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57" r:id="rId4"/>
    <p:sldId id="258" r:id="rId5"/>
    <p:sldId id="275" r:id="rId6"/>
    <p:sldId id="264" r:id="rId7"/>
    <p:sldId id="259" r:id="rId8"/>
    <p:sldId id="261" r:id="rId9"/>
    <p:sldId id="262" r:id="rId10"/>
    <p:sldId id="267" r:id="rId11"/>
    <p:sldId id="278" r:id="rId12"/>
    <p:sldId id="272" r:id="rId13"/>
    <p:sldId id="279" r:id="rId14"/>
    <p:sldId id="266" r:id="rId15"/>
    <p:sldId id="274" r:id="rId16"/>
    <p:sldId id="268" r:id="rId17"/>
    <p:sldId id="270" r:id="rId18"/>
    <p:sldId id="276" r:id="rId19"/>
    <p:sldId id="277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1F5"/>
    <a:srgbClr val="65280A"/>
    <a:srgbClr val="FFFFFF"/>
    <a:srgbClr val="F5D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78" y="6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'1.0' encoding='UTF-8' standalone='yes'?>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'1.0' encoding='UTF-8' standalone='yes'?>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'1.0' encoding='UTF-8' standalone='yes'?>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'1.0' encoding='UTF-8' standalone='yes'?>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E8F1F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5280A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9359-3DD1-49BA-B4DB-3ED18AAF5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EC52C-9576-4C88-A506-31738476FE8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2884-9890-4BC0-A462-92F737BF08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4B5BB-C786-4CC3-A84E-8434B53833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1.png"/></Relationships>
</file>

<file path=ppt/slides/_rels/slide16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27.wdp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slides/_rels/slide19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" y="2224216"/>
            <a:ext cx="10439805" cy="3606500"/>
            <a:chOff x="-2" y="2224216"/>
            <a:chExt cx="10439805" cy="3606500"/>
          </a:xfrm>
        </p:grpSpPr>
        <p:sp>
          <p:nvSpPr>
            <p:cNvPr id="5" name="矩形 4"/>
            <p:cNvSpPr/>
            <p:nvPr/>
          </p:nvSpPr>
          <p:spPr>
            <a:xfrm>
              <a:off x="-1" y="2224216"/>
              <a:ext cx="10439804" cy="2891481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856904" y="247818"/>
              <a:ext cx="725992" cy="1043980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242626" y="2648807"/>
            <a:ext cx="4197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简约中国风</a:t>
            </a:r>
            <a:endParaRPr lang="zh-CN" altLang="en-US" sz="6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0898" y="3664470"/>
            <a:ext cx="40159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输入文本内容，单击此处输入文本内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容，单击此处输入文本内容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3190" y="1066891"/>
            <a:ext cx="6704102" cy="3925744"/>
            <a:chOff x="323190" y="910437"/>
            <a:chExt cx="6704102" cy="392574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1"/>
            <a:stretch>
              <a:fillRect/>
            </a:stretch>
          </p:blipFill>
          <p:spPr>
            <a:xfrm rot="3091361">
              <a:off x="2363500" y="-47584"/>
              <a:ext cx="3705771" cy="562181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13" t="18676" r="2681" b="13634"/>
            <a:stretch>
              <a:fillRect/>
            </a:stretch>
          </p:blipFill>
          <p:spPr>
            <a:xfrm rot="21321828" flipH="1">
              <a:off x="323190" y="1164186"/>
              <a:ext cx="2254892" cy="3671995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2" r="80210"/>
          <a:stretch>
            <a:fillRect/>
          </a:stretch>
        </p:blipFill>
        <p:spPr>
          <a:xfrm rot="1835522">
            <a:off x="5335574" y="3660042"/>
            <a:ext cx="479087" cy="5601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15063" r="43251" b="40855"/>
          <a:stretch>
            <a:fillRect/>
          </a:stretch>
        </p:blipFill>
        <p:spPr>
          <a:xfrm rot="1835522">
            <a:off x="2212040" y="4592752"/>
            <a:ext cx="983079" cy="834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5053169" y="4246370"/>
            <a:ext cx="567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26"/>
          <p:cNvSpPr txBox="1">
            <a:spLocks noChangeArrowheads="1"/>
          </p:cNvSpPr>
          <p:nvPr/>
        </p:nvSpPr>
        <p:spPr bwMode="auto">
          <a:xfrm>
            <a:off x="5053169" y="5031147"/>
            <a:ext cx="5670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30" name="Picture 6" descr="http://img.hb.aicdn.com/8ae20e969b1c55a8e089e6cf526fa5090f369f1c74c7-EVQoF9_fw658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4" t="-1864" r="854" b="2750"/>
          <a:stretch>
            <a:fillRect/>
          </a:stretch>
        </p:blipFill>
        <p:spPr bwMode="auto">
          <a:xfrm>
            <a:off x="1285653" y="101943"/>
            <a:ext cx="2895600" cy="65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068095" y="0"/>
            <a:ext cx="3317438" cy="6858000"/>
          </a:xfrm>
          <a:prstGeom prst="rect">
            <a:avLst/>
          </a:prstGeom>
          <a:noFill/>
          <a:ln>
            <a:solidFill>
              <a:srgbClr val="614D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885960" y="1290078"/>
            <a:ext cx="4451423" cy="2689426"/>
            <a:chOff x="4885960" y="1290078"/>
            <a:chExt cx="4451423" cy="2689426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4885960" y="1290078"/>
              <a:ext cx="4451423" cy="268942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7508" y="1470453"/>
              <a:ext cx="2530624" cy="176856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99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/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7233" y="4859021"/>
              <a:ext cx="1192798" cy="3598684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5351743" y="1812008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第三章节</a:t>
            </a:r>
            <a:endParaRPr lang="zh-CN" altLang="en-US" sz="54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7120" y="1920712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图片包含 花瓶, 鲜花, 小, 掌握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74" y="856084"/>
            <a:ext cx="3602438" cy="44009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948318" y="1317856"/>
            <a:ext cx="3358395" cy="3153216"/>
            <a:chOff x="7330211" y="1676980"/>
            <a:chExt cx="2785371" cy="2704350"/>
          </a:xfrm>
        </p:grpSpPr>
        <p:sp>
          <p:nvSpPr>
            <p:cNvPr id="3" name="Shape 3598"/>
            <p:cNvSpPr/>
            <p:nvPr/>
          </p:nvSpPr>
          <p:spPr>
            <a:xfrm>
              <a:off x="7330211" y="1676980"/>
              <a:ext cx="340250" cy="34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7673"/>
                  </a:moveTo>
                  <a:cubicBezTo>
                    <a:pt x="11562" y="17673"/>
                    <a:pt x="11782" y="17453"/>
                    <a:pt x="11782" y="17182"/>
                  </a:cubicBezTo>
                  <a:cubicBezTo>
                    <a:pt x="11782" y="16911"/>
                    <a:pt x="11562" y="16691"/>
                    <a:pt x="11291" y="16691"/>
                  </a:cubicBezTo>
                  <a:cubicBezTo>
                    <a:pt x="11020" y="16691"/>
                    <a:pt x="10800" y="16911"/>
                    <a:pt x="10800" y="17182"/>
                  </a:cubicBezTo>
                  <a:cubicBezTo>
                    <a:pt x="10800" y="17453"/>
                    <a:pt x="11020" y="17673"/>
                    <a:pt x="11291" y="17673"/>
                  </a:cubicBezTo>
                  <a:moveTo>
                    <a:pt x="17673" y="18655"/>
                  </a:moveTo>
                  <a:lnTo>
                    <a:pt x="13745" y="18655"/>
                  </a:lnTo>
                  <a:lnTo>
                    <a:pt x="13745" y="12273"/>
                  </a:lnTo>
                  <a:cubicBezTo>
                    <a:pt x="13745" y="12002"/>
                    <a:pt x="13525" y="11782"/>
                    <a:pt x="13255" y="11782"/>
                  </a:cubicBezTo>
                  <a:lnTo>
                    <a:pt x="8345" y="11782"/>
                  </a:lnTo>
                  <a:cubicBezTo>
                    <a:pt x="8075" y="11782"/>
                    <a:pt x="7855" y="12002"/>
                    <a:pt x="7855" y="12273"/>
                  </a:cubicBezTo>
                  <a:lnTo>
                    <a:pt x="7855" y="18655"/>
                  </a:lnTo>
                  <a:lnTo>
                    <a:pt x="3927" y="18655"/>
                  </a:lnTo>
                  <a:lnTo>
                    <a:pt x="3927" y="8058"/>
                  </a:lnTo>
                  <a:lnTo>
                    <a:pt x="10800" y="1185"/>
                  </a:lnTo>
                  <a:lnTo>
                    <a:pt x="17673" y="8058"/>
                  </a:lnTo>
                  <a:cubicBezTo>
                    <a:pt x="17673" y="8058"/>
                    <a:pt x="17673" y="18655"/>
                    <a:pt x="17673" y="18655"/>
                  </a:cubicBezTo>
                  <a:close/>
                  <a:moveTo>
                    <a:pt x="17673" y="20618"/>
                  </a:moveTo>
                  <a:lnTo>
                    <a:pt x="13745" y="20618"/>
                  </a:lnTo>
                  <a:lnTo>
                    <a:pt x="13745" y="19636"/>
                  </a:lnTo>
                  <a:lnTo>
                    <a:pt x="17673" y="19636"/>
                  </a:lnTo>
                  <a:cubicBezTo>
                    <a:pt x="17673" y="19636"/>
                    <a:pt x="17673" y="20618"/>
                    <a:pt x="17673" y="20618"/>
                  </a:cubicBezTo>
                  <a:close/>
                  <a:moveTo>
                    <a:pt x="12764" y="20618"/>
                  </a:moveTo>
                  <a:lnTo>
                    <a:pt x="8836" y="20618"/>
                  </a:lnTo>
                  <a:lnTo>
                    <a:pt x="8836" y="12764"/>
                  </a:lnTo>
                  <a:lnTo>
                    <a:pt x="12764" y="12764"/>
                  </a:lnTo>
                  <a:cubicBezTo>
                    <a:pt x="12764" y="12764"/>
                    <a:pt x="12764" y="20618"/>
                    <a:pt x="12764" y="20618"/>
                  </a:cubicBezTo>
                  <a:close/>
                  <a:moveTo>
                    <a:pt x="7855" y="20618"/>
                  </a:moveTo>
                  <a:lnTo>
                    <a:pt x="3927" y="20618"/>
                  </a:lnTo>
                  <a:lnTo>
                    <a:pt x="3927" y="19636"/>
                  </a:lnTo>
                  <a:lnTo>
                    <a:pt x="7855" y="19636"/>
                  </a:lnTo>
                  <a:cubicBezTo>
                    <a:pt x="7855" y="19636"/>
                    <a:pt x="7855" y="20618"/>
                    <a:pt x="7855" y="20618"/>
                  </a:cubicBezTo>
                  <a:close/>
                  <a:moveTo>
                    <a:pt x="14727" y="1964"/>
                  </a:moveTo>
                  <a:lnTo>
                    <a:pt x="16691" y="1964"/>
                  </a:lnTo>
                  <a:lnTo>
                    <a:pt x="16691" y="5688"/>
                  </a:lnTo>
                  <a:lnTo>
                    <a:pt x="14727" y="3724"/>
                  </a:lnTo>
                  <a:cubicBezTo>
                    <a:pt x="14727" y="3724"/>
                    <a:pt x="14727" y="1964"/>
                    <a:pt x="14727" y="1964"/>
                  </a:cubicBezTo>
                  <a:close/>
                  <a:moveTo>
                    <a:pt x="21456" y="10453"/>
                  </a:moveTo>
                  <a:lnTo>
                    <a:pt x="17673" y="6670"/>
                  </a:lnTo>
                  <a:lnTo>
                    <a:pt x="17673" y="1473"/>
                  </a:lnTo>
                  <a:cubicBezTo>
                    <a:pt x="17673" y="1202"/>
                    <a:pt x="17453" y="982"/>
                    <a:pt x="17182" y="982"/>
                  </a:cubicBezTo>
                  <a:lnTo>
                    <a:pt x="14236" y="982"/>
                  </a:lnTo>
                  <a:cubicBezTo>
                    <a:pt x="13966" y="982"/>
                    <a:pt x="13745" y="1202"/>
                    <a:pt x="13745" y="1473"/>
                  </a:cubicBezTo>
                  <a:lnTo>
                    <a:pt x="13745" y="2742"/>
                  </a:ln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1072"/>
                    <a:pt x="220" y="11291"/>
                    <a:pt x="491" y="11291"/>
                  </a:cubicBezTo>
                  <a:cubicBezTo>
                    <a:pt x="626" y="11291"/>
                    <a:pt x="749" y="11236"/>
                    <a:pt x="838" y="11147"/>
                  </a:cubicBezTo>
                  <a:lnTo>
                    <a:pt x="2945" y="9040"/>
                  </a:lnTo>
                  <a:lnTo>
                    <a:pt x="2945" y="21109"/>
                  </a:lnTo>
                  <a:cubicBezTo>
                    <a:pt x="2945" y="21381"/>
                    <a:pt x="3166" y="21600"/>
                    <a:pt x="3436" y="21600"/>
                  </a:cubicBezTo>
                  <a:lnTo>
                    <a:pt x="18164" y="21600"/>
                  </a:lnTo>
                  <a:cubicBezTo>
                    <a:pt x="18434" y="21600"/>
                    <a:pt x="18655" y="21381"/>
                    <a:pt x="18655" y="21109"/>
                  </a:cubicBezTo>
                  <a:lnTo>
                    <a:pt x="18655" y="9040"/>
                  </a:lnTo>
                  <a:lnTo>
                    <a:pt x="20762" y="11147"/>
                  </a:lnTo>
                  <a:cubicBezTo>
                    <a:pt x="20851" y="11236"/>
                    <a:pt x="20974" y="11291"/>
                    <a:pt x="21109" y="11291"/>
                  </a:cubicBezTo>
                  <a:cubicBezTo>
                    <a:pt x="21380" y="11291"/>
                    <a:pt x="21600" y="11072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/>
          </p:txBody>
        </p:sp>
        <p:sp>
          <p:nvSpPr>
            <p:cNvPr id="4" name="Shape 3605"/>
            <p:cNvSpPr/>
            <p:nvPr/>
          </p:nvSpPr>
          <p:spPr>
            <a:xfrm>
              <a:off x="9821019" y="1676980"/>
              <a:ext cx="294563" cy="360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3"/>
                    <a:pt x="14400" y="6873"/>
                  </a:cubicBezTo>
                  <a:lnTo>
                    <a:pt x="20400" y="6873"/>
                  </a:lnTo>
                  <a:cubicBezTo>
                    <a:pt x="20400" y="6873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4800" y="8836"/>
                  </a:moveTo>
                  <a:cubicBezTo>
                    <a:pt x="4800" y="9108"/>
                    <a:pt x="5068" y="9327"/>
                    <a:pt x="5400" y="9327"/>
                  </a:cubicBezTo>
                  <a:lnTo>
                    <a:pt x="16200" y="9327"/>
                  </a:lnTo>
                  <a:cubicBezTo>
                    <a:pt x="16532" y="9327"/>
                    <a:pt x="16800" y="9108"/>
                    <a:pt x="16800" y="8836"/>
                  </a:cubicBezTo>
                  <a:cubicBezTo>
                    <a:pt x="16800" y="8566"/>
                    <a:pt x="16532" y="8345"/>
                    <a:pt x="16200" y="8345"/>
                  </a:cubicBezTo>
                  <a:lnTo>
                    <a:pt x="5400" y="8345"/>
                  </a:lnTo>
                  <a:cubicBezTo>
                    <a:pt x="5068" y="8345"/>
                    <a:pt x="4800" y="8566"/>
                    <a:pt x="4800" y="8836"/>
                  </a:cubicBezTo>
                  <a:moveTo>
                    <a:pt x="16200" y="12273"/>
                  </a:moveTo>
                  <a:lnTo>
                    <a:pt x="5400" y="12273"/>
                  </a:lnTo>
                  <a:cubicBezTo>
                    <a:pt x="5068" y="12273"/>
                    <a:pt x="4800" y="12493"/>
                    <a:pt x="4800" y="12764"/>
                  </a:cubicBezTo>
                  <a:cubicBezTo>
                    <a:pt x="4800" y="13035"/>
                    <a:pt x="5068" y="13255"/>
                    <a:pt x="5400" y="13255"/>
                  </a:cubicBezTo>
                  <a:lnTo>
                    <a:pt x="16200" y="13255"/>
                  </a:lnTo>
                  <a:cubicBezTo>
                    <a:pt x="16532" y="13255"/>
                    <a:pt x="16800" y="13035"/>
                    <a:pt x="16800" y="12764"/>
                  </a:cubicBezTo>
                  <a:cubicBezTo>
                    <a:pt x="16800" y="12493"/>
                    <a:pt x="16532" y="12273"/>
                    <a:pt x="16200" y="12273"/>
                  </a:cubicBezTo>
                  <a:moveTo>
                    <a:pt x="5400" y="5400"/>
                  </a:moveTo>
                  <a:lnTo>
                    <a:pt x="8400" y="5400"/>
                  </a:lnTo>
                  <a:cubicBezTo>
                    <a:pt x="8732" y="5400"/>
                    <a:pt x="9000" y="5181"/>
                    <a:pt x="9000" y="4909"/>
                  </a:cubicBezTo>
                  <a:cubicBezTo>
                    <a:pt x="9000" y="4638"/>
                    <a:pt x="8732" y="4418"/>
                    <a:pt x="8400" y="4418"/>
                  </a:cubicBezTo>
                  <a:lnTo>
                    <a:pt x="5400" y="4418"/>
                  </a:lnTo>
                  <a:cubicBezTo>
                    <a:pt x="5068" y="4418"/>
                    <a:pt x="4800" y="4638"/>
                    <a:pt x="4800" y="4909"/>
                  </a:cubicBezTo>
                  <a:cubicBezTo>
                    <a:pt x="4800" y="5181"/>
                    <a:pt x="5068" y="5400"/>
                    <a:pt x="5400" y="5400"/>
                  </a:cubicBezTo>
                  <a:moveTo>
                    <a:pt x="12600" y="16200"/>
                  </a:moveTo>
                  <a:lnTo>
                    <a:pt x="5400" y="16200"/>
                  </a:lnTo>
                  <a:cubicBezTo>
                    <a:pt x="5068" y="16200"/>
                    <a:pt x="4800" y="16420"/>
                    <a:pt x="4800" y="16691"/>
                  </a:cubicBezTo>
                  <a:cubicBezTo>
                    <a:pt x="4800" y="16962"/>
                    <a:pt x="5068" y="17182"/>
                    <a:pt x="5400" y="17182"/>
                  </a:cubicBezTo>
                  <a:lnTo>
                    <a:pt x="12600" y="17182"/>
                  </a:lnTo>
                  <a:cubicBezTo>
                    <a:pt x="12932" y="17182"/>
                    <a:pt x="13200" y="16962"/>
                    <a:pt x="13200" y="16691"/>
                  </a:cubicBezTo>
                  <a:cubicBezTo>
                    <a:pt x="13200" y="16420"/>
                    <a:pt x="12932" y="16200"/>
                    <a:pt x="12600" y="16200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Shape 3623"/>
            <p:cNvSpPr/>
            <p:nvPr/>
          </p:nvSpPr>
          <p:spPr>
            <a:xfrm>
              <a:off x="7366365" y="4013331"/>
              <a:ext cx="264112" cy="26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" name="Shape 3706"/>
            <p:cNvSpPr/>
            <p:nvPr/>
          </p:nvSpPr>
          <p:spPr>
            <a:xfrm>
              <a:off x="9756051" y="4021824"/>
              <a:ext cx="359506" cy="359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144" y="18334"/>
                  </a:moveTo>
                  <a:lnTo>
                    <a:pt x="15583" y="6873"/>
                  </a:lnTo>
                  <a:lnTo>
                    <a:pt x="20168" y="6873"/>
                  </a:lnTo>
                  <a:cubicBezTo>
                    <a:pt x="20168" y="6873"/>
                    <a:pt x="12144" y="18334"/>
                    <a:pt x="12144" y="18334"/>
                  </a:cubicBezTo>
                  <a:close/>
                  <a:moveTo>
                    <a:pt x="10800" y="19402"/>
                  </a:moveTo>
                  <a:lnTo>
                    <a:pt x="7041" y="6873"/>
                  </a:lnTo>
                  <a:lnTo>
                    <a:pt x="14559" y="6873"/>
                  </a:lnTo>
                  <a:cubicBezTo>
                    <a:pt x="14559" y="6873"/>
                    <a:pt x="10800" y="19402"/>
                    <a:pt x="10800" y="19402"/>
                  </a:cubicBezTo>
                  <a:close/>
                  <a:moveTo>
                    <a:pt x="1432" y="6873"/>
                  </a:moveTo>
                  <a:lnTo>
                    <a:pt x="6017" y="6873"/>
                  </a:lnTo>
                  <a:lnTo>
                    <a:pt x="9456" y="18334"/>
                  </a:lnTo>
                  <a:cubicBezTo>
                    <a:pt x="9456" y="18334"/>
                    <a:pt x="1432" y="6873"/>
                    <a:pt x="1432" y="6873"/>
                  </a:cubicBezTo>
                  <a:close/>
                  <a:moveTo>
                    <a:pt x="6578" y="982"/>
                  </a:moveTo>
                  <a:lnTo>
                    <a:pt x="8536" y="982"/>
                  </a:lnTo>
                  <a:lnTo>
                    <a:pt x="6082" y="5891"/>
                  </a:lnTo>
                  <a:lnTo>
                    <a:pt x="1669" y="5891"/>
                  </a:lnTo>
                  <a:cubicBezTo>
                    <a:pt x="1669" y="5891"/>
                    <a:pt x="6578" y="982"/>
                    <a:pt x="6578" y="982"/>
                  </a:cubicBezTo>
                  <a:close/>
                  <a:moveTo>
                    <a:pt x="11973" y="982"/>
                  </a:moveTo>
                  <a:lnTo>
                    <a:pt x="14427" y="5891"/>
                  </a:lnTo>
                  <a:lnTo>
                    <a:pt x="7173" y="5891"/>
                  </a:lnTo>
                  <a:lnTo>
                    <a:pt x="9627" y="982"/>
                  </a:lnTo>
                  <a:cubicBezTo>
                    <a:pt x="9627" y="982"/>
                    <a:pt x="11973" y="982"/>
                    <a:pt x="11973" y="982"/>
                  </a:cubicBezTo>
                  <a:close/>
                  <a:moveTo>
                    <a:pt x="15022" y="982"/>
                  </a:moveTo>
                  <a:lnTo>
                    <a:pt x="19931" y="5891"/>
                  </a:lnTo>
                  <a:lnTo>
                    <a:pt x="15518" y="5891"/>
                  </a:lnTo>
                  <a:lnTo>
                    <a:pt x="13064" y="982"/>
                  </a:lnTo>
                  <a:cubicBezTo>
                    <a:pt x="13064" y="982"/>
                    <a:pt x="15022" y="982"/>
                    <a:pt x="15022" y="982"/>
                  </a:cubicBezTo>
                  <a:close/>
                  <a:moveTo>
                    <a:pt x="21600" y="6382"/>
                  </a:moveTo>
                  <a:cubicBezTo>
                    <a:pt x="21600" y="6272"/>
                    <a:pt x="21557" y="6175"/>
                    <a:pt x="21495" y="6093"/>
                  </a:cubicBezTo>
                  <a:lnTo>
                    <a:pt x="21502" y="6087"/>
                  </a:lnTo>
                  <a:lnTo>
                    <a:pt x="21471" y="6057"/>
                  </a:lnTo>
                  <a:cubicBezTo>
                    <a:pt x="21459" y="6043"/>
                    <a:pt x="21448" y="6032"/>
                    <a:pt x="21434" y="6020"/>
                  </a:cubicBezTo>
                  <a:lnTo>
                    <a:pt x="15611" y="197"/>
                  </a:lnTo>
                  <a:lnTo>
                    <a:pt x="15604" y="201"/>
                  </a:lnTo>
                  <a:cubicBezTo>
                    <a:pt x="15514" y="82"/>
                    <a:pt x="15379" y="0"/>
                    <a:pt x="15218" y="0"/>
                  </a:cubicBezTo>
                  <a:lnTo>
                    <a:pt x="6382" y="0"/>
                  </a:lnTo>
                  <a:cubicBezTo>
                    <a:pt x="6221" y="0"/>
                    <a:pt x="6086" y="82"/>
                    <a:pt x="5996" y="201"/>
                  </a:cubicBezTo>
                  <a:lnTo>
                    <a:pt x="5989" y="197"/>
                  </a:lnTo>
                  <a:lnTo>
                    <a:pt x="166" y="6020"/>
                  </a:lnTo>
                  <a:cubicBezTo>
                    <a:pt x="152" y="6032"/>
                    <a:pt x="141" y="6043"/>
                    <a:pt x="129" y="6057"/>
                  </a:cubicBezTo>
                  <a:lnTo>
                    <a:pt x="98" y="6087"/>
                  </a:lnTo>
                  <a:lnTo>
                    <a:pt x="105" y="6093"/>
                  </a:lnTo>
                  <a:cubicBezTo>
                    <a:pt x="43" y="6175"/>
                    <a:pt x="0" y="6272"/>
                    <a:pt x="0" y="6382"/>
                  </a:cubicBezTo>
                  <a:cubicBezTo>
                    <a:pt x="0" y="6499"/>
                    <a:pt x="46" y="6601"/>
                    <a:pt x="115" y="6686"/>
                  </a:cubicBezTo>
                  <a:lnTo>
                    <a:pt x="109" y="6691"/>
                  </a:lnTo>
                  <a:lnTo>
                    <a:pt x="10418" y="21418"/>
                  </a:lnTo>
                  <a:lnTo>
                    <a:pt x="10424" y="21413"/>
                  </a:lnTo>
                  <a:cubicBezTo>
                    <a:pt x="10514" y="21525"/>
                    <a:pt x="10646" y="21600"/>
                    <a:pt x="10800" y="21600"/>
                  </a:cubicBezTo>
                  <a:cubicBezTo>
                    <a:pt x="10954" y="21600"/>
                    <a:pt x="11086" y="21525"/>
                    <a:pt x="11176" y="21413"/>
                  </a:cubicBezTo>
                  <a:lnTo>
                    <a:pt x="11182" y="21418"/>
                  </a:lnTo>
                  <a:lnTo>
                    <a:pt x="21491" y="6691"/>
                  </a:lnTo>
                  <a:lnTo>
                    <a:pt x="21485" y="6686"/>
                  </a:lnTo>
                  <a:cubicBezTo>
                    <a:pt x="21553" y="6601"/>
                    <a:pt x="21600" y="6499"/>
                    <a:pt x="21600" y="6382"/>
                  </a:cubicBezTo>
                </a:path>
              </a:pathLst>
            </a:custGeom>
            <a:solidFill>
              <a:srgbClr val="E8748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-3098"/>
            <a:ext cx="665230" cy="6861098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6135601" y="1954955"/>
            <a:ext cx="2031063" cy="10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9074418" y="1954955"/>
            <a:ext cx="2031063" cy="10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26"/>
          <p:cNvSpPr txBox="1">
            <a:spLocks noChangeArrowheads="1"/>
          </p:cNvSpPr>
          <p:nvPr/>
        </p:nvSpPr>
        <p:spPr bwMode="auto">
          <a:xfrm>
            <a:off x="6135601" y="4591063"/>
            <a:ext cx="2031063" cy="10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9074418" y="4591063"/>
            <a:ext cx="2031063" cy="106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30" y="1747"/>
            <a:ext cx="4784929" cy="686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99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99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99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881067" y="1616480"/>
            <a:ext cx="3514688" cy="4332567"/>
            <a:chOff x="6881067" y="1606756"/>
            <a:chExt cx="3514688" cy="4332567"/>
          </a:xfrm>
        </p:grpSpPr>
        <p:sp>
          <p:nvSpPr>
            <p:cNvPr id="4" name="矩形 3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14D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248283" y="1811620"/>
            <a:ext cx="4062651" cy="1388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7336" y="1823621"/>
            <a:ext cx="492443" cy="1291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输入标题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94685" y="3995800"/>
            <a:ext cx="4062651" cy="138878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403738" y="4007801"/>
            <a:ext cx="492443" cy="12915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输入标题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1"/>
          <a:stretch>
            <a:fillRect/>
          </a:stretch>
        </p:blipFill>
        <p:spPr>
          <a:xfrm rot="19137547" flipH="1">
            <a:off x="7848022" y="-187081"/>
            <a:ext cx="3049849" cy="4626751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621230" y="2506011"/>
            <a:ext cx="2031325" cy="30243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6970" y="1262716"/>
            <a:ext cx="2769270" cy="4332567"/>
            <a:chOff x="6881067" y="1606756"/>
            <a:chExt cx="3514688" cy="4332567"/>
          </a:xfrm>
        </p:grpSpPr>
        <p:sp>
          <p:nvSpPr>
            <p:cNvPr id="3" name="矩形 2"/>
            <p:cNvSpPr/>
            <p:nvPr/>
          </p:nvSpPr>
          <p:spPr>
            <a:xfrm>
              <a:off x="6881067" y="1606756"/>
              <a:ext cx="3514688" cy="4332567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7110549" y="1753252"/>
              <a:ext cx="3052689" cy="4039576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4893372" y="1409211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932907" y="1409212"/>
            <a:ext cx="2405255" cy="4039576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981690" y="1886492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157281" y="1886491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196815" y="1886491"/>
            <a:ext cx="1877437" cy="32983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，请单击此处输入文本内容，请单击此处输入文本内容，请单击此处输入文本内容，请单击此处输入文本内容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7233" y="4859021"/>
            <a:ext cx="1192798" cy="3598684"/>
          </a:xfrm>
          <a:prstGeom prst="rect">
            <a:avLst/>
          </a:prstGeom>
        </p:spPr>
      </p:pic>
      <p:pic>
        <p:nvPicPr>
          <p:cNvPr id="7" name="图片 6" descr="图片包含 鲜花, 花瓶, 室内, 就坐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85" y="-147767"/>
            <a:ext cx="5104762" cy="568888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944325" y="2474013"/>
            <a:ext cx="1660286" cy="3125280"/>
            <a:chOff x="5894897" y="1629843"/>
            <a:chExt cx="1660286" cy="3125280"/>
          </a:xfrm>
        </p:grpSpPr>
        <p:sp>
          <p:nvSpPr>
            <p:cNvPr id="11" name="文本框 10"/>
            <p:cNvSpPr txBox="1"/>
            <p:nvPr/>
          </p:nvSpPr>
          <p:spPr>
            <a:xfrm>
              <a:off x="6539520" y="1629843"/>
              <a:ext cx="1015663" cy="31252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5400" b="1" dirty="0">
                  <a:latin typeface="文悦古典明朝体 (非商业使用) W5" pitchFamily="50" charset="-122"/>
                  <a:ea typeface="文悦古典明朝体 (非商业使用) W5" pitchFamily="50" charset="-122"/>
                </a:rPr>
                <a:t>第四章节</a:t>
              </a:r>
              <a:endParaRPr lang="zh-CN" altLang="en-US" sz="5400" b="1" dirty="0">
                <a:latin typeface="文悦古典明朝体 (非商业使用) W5" pitchFamily="50" charset="-122"/>
                <a:ea typeface="文悦古典明朝体 (非商业使用) W5" pitchFamily="5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894897" y="1738547"/>
              <a:ext cx="738664" cy="30165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</a:t>
              </a:r>
              <a:endPara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588" y="1986716"/>
            <a:ext cx="2874843" cy="2874843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4438215" y="1479691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壹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88651" y="1479691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240954" y="1557149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7089434" y="1409352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贰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79339" y="1479691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8031968" y="1535964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438215" y="4434597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叁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88651" y="4434597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240954" y="4512055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89434" y="4364258"/>
            <a:ext cx="829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肆</a:t>
            </a:r>
            <a:endParaRPr lang="zh-CN" altLang="en-US" sz="4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279339" y="4434597"/>
            <a:ext cx="2677656" cy="101405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单击此处输入文本内容，单击此处输入文本内容，单击此处输入文本内容，单击此处输入文本内容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。单击此处输入文本内容</a:t>
            </a:r>
            <a:endParaRPr lang="zh-CN" altLang="en-US" sz="12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8031968" y="4490870"/>
            <a:ext cx="0" cy="8309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图片 33" descr="图片包含 无脊椎动物, 动物, 软体动物&#10;&#10;已生成高可信度的说明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90" y="2800414"/>
            <a:ext cx="970019" cy="1247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7" grpId="0"/>
      <p:bldP spid="28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432" y="2475203"/>
            <a:ext cx="5110443" cy="3198854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136078" y="3161714"/>
            <a:ext cx="4646886" cy="1207504"/>
            <a:chOff x="814802" y="2953264"/>
            <a:chExt cx="4646886" cy="1207504"/>
          </a:xfrm>
        </p:grpSpPr>
        <p:sp>
          <p:nvSpPr>
            <p:cNvPr id="3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8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136078" y="4671959"/>
            <a:ext cx="4646886" cy="1207504"/>
            <a:chOff x="814802" y="2953264"/>
            <a:chExt cx="4646886" cy="1207504"/>
          </a:xfrm>
        </p:grpSpPr>
        <p:sp>
          <p:nvSpPr>
            <p:cNvPr id="7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880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</a:t>
              </a:r>
              <a:endParaRPr lang="zh-CN" altLang="en-US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任意多边形 3"/>
          <p:cNvSpPr/>
          <p:nvPr/>
        </p:nvSpPr>
        <p:spPr>
          <a:xfrm>
            <a:off x="988119" y="836170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4"/>
          <p:cNvSpPr/>
          <p:nvPr/>
        </p:nvSpPr>
        <p:spPr>
          <a:xfrm flipH="1">
            <a:off x="4130503" y="2475203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346694" y="1475365"/>
            <a:ext cx="4436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pc="300" dirty="0">
                <a:latin typeface="Algerian" panose="04020705040A02060702" pitchFamily="82" charset="0"/>
                <a:ea typeface="PMingLiU-ExtB" panose="02020500000000000000" pitchFamily="18" charset="-120"/>
              </a:rPr>
              <a:t>Simple</a:t>
            </a:r>
            <a:endParaRPr lang="en-US" altLang="zh-CN" sz="3200" spc="300" dirty="0">
              <a:latin typeface="Algerian" panose="04020705040A02060702" pitchFamily="82" charset="0"/>
              <a:ea typeface="PMingLiU-ExtB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CN" sz="3200" spc="300" dirty="0">
                <a:latin typeface="Algerian" panose="04020705040A02060702" pitchFamily="82" charset="0"/>
                <a:ea typeface="PMingLiU-ExtB" panose="02020500000000000000" pitchFamily="18" charset="-120"/>
              </a:rPr>
              <a:t>Chinese  Style</a:t>
            </a:r>
            <a:endParaRPr lang="zh-CN" altLang="en-US" sz="3200" spc="300" dirty="0"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1003225"/>
            <a:ext cx="12192000" cy="3000365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08" y="991403"/>
            <a:ext cx="4831492" cy="300818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152" y="1395469"/>
            <a:ext cx="4271319" cy="2435529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197859" y="4386649"/>
            <a:ext cx="9070605" cy="1046441"/>
            <a:chOff x="814800" y="2934729"/>
            <a:chExt cx="9070605" cy="1046441"/>
          </a:xfrm>
        </p:grpSpPr>
        <p:sp>
          <p:nvSpPr>
            <p:cNvPr id="11" name="文本框 26"/>
            <p:cNvSpPr txBox="1">
              <a:spLocks noChangeArrowheads="1"/>
            </p:cNvSpPr>
            <p:nvPr/>
          </p:nvSpPr>
          <p:spPr bwMode="auto">
            <a:xfrm>
              <a:off x="814800" y="3334839"/>
              <a:ext cx="90706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楷体" panose="02010609060101010101" pitchFamily="49" charset="-122"/>
                  <a:ea typeface="楷体" panose="02010609060101010101" pitchFamily="49" charset="-122"/>
                </a:rPr>
                <a:t>单击此处输入文本内容，单击此处输入文本内容，单击此处输入文本内容，单击此处输入文本内容，单击此处输入文本内容，单击此处输入文本内容，单击此处输入文本内容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4801" y="2934729"/>
              <a:ext cx="23114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输入标题内容</a:t>
              </a:r>
              <a:endPara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1197859" y="5457804"/>
            <a:ext cx="907060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defRPr/>
            </a:pP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" y="2224216"/>
            <a:ext cx="10439805" cy="3606500"/>
            <a:chOff x="-2" y="2224216"/>
            <a:chExt cx="10439805" cy="3606500"/>
          </a:xfrm>
        </p:grpSpPr>
        <p:sp>
          <p:nvSpPr>
            <p:cNvPr id="5" name="矩形 4"/>
            <p:cNvSpPr/>
            <p:nvPr/>
          </p:nvSpPr>
          <p:spPr>
            <a:xfrm>
              <a:off x="-1" y="2224216"/>
              <a:ext cx="10439804" cy="2891481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4856904" y="247818"/>
              <a:ext cx="725992" cy="10439804"/>
            </a:xfrm>
            <a:prstGeom prst="rect">
              <a:avLst/>
            </a:prstGeom>
          </p:spPr>
        </p:pic>
      </p:grpSp>
      <p:sp>
        <p:nvSpPr>
          <p:cNvPr id="8" name="文本框 7"/>
          <p:cNvSpPr txBox="1"/>
          <p:nvPr/>
        </p:nvSpPr>
        <p:spPr>
          <a:xfrm>
            <a:off x="6242626" y="2648807"/>
            <a:ext cx="4197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000" dirty="0">
                <a:latin typeface="文悦古典明朝体 (非商业使用) W5" pitchFamily="50" charset="-122"/>
                <a:ea typeface="文悦古典明朝体 (非商业使用) W5" pitchFamily="50" charset="-122"/>
              </a:rPr>
              <a:t>谢谢欣赏</a:t>
            </a:r>
            <a:endParaRPr lang="zh-CN" altLang="en-US" sz="6000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40898" y="3664470"/>
            <a:ext cx="401594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输入文本内容，单击此处输入文本内</a:t>
            </a:r>
            <a:endParaRPr lang="en-US" altLang="zh-CN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</a:rPr>
              <a:t>容，单击此处输入文本内容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323190" y="1066891"/>
            <a:ext cx="6704102" cy="3925744"/>
            <a:chOff x="323190" y="910437"/>
            <a:chExt cx="6704102" cy="392574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31"/>
            <a:stretch>
              <a:fillRect/>
            </a:stretch>
          </p:blipFill>
          <p:spPr>
            <a:xfrm rot="3091361">
              <a:off x="2363500" y="-47584"/>
              <a:ext cx="3705771" cy="562181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13" t="18676" r="2681" b="13634"/>
            <a:stretch>
              <a:fillRect/>
            </a:stretch>
          </p:blipFill>
          <p:spPr>
            <a:xfrm rot="21321828" flipH="1">
              <a:off x="323190" y="1164186"/>
              <a:ext cx="2254892" cy="3671995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2" r="80210"/>
          <a:stretch>
            <a:fillRect/>
          </a:stretch>
        </p:blipFill>
        <p:spPr>
          <a:xfrm rot="1835522">
            <a:off x="5335574" y="3660042"/>
            <a:ext cx="479087" cy="5601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2" t="15063" r="43251" b="40855"/>
          <a:stretch>
            <a:fillRect/>
          </a:stretch>
        </p:blipFill>
        <p:spPr>
          <a:xfrm rot="1835522">
            <a:off x="2212040" y="4592752"/>
            <a:ext cx="983079" cy="834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3318" y="1971287"/>
            <a:ext cx="10963371" cy="3173202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52764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第一章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63778" y="1343319"/>
            <a:ext cx="1415772" cy="24132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8000" dirty="0">
                <a:latin typeface="文悦古典明朝体 (非商业使用) W5" pitchFamily="50" charset="-122"/>
                <a:ea typeface="文悦古典明朝体 (非商业使用) W5" pitchFamily="50" charset="-122"/>
                <a:cs typeface="+mn-ea"/>
                <a:sym typeface="+mn-lt"/>
              </a:rPr>
              <a:t>目录</a:t>
            </a:r>
            <a:endParaRPr lang="zh-CN" altLang="en-US" sz="8000" dirty="0">
              <a:latin typeface="文悦古典明朝体 (非商业使用) W5" pitchFamily="50" charset="-122"/>
              <a:ea typeface="文悦古典明朝体 (非商业使用) W5" pitchFamily="50" charset="-122"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252073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139594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第二章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38903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64287" y="2262583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第三章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63596" y="2354304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275597" y="2271935"/>
            <a:ext cx="677108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第四章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74906" y="2363656"/>
            <a:ext cx="738664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3" t="18676" r="2681" b="13634"/>
          <a:stretch>
            <a:fillRect/>
          </a:stretch>
        </p:blipFill>
        <p:spPr>
          <a:xfrm rot="1442408" flipH="1">
            <a:off x="95651" y="669896"/>
            <a:ext cx="2742163" cy="446549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92" r="80210"/>
          <a:stretch>
            <a:fillRect/>
          </a:stretch>
        </p:blipFill>
        <p:spPr>
          <a:xfrm rot="1835522">
            <a:off x="2178535" y="4203871"/>
            <a:ext cx="612419" cy="71602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4" t="276" r="-4189" b="40855"/>
          <a:stretch>
            <a:fillRect/>
          </a:stretch>
        </p:blipFill>
        <p:spPr>
          <a:xfrm rot="1835522">
            <a:off x="283690" y="4657883"/>
            <a:ext cx="2676890" cy="1114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54290" y="1045031"/>
            <a:ext cx="3537857" cy="5016934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37" y="1045030"/>
            <a:ext cx="4108568" cy="5016934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39520" y="1629843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第一章节</a:t>
            </a:r>
            <a:endParaRPr lang="zh-CN" altLang="en-US" sz="54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94897" y="1738547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5557233" y="4859021"/>
            <a:ext cx="1192798" cy="35986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9183" y="2191349"/>
            <a:ext cx="2094329" cy="2491861"/>
          </a:xfrm>
          <a:prstGeom prst="rect">
            <a:avLst/>
          </a:prstGeom>
          <a:noFill/>
          <a:ln>
            <a:solidFill>
              <a:srgbClr val="6528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50939" y="1627934"/>
            <a:ext cx="1114834" cy="2252087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246691" y="1814862"/>
            <a:ext cx="861774" cy="1901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中国风</a:t>
            </a:r>
            <a:endParaRPr lang="zh-CN" altLang="en-US" sz="44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4"/>
          <a:stretch>
            <a:fillRect/>
          </a:stretch>
        </p:blipFill>
        <p:spPr>
          <a:xfrm>
            <a:off x="5152768" y="2081718"/>
            <a:ext cx="1155478" cy="41192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37701" r="48804"/>
          <a:stretch>
            <a:fillRect/>
          </a:stretch>
        </p:blipFill>
        <p:spPr>
          <a:xfrm>
            <a:off x="4728246" y="3716228"/>
            <a:ext cx="1000898" cy="256626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777" y="4683210"/>
            <a:ext cx="1907182" cy="1941858"/>
          </a:xfrm>
          <a:prstGeom prst="rect">
            <a:avLst/>
          </a:prstGeom>
        </p:spPr>
      </p:pic>
      <p:sp>
        <p:nvSpPr>
          <p:cNvPr id="12" name="文本框 26"/>
          <p:cNvSpPr txBox="1">
            <a:spLocks noChangeArrowheads="1"/>
          </p:cNvSpPr>
          <p:nvPr/>
        </p:nvSpPr>
        <p:spPr bwMode="auto">
          <a:xfrm>
            <a:off x="7687568" y="2453895"/>
            <a:ext cx="36682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7687568" y="3716228"/>
            <a:ext cx="366829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26"/>
          <p:cNvSpPr txBox="1">
            <a:spLocks noChangeArrowheads="1"/>
          </p:cNvSpPr>
          <p:nvPr/>
        </p:nvSpPr>
        <p:spPr bwMode="auto">
          <a:xfrm>
            <a:off x="855939" y="2453895"/>
            <a:ext cx="3668291" cy="5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26"/>
          <p:cNvSpPr txBox="1">
            <a:spLocks noChangeArrowheads="1"/>
          </p:cNvSpPr>
          <p:nvPr/>
        </p:nvSpPr>
        <p:spPr bwMode="auto">
          <a:xfrm>
            <a:off x="855939" y="3716228"/>
            <a:ext cx="3668291" cy="56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  <a:defRPr/>
            </a:pPr>
            <a:r>
              <a:rPr lang="zh-CN" altLang="en-US" sz="11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1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898" y="1036155"/>
            <a:ext cx="954026" cy="11551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99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799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955663" y="3464602"/>
            <a:ext cx="2930700" cy="2094344"/>
            <a:chOff x="838200" y="2256765"/>
            <a:chExt cx="2930700" cy="2094344"/>
          </a:xfrm>
        </p:grpSpPr>
        <p:sp>
          <p:nvSpPr>
            <p:cNvPr id="15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</a:t>
              </a: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6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  <a:endParaRPr 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7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cs typeface="+mn-ea"/>
                  <a:sym typeface="+mn-lt"/>
                </a:rPr>
                <a:t>02</a:t>
              </a:r>
              <a:endParaRPr 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4"/>
          <p:cNvGrpSpPr/>
          <p:nvPr/>
        </p:nvGrpSpPr>
        <p:grpSpPr>
          <a:xfrm>
            <a:off x="1359198" y="3464602"/>
            <a:ext cx="2930700" cy="2094344"/>
            <a:chOff x="838200" y="2256765"/>
            <a:chExt cx="2930700" cy="2094344"/>
          </a:xfrm>
        </p:grpSpPr>
        <p:sp>
          <p:nvSpPr>
            <p:cNvPr id="20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</a:t>
              </a: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21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  <a:endParaRPr 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22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cs typeface="+mn-ea"/>
                  <a:sym typeface="+mn-lt"/>
                </a:rPr>
                <a:t>01</a:t>
              </a:r>
              <a:endParaRPr 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4"/>
          <p:cNvGrpSpPr/>
          <p:nvPr/>
        </p:nvGrpSpPr>
        <p:grpSpPr>
          <a:xfrm>
            <a:off x="8446841" y="3429000"/>
            <a:ext cx="2930700" cy="2094344"/>
            <a:chOff x="838200" y="2256765"/>
            <a:chExt cx="2930700" cy="2094344"/>
          </a:xfrm>
        </p:grpSpPr>
        <p:sp>
          <p:nvSpPr>
            <p:cNvPr id="31" name="TextBox 15"/>
            <p:cNvSpPr txBox="1"/>
            <p:nvPr/>
          </p:nvSpPr>
          <p:spPr>
            <a:xfrm>
              <a:off x="1701311" y="2642949"/>
              <a:ext cx="2067589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</a:t>
              </a: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单击此处输入文本内容，单击此处输入文本内容，单击此处输入文本内容</a:t>
              </a: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altLang="zh-CN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endParaRPr 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2" name="Title 4"/>
            <p:cNvSpPr txBox="1"/>
            <p:nvPr/>
          </p:nvSpPr>
          <p:spPr>
            <a:xfrm>
              <a:off x="1701311" y="2256765"/>
              <a:ext cx="1522852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dist"/>
              <a:r>
                <a:rPr lang="zh-CN" altLang="en-US" sz="2000" dirty="0"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输入标题</a:t>
              </a:r>
              <a:endParaRPr lang="en-US" sz="2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33" name="Rectangle 1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noFill/>
            <a:ln>
              <a:solidFill>
                <a:srgbClr val="65280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cs typeface="+mn-ea"/>
                  <a:sym typeface="+mn-lt"/>
                </a:rPr>
                <a:t>03</a:t>
              </a:r>
              <a:endParaRPr lang="en-US" sz="32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4" name="图片占位符 1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110" y="1593362"/>
            <a:ext cx="1520793" cy="1346275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5" name="图片占位符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424" y="1515866"/>
            <a:ext cx="1520793" cy="144124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  <p:pic>
        <p:nvPicPr>
          <p:cNvPr id="36" name="图片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76" y="1559181"/>
            <a:ext cx="1520793" cy="1354613"/>
          </a:xfrm>
          <a:custGeom>
            <a:avLst/>
            <a:gdLst>
              <a:gd name="connsiteX0" fmla="*/ 750822 w 3362570"/>
              <a:gd name="connsiteY0" fmla="*/ 19683 h 1520793"/>
              <a:gd name="connsiteX1" fmla="*/ 769972 w 3362570"/>
              <a:gd name="connsiteY1" fmla="*/ 19683 h 1520793"/>
              <a:gd name="connsiteX2" fmla="*/ 778210 w 3362570"/>
              <a:gd name="connsiteY2" fmla="*/ 20368 h 1520793"/>
              <a:gd name="connsiteX3" fmla="*/ 920995 w 3362570"/>
              <a:gd name="connsiteY3" fmla="*/ 25855 h 1520793"/>
              <a:gd name="connsiteX4" fmla="*/ 1093000 w 3362570"/>
              <a:gd name="connsiteY4" fmla="*/ 47802 h 1520793"/>
              <a:gd name="connsiteX5" fmla="*/ 1251204 w 3362570"/>
              <a:gd name="connsiteY5" fmla="*/ 92382 h 1520793"/>
              <a:gd name="connsiteX6" fmla="*/ 1383922 w 3362570"/>
              <a:gd name="connsiteY6" fmla="*/ 166385 h 1520793"/>
              <a:gd name="connsiteX7" fmla="*/ 1503544 w 3362570"/>
              <a:gd name="connsiteY7" fmla="*/ 340795 h 1520793"/>
              <a:gd name="connsiteX8" fmla="*/ 1518399 w 3362570"/>
              <a:gd name="connsiteY8" fmla="*/ 425429 h 1520793"/>
              <a:gd name="connsiteX9" fmla="*/ 1520793 w 3362570"/>
              <a:gd name="connsiteY9" fmla="*/ 443673 h 1520793"/>
              <a:gd name="connsiteX10" fmla="*/ 1520793 w 3362570"/>
              <a:gd name="connsiteY10" fmla="*/ 473027 h 1520793"/>
              <a:gd name="connsiteX11" fmla="*/ 1518893 w 3362570"/>
              <a:gd name="connsiteY11" fmla="*/ 484960 h 1520793"/>
              <a:gd name="connsiteX12" fmla="*/ 1497066 w 3362570"/>
              <a:gd name="connsiteY12" fmla="*/ 622130 h 1520793"/>
              <a:gd name="connsiteX13" fmla="*/ 1434544 w 3362570"/>
              <a:gd name="connsiteY13" fmla="*/ 800724 h 1520793"/>
              <a:gd name="connsiteX14" fmla="*/ 1307037 w 3362570"/>
              <a:gd name="connsiteY14" fmla="*/ 1044954 h 1520793"/>
              <a:gd name="connsiteX15" fmla="*/ 1154395 w 3362570"/>
              <a:gd name="connsiteY15" fmla="*/ 1263465 h 1520793"/>
              <a:gd name="connsiteX16" fmla="*/ 1027240 w 3362570"/>
              <a:gd name="connsiteY16" fmla="*/ 1391443 h 1520793"/>
              <a:gd name="connsiteX17" fmla="*/ 904942 w 3362570"/>
              <a:gd name="connsiteY17" fmla="*/ 1468259 h 1520793"/>
              <a:gd name="connsiteX18" fmla="*/ 790813 w 3362570"/>
              <a:gd name="connsiteY18" fmla="*/ 1498915 h 1520793"/>
              <a:gd name="connsiteX19" fmla="*/ 771240 w 3362570"/>
              <a:gd name="connsiteY19" fmla="*/ 1501111 h 1520793"/>
              <a:gd name="connsiteX20" fmla="*/ 748287 w 3362570"/>
              <a:gd name="connsiteY20" fmla="*/ 1501111 h 1520793"/>
              <a:gd name="connsiteX21" fmla="*/ 742654 w 3362570"/>
              <a:gd name="connsiteY21" fmla="*/ 1500081 h 1520793"/>
              <a:gd name="connsiteX22" fmla="*/ 709070 w 3362570"/>
              <a:gd name="connsiteY22" fmla="*/ 1496446 h 1520793"/>
              <a:gd name="connsiteX23" fmla="*/ 583605 w 3362570"/>
              <a:gd name="connsiteY23" fmla="*/ 1453375 h 1520793"/>
              <a:gd name="connsiteX24" fmla="*/ 446311 w 3362570"/>
              <a:gd name="connsiteY24" fmla="*/ 1351253 h 1520793"/>
              <a:gd name="connsiteX25" fmla="*/ 323521 w 3362570"/>
              <a:gd name="connsiteY25" fmla="*/ 1211340 h 1520793"/>
              <a:gd name="connsiteX26" fmla="*/ 103640 w 3362570"/>
              <a:gd name="connsiteY26" fmla="*/ 842629 h 1520793"/>
              <a:gd name="connsiteX27" fmla="*/ 23657 w 3362570"/>
              <a:gd name="connsiteY27" fmla="*/ 627068 h 1520793"/>
              <a:gd name="connsiteX28" fmla="*/ 1056 w 3362570"/>
              <a:gd name="connsiteY28" fmla="*/ 480503 h 1520793"/>
              <a:gd name="connsiteX29" fmla="*/ 0 w 3362570"/>
              <a:gd name="connsiteY29" fmla="*/ 473027 h 1520793"/>
              <a:gd name="connsiteX30" fmla="*/ 0 w 3362570"/>
              <a:gd name="connsiteY30" fmla="*/ 444976 h 1520793"/>
              <a:gd name="connsiteX31" fmla="*/ 1127 w 3362570"/>
              <a:gd name="connsiteY31" fmla="*/ 435579 h 1520793"/>
              <a:gd name="connsiteX32" fmla="*/ 9083 w 3362570"/>
              <a:gd name="connsiteY32" fmla="*/ 368572 h 1520793"/>
              <a:gd name="connsiteX33" fmla="*/ 100190 w 3362570"/>
              <a:gd name="connsiteY33" fmla="*/ 198345 h 1520793"/>
              <a:gd name="connsiteX34" fmla="*/ 216713 w 3362570"/>
              <a:gd name="connsiteY34" fmla="*/ 115633 h 1520793"/>
              <a:gd name="connsiteX35" fmla="*/ 379847 w 3362570"/>
              <a:gd name="connsiteY35" fmla="*/ 58022 h 1520793"/>
              <a:gd name="connsiteX36" fmla="*/ 519816 w 3362570"/>
              <a:gd name="connsiteY36" fmla="*/ 33537 h 1520793"/>
              <a:gd name="connsiteX37" fmla="*/ 632890 w 3362570"/>
              <a:gd name="connsiteY37" fmla="*/ 23798 h 1520793"/>
              <a:gd name="connsiteX38" fmla="*/ 745118 w 3362570"/>
              <a:gd name="connsiteY38" fmla="*/ 20368 h 1520793"/>
              <a:gd name="connsiteX39" fmla="*/ 750822 w 3362570"/>
              <a:gd name="connsiteY39" fmla="*/ 19683 h 1520793"/>
              <a:gd name="connsiteX40" fmla="*/ 1881142 w 3362570"/>
              <a:gd name="connsiteY40" fmla="*/ 0 h 1520793"/>
              <a:gd name="connsiteX41" fmla="*/ 3362570 w 3362570"/>
              <a:gd name="connsiteY41" fmla="*/ 0 h 1520793"/>
              <a:gd name="connsiteX42" fmla="*/ 3362570 w 3362570"/>
              <a:gd name="connsiteY42" fmla="*/ 1520793 h 1520793"/>
              <a:gd name="connsiteX43" fmla="*/ 1881142 w 3362570"/>
              <a:gd name="connsiteY43" fmla="*/ 1520793 h 1520793"/>
              <a:gd name="connsiteX0-1" fmla="*/ 750822 w 3362570"/>
              <a:gd name="connsiteY0-2" fmla="*/ 19683 h 1520793"/>
              <a:gd name="connsiteX1-3" fmla="*/ 769972 w 3362570"/>
              <a:gd name="connsiteY1-4" fmla="*/ 19683 h 1520793"/>
              <a:gd name="connsiteX2-5" fmla="*/ 778210 w 3362570"/>
              <a:gd name="connsiteY2-6" fmla="*/ 20368 h 1520793"/>
              <a:gd name="connsiteX3-7" fmla="*/ 920995 w 3362570"/>
              <a:gd name="connsiteY3-8" fmla="*/ 25855 h 1520793"/>
              <a:gd name="connsiteX4-9" fmla="*/ 1093000 w 3362570"/>
              <a:gd name="connsiteY4-10" fmla="*/ 47802 h 1520793"/>
              <a:gd name="connsiteX5-11" fmla="*/ 1251204 w 3362570"/>
              <a:gd name="connsiteY5-12" fmla="*/ 92382 h 1520793"/>
              <a:gd name="connsiteX6-13" fmla="*/ 1383922 w 3362570"/>
              <a:gd name="connsiteY6-14" fmla="*/ 166385 h 1520793"/>
              <a:gd name="connsiteX7-15" fmla="*/ 1503544 w 3362570"/>
              <a:gd name="connsiteY7-16" fmla="*/ 340795 h 1520793"/>
              <a:gd name="connsiteX8-17" fmla="*/ 1518399 w 3362570"/>
              <a:gd name="connsiteY8-18" fmla="*/ 425429 h 1520793"/>
              <a:gd name="connsiteX9-19" fmla="*/ 1520793 w 3362570"/>
              <a:gd name="connsiteY9-20" fmla="*/ 443673 h 1520793"/>
              <a:gd name="connsiteX10-21" fmla="*/ 1520793 w 3362570"/>
              <a:gd name="connsiteY10-22" fmla="*/ 473027 h 1520793"/>
              <a:gd name="connsiteX11-23" fmla="*/ 1518893 w 3362570"/>
              <a:gd name="connsiteY11-24" fmla="*/ 484960 h 1520793"/>
              <a:gd name="connsiteX12-25" fmla="*/ 1497066 w 3362570"/>
              <a:gd name="connsiteY12-26" fmla="*/ 622130 h 1520793"/>
              <a:gd name="connsiteX13-27" fmla="*/ 1434544 w 3362570"/>
              <a:gd name="connsiteY13-28" fmla="*/ 800724 h 1520793"/>
              <a:gd name="connsiteX14-29" fmla="*/ 1307037 w 3362570"/>
              <a:gd name="connsiteY14-30" fmla="*/ 1044954 h 1520793"/>
              <a:gd name="connsiteX15-31" fmla="*/ 1154395 w 3362570"/>
              <a:gd name="connsiteY15-32" fmla="*/ 1263465 h 1520793"/>
              <a:gd name="connsiteX16-33" fmla="*/ 1027240 w 3362570"/>
              <a:gd name="connsiteY16-34" fmla="*/ 1391443 h 1520793"/>
              <a:gd name="connsiteX17-35" fmla="*/ 904942 w 3362570"/>
              <a:gd name="connsiteY17-36" fmla="*/ 1468259 h 1520793"/>
              <a:gd name="connsiteX18-37" fmla="*/ 790813 w 3362570"/>
              <a:gd name="connsiteY18-38" fmla="*/ 1498915 h 1520793"/>
              <a:gd name="connsiteX19-39" fmla="*/ 771240 w 3362570"/>
              <a:gd name="connsiteY19-40" fmla="*/ 1501111 h 1520793"/>
              <a:gd name="connsiteX20-41" fmla="*/ 748287 w 3362570"/>
              <a:gd name="connsiteY20-42" fmla="*/ 1501111 h 1520793"/>
              <a:gd name="connsiteX21-43" fmla="*/ 742654 w 3362570"/>
              <a:gd name="connsiteY21-44" fmla="*/ 1500081 h 1520793"/>
              <a:gd name="connsiteX22-45" fmla="*/ 709070 w 3362570"/>
              <a:gd name="connsiteY22-46" fmla="*/ 1496446 h 1520793"/>
              <a:gd name="connsiteX23-47" fmla="*/ 583605 w 3362570"/>
              <a:gd name="connsiteY23-48" fmla="*/ 1453375 h 1520793"/>
              <a:gd name="connsiteX24-49" fmla="*/ 446311 w 3362570"/>
              <a:gd name="connsiteY24-50" fmla="*/ 1351253 h 1520793"/>
              <a:gd name="connsiteX25-51" fmla="*/ 323521 w 3362570"/>
              <a:gd name="connsiteY25-52" fmla="*/ 1211340 h 1520793"/>
              <a:gd name="connsiteX26-53" fmla="*/ 103640 w 3362570"/>
              <a:gd name="connsiteY26-54" fmla="*/ 842629 h 1520793"/>
              <a:gd name="connsiteX27-55" fmla="*/ 23657 w 3362570"/>
              <a:gd name="connsiteY27-56" fmla="*/ 627068 h 1520793"/>
              <a:gd name="connsiteX28-57" fmla="*/ 1056 w 3362570"/>
              <a:gd name="connsiteY28-58" fmla="*/ 480503 h 1520793"/>
              <a:gd name="connsiteX29-59" fmla="*/ 0 w 3362570"/>
              <a:gd name="connsiteY29-60" fmla="*/ 473027 h 1520793"/>
              <a:gd name="connsiteX30-61" fmla="*/ 0 w 3362570"/>
              <a:gd name="connsiteY30-62" fmla="*/ 444976 h 1520793"/>
              <a:gd name="connsiteX31-63" fmla="*/ 1127 w 3362570"/>
              <a:gd name="connsiteY31-64" fmla="*/ 435579 h 1520793"/>
              <a:gd name="connsiteX32-65" fmla="*/ 9083 w 3362570"/>
              <a:gd name="connsiteY32-66" fmla="*/ 368572 h 1520793"/>
              <a:gd name="connsiteX33-67" fmla="*/ 100190 w 3362570"/>
              <a:gd name="connsiteY33-68" fmla="*/ 198345 h 1520793"/>
              <a:gd name="connsiteX34-69" fmla="*/ 216713 w 3362570"/>
              <a:gd name="connsiteY34-70" fmla="*/ 115633 h 1520793"/>
              <a:gd name="connsiteX35-71" fmla="*/ 379847 w 3362570"/>
              <a:gd name="connsiteY35-72" fmla="*/ 58022 h 1520793"/>
              <a:gd name="connsiteX36-73" fmla="*/ 519816 w 3362570"/>
              <a:gd name="connsiteY36-74" fmla="*/ 33537 h 1520793"/>
              <a:gd name="connsiteX37-75" fmla="*/ 632890 w 3362570"/>
              <a:gd name="connsiteY37-76" fmla="*/ 23798 h 1520793"/>
              <a:gd name="connsiteX38-77" fmla="*/ 745118 w 3362570"/>
              <a:gd name="connsiteY38-78" fmla="*/ 20368 h 1520793"/>
              <a:gd name="connsiteX39-79" fmla="*/ 750822 w 3362570"/>
              <a:gd name="connsiteY39-80" fmla="*/ 19683 h 1520793"/>
              <a:gd name="connsiteX40-81" fmla="*/ 1881142 w 3362570"/>
              <a:gd name="connsiteY40-82" fmla="*/ 1520793 h 1520793"/>
              <a:gd name="connsiteX41-83" fmla="*/ 3362570 w 3362570"/>
              <a:gd name="connsiteY41-84" fmla="*/ 0 h 1520793"/>
              <a:gd name="connsiteX42-85" fmla="*/ 3362570 w 3362570"/>
              <a:gd name="connsiteY42-86" fmla="*/ 1520793 h 1520793"/>
              <a:gd name="connsiteX43-87" fmla="*/ 1881142 w 3362570"/>
              <a:gd name="connsiteY43-88" fmla="*/ 1520793 h 1520793"/>
              <a:gd name="connsiteX0-89" fmla="*/ 750822 w 3362570"/>
              <a:gd name="connsiteY0-90" fmla="*/ 0 h 1501110"/>
              <a:gd name="connsiteX1-91" fmla="*/ 769972 w 3362570"/>
              <a:gd name="connsiteY1-92" fmla="*/ 0 h 1501110"/>
              <a:gd name="connsiteX2-93" fmla="*/ 778210 w 3362570"/>
              <a:gd name="connsiteY2-94" fmla="*/ 685 h 1501110"/>
              <a:gd name="connsiteX3-95" fmla="*/ 920995 w 3362570"/>
              <a:gd name="connsiteY3-96" fmla="*/ 6172 h 1501110"/>
              <a:gd name="connsiteX4-97" fmla="*/ 1093000 w 3362570"/>
              <a:gd name="connsiteY4-98" fmla="*/ 28119 h 1501110"/>
              <a:gd name="connsiteX5-99" fmla="*/ 1251204 w 3362570"/>
              <a:gd name="connsiteY5-100" fmla="*/ 72699 h 1501110"/>
              <a:gd name="connsiteX6-101" fmla="*/ 1383922 w 3362570"/>
              <a:gd name="connsiteY6-102" fmla="*/ 146702 h 1501110"/>
              <a:gd name="connsiteX7-103" fmla="*/ 1503544 w 3362570"/>
              <a:gd name="connsiteY7-104" fmla="*/ 321112 h 1501110"/>
              <a:gd name="connsiteX8-105" fmla="*/ 1518399 w 3362570"/>
              <a:gd name="connsiteY8-106" fmla="*/ 405746 h 1501110"/>
              <a:gd name="connsiteX9-107" fmla="*/ 1520793 w 3362570"/>
              <a:gd name="connsiteY9-108" fmla="*/ 423990 h 1501110"/>
              <a:gd name="connsiteX10-109" fmla="*/ 1520793 w 3362570"/>
              <a:gd name="connsiteY10-110" fmla="*/ 453344 h 1501110"/>
              <a:gd name="connsiteX11-111" fmla="*/ 1518893 w 3362570"/>
              <a:gd name="connsiteY11-112" fmla="*/ 465277 h 1501110"/>
              <a:gd name="connsiteX12-113" fmla="*/ 1497066 w 3362570"/>
              <a:gd name="connsiteY12-114" fmla="*/ 602447 h 1501110"/>
              <a:gd name="connsiteX13-115" fmla="*/ 1434544 w 3362570"/>
              <a:gd name="connsiteY13-116" fmla="*/ 781041 h 1501110"/>
              <a:gd name="connsiteX14-117" fmla="*/ 1307037 w 3362570"/>
              <a:gd name="connsiteY14-118" fmla="*/ 1025271 h 1501110"/>
              <a:gd name="connsiteX15-119" fmla="*/ 1154395 w 3362570"/>
              <a:gd name="connsiteY15-120" fmla="*/ 1243782 h 1501110"/>
              <a:gd name="connsiteX16-121" fmla="*/ 1027240 w 3362570"/>
              <a:gd name="connsiteY16-122" fmla="*/ 1371760 h 1501110"/>
              <a:gd name="connsiteX17-123" fmla="*/ 904942 w 3362570"/>
              <a:gd name="connsiteY17-124" fmla="*/ 1448576 h 1501110"/>
              <a:gd name="connsiteX18-125" fmla="*/ 790813 w 3362570"/>
              <a:gd name="connsiteY18-126" fmla="*/ 1479232 h 1501110"/>
              <a:gd name="connsiteX19-127" fmla="*/ 771240 w 3362570"/>
              <a:gd name="connsiteY19-128" fmla="*/ 1481428 h 1501110"/>
              <a:gd name="connsiteX20-129" fmla="*/ 748287 w 3362570"/>
              <a:gd name="connsiteY20-130" fmla="*/ 1481428 h 1501110"/>
              <a:gd name="connsiteX21-131" fmla="*/ 742654 w 3362570"/>
              <a:gd name="connsiteY21-132" fmla="*/ 1480398 h 1501110"/>
              <a:gd name="connsiteX22-133" fmla="*/ 709070 w 3362570"/>
              <a:gd name="connsiteY22-134" fmla="*/ 1476763 h 1501110"/>
              <a:gd name="connsiteX23-135" fmla="*/ 583605 w 3362570"/>
              <a:gd name="connsiteY23-136" fmla="*/ 1433692 h 1501110"/>
              <a:gd name="connsiteX24-137" fmla="*/ 446311 w 3362570"/>
              <a:gd name="connsiteY24-138" fmla="*/ 1331570 h 1501110"/>
              <a:gd name="connsiteX25-139" fmla="*/ 323521 w 3362570"/>
              <a:gd name="connsiteY25-140" fmla="*/ 1191657 h 1501110"/>
              <a:gd name="connsiteX26-141" fmla="*/ 103640 w 3362570"/>
              <a:gd name="connsiteY26-142" fmla="*/ 822946 h 1501110"/>
              <a:gd name="connsiteX27-143" fmla="*/ 23657 w 3362570"/>
              <a:gd name="connsiteY27-144" fmla="*/ 607385 h 1501110"/>
              <a:gd name="connsiteX28-145" fmla="*/ 1056 w 3362570"/>
              <a:gd name="connsiteY28-146" fmla="*/ 460820 h 1501110"/>
              <a:gd name="connsiteX29-147" fmla="*/ 0 w 3362570"/>
              <a:gd name="connsiteY29-148" fmla="*/ 453344 h 1501110"/>
              <a:gd name="connsiteX30-149" fmla="*/ 0 w 3362570"/>
              <a:gd name="connsiteY30-150" fmla="*/ 425293 h 1501110"/>
              <a:gd name="connsiteX31-151" fmla="*/ 1127 w 3362570"/>
              <a:gd name="connsiteY31-152" fmla="*/ 415896 h 1501110"/>
              <a:gd name="connsiteX32-153" fmla="*/ 9083 w 3362570"/>
              <a:gd name="connsiteY32-154" fmla="*/ 348889 h 1501110"/>
              <a:gd name="connsiteX33-155" fmla="*/ 100190 w 3362570"/>
              <a:gd name="connsiteY33-156" fmla="*/ 178662 h 1501110"/>
              <a:gd name="connsiteX34-157" fmla="*/ 216713 w 3362570"/>
              <a:gd name="connsiteY34-158" fmla="*/ 95950 h 1501110"/>
              <a:gd name="connsiteX35-159" fmla="*/ 379847 w 3362570"/>
              <a:gd name="connsiteY35-160" fmla="*/ 38339 h 1501110"/>
              <a:gd name="connsiteX36-161" fmla="*/ 519816 w 3362570"/>
              <a:gd name="connsiteY36-162" fmla="*/ 13854 h 1501110"/>
              <a:gd name="connsiteX37-163" fmla="*/ 632890 w 3362570"/>
              <a:gd name="connsiteY37-164" fmla="*/ 4115 h 1501110"/>
              <a:gd name="connsiteX38-165" fmla="*/ 745118 w 3362570"/>
              <a:gd name="connsiteY38-166" fmla="*/ 685 h 1501110"/>
              <a:gd name="connsiteX39-167" fmla="*/ 750822 w 3362570"/>
              <a:gd name="connsiteY39-168" fmla="*/ 0 h 1501110"/>
              <a:gd name="connsiteX40-169" fmla="*/ 1881142 w 3362570"/>
              <a:gd name="connsiteY40-170" fmla="*/ 1501110 h 1501110"/>
              <a:gd name="connsiteX41-171" fmla="*/ 3362570 w 3362570"/>
              <a:gd name="connsiteY41-172" fmla="*/ 1501110 h 1501110"/>
              <a:gd name="connsiteX42-173" fmla="*/ 1881142 w 3362570"/>
              <a:gd name="connsiteY42-174" fmla="*/ 1501110 h 1501110"/>
              <a:gd name="connsiteX0-175" fmla="*/ 750822 w 1520793"/>
              <a:gd name="connsiteY0-176" fmla="*/ 0 h 1481428"/>
              <a:gd name="connsiteX1-177" fmla="*/ 769972 w 1520793"/>
              <a:gd name="connsiteY1-178" fmla="*/ 0 h 1481428"/>
              <a:gd name="connsiteX2-179" fmla="*/ 778210 w 1520793"/>
              <a:gd name="connsiteY2-180" fmla="*/ 685 h 1481428"/>
              <a:gd name="connsiteX3-181" fmla="*/ 920995 w 1520793"/>
              <a:gd name="connsiteY3-182" fmla="*/ 6172 h 1481428"/>
              <a:gd name="connsiteX4-183" fmla="*/ 1093000 w 1520793"/>
              <a:gd name="connsiteY4-184" fmla="*/ 28119 h 1481428"/>
              <a:gd name="connsiteX5-185" fmla="*/ 1251204 w 1520793"/>
              <a:gd name="connsiteY5-186" fmla="*/ 72699 h 1481428"/>
              <a:gd name="connsiteX6-187" fmla="*/ 1383922 w 1520793"/>
              <a:gd name="connsiteY6-188" fmla="*/ 146702 h 1481428"/>
              <a:gd name="connsiteX7-189" fmla="*/ 1503544 w 1520793"/>
              <a:gd name="connsiteY7-190" fmla="*/ 321112 h 1481428"/>
              <a:gd name="connsiteX8-191" fmla="*/ 1518399 w 1520793"/>
              <a:gd name="connsiteY8-192" fmla="*/ 405746 h 1481428"/>
              <a:gd name="connsiteX9-193" fmla="*/ 1520793 w 1520793"/>
              <a:gd name="connsiteY9-194" fmla="*/ 423990 h 1481428"/>
              <a:gd name="connsiteX10-195" fmla="*/ 1520793 w 1520793"/>
              <a:gd name="connsiteY10-196" fmla="*/ 453344 h 1481428"/>
              <a:gd name="connsiteX11-197" fmla="*/ 1518893 w 1520793"/>
              <a:gd name="connsiteY11-198" fmla="*/ 465277 h 1481428"/>
              <a:gd name="connsiteX12-199" fmla="*/ 1497066 w 1520793"/>
              <a:gd name="connsiteY12-200" fmla="*/ 602447 h 1481428"/>
              <a:gd name="connsiteX13-201" fmla="*/ 1434544 w 1520793"/>
              <a:gd name="connsiteY13-202" fmla="*/ 781041 h 1481428"/>
              <a:gd name="connsiteX14-203" fmla="*/ 1307037 w 1520793"/>
              <a:gd name="connsiteY14-204" fmla="*/ 1025271 h 1481428"/>
              <a:gd name="connsiteX15-205" fmla="*/ 1154395 w 1520793"/>
              <a:gd name="connsiteY15-206" fmla="*/ 1243782 h 1481428"/>
              <a:gd name="connsiteX16-207" fmla="*/ 1027240 w 1520793"/>
              <a:gd name="connsiteY16-208" fmla="*/ 1371760 h 1481428"/>
              <a:gd name="connsiteX17-209" fmla="*/ 904942 w 1520793"/>
              <a:gd name="connsiteY17-210" fmla="*/ 1448576 h 1481428"/>
              <a:gd name="connsiteX18-211" fmla="*/ 790813 w 1520793"/>
              <a:gd name="connsiteY18-212" fmla="*/ 1479232 h 1481428"/>
              <a:gd name="connsiteX19-213" fmla="*/ 771240 w 1520793"/>
              <a:gd name="connsiteY19-214" fmla="*/ 1481428 h 1481428"/>
              <a:gd name="connsiteX20-215" fmla="*/ 748287 w 1520793"/>
              <a:gd name="connsiteY20-216" fmla="*/ 1481428 h 1481428"/>
              <a:gd name="connsiteX21-217" fmla="*/ 742654 w 1520793"/>
              <a:gd name="connsiteY21-218" fmla="*/ 1480398 h 1481428"/>
              <a:gd name="connsiteX22-219" fmla="*/ 709070 w 1520793"/>
              <a:gd name="connsiteY22-220" fmla="*/ 1476763 h 1481428"/>
              <a:gd name="connsiteX23-221" fmla="*/ 583605 w 1520793"/>
              <a:gd name="connsiteY23-222" fmla="*/ 1433692 h 1481428"/>
              <a:gd name="connsiteX24-223" fmla="*/ 446311 w 1520793"/>
              <a:gd name="connsiteY24-224" fmla="*/ 1331570 h 1481428"/>
              <a:gd name="connsiteX25-225" fmla="*/ 323521 w 1520793"/>
              <a:gd name="connsiteY25-226" fmla="*/ 1191657 h 1481428"/>
              <a:gd name="connsiteX26-227" fmla="*/ 103640 w 1520793"/>
              <a:gd name="connsiteY26-228" fmla="*/ 822946 h 1481428"/>
              <a:gd name="connsiteX27-229" fmla="*/ 23657 w 1520793"/>
              <a:gd name="connsiteY27-230" fmla="*/ 607385 h 1481428"/>
              <a:gd name="connsiteX28-231" fmla="*/ 1056 w 1520793"/>
              <a:gd name="connsiteY28-232" fmla="*/ 460820 h 1481428"/>
              <a:gd name="connsiteX29-233" fmla="*/ 0 w 1520793"/>
              <a:gd name="connsiteY29-234" fmla="*/ 453344 h 1481428"/>
              <a:gd name="connsiteX30-235" fmla="*/ 0 w 1520793"/>
              <a:gd name="connsiteY30-236" fmla="*/ 425293 h 1481428"/>
              <a:gd name="connsiteX31-237" fmla="*/ 1127 w 1520793"/>
              <a:gd name="connsiteY31-238" fmla="*/ 415896 h 1481428"/>
              <a:gd name="connsiteX32-239" fmla="*/ 9083 w 1520793"/>
              <a:gd name="connsiteY32-240" fmla="*/ 348889 h 1481428"/>
              <a:gd name="connsiteX33-241" fmla="*/ 100190 w 1520793"/>
              <a:gd name="connsiteY33-242" fmla="*/ 178662 h 1481428"/>
              <a:gd name="connsiteX34-243" fmla="*/ 216713 w 1520793"/>
              <a:gd name="connsiteY34-244" fmla="*/ 95950 h 1481428"/>
              <a:gd name="connsiteX35-245" fmla="*/ 379847 w 1520793"/>
              <a:gd name="connsiteY35-246" fmla="*/ 38339 h 1481428"/>
              <a:gd name="connsiteX36-247" fmla="*/ 519816 w 1520793"/>
              <a:gd name="connsiteY36-248" fmla="*/ 13854 h 1481428"/>
              <a:gd name="connsiteX37-249" fmla="*/ 632890 w 1520793"/>
              <a:gd name="connsiteY37-250" fmla="*/ 4115 h 1481428"/>
              <a:gd name="connsiteX38-251" fmla="*/ 745118 w 1520793"/>
              <a:gd name="connsiteY38-252" fmla="*/ 685 h 1481428"/>
              <a:gd name="connsiteX39-253" fmla="*/ 750822 w 1520793"/>
              <a:gd name="connsiteY39-254" fmla="*/ 0 h 14814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</a:cxnLst>
            <a:rect l="l" t="t" r="r" b="b"/>
            <a:pathLst>
              <a:path w="1520793" h="1481428">
                <a:moveTo>
                  <a:pt x="750822" y="0"/>
                </a:moveTo>
                <a:lnTo>
                  <a:pt x="769972" y="0"/>
                </a:lnTo>
                <a:cubicBezTo>
                  <a:pt x="772718" y="205"/>
                  <a:pt x="775464" y="617"/>
                  <a:pt x="778210" y="685"/>
                </a:cubicBezTo>
                <a:cubicBezTo>
                  <a:pt x="825805" y="1166"/>
                  <a:pt x="873471" y="2743"/>
                  <a:pt x="920995" y="6172"/>
                </a:cubicBezTo>
                <a:cubicBezTo>
                  <a:pt x="978729" y="10424"/>
                  <a:pt x="1036182" y="17215"/>
                  <a:pt x="1093000" y="28119"/>
                </a:cubicBezTo>
                <a:cubicBezTo>
                  <a:pt x="1147002" y="38544"/>
                  <a:pt x="1199949" y="52535"/>
                  <a:pt x="1251204" y="72699"/>
                </a:cubicBezTo>
                <a:cubicBezTo>
                  <a:pt x="1298729" y="91423"/>
                  <a:pt x="1343579" y="114948"/>
                  <a:pt x="1383922" y="146702"/>
                </a:cubicBezTo>
                <a:cubicBezTo>
                  <a:pt x="1441867" y="192380"/>
                  <a:pt x="1482703" y="249853"/>
                  <a:pt x="1503544" y="321112"/>
                </a:cubicBezTo>
                <a:cubicBezTo>
                  <a:pt x="1511640" y="348752"/>
                  <a:pt x="1516428" y="377010"/>
                  <a:pt x="1518399" y="405746"/>
                </a:cubicBezTo>
                <a:cubicBezTo>
                  <a:pt x="1518822" y="411851"/>
                  <a:pt x="1519948" y="417885"/>
                  <a:pt x="1520793" y="423990"/>
                </a:cubicBezTo>
                <a:lnTo>
                  <a:pt x="1520793" y="453344"/>
                </a:lnTo>
                <a:cubicBezTo>
                  <a:pt x="1520160" y="457322"/>
                  <a:pt x="1519103" y="461231"/>
                  <a:pt x="1518893" y="465277"/>
                </a:cubicBezTo>
                <a:cubicBezTo>
                  <a:pt x="1516428" y="511709"/>
                  <a:pt x="1508543" y="557387"/>
                  <a:pt x="1497066" y="602447"/>
                </a:cubicBezTo>
                <a:cubicBezTo>
                  <a:pt x="1481436" y="663762"/>
                  <a:pt x="1459821" y="723087"/>
                  <a:pt x="1434544" y="781041"/>
                </a:cubicBezTo>
                <a:cubicBezTo>
                  <a:pt x="1397863" y="865469"/>
                  <a:pt x="1354422" y="946399"/>
                  <a:pt x="1307037" y="1025271"/>
                </a:cubicBezTo>
                <a:cubicBezTo>
                  <a:pt x="1261132" y="1101606"/>
                  <a:pt x="1211425" y="1175266"/>
                  <a:pt x="1154395" y="1243782"/>
                </a:cubicBezTo>
                <a:cubicBezTo>
                  <a:pt x="1115742" y="1290145"/>
                  <a:pt x="1074131" y="1333628"/>
                  <a:pt x="1027240" y="1371760"/>
                </a:cubicBezTo>
                <a:cubicBezTo>
                  <a:pt x="989642" y="1402418"/>
                  <a:pt x="949369" y="1428891"/>
                  <a:pt x="904942" y="1448576"/>
                </a:cubicBezTo>
                <a:cubicBezTo>
                  <a:pt x="868472" y="1464693"/>
                  <a:pt x="830592" y="1475460"/>
                  <a:pt x="790813" y="1479232"/>
                </a:cubicBezTo>
                <a:cubicBezTo>
                  <a:pt x="784265" y="1479850"/>
                  <a:pt x="777787" y="1480673"/>
                  <a:pt x="771240" y="1481428"/>
                </a:cubicBezTo>
                <a:lnTo>
                  <a:pt x="748287" y="1481428"/>
                </a:lnTo>
                <a:cubicBezTo>
                  <a:pt x="746385" y="1481084"/>
                  <a:pt x="744555" y="1480536"/>
                  <a:pt x="742654" y="1480398"/>
                </a:cubicBezTo>
                <a:cubicBezTo>
                  <a:pt x="731460" y="1479165"/>
                  <a:pt x="720194" y="1478478"/>
                  <a:pt x="709070" y="1476763"/>
                </a:cubicBezTo>
                <a:cubicBezTo>
                  <a:pt x="664643" y="1470111"/>
                  <a:pt x="623103" y="1454885"/>
                  <a:pt x="583605" y="1433692"/>
                </a:cubicBezTo>
                <a:cubicBezTo>
                  <a:pt x="532841" y="1406464"/>
                  <a:pt x="487921" y="1371212"/>
                  <a:pt x="446311" y="1331570"/>
                </a:cubicBezTo>
                <a:cubicBezTo>
                  <a:pt x="401180" y="1288636"/>
                  <a:pt x="360695" y="1241519"/>
                  <a:pt x="323521" y="1191657"/>
                </a:cubicBezTo>
                <a:cubicBezTo>
                  <a:pt x="237484" y="1076367"/>
                  <a:pt x="165175" y="952846"/>
                  <a:pt x="103640" y="822946"/>
                </a:cubicBezTo>
                <a:cubicBezTo>
                  <a:pt x="70689" y="753402"/>
                  <a:pt x="42878" y="681937"/>
                  <a:pt x="23657" y="607385"/>
                </a:cubicBezTo>
                <a:cubicBezTo>
                  <a:pt x="11195" y="559307"/>
                  <a:pt x="1902" y="510681"/>
                  <a:pt x="1056" y="460820"/>
                </a:cubicBezTo>
                <a:cubicBezTo>
                  <a:pt x="986" y="458282"/>
                  <a:pt x="352" y="455813"/>
                  <a:pt x="0" y="453344"/>
                </a:cubicBezTo>
                <a:lnTo>
                  <a:pt x="0" y="425293"/>
                </a:lnTo>
                <a:cubicBezTo>
                  <a:pt x="423" y="422138"/>
                  <a:pt x="1127" y="419052"/>
                  <a:pt x="1127" y="415896"/>
                </a:cubicBezTo>
                <a:cubicBezTo>
                  <a:pt x="1197" y="393264"/>
                  <a:pt x="4366" y="370974"/>
                  <a:pt x="9083" y="348889"/>
                </a:cubicBezTo>
                <a:cubicBezTo>
                  <a:pt x="22953" y="283323"/>
                  <a:pt x="53017" y="226398"/>
                  <a:pt x="100190" y="178662"/>
                </a:cubicBezTo>
                <a:cubicBezTo>
                  <a:pt x="134197" y="144302"/>
                  <a:pt x="173694" y="117623"/>
                  <a:pt x="216713" y="95950"/>
                </a:cubicBezTo>
                <a:cubicBezTo>
                  <a:pt x="268674" y="69819"/>
                  <a:pt x="323450" y="51849"/>
                  <a:pt x="379847" y="38339"/>
                </a:cubicBezTo>
                <a:cubicBezTo>
                  <a:pt x="426033" y="27365"/>
                  <a:pt x="472713" y="19546"/>
                  <a:pt x="519816" y="13854"/>
                </a:cubicBezTo>
                <a:cubicBezTo>
                  <a:pt x="557413" y="9259"/>
                  <a:pt x="595151" y="5761"/>
                  <a:pt x="632890" y="4115"/>
                </a:cubicBezTo>
                <a:cubicBezTo>
                  <a:pt x="670346" y="2400"/>
                  <a:pt x="707732" y="1782"/>
                  <a:pt x="745118" y="685"/>
                </a:cubicBezTo>
                <a:cubicBezTo>
                  <a:pt x="747019" y="617"/>
                  <a:pt x="748921" y="205"/>
                  <a:pt x="750822" y="0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5946776" y="1783339"/>
            <a:ext cx="5025699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47257" y="1989927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lgerian" panose="04020705040A02060702" pitchFamily="82" charset="0"/>
              </a:rPr>
              <a:t>01</a:t>
            </a:r>
            <a:endParaRPr lang="zh-CN" altLang="en-US" sz="2800" dirty="0">
              <a:latin typeface="Algerian" panose="04020705040A02060702" pitchFamily="82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46776" y="3222652"/>
            <a:ext cx="5025699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347257" y="3429240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lgerian" panose="04020705040A02060702" pitchFamily="82" charset="0"/>
              </a:rPr>
              <a:t>02</a:t>
            </a:r>
            <a:endParaRPr lang="zh-CN" altLang="en-US" sz="2800" dirty="0">
              <a:latin typeface="Algerian" panose="04020705040A02060702" pitchFamily="82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946776" y="4661966"/>
            <a:ext cx="5025699" cy="880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47257" y="48685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lgerian" panose="04020705040A02060702" pitchFamily="82" charset="0"/>
              </a:rPr>
              <a:t>03</a:t>
            </a:r>
            <a:endParaRPr lang="zh-CN" altLang="en-US" sz="2800" dirty="0">
              <a:latin typeface="Algerian" panose="04020705040A02060702" pitchFamily="82" charset="0"/>
            </a:endParaRPr>
          </a:p>
        </p:txBody>
      </p:sp>
      <p:sp>
        <p:nvSpPr>
          <p:cNvPr id="15" name="任意多边形 3"/>
          <p:cNvSpPr/>
          <p:nvPr/>
        </p:nvSpPr>
        <p:spPr>
          <a:xfrm>
            <a:off x="397577" y="1902926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4"/>
          <p:cNvSpPr/>
          <p:nvPr/>
        </p:nvSpPr>
        <p:spPr>
          <a:xfrm flipH="1">
            <a:off x="3648187" y="418699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rgbClr val="72202A">
                  <a:alpha val="53000"/>
                </a:srgbClr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0" y="2770562"/>
            <a:ext cx="3906611" cy="141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5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354290" y="1045031"/>
            <a:ext cx="3598684" cy="6209731"/>
            <a:chOff x="4354290" y="1045031"/>
            <a:chExt cx="3598684" cy="6209731"/>
          </a:xfrm>
        </p:grpSpPr>
        <p:sp>
          <p:nvSpPr>
            <p:cNvPr id="2" name="矩形 1"/>
            <p:cNvSpPr/>
            <p:nvPr/>
          </p:nvSpPr>
          <p:spPr>
            <a:xfrm>
              <a:off x="4354290" y="1045031"/>
              <a:ext cx="3537857" cy="5016934"/>
            </a:xfrm>
            <a:prstGeom prst="rect">
              <a:avLst/>
            </a:prstGeom>
            <a:solidFill>
              <a:srgbClr val="E8F1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" name="Picture 1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5557233" y="4859021"/>
              <a:ext cx="1192798" cy="3598684"/>
            </a:xfrm>
            <a:prstGeom prst="rect">
              <a:avLst/>
            </a:prstGeom>
          </p:spPr>
        </p:pic>
      </p:grpSp>
      <p:pic>
        <p:nvPicPr>
          <p:cNvPr id="7" name="图片 6" descr="图片包含 花瓶, 天空, 鲜花, 蓝色&#10;&#10;已生成极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52" y="796035"/>
            <a:ext cx="4879438" cy="487943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351743" y="1812008"/>
            <a:ext cx="1015663" cy="3125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latin typeface="文悦古典明朝体 (非商业使用) W5" pitchFamily="50" charset="-122"/>
                <a:ea typeface="文悦古典明朝体 (非商业使用) W5" pitchFamily="50" charset="-122"/>
              </a:rPr>
              <a:t>第二章节</a:t>
            </a:r>
            <a:endParaRPr lang="zh-CN" altLang="en-US" sz="5400" b="1" dirty="0">
              <a:latin typeface="文悦古典明朝体 (非商业使用) W5" pitchFamily="50" charset="-122"/>
              <a:ea typeface="文悦古典明朝体 (非商业使用) W5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07120" y="1920712"/>
            <a:ext cx="738664" cy="30165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203927" y="2911315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726336" y="2911316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134506" y="296124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542676" y="296124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graphicFrame>
        <p:nvGraphicFramePr>
          <p:cNvPr id="27" name="图表 26"/>
          <p:cNvGraphicFramePr/>
          <p:nvPr/>
        </p:nvGraphicFramePr>
        <p:xfrm>
          <a:off x="4753866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28" name="图表 27"/>
          <p:cNvGraphicFramePr/>
          <p:nvPr/>
        </p:nvGraphicFramePr>
        <p:xfrm>
          <a:off x="6193728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图表 28"/>
          <p:cNvGraphicFramePr/>
          <p:nvPr/>
        </p:nvGraphicFramePr>
        <p:xfrm>
          <a:off x="7664945" y="149156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图表 29"/>
          <p:cNvGraphicFramePr/>
          <p:nvPr/>
        </p:nvGraphicFramePr>
        <p:xfrm>
          <a:off x="9101787" y="14994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文本框 30"/>
          <p:cNvSpPr txBox="1"/>
          <p:nvPr/>
        </p:nvSpPr>
        <p:spPr>
          <a:xfrm>
            <a:off x="5326240" y="189685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36%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794310" y="190471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62%</a:t>
            </a:r>
            <a:endParaRPr lang="zh-CN" altLang="en-US" dirty="0"/>
          </a:p>
        </p:txBody>
      </p:sp>
      <p:sp>
        <p:nvSpPr>
          <p:cNvPr id="33" name="文本框 32"/>
          <p:cNvSpPr txBox="1"/>
          <p:nvPr/>
        </p:nvSpPr>
        <p:spPr>
          <a:xfrm>
            <a:off x="8269306" y="189685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75%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9740523" y="1904719"/>
            <a:ext cx="65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48%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458938" y="1932072"/>
            <a:ext cx="4124526" cy="3447416"/>
            <a:chOff x="1255366" y="1998833"/>
            <a:chExt cx="4124526" cy="344741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3" grpId="0"/>
      <p:bldGraphic spid="27" grpId="0">
        <p:bldAsOne/>
      </p:bldGraphic>
      <p:bldGraphic spid="28" grpId="0">
        <p:bldAsOne/>
      </p:bldGraphic>
      <p:bldGraphic spid="29" grpId="0">
        <p:bldAsOne/>
      </p:bldGraphic>
      <p:bldGraphic spid="30" grpId="0">
        <p:bldAsOne/>
      </p:bldGraphic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826403" y="3372533"/>
            <a:ext cx="6175580" cy="2369417"/>
          </a:xfrm>
          <a:prstGeom prst="rect">
            <a:avLst/>
          </a:prstGeom>
          <a:solidFill>
            <a:srgbClr val="E8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6"/>
          <p:cNvSpPr txBox="1">
            <a:spLocks noChangeArrowheads="1"/>
          </p:cNvSpPr>
          <p:nvPr/>
        </p:nvSpPr>
        <p:spPr bwMode="auto">
          <a:xfrm>
            <a:off x="5156287" y="3759987"/>
            <a:ext cx="5670442" cy="60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684447" y="1579507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0407" y="1738368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01</a:t>
            </a:r>
            <a:endParaRPr lang="zh-CN" altLang="en-US" sz="3200" b="1" dirty="0">
              <a:latin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83716" y="1554570"/>
            <a:ext cx="3631763" cy="118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76605" fontAlgn="base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楷体" panose="02010609060101010101" pitchFamily="49" charset="-122"/>
                <a:ea typeface="楷体" panose="02010609060101010101" pitchFamily="49" charset="-122"/>
              </a:rPr>
              <a:t>请单击此处输入文本内容，单击此处输入文本内容，单击此处输入文本内容，单击此处输入文本内容。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129676" y="1713431"/>
            <a:ext cx="689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+mn-ea"/>
              </a:rPr>
              <a:t>02</a:t>
            </a:r>
            <a:endParaRPr lang="zh-CN" altLang="en-US" sz="3200" b="1" dirty="0"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811" y="3372534"/>
            <a:ext cx="3155160" cy="2369416"/>
          </a:xfrm>
          <a:prstGeom prst="rect">
            <a:avLst/>
          </a:prstGeom>
        </p:spPr>
      </p:pic>
      <p:sp>
        <p:nvSpPr>
          <p:cNvPr id="9" name="文本框 26"/>
          <p:cNvSpPr txBox="1">
            <a:spLocks noChangeArrowheads="1"/>
          </p:cNvSpPr>
          <p:nvPr/>
        </p:nvSpPr>
        <p:spPr bwMode="auto">
          <a:xfrm>
            <a:off x="5156287" y="4544764"/>
            <a:ext cx="567044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kern="0" dirty="0">
                <a:latin typeface="楷体" panose="02010609060101010101" pitchFamily="49" charset="-122"/>
                <a:ea typeface="楷体" panose="02010609060101010101" pitchFamily="49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en-US" altLang="zh-CN" sz="1200" kern="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99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99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99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99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99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2802</Words>
  <Application>WPS 演示</Application>
  <PresentationFormat>宽屏</PresentationFormat>
  <Paragraphs>194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8" baseType="lpstr">
      <vt:lpstr>Arial</vt:lpstr>
      <vt:lpstr>宋体</vt:lpstr>
      <vt:lpstr>Wingdings</vt:lpstr>
      <vt:lpstr>文悦古典明朝体 (非商业使用) W5</vt:lpstr>
      <vt:lpstr>楷体</vt:lpstr>
      <vt:lpstr>方正清刻本悦宋简体</vt:lpstr>
      <vt:lpstr>Calibri</vt:lpstr>
      <vt:lpstr>Playfair Display Black</vt:lpstr>
      <vt:lpstr>Algerian</vt:lpstr>
      <vt:lpstr>Gabriola</vt:lpstr>
      <vt:lpstr>微软雅黑</vt:lpstr>
      <vt:lpstr>Arial Unicode MS</vt:lpstr>
      <vt:lpstr>Calibri Light</vt:lpstr>
      <vt:lpstr>PMingLiU-ExtB</vt:lpstr>
      <vt:lpstr>Meiryo</vt:lpstr>
      <vt:lpstr>Yu Gothic UI</vt:lpstr>
      <vt:lpstr>Arial Narrow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keywords/>
  <cp:lastModifiedBy> </cp:lastModifiedBy>
  <cp:revision>50</cp:revision>
  <dcterms:created xsi:type="dcterms:W3CDTF">2017-11-17T04:08:00Z</dcterms:created>
  <dcterms:modified xsi:type="dcterms:W3CDTF">2019-07-29T08:46:50Z</dcterms:modified>
  <cp:category/>
  <dc:description/>
  <cp:contentStatus/>
  <dc:identifier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