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7" r:id="rId4"/>
    <p:sldMasterId id="2147483690" r:id="rId5"/>
    <p:sldMasterId id="2147483693" r:id="rId6"/>
    <p:sldMasterId id="2147483705" r:id="rId7"/>
    <p:sldMasterId id="2147483718" r:id="rId8"/>
    <p:sldMasterId id="2147483730" r:id="rId9"/>
    <p:sldMasterId id="2147483733" r:id="rId10"/>
  </p:sldMasterIdLst>
  <p:notesMasterIdLst>
    <p:notesMasterId r:id="rId31"/>
  </p:notesMasterIdLst>
  <p:sldIdLst>
    <p:sldId id="257" r:id="rId11"/>
    <p:sldId id="258" r:id="rId12"/>
    <p:sldId id="259" r:id="rId13"/>
    <p:sldId id="263" r:id="rId14"/>
    <p:sldId id="270" r:id="rId15"/>
    <p:sldId id="271" r:id="rId16"/>
    <p:sldId id="267" r:id="rId17"/>
    <p:sldId id="272" r:id="rId18"/>
    <p:sldId id="273" r:id="rId19"/>
    <p:sldId id="274" r:id="rId20"/>
    <p:sldId id="268" r:id="rId21"/>
    <p:sldId id="275" r:id="rId22"/>
    <p:sldId id="276" r:id="rId23"/>
    <p:sldId id="281" r:id="rId24"/>
    <p:sldId id="280" r:id="rId25"/>
    <p:sldId id="269" r:id="rId26"/>
    <p:sldId id="277" r:id="rId27"/>
    <p:sldId id="278" r:id="rId28"/>
    <p:sldId id="279" r:id="rId29"/>
    <p:sldId id="282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C3EB"/>
    <a:srgbClr val="16364F"/>
    <a:srgbClr val="EFEFEF"/>
    <a:srgbClr val="58595B"/>
    <a:srgbClr val="5294C4"/>
    <a:srgbClr val="292F3B"/>
    <a:srgbClr val="FFFFFF"/>
    <a:srgbClr val="AF662D"/>
    <a:srgbClr val="AF652E"/>
    <a:srgbClr val="D1B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7" autoAdjust="0"/>
    <p:restoredTop sz="94660"/>
  </p:normalViewPr>
  <p:slideViewPr>
    <p:cSldViewPr showGuides="1">
      <p:cViewPr varScale="1">
        <p:scale>
          <a:sx n="84" d="100"/>
          <a:sy n="84" d="100"/>
        </p:scale>
        <p:origin x="168" y="84"/>
      </p:cViewPr>
      <p:guideLst>
        <p:guide orient="horz" pos="2175"/>
        <p:guide pos="3808"/>
        <p:guide pos="4747"/>
        <p:guide pos="48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charts/_rels/chart1.xml.rels><?xml version='1.0' encoding='UTF-8' standalone='yes'?>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16364F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5294C4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7686880"/>
        <c:axId val="687687440"/>
      </c:barChart>
      <c:catAx>
        <c:axId val="687686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87687440"/>
        <c:crosses val="autoZero"/>
        <c:auto val="1"/>
        <c:lblAlgn val="ctr"/>
        <c:lblOffset val="100"/>
        <c:noMultiLvlLbl val="0"/>
      </c:catAx>
      <c:valAx>
        <c:axId val="687687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8768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1C967-329A-4097-9DF7-1D9D57E1F8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0E958-F217-45E3-B324-60C7365EB01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'1.0' encoding='UTF-8' standalone='yes'?>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00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  <a:prstGeom prst="rect">
            <a:avLst/>
          </a:prstGeom>
        </p:spPr>
      </p:pic>
      <p:sp>
        <p:nvSpPr>
          <p:cNvPr id="8" name="直角三角形 7"/>
          <p:cNvSpPr/>
          <p:nvPr userDrawn="1"/>
        </p:nvSpPr>
        <p:spPr>
          <a:xfrm flipV="1">
            <a:off x="0" y="0"/>
            <a:ext cx="6013654" cy="4689000"/>
          </a:xfrm>
          <a:prstGeom prst="rtTriangle">
            <a:avLst/>
          </a:prstGeom>
          <a:solidFill>
            <a:srgbClr val="59C3EB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flipV="1">
            <a:off x="0" y="0"/>
            <a:ext cx="3936000" cy="3069000"/>
          </a:xfrm>
          <a:prstGeom prst="rtTriangle">
            <a:avLst/>
          </a:prstGeom>
          <a:solidFill>
            <a:srgbClr val="EFEF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直角三角形 9"/>
          <p:cNvSpPr/>
          <p:nvPr userDrawn="1"/>
        </p:nvSpPr>
        <p:spPr>
          <a:xfrm flipH="1">
            <a:off x="6079054" y="2091579"/>
            <a:ext cx="6112946" cy="4766421"/>
          </a:xfrm>
          <a:prstGeom prst="rtTriangle">
            <a:avLst/>
          </a:prstGeom>
          <a:solidFill>
            <a:srgbClr val="16364F"/>
          </a:solidFill>
          <a:ln>
            <a:noFill/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 flipV="1">
            <a:off x="0" y="536300"/>
            <a:ext cx="696000" cy="540000"/>
          </a:xfrm>
          <a:prstGeom prst="line">
            <a:avLst/>
          </a:prstGeom>
          <a:ln>
            <a:solidFill>
              <a:srgbClr val="59C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 flipH="1">
            <a:off x="888700" y="-12702"/>
            <a:ext cx="1440000" cy="1089002"/>
          </a:xfrm>
          <a:prstGeom prst="line">
            <a:avLst/>
          </a:prstGeom>
          <a:ln>
            <a:solidFill>
              <a:srgbClr val="59C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flipH="1">
            <a:off x="9135527" y="3428998"/>
            <a:ext cx="3056474" cy="25200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00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  <a:prstGeom prst="rect">
            <a:avLst/>
          </a:prstGeom>
        </p:spPr>
      </p:pic>
      <p:sp>
        <p:nvSpPr>
          <p:cNvPr id="8" name="直角三角形 7"/>
          <p:cNvSpPr/>
          <p:nvPr userDrawn="1"/>
        </p:nvSpPr>
        <p:spPr>
          <a:xfrm flipV="1">
            <a:off x="0" y="0"/>
            <a:ext cx="6013654" cy="4689000"/>
          </a:xfrm>
          <a:prstGeom prst="rtTriangle">
            <a:avLst/>
          </a:prstGeom>
          <a:solidFill>
            <a:srgbClr val="59C3EB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flipV="1">
            <a:off x="0" y="0"/>
            <a:ext cx="3936000" cy="3069000"/>
          </a:xfrm>
          <a:prstGeom prst="rtTriangle">
            <a:avLst/>
          </a:prstGeom>
          <a:solidFill>
            <a:srgbClr val="EFEF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直角三角形 9"/>
          <p:cNvSpPr/>
          <p:nvPr userDrawn="1"/>
        </p:nvSpPr>
        <p:spPr>
          <a:xfrm flipH="1">
            <a:off x="6079054" y="2091579"/>
            <a:ext cx="6112946" cy="4766421"/>
          </a:xfrm>
          <a:prstGeom prst="rtTriangle">
            <a:avLst/>
          </a:prstGeom>
          <a:solidFill>
            <a:srgbClr val="16364F"/>
          </a:solidFill>
          <a:ln>
            <a:noFill/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 flipV="1">
            <a:off x="0" y="536300"/>
            <a:ext cx="696000" cy="540000"/>
          </a:xfrm>
          <a:prstGeom prst="line">
            <a:avLst/>
          </a:prstGeom>
          <a:ln>
            <a:solidFill>
              <a:srgbClr val="59C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 flipH="1">
            <a:off x="888700" y="-12702"/>
            <a:ext cx="1440000" cy="1089002"/>
          </a:xfrm>
          <a:prstGeom prst="line">
            <a:avLst/>
          </a:prstGeom>
          <a:ln>
            <a:solidFill>
              <a:srgbClr val="59C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flipH="1">
            <a:off x="9135527" y="3428998"/>
            <a:ext cx="3056474" cy="25200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46C6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8"/>
          <a:stretch>
            <a:fillRect/>
          </a:stretch>
        </p:blipFill>
        <p:spPr>
          <a:xfrm>
            <a:off x="0" y="-1"/>
            <a:ext cx="12223464" cy="6872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60data\重要数据\桌面\Hi-Tech Logo Re[00_00_10][20140808-141553-1]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00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  <a:prstGeom prst="rect">
            <a:avLst/>
          </a:prstGeom>
        </p:spPr>
      </p:pic>
      <p:sp>
        <p:nvSpPr>
          <p:cNvPr id="8" name="直角三角形 7"/>
          <p:cNvSpPr/>
          <p:nvPr userDrawn="1"/>
        </p:nvSpPr>
        <p:spPr>
          <a:xfrm flipV="1">
            <a:off x="0" y="0"/>
            <a:ext cx="6013654" cy="4689000"/>
          </a:xfrm>
          <a:prstGeom prst="rtTriangle">
            <a:avLst/>
          </a:prstGeom>
          <a:solidFill>
            <a:srgbClr val="59C3EB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flipV="1">
            <a:off x="0" y="0"/>
            <a:ext cx="3936000" cy="3069000"/>
          </a:xfrm>
          <a:prstGeom prst="rtTriangle">
            <a:avLst/>
          </a:prstGeom>
          <a:solidFill>
            <a:srgbClr val="EFEF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直角三角形 9"/>
          <p:cNvSpPr/>
          <p:nvPr userDrawn="1"/>
        </p:nvSpPr>
        <p:spPr>
          <a:xfrm flipH="1">
            <a:off x="6079054" y="2091579"/>
            <a:ext cx="6112946" cy="4766421"/>
          </a:xfrm>
          <a:prstGeom prst="rtTriangle">
            <a:avLst/>
          </a:prstGeom>
          <a:solidFill>
            <a:srgbClr val="16364F"/>
          </a:solidFill>
          <a:ln>
            <a:noFill/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 flipV="1">
            <a:off x="0" y="536300"/>
            <a:ext cx="696000" cy="540000"/>
          </a:xfrm>
          <a:prstGeom prst="line">
            <a:avLst/>
          </a:prstGeom>
          <a:ln>
            <a:solidFill>
              <a:srgbClr val="59C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 flipH="1">
            <a:off x="888700" y="-12702"/>
            <a:ext cx="1440000" cy="1089002"/>
          </a:xfrm>
          <a:prstGeom prst="line">
            <a:avLst/>
          </a:prstGeom>
          <a:ln>
            <a:solidFill>
              <a:srgbClr val="59C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flipH="1">
            <a:off x="9135527" y="3428998"/>
            <a:ext cx="3056474" cy="25200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2552700" y="1009650"/>
            <a:ext cx="1638300" cy="0"/>
          </a:xfrm>
          <a:prstGeom prst="line">
            <a:avLst/>
          </a:prstGeom>
          <a:ln w="127000">
            <a:solidFill>
              <a:srgbClr val="FDDA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4191000" y="1009650"/>
            <a:ext cx="1638300" cy="0"/>
          </a:xfrm>
          <a:prstGeom prst="line">
            <a:avLst/>
          </a:prstGeom>
          <a:ln w="127000">
            <a:solidFill>
              <a:srgbClr val="D28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5829300" y="1009650"/>
            <a:ext cx="1638300" cy="0"/>
          </a:xfrm>
          <a:prstGeom prst="line">
            <a:avLst/>
          </a:prstGeom>
          <a:ln w="127000">
            <a:solidFill>
              <a:srgbClr val="5345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7448550" y="1009650"/>
            <a:ext cx="1638300" cy="0"/>
          </a:xfrm>
          <a:prstGeom prst="line">
            <a:avLst/>
          </a:prstGeom>
          <a:ln w="127000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3805632" y="379640"/>
            <a:ext cx="4136571" cy="362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zh-CN" altLang="en-US" dirty="0" smtClean="0"/>
              <a:t>点击此处添加标题 </a:t>
            </a:r>
            <a:r>
              <a:rPr lang="en-US" altLang="zh-CN" dirty="0" smtClean="0"/>
              <a:t>TITLE HERE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第二级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第三级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第四级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第二级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第三级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第四级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第二级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第三级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第四级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第二级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第三级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第四级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第二级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第三级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第四级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第二级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第三级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第四级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第二级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第三级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第四级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第二级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第三级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第四级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82D6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8"/>
          <a:stretch>
            <a:fillRect/>
          </a:stretch>
        </p:blipFill>
        <p:spPr>
          <a:xfrm>
            <a:off x="0" y="-1"/>
            <a:ext cx="12223464" cy="6872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bg>
      <p:bgPr>
        <a:solidFill>
          <a:srgbClr val="21A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F9FF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Pr>
        <a:solidFill>
          <a:srgbClr val="1755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幻灯片">
    <p:bg>
      <p:bgPr>
        <a:solidFill>
          <a:srgbClr val="FCA8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2F79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solidFill>
          <a:srgbClr val="1562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幻灯片">
    <p:bg>
      <p:bgPr>
        <a:solidFill>
          <a:srgbClr val="FDC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第二级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第三级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第四级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第二级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第三级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第四级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第二级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第三级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第四级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第二级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第三级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第四级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第二级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第三级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第四级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第二级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第三级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第四级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第二级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第三级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第四级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第二级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第三级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第四级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00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  <a:prstGeom prst="rect">
            <a:avLst/>
          </a:prstGeom>
        </p:spPr>
      </p:pic>
      <p:sp>
        <p:nvSpPr>
          <p:cNvPr id="3" name="直角三角形 2"/>
          <p:cNvSpPr/>
          <p:nvPr userDrawn="1"/>
        </p:nvSpPr>
        <p:spPr>
          <a:xfrm flipV="1">
            <a:off x="0" y="0"/>
            <a:ext cx="6013654" cy="4689000"/>
          </a:xfrm>
          <a:prstGeom prst="rtTriangle">
            <a:avLst/>
          </a:prstGeom>
          <a:solidFill>
            <a:srgbClr val="59C3EB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flipV="1">
            <a:off x="0" y="0"/>
            <a:ext cx="3936000" cy="3069000"/>
          </a:xfrm>
          <a:prstGeom prst="rtTriangle">
            <a:avLst/>
          </a:prstGeom>
          <a:solidFill>
            <a:srgbClr val="EFEF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flipH="1">
            <a:off x="6079054" y="2091579"/>
            <a:ext cx="6112946" cy="4766421"/>
          </a:xfrm>
          <a:prstGeom prst="rtTriangle">
            <a:avLst/>
          </a:prstGeom>
          <a:solidFill>
            <a:srgbClr val="16364F"/>
          </a:solidFill>
          <a:ln>
            <a:noFill/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 flipV="1">
            <a:off x="0" y="536300"/>
            <a:ext cx="696000" cy="540000"/>
          </a:xfrm>
          <a:prstGeom prst="line">
            <a:avLst/>
          </a:prstGeom>
          <a:ln>
            <a:solidFill>
              <a:srgbClr val="59C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888700" y="-12702"/>
            <a:ext cx="1440000" cy="1089002"/>
          </a:xfrm>
          <a:prstGeom prst="line">
            <a:avLst/>
          </a:prstGeom>
          <a:ln>
            <a:solidFill>
              <a:srgbClr val="59C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 flipH="1">
            <a:off x="9135527" y="3428998"/>
            <a:ext cx="3056474" cy="25200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_rels/slideMaster4.xml.rels><?xml version='1.0' encoding='UTF-8' standalone='yes'?>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/Relationships>
</file>

<file path=ppt/slideMasters/_rels/slideMaster5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_rels/slideMaster6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0.xml"/><Relationship Id="rId7" Type="http://schemas.openxmlformats.org/officeDocument/2006/relationships/slideLayout" Target="../slideLayouts/slideLayout59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53.xml"/></Relationships>
</file>

<file path=ppt/slideMasters/_rels/slideMaster7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65.xml"/></Relationships>
</file>

<file path=ppt/slideMasters/_rels/slideMaster8.xml.rels><?xml version='1.0' encoding='UTF-8' standalone='yes'?>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/Relationships>
</file>

<file path=ppt/slideMasters/_rels/slideMaster9.xml.rels><?xml version='1.0' encoding='UTF-8' standalone='yes'?>
<Relationships xmlns="http://schemas.openxmlformats.org/package/2006/relationships"><Relationship Id="rId4" Type="http://schemas.openxmlformats.org/officeDocument/2006/relationships/theme" Target="../theme/theme9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6096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9600" rtl="0" eaLnBrk="1" latinLnBrk="0" hangingPunct="1">
        <a:spcBef>
          <a:spcPct val="20000"/>
        </a:spcBef>
        <a:buFont typeface="Arial" panose="020B0604020202020204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9600" rtl="0" eaLnBrk="1" latinLnBrk="0" hangingPunct="1">
        <a:spcBef>
          <a:spcPct val="20000"/>
        </a:spcBef>
        <a:buFont typeface="Arial" panose="020B0604020202020204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609600" rtl="0" eaLnBrk="1" latinLnBrk="0" hangingPunct="1">
        <a:spcBef>
          <a:spcPct val="20000"/>
        </a:spcBef>
        <a:buFont typeface="Arial" panose="020B0604020202020204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609600" rtl="0" eaLnBrk="1" latinLnBrk="0" hangingPunct="1">
        <a:spcBef>
          <a:spcPct val="20000"/>
        </a:spcBef>
        <a:buFont typeface="Arial" panose="020B0604020202020204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6096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9600" rtl="0" eaLnBrk="1" latinLnBrk="0" hangingPunct="1">
        <a:spcBef>
          <a:spcPct val="20000"/>
        </a:spcBef>
        <a:buFont typeface="Arial" panose="020B0604020202020204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9600" rtl="0" eaLnBrk="1" latinLnBrk="0" hangingPunct="1">
        <a:spcBef>
          <a:spcPct val="20000"/>
        </a:spcBef>
        <a:buFont typeface="Arial" panose="020B0604020202020204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609600" rtl="0" eaLnBrk="1" latinLnBrk="0" hangingPunct="1">
        <a:spcBef>
          <a:spcPct val="20000"/>
        </a:spcBef>
        <a:buFont typeface="Arial" panose="020B0604020202020204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609600" rtl="0" eaLnBrk="1" latinLnBrk="0" hangingPunct="1">
        <a:spcBef>
          <a:spcPct val="20000"/>
        </a:spcBef>
        <a:buFont typeface="Arial" panose="020B0604020202020204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6C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6096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9600" rtl="0" eaLnBrk="1" latinLnBrk="0" hangingPunct="1">
        <a:spcBef>
          <a:spcPct val="20000"/>
        </a:spcBef>
        <a:buFont typeface="Arial" panose="020B0604020202020204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9600" rtl="0" eaLnBrk="1" latinLnBrk="0" hangingPunct="1">
        <a:spcBef>
          <a:spcPct val="20000"/>
        </a:spcBef>
        <a:buFont typeface="Arial" panose="020B0604020202020204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609600" rtl="0" eaLnBrk="1" latinLnBrk="0" hangingPunct="1">
        <a:spcBef>
          <a:spcPct val="20000"/>
        </a:spcBef>
        <a:buFont typeface="Arial" panose="020B0604020202020204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609600" rtl="0" eaLnBrk="1" latinLnBrk="0" hangingPunct="1">
        <a:spcBef>
          <a:spcPct val="20000"/>
        </a:spcBef>
        <a:buFont typeface="Arial" panose="020B0604020202020204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 panose="020B0503020204020204" charset="-122"/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6096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9600" rtl="0" eaLnBrk="1" latinLnBrk="0" hangingPunct="1">
        <a:spcBef>
          <a:spcPct val="20000"/>
        </a:spcBef>
        <a:buFont typeface="Arial" panose="020B0604020202020204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9600" rtl="0" eaLnBrk="1" latinLnBrk="0" hangingPunct="1">
        <a:spcBef>
          <a:spcPct val="20000"/>
        </a:spcBef>
        <a:buFont typeface="Arial" panose="020B0604020202020204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609600" rtl="0" eaLnBrk="1" latinLnBrk="0" hangingPunct="1">
        <a:spcBef>
          <a:spcPct val="20000"/>
        </a:spcBef>
        <a:buFont typeface="Arial" panose="020B0604020202020204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609600" rtl="0" eaLnBrk="1" latinLnBrk="0" hangingPunct="1">
        <a:spcBef>
          <a:spcPct val="20000"/>
        </a:spcBef>
        <a:buFont typeface="Arial" panose="020B0604020202020204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6096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9600" rtl="0" eaLnBrk="1" latinLnBrk="0" hangingPunct="1">
        <a:spcBef>
          <a:spcPct val="20000"/>
        </a:spcBef>
        <a:buFont typeface="Arial" panose="020B0604020202020204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9600" rtl="0" eaLnBrk="1" latinLnBrk="0" hangingPunct="1">
        <a:spcBef>
          <a:spcPct val="20000"/>
        </a:spcBef>
        <a:buFont typeface="Arial" panose="020B0604020202020204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609600" rtl="0" eaLnBrk="1" latinLnBrk="0" hangingPunct="1">
        <a:spcBef>
          <a:spcPct val="20000"/>
        </a:spcBef>
        <a:buFont typeface="Arial" panose="020B0604020202020204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609600" rtl="0" eaLnBrk="1" latinLnBrk="0" hangingPunct="1">
        <a:spcBef>
          <a:spcPct val="20000"/>
        </a:spcBef>
        <a:buFont typeface="Arial" panose="020B0604020202020204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6.jpeg"/></Relationships>
</file>

<file path=ppt/slides/_rels/slide12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3.xml.rels><?xml version='1.0' encoding='UTF-8' standalone='yes'?>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14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image" Target="../media/image7.jpeg"/><Relationship Id="rId1" Type="http://schemas.openxmlformats.org/officeDocument/2006/relationships/image" Target="../media/image12.png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9.xml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6.jpeg"/></Relationships>
</file>

<file path=ppt/slides/_rels/slide17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image" Target="../media/image13.jpeg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2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6.jpeg"/></Relationships>
</file>

<file path=ppt/slides/_rels/slide4.xml.rels><?xml version='1.0' encoding='UTF-8' standalone='yes'?>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3.xml"/></Relationships>
</file>

<file path=ppt/slides/_rels/slide5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image" Target="../media/image7.jpeg"/></Relationships>
</file>

<file path=ppt/slides/_rels/slide6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4.xml"/><Relationship Id="rId2" Type="http://schemas.openxmlformats.org/officeDocument/2006/relationships/image" Target="../media/image8.jpeg"/><Relationship Id="rId1" Type="http://schemas.openxmlformats.org/officeDocument/2006/relationships/chart" Target="../charts/chart1.xml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6.jpeg"/></Relationships>
</file>

<file path=ppt/slides/_rels/slide8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image" Target="../media/image9.jpe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11"/>
          <p:cNvSpPr txBox="1"/>
          <p:nvPr>
            <p:custDataLst>
              <p:tags r:id="rId1"/>
            </p:custDataLst>
          </p:nvPr>
        </p:nvSpPr>
        <p:spPr>
          <a:xfrm>
            <a:off x="1700530" y="3712845"/>
            <a:ext cx="265557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>
                <a:solidFill>
                  <a:prstClr val="white"/>
                </a:solidFill>
                <a:latin typeface="Agency FB" panose="020B0503020202020204" pitchFamily="34" charset="0"/>
              </a:rPr>
              <a:t>2017</a:t>
            </a:r>
            <a:endParaRPr lang="zh-CN" altLang="en-US" sz="8800" dirty="0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PA_文本框 16"/>
          <p:cNvSpPr txBox="1"/>
          <p:nvPr>
            <p:custDataLst>
              <p:tags r:id="rId2"/>
            </p:custDataLst>
          </p:nvPr>
        </p:nvSpPr>
        <p:spPr>
          <a:xfrm>
            <a:off x="1700678" y="4965873"/>
            <a:ext cx="70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prstClr val="white"/>
                </a:solidFill>
                <a:latin typeface="Agency FB" panose="020B0503020202020204" pitchFamily="34" charset="0"/>
                <a:ea typeface="MSmart PRC Medium" panose="00000500000000000000" pitchFamily="2" charset="-122"/>
              </a:rPr>
              <a:t>CORPORATION NAME HERE</a:t>
            </a:r>
            <a:endParaRPr lang="zh-CN" altLang="en-US" sz="4000" dirty="0">
              <a:solidFill>
                <a:prstClr val="white"/>
              </a:solidFill>
              <a:latin typeface="Agency FB" panose="020B0503020202020204" pitchFamily="34" charset="0"/>
              <a:ea typeface="MSmart PRC Medium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0"/>
            <a:ext cx="1581151" cy="1306653"/>
            <a:chOff x="-2" y="5562600"/>
            <a:chExt cx="1581151" cy="1306653"/>
          </a:xfrm>
        </p:grpSpPr>
        <p:sp>
          <p:nvSpPr>
            <p:cNvPr id="3" name="直角三角形 8"/>
            <p:cNvSpPr/>
            <p:nvPr/>
          </p:nvSpPr>
          <p:spPr>
            <a:xfrm flipV="1">
              <a:off x="-2" y="5562600"/>
              <a:ext cx="1581151" cy="1306653"/>
            </a:xfrm>
            <a:custGeom>
              <a:avLst/>
              <a:gdLst>
                <a:gd name="connsiteX0" fmla="*/ 0 w 1596000"/>
                <a:gd name="connsiteY0" fmla="*/ 740842 h 740842"/>
                <a:gd name="connsiteX1" fmla="*/ 0 w 1596000"/>
                <a:gd name="connsiteY1" fmla="*/ 0 h 740842"/>
                <a:gd name="connsiteX2" fmla="*/ 1596000 w 1596000"/>
                <a:gd name="connsiteY2" fmla="*/ 740842 h 740842"/>
                <a:gd name="connsiteX3" fmla="*/ 0 w 1596000"/>
                <a:gd name="connsiteY3" fmla="*/ 740842 h 740842"/>
                <a:gd name="connsiteX0-1" fmla="*/ 0 w 1519800"/>
                <a:gd name="connsiteY0-2" fmla="*/ 740842 h 1293292"/>
                <a:gd name="connsiteX1-3" fmla="*/ 0 w 1519800"/>
                <a:gd name="connsiteY1-4" fmla="*/ 0 h 1293292"/>
                <a:gd name="connsiteX2-5" fmla="*/ 1519800 w 1519800"/>
                <a:gd name="connsiteY2-6" fmla="*/ 1293292 h 1293292"/>
                <a:gd name="connsiteX3-7" fmla="*/ 0 w 1519800"/>
                <a:gd name="connsiteY3-8" fmla="*/ 740842 h 1293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9800" h="1293292">
                  <a:moveTo>
                    <a:pt x="0" y="740842"/>
                  </a:moveTo>
                  <a:lnTo>
                    <a:pt x="0" y="0"/>
                  </a:lnTo>
                  <a:lnTo>
                    <a:pt x="1519800" y="1293292"/>
                  </a:lnTo>
                  <a:lnTo>
                    <a:pt x="0" y="740842"/>
                  </a:lnTo>
                  <a:close/>
                </a:path>
              </a:pathLst>
            </a:custGeom>
            <a:solidFill>
              <a:srgbClr val="59C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直角三角形 8"/>
            <p:cNvSpPr/>
            <p:nvPr/>
          </p:nvSpPr>
          <p:spPr>
            <a:xfrm rot="5400000" flipH="1" flipV="1">
              <a:off x="148633" y="5428776"/>
              <a:ext cx="1293293" cy="1565153"/>
            </a:xfrm>
            <a:custGeom>
              <a:avLst/>
              <a:gdLst>
                <a:gd name="connsiteX0" fmla="*/ 0 w 1596000"/>
                <a:gd name="connsiteY0" fmla="*/ 740842 h 740842"/>
                <a:gd name="connsiteX1" fmla="*/ 0 w 1596000"/>
                <a:gd name="connsiteY1" fmla="*/ 0 h 740842"/>
                <a:gd name="connsiteX2" fmla="*/ 1596000 w 1596000"/>
                <a:gd name="connsiteY2" fmla="*/ 740842 h 740842"/>
                <a:gd name="connsiteX3" fmla="*/ 0 w 1596000"/>
                <a:gd name="connsiteY3" fmla="*/ 740842 h 740842"/>
                <a:gd name="connsiteX0-1" fmla="*/ 0 w 1519800"/>
                <a:gd name="connsiteY0-2" fmla="*/ 740842 h 1293292"/>
                <a:gd name="connsiteX1-3" fmla="*/ 0 w 1519800"/>
                <a:gd name="connsiteY1-4" fmla="*/ 0 h 1293292"/>
                <a:gd name="connsiteX2-5" fmla="*/ 1519800 w 1519800"/>
                <a:gd name="connsiteY2-6" fmla="*/ 1293292 h 1293292"/>
                <a:gd name="connsiteX3-7" fmla="*/ 0 w 1519800"/>
                <a:gd name="connsiteY3-8" fmla="*/ 740842 h 1293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9800" h="1293292">
                  <a:moveTo>
                    <a:pt x="0" y="740842"/>
                  </a:moveTo>
                  <a:lnTo>
                    <a:pt x="0" y="0"/>
                  </a:lnTo>
                  <a:lnTo>
                    <a:pt x="1519800" y="1293292"/>
                  </a:lnTo>
                  <a:lnTo>
                    <a:pt x="0" y="7408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0" y="4428061"/>
            <a:ext cx="12192000" cy="2429939"/>
          </a:xfrm>
          <a:prstGeom prst="rect">
            <a:avLst/>
          </a:prstGeom>
          <a:solidFill>
            <a:srgbClr val="16364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grpSp>
        <p:nvGrpSpPr>
          <p:cNvPr id="10" name="组 5"/>
          <p:cNvGrpSpPr/>
          <p:nvPr/>
        </p:nvGrpSpPr>
        <p:grpSpPr>
          <a:xfrm>
            <a:off x="1056000" y="2735659"/>
            <a:ext cx="3606465" cy="3424412"/>
            <a:chOff x="682113" y="1083441"/>
            <a:chExt cx="3789484" cy="3598193"/>
          </a:xfrm>
        </p:grpSpPr>
        <p:pic>
          <p:nvPicPr>
            <p:cNvPr id="11" name="图片 10" descr="mac white.png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113" y="1083441"/>
              <a:ext cx="3789484" cy="35981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571" y="1303842"/>
              <a:ext cx="3292753" cy="1964169"/>
            </a:xfrm>
            <a:prstGeom prst="rect">
              <a:avLst/>
            </a:prstGeom>
          </p:spPr>
        </p:pic>
      </p:grpSp>
      <p:sp>
        <p:nvSpPr>
          <p:cNvPr id="15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63739" y="4480841"/>
            <a:ext cx="5400000" cy="66776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chemeClr val="bg1"/>
                </a:solidFill>
                <a:latin typeface="+mn-lt"/>
              </a:rPr>
              <a:t>Remember, the brick walls are there for a reason. The brick walls are not there to keep us out. The brick walls are there to give us a chance to show how badly we want </a:t>
            </a:r>
            <a:r>
              <a:rPr lang="en-US" altLang="zh-CN" sz="1050" dirty="0" err="1">
                <a:solidFill>
                  <a:schemeClr val="bg1"/>
                </a:solidFill>
                <a:latin typeface="+mn-lt"/>
              </a:rPr>
              <a:t>someting</a:t>
            </a:r>
            <a:r>
              <a:rPr lang="en-US" altLang="zh-CN" sz="1050" dirty="0">
                <a:solidFill>
                  <a:schemeClr val="bg1"/>
                </a:solidFill>
                <a:latin typeface="+mn-lt"/>
              </a:rPr>
              <a:t>. Because the brick walls are there to stop the people who don't want it badly enough. They're there to stop the other people</a:t>
            </a:r>
            <a:endParaRPr lang="en-US" altLang="zh-CN" sz="10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MH_Sub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51150" y="3112543"/>
            <a:ext cx="1986202" cy="47509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zh-CN" sz="1600" dirty="0">
                <a:solidFill>
                  <a:srgbClr val="58595B"/>
                </a:solidFill>
                <a:latin typeface="Arial Rounded MT Bold" panose="020F0704030504030204" pitchFamily="34" charset="0"/>
              </a:rPr>
              <a:t>ADD TITLE HERE</a:t>
            </a:r>
            <a:endParaRPr lang="en-US" altLang="zh-CN" sz="1600" dirty="0">
              <a:solidFill>
                <a:srgbClr val="58595B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041188" y="3204639"/>
            <a:ext cx="416411" cy="382998"/>
            <a:chOff x="8374817" y="3976831"/>
            <a:chExt cx="719115" cy="661413"/>
          </a:xfrm>
        </p:grpSpPr>
        <p:sp>
          <p:nvSpPr>
            <p:cNvPr id="18" name="Freeform 44"/>
            <p:cNvSpPr/>
            <p:nvPr/>
          </p:nvSpPr>
          <p:spPr bwMode="auto">
            <a:xfrm>
              <a:off x="9018919" y="4072040"/>
              <a:ext cx="75013" cy="68522"/>
            </a:xfrm>
            <a:custGeom>
              <a:avLst/>
              <a:gdLst>
                <a:gd name="T0" fmla="*/ 28 w 44"/>
                <a:gd name="T1" fmla="*/ 11 h 40"/>
                <a:gd name="T2" fmla="*/ 0 w 44"/>
                <a:gd name="T3" fmla="*/ 18 h 40"/>
                <a:gd name="T4" fmla="*/ 31 w 44"/>
                <a:gd name="T5" fmla="*/ 40 h 40"/>
                <a:gd name="T6" fmla="*/ 28 w 44"/>
                <a:gd name="T7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8" y="11"/>
                  </a:moveTo>
                  <a:cubicBezTo>
                    <a:pt x="13" y="0"/>
                    <a:pt x="0" y="18"/>
                    <a:pt x="0" y="1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44" y="22"/>
                    <a:pt x="28" y="11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5"/>
            <p:cNvSpPr/>
            <p:nvPr/>
          </p:nvSpPr>
          <p:spPr bwMode="auto">
            <a:xfrm>
              <a:off x="8831387" y="4116759"/>
              <a:ext cx="230088" cy="284184"/>
            </a:xfrm>
            <a:custGeom>
              <a:avLst/>
              <a:gdLst>
                <a:gd name="T0" fmla="*/ 187 w 319"/>
                <a:gd name="T1" fmla="*/ 85 h 394"/>
                <a:gd name="T2" fmla="*/ 156 w 319"/>
                <a:gd name="T3" fmla="*/ 125 h 394"/>
                <a:gd name="T4" fmla="*/ 104 w 319"/>
                <a:gd name="T5" fmla="*/ 198 h 394"/>
                <a:gd name="T6" fmla="*/ 0 w 319"/>
                <a:gd name="T7" fmla="*/ 342 h 394"/>
                <a:gd name="T8" fmla="*/ 74 w 319"/>
                <a:gd name="T9" fmla="*/ 394 h 394"/>
                <a:gd name="T10" fmla="*/ 104 w 319"/>
                <a:gd name="T11" fmla="*/ 352 h 394"/>
                <a:gd name="T12" fmla="*/ 130 w 319"/>
                <a:gd name="T13" fmla="*/ 314 h 394"/>
                <a:gd name="T14" fmla="*/ 156 w 319"/>
                <a:gd name="T15" fmla="*/ 276 h 394"/>
                <a:gd name="T16" fmla="*/ 319 w 319"/>
                <a:gd name="T17" fmla="*/ 52 h 394"/>
                <a:gd name="T18" fmla="*/ 248 w 319"/>
                <a:gd name="T19" fmla="*/ 0 h 394"/>
                <a:gd name="T20" fmla="*/ 187 w 319"/>
                <a:gd name="T21" fmla="*/ 8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394">
                  <a:moveTo>
                    <a:pt x="187" y="85"/>
                  </a:moveTo>
                  <a:lnTo>
                    <a:pt x="156" y="125"/>
                  </a:lnTo>
                  <a:lnTo>
                    <a:pt x="104" y="198"/>
                  </a:lnTo>
                  <a:lnTo>
                    <a:pt x="0" y="342"/>
                  </a:lnTo>
                  <a:lnTo>
                    <a:pt x="74" y="394"/>
                  </a:lnTo>
                  <a:lnTo>
                    <a:pt x="104" y="352"/>
                  </a:lnTo>
                  <a:lnTo>
                    <a:pt x="130" y="314"/>
                  </a:lnTo>
                  <a:lnTo>
                    <a:pt x="156" y="276"/>
                  </a:lnTo>
                  <a:lnTo>
                    <a:pt x="319" y="52"/>
                  </a:lnTo>
                  <a:lnTo>
                    <a:pt x="248" y="0"/>
                  </a:lnTo>
                  <a:lnTo>
                    <a:pt x="187" y="85"/>
                  </a:lnTo>
                  <a:close/>
                </a:path>
              </a:pathLst>
            </a:custGeom>
            <a:solidFill>
              <a:srgbClr val="59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6"/>
            <p:cNvSpPr/>
            <p:nvPr/>
          </p:nvSpPr>
          <p:spPr bwMode="auto">
            <a:xfrm>
              <a:off x="8374817" y="3976831"/>
              <a:ext cx="569090" cy="661413"/>
            </a:xfrm>
            <a:custGeom>
              <a:avLst/>
              <a:gdLst>
                <a:gd name="T0" fmla="*/ 312 w 334"/>
                <a:gd name="T1" fmla="*/ 348 h 388"/>
                <a:gd name="T2" fmla="*/ 293 w 334"/>
                <a:gd name="T3" fmla="*/ 366 h 388"/>
                <a:gd name="T4" fmla="*/ 40 w 334"/>
                <a:gd name="T5" fmla="*/ 366 h 388"/>
                <a:gd name="T6" fmla="*/ 22 w 334"/>
                <a:gd name="T7" fmla="*/ 348 h 388"/>
                <a:gd name="T8" fmla="*/ 22 w 334"/>
                <a:gd name="T9" fmla="*/ 41 h 388"/>
                <a:gd name="T10" fmla="*/ 40 w 334"/>
                <a:gd name="T11" fmla="*/ 23 h 388"/>
                <a:gd name="T12" fmla="*/ 293 w 334"/>
                <a:gd name="T13" fmla="*/ 23 h 388"/>
                <a:gd name="T14" fmla="*/ 312 w 334"/>
                <a:gd name="T15" fmla="*/ 41 h 388"/>
                <a:gd name="T16" fmla="*/ 312 w 334"/>
                <a:gd name="T17" fmla="*/ 140 h 388"/>
                <a:gd name="T18" fmla="*/ 334 w 334"/>
                <a:gd name="T19" fmla="*/ 109 h 388"/>
                <a:gd name="T20" fmla="*/ 334 w 334"/>
                <a:gd name="T21" fmla="*/ 21 h 388"/>
                <a:gd name="T22" fmla="*/ 313 w 334"/>
                <a:gd name="T23" fmla="*/ 0 h 388"/>
                <a:gd name="T24" fmla="*/ 21 w 334"/>
                <a:gd name="T25" fmla="*/ 0 h 388"/>
                <a:gd name="T26" fmla="*/ 0 w 334"/>
                <a:gd name="T27" fmla="*/ 21 h 388"/>
                <a:gd name="T28" fmla="*/ 0 w 334"/>
                <a:gd name="T29" fmla="*/ 368 h 388"/>
                <a:gd name="T30" fmla="*/ 21 w 334"/>
                <a:gd name="T31" fmla="*/ 388 h 388"/>
                <a:gd name="T32" fmla="*/ 313 w 334"/>
                <a:gd name="T33" fmla="*/ 388 h 388"/>
                <a:gd name="T34" fmla="*/ 334 w 334"/>
                <a:gd name="T35" fmla="*/ 368 h 388"/>
                <a:gd name="T36" fmla="*/ 334 w 334"/>
                <a:gd name="T37" fmla="*/ 223 h 388"/>
                <a:gd name="T38" fmla="*/ 312 w 334"/>
                <a:gd name="T39" fmla="*/ 254 h 388"/>
                <a:gd name="T40" fmla="*/ 312 w 334"/>
                <a:gd name="T41" fmla="*/ 34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4" h="388">
                  <a:moveTo>
                    <a:pt x="312" y="348"/>
                  </a:moveTo>
                  <a:cubicBezTo>
                    <a:pt x="312" y="358"/>
                    <a:pt x="303" y="366"/>
                    <a:pt x="293" y="366"/>
                  </a:cubicBezTo>
                  <a:cubicBezTo>
                    <a:pt x="40" y="366"/>
                    <a:pt x="40" y="366"/>
                    <a:pt x="40" y="366"/>
                  </a:cubicBezTo>
                  <a:cubicBezTo>
                    <a:pt x="30" y="366"/>
                    <a:pt x="22" y="358"/>
                    <a:pt x="22" y="348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31"/>
                    <a:pt x="30" y="23"/>
                    <a:pt x="40" y="23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303" y="23"/>
                    <a:pt x="312" y="31"/>
                    <a:pt x="312" y="41"/>
                  </a:cubicBezTo>
                  <a:cubicBezTo>
                    <a:pt x="312" y="140"/>
                    <a:pt x="312" y="140"/>
                    <a:pt x="312" y="140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10"/>
                    <a:pt x="325" y="0"/>
                    <a:pt x="3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79"/>
                    <a:pt x="9" y="388"/>
                    <a:pt x="21" y="388"/>
                  </a:cubicBezTo>
                  <a:cubicBezTo>
                    <a:pt x="313" y="388"/>
                    <a:pt x="313" y="388"/>
                    <a:pt x="313" y="388"/>
                  </a:cubicBezTo>
                  <a:cubicBezTo>
                    <a:pt x="325" y="388"/>
                    <a:pt x="334" y="379"/>
                    <a:pt x="334" y="368"/>
                  </a:cubicBezTo>
                  <a:cubicBezTo>
                    <a:pt x="334" y="223"/>
                    <a:pt x="334" y="223"/>
                    <a:pt x="334" y="223"/>
                  </a:cubicBezTo>
                  <a:cubicBezTo>
                    <a:pt x="312" y="254"/>
                    <a:pt x="312" y="254"/>
                    <a:pt x="312" y="254"/>
                  </a:cubicBezTo>
                  <a:lnTo>
                    <a:pt x="312" y="348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7"/>
            <p:cNvSpPr/>
            <p:nvPr/>
          </p:nvSpPr>
          <p:spPr bwMode="auto">
            <a:xfrm>
              <a:off x="8806142" y="4377142"/>
              <a:ext cx="67800" cy="77177"/>
            </a:xfrm>
            <a:custGeom>
              <a:avLst/>
              <a:gdLst>
                <a:gd name="T0" fmla="*/ 21 w 94"/>
                <a:gd name="T1" fmla="*/ 0 h 107"/>
                <a:gd name="T2" fmla="*/ 0 w 94"/>
                <a:gd name="T3" fmla="*/ 107 h 107"/>
                <a:gd name="T4" fmla="*/ 94 w 94"/>
                <a:gd name="T5" fmla="*/ 52 h 107"/>
                <a:gd name="T6" fmla="*/ 21 w 94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07">
                  <a:moveTo>
                    <a:pt x="21" y="0"/>
                  </a:moveTo>
                  <a:lnTo>
                    <a:pt x="0" y="107"/>
                  </a:lnTo>
                  <a:lnTo>
                    <a:pt x="94" y="5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48"/>
            <p:cNvSpPr>
              <a:spLocks noChangeArrowheads="1"/>
            </p:cNvSpPr>
            <p:nvPr/>
          </p:nvSpPr>
          <p:spPr bwMode="auto">
            <a:xfrm>
              <a:off x="8459928" y="4504808"/>
              <a:ext cx="228646" cy="34621"/>
            </a:xfrm>
            <a:prstGeom prst="rect">
              <a:avLst/>
            </a:prstGeom>
            <a:solidFill>
              <a:srgbClr val="59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49"/>
            <p:cNvSpPr>
              <a:spLocks noChangeArrowheads="1"/>
            </p:cNvSpPr>
            <p:nvPr/>
          </p:nvSpPr>
          <p:spPr bwMode="auto">
            <a:xfrm>
              <a:off x="8459928" y="4428352"/>
              <a:ext cx="228646" cy="33900"/>
            </a:xfrm>
            <a:prstGeom prst="rect">
              <a:avLst/>
            </a:prstGeom>
            <a:solidFill>
              <a:srgbClr val="59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50"/>
            <p:cNvSpPr>
              <a:spLocks noChangeArrowheads="1"/>
            </p:cNvSpPr>
            <p:nvPr/>
          </p:nvSpPr>
          <p:spPr bwMode="auto">
            <a:xfrm>
              <a:off x="8459928" y="4354782"/>
              <a:ext cx="228646" cy="32458"/>
            </a:xfrm>
            <a:prstGeom prst="rect">
              <a:avLst/>
            </a:prstGeom>
            <a:solidFill>
              <a:srgbClr val="59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51"/>
            <p:cNvSpPr>
              <a:spLocks noChangeArrowheads="1"/>
            </p:cNvSpPr>
            <p:nvPr/>
          </p:nvSpPr>
          <p:spPr bwMode="auto">
            <a:xfrm>
              <a:off x="8459928" y="4278326"/>
              <a:ext cx="228646" cy="32458"/>
            </a:xfrm>
            <a:prstGeom prst="rect">
              <a:avLst/>
            </a:prstGeom>
            <a:solidFill>
              <a:srgbClr val="59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52"/>
            <p:cNvSpPr>
              <a:spLocks noChangeArrowheads="1"/>
            </p:cNvSpPr>
            <p:nvPr/>
          </p:nvSpPr>
          <p:spPr bwMode="auto">
            <a:xfrm>
              <a:off x="8459928" y="4201870"/>
              <a:ext cx="228646" cy="33900"/>
            </a:xfrm>
            <a:prstGeom prst="rect">
              <a:avLst/>
            </a:prstGeom>
            <a:solidFill>
              <a:srgbClr val="59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53"/>
            <p:cNvSpPr>
              <a:spLocks noChangeArrowheads="1"/>
            </p:cNvSpPr>
            <p:nvPr/>
          </p:nvSpPr>
          <p:spPr bwMode="auto">
            <a:xfrm>
              <a:off x="8459928" y="4124694"/>
              <a:ext cx="228646" cy="34621"/>
            </a:xfrm>
            <a:prstGeom prst="rect">
              <a:avLst/>
            </a:prstGeom>
            <a:solidFill>
              <a:srgbClr val="59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MH_Text_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68602" y="3675123"/>
            <a:ext cx="5267398" cy="83207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One is always on a strange road, watching strange scenery and listening to strange music. Then one day, you will find that the things you try hard to forget are already gone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667706" y="294809"/>
            <a:ext cx="5503545" cy="992040"/>
            <a:chOff x="1667706" y="294809"/>
            <a:chExt cx="5503545" cy="992040"/>
          </a:xfrm>
        </p:grpSpPr>
        <p:sp>
          <p:nvSpPr>
            <p:cNvPr id="30" name="矩形 29"/>
            <p:cNvSpPr/>
            <p:nvPr/>
          </p:nvSpPr>
          <p:spPr>
            <a:xfrm>
              <a:off x="1667706" y="294809"/>
              <a:ext cx="5503545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 dirty="0" smtClean="0">
                  <a:solidFill>
                    <a:srgbClr val="58595B"/>
                  </a:solidFill>
                  <a:latin typeface="Agency FB" panose="020B0503020202020204" pitchFamily="34" charset="0"/>
                </a:rPr>
                <a:t>ADD </a:t>
              </a:r>
              <a:r>
                <a:rPr lang="zh-CN" altLang="en-US" sz="4000" dirty="0">
                  <a:solidFill>
                    <a:srgbClr val="58595B"/>
                  </a:solidFill>
                  <a:latin typeface="Agency FB" panose="020B0503020202020204" pitchFamily="34" charset="0"/>
                </a:rPr>
                <a:t>TITLE HERE</a:t>
              </a:r>
              <a:endParaRPr lang="zh-CN" altLang="en-US" sz="4000" dirty="0">
                <a:solidFill>
                  <a:srgbClr val="58595B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667706" y="917517"/>
              <a:ext cx="41488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58595B"/>
                  </a:solidFill>
                </a:rPr>
                <a:t>copy or write your text and paste it here</a:t>
              </a:r>
              <a:endParaRPr lang="zh-CN" altLang="en-US" dirty="0">
                <a:solidFill>
                  <a:srgbClr val="58595B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6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66675" y="-149678"/>
            <a:ext cx="7788275" cy="5878966"/>
            <a:chOff x="-58057" y="-149678"/>
            <a:chExt cx="7779657" cy="5849257"/>
          </a:xfrm>
          <a:blipFill>
            <a:blip r:embed="rId1"/>
            <a:stretch>
              <a:fillRect/>
            </a:stretch>
          </a:blipFill>
        </p:grpSpPr>
        <p:sp>
          <p:nvSpPr>
            <p:cNvPr id="4" name="任意多边形 3"/>
            <p:cNvSpPr/>
            <p:nvPr/>
          </p:nvSpPr>
          <p:spPr>
            <a:xfrm>
              <a:off x="-58057" y="-149678"/>
              <a:ext cx="7779657" cy="5849257"/>
            </a:xfrm>
            <a:custGeom>
              <a:avLst/>
              <a:gdLst>
                <a:gd name="connsiteX0" fmla="*/ 0 w 7779657"/>
                <a:gd name="connsiteY0" fmla="*/ 29029 h 5849257"/>
                <a:gd name="connsiteX1" fmla="*/ 14514 w 7779657"/>
                <a:gd name="connsiteY1" fmla="*/ 5849257 h 5849257"/>
                <a:gd name="connsiteX2" fmla="*/ 7779657 w 7779657"/>
                <a:gd name="connsiteY2" fmla="*/ 0 h 5849257"/>
                <a:gd name="connsiteX3" fmla="*/ 0 w 7779657"/>
                <a:gd name="connsiteY3" fmla="*/ 29029 h 584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9657" h="5849257">
                  <a:moveTo>
                    <a:pt x="0" y="29029"/>
                  </a:moveTo>
                  <a:lnTo>
                    <a:pt x="14514" y="5849257"/>
                  </a:lnTo>
                  <a:lnTo>
                    <a:pt x="7779657" y="0"/>
                  </a:lnTo>
                  <a:lnTo>
                    <a:pt x="0" y="290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2758550" y="4246450"/>
              <a:ext cx="2160000" cy="1118100"/>
            </a:xfrm>
            <a:custGeom>
              <a:avLst/>
              <a:gdLst>
                <a:gd name="connsiteX0" fmla="*/ 0 w 2160000"/>
                <a:gd name="connsiteY0" fmla="*/ 1080000 h 1080000"/>
                <a:gd name="connsiteX1" fmla="*/ 1080000 w 2160000"/>
                <a:gd name="connsiteY1" fmla="*/ 0 h 1080000"/>
                <a:gd name="connsiteX2" fmla="*/ 2160000 w 2160000"/>
                <a:gd name="connsiteY2" fmla="*/ 1080000 h 1080000"/>
                <a:gd name="connsiteX3" fmla="*/ 0 w 2160000"/>
                <a:gd name="connsiteY3" fmla="*/ 1080000 h 1080000"/>
                <a:gd name="connsiteX0-1" fmla="*/ 0 w 2160000"/>
                <a:gd name="connsiteY0-2" fmla="*/ 1118100 h 1118100"/>
                <a:gd name="connsiteX1-3" fmla="*/ 1695950 w 2160000"/>
                <a:gd name="connsiteY1-4" fmla="*/ 0 h 1118100"/>
                <a:gd name="connsiteX2-5" fmla="*/ 2160000 w 2160000"/>
                <a:gd name="connsiteY2-6" fmla="*/ 1118100 h 1118100"/>
                <a:gd name="connsiteX3-7" fmla="*/ 0 w 2160000"/>
                <a:gd name="connsiteY3-8" fmla="*/ 1118100 h 1118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60000" h="1118100">
                  <a:moveTo>
                    <a:pt x="0" y="1118100"/>
                  </a:moveTo>
                  <a:lnTo>
                    <a:pt x="1695950" y="0"/>
                  </a:lnTo>
                  <a:lnTo>
                    <a:pt x="2160000" y="1118100"/>
                  </a:lnTo>
                  <a:lnTo>
                    <a:pt x="0" y="1118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任意多边形 7"/>
          <p:cNvSpPr/>
          <p:nvPr/>
        </p:nvSpPr>
        <p:spPr>
          <a:xfrm>
            <a:off x="-171450" y="-1162050"/>
            <a:ext cx="8667750" cy="6972300"/>
          </a:xfrm>
          <a:custGeom>
            <a:avLst/>
            <a:gdLst>
              <a:gd name="connsiteX0" fmla="*/ 0 w 8667750"/>
              <a:gd name="connsiteY0" fmla="*/ 6972300 h 6972300"/>
              <a:gd name="connsiteX1" fmla="*/ 4953000 w 8667750"/>
              <a:gd name="connsiteY1" fmla="*/ 4743450 h 6972300"/>
              <a:gd name="connsiteX2" fmla="*/ 8667750 w 8667750"/>
              <a:gd name="connsiteY2" fmla="*/ 0 h 6972300"/>
              <a:gd name="connsiteX3" fmla="*/ 7353300 w 8667750"/>
              <a:gd name="connsiteY3" fmla="*/ 723900 h 6972300"/>
              <a:gd name="connsiteX4" fmla="*/ 4648200 w 8667750"/>
              <a:gd name="connsiteY4" fmla="*/ 3676650 h 6972300"/>
              <a:gd name="connsiteX5" fmla="*/ 0 w 8667750"/>
              <a:gd name="connsiteY5" fmla="*/ 6972300 h 697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7750" h="6972300">
                <a:moveTo>
                  <a:pt x="0" y="6972300"/>
                </a:moveTo>
                <a:lnTo>
                  <a:pt x="4953000" y="4743450"/>
                </a:lnTo>
                <a:lnTo>
                  <a:pt x="8667750" y="0"/>
                </a:lnTo>
                <a:lnTo>
                  <a:pt x="7353300" y="723900"/>
                </a:lnTo>
                <a:lnTo>
                  <a:pt x="4648200" y="3676650"/>
                </a:lnTo>
                <a:lnTo>
                  <a:pt x="0" y="69723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-180975" y="-72571"/>
            <a:ext cx="9992632" cy="5873296"/>
          </a:xfrm>
          <a:custGeom>
            <a:avLst/>
            <a:gdLst>
              <a:gd name="connsiteX0" fmla="*/ 0 w 9869714"/>
              <a:gd name="connsiteY0" fmla="*/ 5805714 h 5805714"/>
              <a:gd name="connsiteX1" fmla="*/ 7590971 w 9869714"/>
              <a:gd name="connsiteY1" fmla="*/ 0 h 5805714"/>
              <a:gd name="connsiteX2" fmla="*/ 9869714 w 9869714"/>
              <a:gd name="connsiteY2" fmla="*/ 0 h 5805714"/>
              <a:gd name="connsiteX3" fmla="*/ 0 w 9869714"/>
              <a:gd name="connsiteY3" fmla="*/ 5805714 h 580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9714" h="5805714">
                <a:moveTo>
                  <a:pt x="0" y="5805714"/>
                </a:moveTo>
                <a:lnTo>
                  <a:pt x="7590971" y="0"/>
                </a:lnTo>
                <a:lnTo>
                  <a:pt x="9869714" y="0"/>
                </a:lnTo>
                <a:lnTo>
                  <a:pt x="0" y="5805714"/>
                </a:lnTo>
                <a:close/>
              </a:path>
            </a:pathLst>
          </a:custGeom>
          <a:solidFill>
            <a:srgbClr val="59C3EB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直角三角形 8"/>
          <p:cNvSpPr/>
          <p:nvPr/>
        </p:nvSpPr>
        <p:spPr>
          <a:xfrm flipV="1">
            <a:off x="-2" y="5562600"/>
            <a:ext cx="1581151" cy="1306653"/>
          </a:xfrm>
          <a:custGeom>
            <a:avLst/>
            <a:gdLst>
              <a:gd name="connsiteX0" fmla="*/ 0 w 1596000"/>
              <a:gd name="connsiteY0" fmla="*/ 740842 h 740842"/>
              <a:gd name="connsiteX1" fmla="*/ 0 w 1596000"/>
              <a:gd name="connsiteY1" fmla="*/ 0 h 740842"/>
              <a:gd name="connsiteX2" fmla="*/ 1596000 w 1596000"/>
              <a:gd name="connsiteY2" fmla="*/ 740842 h 740842"/>
              <a:gd name="connsiteX3" fmla="*/ 0 w 1596000"/>
              <a:gd name="connsiteY3" fmla="*/ 740842 h 740842"/>
              <a:gd name="connsiteX0-1" fmla="*/ 0 w 1519800"/>
              <a:gd name="connsiteY0-2" fmla="*/ 740842 h 1293292"/>
              <a:gd name="connsiteX1-3" fmla="*/ 0 w 1519800"/>
              <a:gd name="connsiteY1-4" fmla="*/ 0 h 1293292"/>
              <a:gd name="connsiteX2-5" fmla="*/ 1519800 w 1519800"/>
              <a:gd name="connsiteY2-6" fmla="*/ 1293292 h 1293292"/>
              <a:gd name="connsiteX3-7" fmla="*/ 0 w 1519800"/>
              <a:gd name="connsiteY3-8" fmla="*/ 740842 h 12932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19800" h="1293292">
                <a:moveTo>
                  <a:pt x="0" y="740842"/>
                </a:moveTo>
                <a:lnTo>
                  <a:pt x="0" y="0"/>
                </a:lnTo>
                <a:lnTo>
                  <a:pt x="1519800" y="1293292"/>
                </a:lnTo>
                <a:lnTo>
                  <a:pt x="0" y="740842"/>
                </a:lnTo>
                <a:close/>
              </a:path>
            </a:pathLst>
          </a:custGeom>
          <a:solidFill>
            <a:srgbClr val="59C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直角三角形 8"/>
          <p:cNvSpPr/>
          <p:nvPr/>
        </p:nvSpPr>
        <p:spPr>
          <a:xfrm rot="5400000" flipH="1" flipV="1">
            <a:off x="148633" y="5428776"/>
            <a:ext cx="1293293" cy="1565153"/>
          </a:xfrm>
          <a:custGeom>
            <a:avLst/>
            <a:gdLst>
              <a:gd name="connsiteX0" fmla="*/ 0 w 1596000"/>
              <a:gd name="connsiteY0" fmla="*/ 740842 h 740842"/>
              <a:gd name="connsiteX1" fmla="*/ 0 w 1596000"/>
              <a:gd name="connsiteY1" fmla="*/ 0 h 740842"/>
              <a:gd name="connsiteX2" fmla="*/ 1596000 w 1596000"/>
              <a:gd name="connsiteY2" fmla="*/ 740842 h 740842"/>
              <a:gd name="connsiteX3" fmla="*/ 0 w 1596000"/>
              <a:gd name="connsiteY3" fmla="*/ 740842 h 740842"/>
              <a:gd name="connsiteX0-1" fmla="*/ 0 w 1519800"/>
              <a:gd name="connsiteY0-2" fmla="*/ 740842 h 1293292"/>
              <a:gd name="connsiteX1-3" fmla="*/ 0 w 1519800"/>
              <a:gd name="connsiteY1-4" fmla="*/ 0 h 1293292"/>
              <a:gd name="connsiteX2-5" fmla="*/ 1519800 w 1519800"/>
              <a:gd name="connsiteY2-6" fmla="*/ 1293292 h 1293292"/>
              <a:gd name="connsiteX3-7" fmla="*/ 0 w 1519800"/>
              <a:gd name="connsiteY3-8" fmla="*/ 740842 h 12932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19800" h="1293292">
                <a:moveTo>
                  <a:pt x="0" y="740842"/>
                </a:moveTo>
                <a:lnTo>
                  <a:pt x="0" y="0"/>
                </a:lnTo>
                <a:lnTo>
                  <a:pt x="1519800" y="1293292"/>
                </a:lnTo>
                <a:lnTo>
                  <a:pt x="0" y="7408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等腰三角形 10"/>
          <p:cNvSpPr/>
          <p:nvPr/>
        </p:nvSpPr>
        <p:spPr>
          <a:xfrm rot="164224">
            <a:off x="3506540" y="5042651"/>
            <a:ext cx="1085960" cy="496658"/>
          </a:xfrm>
          <a:custGeom>
            <a:avLst/>
            <a:gdLst>
              <a:gd name="connsiteX0" fmla="*/ 0 w 2160000"/>
              <a:gd name="connsiteY0" fmla="*/ 1080000 h 1080000"/>
              <a:gd name="connsiteX1" fmla="*/ 1080000 w 2160000"/>
              <a:gd name="connsiteY1" fmla="*/ 0 h 1080000"/>
              <a:gd name="connsiteX2" fmla="*/ 2160000 w 2160000"/>
              <a:gd name="connsiteY2" fmla="*/ 1080000 h 1080000"/>
              <a:gd name="connsiteX3" fmla="*/ 0 w 2160000"/>
              <a:gd name="connsiteY3" fmla="*/ 1080000 h 1080000"/>
              <a:gd name="connsiteX0-1" fmla="*/ 0 w 2160000"/>
              <a:gd name="connsiteY0-2" fmla="*/ 1118100 h 1118100"/>
              <a:gd name="connsiteX1-3" fmla="*/ 1695950 w 2160000"/>
              <a:gd name="connsiteY1-4" fmla="*/ 0 h 1118100"/>
              <a:gd name="connsiteX2-5" fmla="*/ 2160000 w 2160000"/>
              <a:gd name="connsiteY2-6" fmla="*/ 1118100 h 1118100"/>
              <a:gd name="connsiteX3-7" fmla="*/ 0 w 2160000"/>
              <a:gd name="connsiteY3-8" fmla="*/ 1118100 h 11181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60000" h="1118100">
                <a:moveTo>
                  <a:pt x="0" y="1118100"/>
                </a:moveTo>
                <a:lnTo>
                  <a:pt x="1695950" y="0"/>
                </a:lnTo>
                <a:lnTo>
                  <a:pt x="2160000" y="1118100"/>
                </a:lnTo>
                <a:lnTo>
                  <a:pt x="0" y="11181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511094" y="2469539"/>
            <a:ext cx="7825531" cy="2646878"/>
            <a:chOff x="4064925" y="152186"/>
            <a:chExt cx="7825531" cy="2646878"/>
          </a:xfrm>
        </p:grpSpPr>
        <p:sp>
          <p:nvSpPr>
            <p:cNvPr id="15" name="文本框 14"/>
            <p:cNvSpPr txBox="1"/>
            <p:nvPr/>
          </p:nvSpPr>
          <p:spPr>
            <a:xfrm>
              <a:off x="8775783" y="152186"/>
              <a:ext cx="311467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600" dirty="0" smtClean="0">
                  <a:solidFill>
                    <a:prstClr val="white"/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16600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64925" y="1438696"/>
              <a:ext cx="540575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prstClr val="white"/>
                  </a:solidFill>
                  <a:latin typeface="Agency FB" panose="020B0503020202020204" pitchFamily="34" charset="0"/>
                </a:rPr>
                <a:t>ADD YOUR TITLE HERE</a:t>
              </a:r>
              <a:endParaRPr lang="zh-CN" altLang="en-US" sz="3200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320955" y="1997332"/>
              <a:ext cx="369844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prstClr val="white"/>
                  </a:solidFill>
                  <a:latin typeface="汉仪细圆简" panose="02010609000101010101" pitchFamily="49" charset="-122"/>
                  <a:ea typeface="汉仪细圆简" panose="02010609000101010101" pitchFamily="49" charset="-122"/>
                </a:rPr>
                <a:t>COPY OR WRITE YOUR TEXT AND PASTE IT HERE</a:t>
              </a:r>
              <a:endParaRPr lang="zh-CN" altLang="en-US" sz="1000" dirty="0">
                <a:solidFill>
                  <a:prstClr val="white"/>
                </a:solidFill>
                <a:latin typeface="汉仪细圆简" panose="02010609000101010101" pitchFamily="49" charset="-122"/>
                <a:ea typeface="汉仪细圆简" panose="0201060900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0"/>
            <a:ext cx="1581151" cy="1306653"/>
            <a:chOff x="-2" y="5562600"/>
            <a:chExt cx="1581151" cy="1306653"/>
          </a:xfrm>
        </p:grpSpPr>
        <p:sp>
          <p:nvSpPr>
            <p:cNvPr id="3" name="直角三角形 8"/>
            <p:cNvSpPr/>
            <p:nvPr/>
          </p:nvSpPr>
          <p:spPr>
            <a:xfrm flipV="1">
              <a:off x="-2" y="5562600"/>
              <a:ext cx="1581151" cy="1306653"/>
            </a:xfrm>
            <a:custGeom>
              <a:avLst/>
              <a:gdLst>
                <a:gd name="connsiteX0" fmla="*/ 0 w 1596000"/>
                <a:gd name="connsiteY0" fmla="*/ 740842 h 740842"/>
                <a:gd name="connsiteX1" fmla="*/ 0 w 1596000"/>
                <a:gd name="connsiteY1" fmla="*/ 0 h 740842"/>
                <a:gd name="connsiteX2" fmla="*/ 1596000 w 1596000"/>
                <a:gd name="connsiteY2" fmla="*/ 740842 h 740842"/>
                <a:gd name="connsiteX3" fmla="*/ 0 w 1596000"/>
                <a:gd name="connsiteY3" fmla="*/ 740842 h 740842"/>
                <a:gd name="connsiteX0-1" fmla="*/ 0 w 1519800"/>
                <a:gd name="connsiteY0-2" fmla="*/ 740842 h 1293292"/>
                <a:gd name="connsiteX1-3" fmla="*/ 0 w 1519800"/>
                <a:gd name="connsiteY1-4" fmla="*/ 0 h 1293292"/>
                <a:gd name="connsiteX2-5" fmla="*/ 1519800 w 1519800"/>
                <a:gd name="connsiteY2-6" fmla="*/ 1293292 h 1293292"/>
                <a:gd name="connsiteX3-7" fmla="*/ 0 w 1519800"/>
                <a:gd name="connsiteY3-8" fmla="*/ 740842 h 1293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9800" h="1293292">
                  <a:moveTo>
                    <a:pt x="0" y="740842"/>
                  </a:moveTo>
                  <a:lnTo>
                    <a:pt x="0" y="0"/>
                  </a:lnTo>
                  <a:lnTo>
                    <a:pt x="1519800" y="1293292"/>
                  </a:lnTo>
                  <a:lnTo>
                    <a:pt x="0" y="740842"/>
                  </a:lnTo>
                  <a:close/>
                </a:path>
              </a:pathLst>
            </a:custGeom>
            <a:solidFill>
              <a:srgbClr val="59C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直角三角形 8"/>
            <p:cNvSpPr/>
            <p:nvPr/>
          </p:nvSpPr>
          <p:spPr>
            <a:xfrm rot="5400000" flipH="1" flipV="1">
              <a:off x="148633" y="5428776"/>
              <a:ext cx="1293293" cy="1565153"/>
            </a:xfrm>
            <a:custGeom>
              <a:avLst/>
              <a:gdLst>
                <a:gd name="connsiteX0" fmla="*/ 0 w 1596000"/>
                <a:gd name="connsiteY0" fmla="*/ 740842 h 740842"/>
                <a:gd name="connsiteX1" fmla="*/ 0 w 1596000"/>
                <a:gd name="connsiteY1" fmla="*/ 0 h 740842"/>
                <a:gd name="connsiteX2" fmla="*/ 1596000 w 1596000"/>
                <a:gd name="connsiteY2" fmla="*/ 740842 h 740842"/>
                <a:gd name="connsiteX3" fmla="*/ 0 w 1596000"/>
                <a:gd name="connsiteY3" fmla="*/ 740842 h 740842"/>
                <a:gd name="connsiteX0-1" fmla="*/ 0 w 1519800"/>
                <a:gd name="connsiteY0-2" fmla="*/ 740842 h 1293292"/>
                <a:gd name="connsiteX1-3" fmla="*/ 0 w 1519800"/>
                <a:gd name="connsiteY1-4" fmla="*/ 0 h 1293292"/>
                <a:gd name="connsiteX2-5" fmla="*/ 1519800 w 1519800"/>
                <a:gd name="connsiteY2-6" fmla="*/ 1293292 h 1293292"/>
                <a:gd name="connsiteX3-7" fmla="*/ 0 w 1519800"/>
                <a:gd name="connsiteY3-8" fmla="*/ 740842 h 1293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9800" h="1293292">
                  <a:moveTo>
                    <a:pt x="0" y="740842"/>
                  </a:moveTo>
                  <a:lnTo>
                    <a:pt x="0" y="0"/>
                  </a:lnTo>
                  <a:lnTo>
                    <a:pt x="1519800" y="1293292"/>
                  </a:lnTo>
                  <a:lnTo>
                    <a:pt x="0" y="7408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任意多边形 4"/>
          <p:cNvSpPr/>
          <p:nvPr/>
        </p:nvSpPr>
        <p:spPr>
          <a:xfrm>
            <a:off x="-482096" y="2034505"/>
            <a:ext cx="12096925" cy="4694010"/>
          </a:xfrm>
          <a:custGeom>
            <a:avLst/>
            <a:gdLst>
              <a:gd name="connsiteX0" fmla="*/ 0 w 8665028"/>
              <a:gd name="connsiteY0" fmla="*/ 4528457 h 4528457"/>
              <a:gd name="connsiteX1" fmla="*/ 2046514 w 8665028"/>
              <a:gd name="connsiteY1" fmla="*/ 2569028 h 4528457"/>
              <a:gd name="connsiteX2" fmla="*/ 3352800 w 8665028"/>
              <a:gd name="connsiteY2" fmla="*/ 2989943 h 4528457"/>
              <a:gd name="connsiteX3" fmla="*/ 4862286 w 8665028"/>
              <a:gd name="connsiteY3" fmla="*/ 972457 h 4528457"/>
              <a:gd name="connsiteX4" fmla="*/ 6720114 w 8665028"/>
              <a:gd name="connsiteY4" fmla="*/ 1596571 h 4528457"/>
              <a:gd name="connsiteX5" fmla="*/ 8665028 w 8665028"/>
              <a:gd name="connsiteY5" fmla="*/ 0 h 4528457"/>
              <a:gd name="connsiteX0-1" fmla="*/ 0 w 8665028"/>
              <a:gd name="connsiteY0-2" fmla="*/ 4528457 h 4528457"/>
              <a:gd name="connsiteX1-3" fmla="*/ 2046514 w 8665028"/>
              <a:gd name="connsiteY1-4" fmla="*/ 2569028 h 4528457"/>
              <a:gd name="connsiteX2-5" fmla="*/ 3990291 w 8665028"/>
              <a:gd name="connsiteY2-6" fmla="*/ 3003947 h 4528457"/>
              <a:gd name="connsiteX3-7" fmla="*/ 4862286 w 8665028"/>
              <a:gd name="connsiteY3-8" fmla="*/ 972457 h 4528457"/>
              <a:gd name="connsiteX4-9" fmla="*/ 6720114 w 8665028"/>
              <a:gd name="connsiteY4-10" fmla="*/ 1596571 h 4528457"/>
              <a:gd name="connsiteX5-11" fmla="*/ 8665028 w 8665028"/>
              <a:gd name="connsiteY5-12" fmla="*/ 0 h 45284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8665028" h="4528457">
                <a:moveTo>
                  <a:pt x="0" y="4528457"/>
                </a:moveTo>
                <a:lnTo>
                  <a:pt x="2046514" y="2569028"/>
                </a:lnTo>
                <a:lnTo>
                  <a:pt x="3990291" y="3003947"/>
                </a:lnTo>
                <a:lnTo>
                  <a:pt x="4862286" y="972457"/>
                </a:lnTo>
                <a:lnTo>
                  <a:pt x="6720114" y="1596571"/>
                </a:lnTo>
                <a:lnTo>
                  <a:pt x="8665028" y="0"/>
                </a:lnTo>
              </a:path>
            </a:pathLst>
          </a:custGeom>
          <a:noFill/>
          <a:ln w="38100">
            <a:solidFill>
              <a:schemeClr val="bg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188583" y="4522343"/>
            <a:ext cx="462848" cy="435428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58595B"/>
                </a:solidFill>
                <a:ea typeface="微软雅黑" panose="020B0503020204020204" charset="-122"/>
              </a:rPr>
              <a:t>1</a:t>
            </a:r>
            <a:endParaRPr lang="zh-CN" altLang="en-US" sz="1600" b="1" dirty="0">
              <a:solidFill>
                <a:srgbClr val="58595B"/>
              </a:solidFill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800476" y="4914228"/>
            <a:ext cx="462848" cy="435428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58595B"/>
                </a:solidFill>
                <a:ea typeface="微软雅黑" panose="020B0503020204020204" charset="-122"/>
              </a:rPr>
              <a:t>2</a:t>
            </a:r>
            <a:endParaRPr lang="zh-CN" altLang="en-US" sz="1600" b="1" dirty="0">
              <a:solidFill>
                <a:srgbClr val="58595B"/>
              </a:solidFill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058052" y="2853200"/>
            <a:ext cx="462848" cy="435428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58595B"/>
                </a:solidFill>
                <a:ea typeface="微软雅黑" panose="020B0503020204020204" charset="-122"/>
              </a:rPr>
              <a:t>3</a:t>
            </a:r>
            <a:endParaRPr lang="zh-CN" altLang="en-US" sz="1600" b="1" dirty="0">
              <a:solidFill>
                <a:srgbClr val="58595B"/>
              </a:solidFill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650595" y="3462800"/>
            <a:ext cx="462848" cy="435428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58595B"/>
                </a:solidFill>
                <a:ea typeface="微软雅黑" panose="020B0503020204020204" charset="-122"/>
              </a:rPr>
              <a:t>4</a:t>
            </a:r>
            <a:endParaRPr lang="zh-CN" altLang="en-US" sz="1600" b="1" dirty="0">
              <a:solidFill>
                <a:srgbClr val="58595B"/>
              </a:solidFill>
              <a:ea typeface="微软雅黑" panose="020B0503020204020204" charset="-122"/>
            </a:endParaRPr>
          </a:p>
        </p:txBody>
      </p:sp>
      <p:sp>
        <p:nvSpPr>
          <p:cNvPr id="22" name="MH_Text_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21762" y="3690272"/>
            <a:ext cx="1981748" cy="83207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Add Your Text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Here.Your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text and paste it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here.Text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or Copy Your text and paste it here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MH_SubTitle_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21762" y="3142994"/>
            <a:ext cx="1981748" cy="47509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ADD TITLE HERE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" name="MH_Text_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87189" y="5956278"/>
            <a:ext cx="1981748" cy="83207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Add Your Text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Here.Your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text and paste it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here.Text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or Copy Your text and paste it here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MH_SubTitle_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87189" y="5409000"/>
            <a:ext cx="1981748" cy="47509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ADD TITLE HERE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6" name="MH_Text_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63324" y="2090945"/>
            <a:ext cx="1981748" cy="83207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Add Your Text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Here.Your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text and paste it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here.Text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or Copy Your text and paste it here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MH_SubTitle_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63324" y="1543667"/>
            <a:ext cx="1981748" cy="47509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ADD TITLE HERE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8" name="MH_Text_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34003" y="4516278"/>
            <a:ext cx="1981748" cy="83207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Add Your Text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Here.Your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text and paste it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here.Text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or Copy Your text and paste it here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MH_SubTitle_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934003" y="3969000"/>
            <a:ext cx="1981748" cy="47509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ADD TITLE HERE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667706" y="294809"/>
            <a:ext cx="4218305" cy="992040"/>
            <a:chOff x="1667706" y="294809"/>
            <a:chExt cx="4218305" cy="992040"/>
          </a:xfrm>
        </p:grpSpPr>
        <p:sp>
          <p:nvSpPr>
            <p:cNvPr id="31" name="矩形 30"/>
            <p:cNvSpPr/>
            <p:nvPr/>
          </p:nvSpPr>
          <p:spPr>
            <a:xfrm>
              <a:off x="1667706" y="294809"/>
              <a:ext cx="4218305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 dirty="0" smtClean="0">
                  <a:solidFill>
                    <a:srgbClr val="58595B"/>
                  </a:solidFill>
                  <a:latin typeface="Agency FB" panose="020B0503020202020204" pitchFamily="34" charset="0"/>
                </a:rPr>
                <a:t>ADD </a:t>
              </a:r>
              <a:r>
                <a:rPr lang="zh-CN" altLang="en-US" sz="4000" dirty="0">
                  <a:solidFill>
                    <a:srgbClr val="58595B"/>
                  </a:solidFill>
                  <a:latin typeface="Agency FB" panose="020B0503020202020204" pitchFamily="34" charset="0"/>
                </a:rPr>
                <a:t>TITLE HERE</a:t>
              </a:r>
              <a:endParaRPr lang="zh-CN" altLang="en-US" sz="4000" dirty="0">
                <a:solidFill>
                  <a:srgbClr val="58595B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667706" y="917517"/>
              <a:ext cx="41488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58595B"/>
                  </a:solidFill>
                </a:rPr>
                <a:t>copy or write your text and paste it here</a:t>
              </a:r>
              <a:endParaRPr lang="zh-CN" altLang="en-US" dirty="0">
                <a:solidFill>
                  <a:srgbClr val="58595B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89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79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869"/>
                            </p:stCondLst>
                            <p:childTnLst>
                              <p:par>
                                <p:cTn id="7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0"/>
            <a:ext cx="1581151" cy="1306653"/>
            <a:chOff x="-2" y="5562600"/>
            <a:chExt cx="1581151" cy="1306653"/>
          </a:xfrm>
        </p:grpSpPr>
        <p:sp>
          <p:nvSpPr>
            <p:cNvPr id="3" name="直角三角形 8"/>
            <p:cNvSpPr/>
            <p:nvPr/>
          </p:nvSpPr>
          <p:spPr>
            <a:xfrm flipV="1">
              <a:off x="-2" y="5562600"/>
              <a:ext cx="1581151" cy="1306653"/>
            </a:xfrm>
            <a:custGeom>
              <a:avLst/>
              <a:gdLst>
                <a:gd name="connsiteX0" fmla="*/ 0 w 1596000"/>
                <a:gd name="connsiteY0" fmla="*/ 740842 h 740842"/>
                <a:gd name="connsiteX1" fmla="*/ 0 w 1596000"/>
                <a:gd name="connsiteY1" fmla="*/ 0 h 740842"/>
                <a:gd name="connsiteX2" fmla="*/ 1596000 w 1596000"/>
                <a:gd name="connsiteY2" fmla="*/ 740842 h 740842"/>
                <a:gd name="connsiteX3" fmla="*/ 0 w 1596000"/>
                <a:gd name="connsiteY3" fmla="*/ 740842 h 740842"/>
                <a:gd name="connsiteX0-1" fmla="*/ 0 w 1519800"/>
                <a:gd name="connsiteY0-2" fmla="*/ 740842 h 1293292"/>
                <a:gd name="connsiteX1-3" fmla="*/ 0 w 1519800"/>
                <a:gd name="connsiteY1-4" fmla="*/ 0 h 1293292"/>
                <a:gd name="connsiteX2-5" fmla="*/ 1519800 w 1519800"/>
                <a:gd name="connsiteY2-6" fmla="*/ 1293292 h 1293292"/>
                <a:gd name="connsiteX3-7" fmla="*/ 0 w 1519800"/>
                <a:gd name="connsiteY3-8" fmla="*/ 740842 h 1293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9800" h="1293292">
                  <a:moveTo>
                    <a:pt x="0" y="740842"/>
                  </a:moveTo>
                  <a:lnTo>
                    <a:pt x="0" y="0"/>
                  </a:lnTo>
                  <a:lnTo>
                    <a:pt x="1519800" y="1293292"/>
                  </a:lnTo>
                  <a:lnTo>
                    <a:pt x="0" y="740842"/>
                  </a:lnTo>
                  <a:close/>
                </a:path>
              </a:pathLst>
            </a:custGeom>
            <a:solidFill>
              <a:srgbClr val="59C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直角三角形 8"/>
            <p:cNvSpPr/>
            <p:nvPr/>
          </p:nvSpPr>
          <p:spPr>
            <a:xfrm rot="5400000" flipH="1" flipV="1">
              <a:off x="148633" y="5428776"/>
              <a:ext cx="1293293" cy="1565153"/>
            </a:xfrm>
            <a:custGeom>
              <a:avLst/>
              <a:gdLst>
                <a:gd name="connsiteX0" fmla="*/ 0 w 1596000"/>
                <a:gd name="connsiteY0" fmla="*/ 740842 h 740842"/>
                <a:gd name="connsiteX1" fmla="*/ 0 w 1596000"/>
                <a:gd name="connsiteY1" fmla="*/ 0 h 740842"/>
                <a:gd name="connsiteX2" fmla="*/ 1596000 w 1596000"/>
                <a:gd name="connsiteY2" fmla="*/ 740842 h 740842"/>
                <a:gd name="connsiteX3" fmla="*/ 0 w 1596000"/>
                <a:gd name="connsiteY3" fmla="*/ 740842 h 740842"/>
                <a:gd name="connsiteX0-1" fmla="*/ 0 w 1519800"/>
                <a:gd name="connsiteY0-2" fmla="*/ 740842 h 1293292"/>
                <a:gd name="connsiteX1-3" fmla="*/ 0 w 1519800"/>
                <a:gd name="connsiteY1-4" fmla="*/ 0 h 1293292"/>
                <a:gd name="connsiteX2-5" fmla="*/ 1519800 w 1519800"/>
                <a:gd name="connsiteY2-6" fmla="*/ 1293292 h 1293292"/>
                <a:gd name="connsiteX3-7" fmla="*/ 0 w 1519800"/>
                <a:gd name="connsiteY3-8" fmla="*/ 740842 h 1293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9800" h="1293292">
                  <a:moveTo>
                    <a:pt x="0" y="740842"/>
                  </a:moveTo>
                  <a:lnTo>
                    <a:pt x="0" y="0"/>
                  </a:lnTo>
                  <a:lnTo>
                    <a:pt x="1519800" y="1293292"/>
                  </a:lnTo>
                  <a:lnTo>
                    <a:pt x="0" y="7408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8" name="MH_Text_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8724" y="3494947"/>
            <a:ext cx="3611781" cy="83207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Add Your Text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Here.Your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text and paste it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here.Text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or Copy Your text and paste it here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9" name="MH_SubTitle_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8725" y="2947669"/>
            <a:ext cx="1981748" cy="47509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ADD TITLE HERE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0" name="MH_Text_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2362" y="4665938"/>
            <a:ext cx="3611781" cy="83207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Add Your Text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Here.Your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text and paste it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here.Text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or Copy Your text and paste it here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1" name="MH_SubTitle_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2363" y="4118660"/>
            <a:ext cx="1981748" cy="47509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ADD TITLE HERE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2" name="MH_Text_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6000" y="5836929"/>
            <a:ext cx="3611781" cy="83207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Add Your Text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Here.Your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text and paste it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here.Text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or Copy Your text and paste it here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3" name="MH_SubTitle_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56001" y="5289651"/>
            <a:ext cx="1981748" cy="47509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ADD TITLE HERE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7505729" y="3638772"/>
            <a:ext cx="1745224" cy="3283969"/>
            <a:chOff x="7505729" y="3638772"/>
            <a:chExt cx="1745224" cy="3283969"/>
          </a:xfrm>
        </p:grpSpPr>
        <p:sp>
          <p:nvSpPr>
            <p:cNvPr id="10" name="矩形 9"/>
            <p:cNvSpPr/>
            <p:nvPr/>
          </p:nvSpPr>
          <p:spPr>
            <a:xfrm>
              <a:off x="7505729" y="3638772"/>
              <a:ext cx="1745224" cy="3283969"/>
            </a:xfrm>
            <a:prstGeom prst="rect">
              <a:avLst/>
            </a:prstGeom>
            <a:solidFill>
              <a:srgbClr val="59C3EB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lIns="121917" tIns="60959" rIns="121917" bIns="60959" rtlCol="0" anchor="ctr"/>
            <a:lstStyle/>
            <a:p>
              <a:pPr algn="ctr" defTabSz="1219200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610671" y="5633010"/>
              <a:ext cx="1469228" cy="1075613"/>
            </a:xfrm>
            <a:prstGeom prst="rect">
              <a:avLst/>
            </a:prstGeom>
          </p:spPr>
          <p:txBody>
            <a:bodyPr wrap="square" lIns="121917" tIns="60959" rIns="121917" bIns="60959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charset="-122"/>
                </a:rPr>
                <a:t>Add Your Text </a:t>
              </a:r>
              <a:r>
                <a:rPr lang="en-US" altLang="zh-CN" sz="1050" dirty="0" err="1">
                  <a:solidFill>
                    <a:schemeClr val="bg1"/>
                  </a:solidFill>
                  <a:latin typeface="微软雅黑" panose="020B0503020204020204" charset="-122"/>
                </a:rPr>
                <a:t>Here.Your</a:t>
              </a: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charset="-122"/>
                </a:rPr>
                <a:t> text and paste it </a:t>
              </a:r>
              <a:r>
                <a:rPr lang="en-US" altLang="zh-CN" sz="1050" dirty="0" err="1">
                  <a:solidFill>
                    <a:schemeClr val="bg1"/>
                  </a:solidFill>
                  <a:latin typeface="微软雅黑" panose="020B0503020204020204" charset="-122"/>
                </a:rPr>
                <a:t>here.Text</a:t>
              </a: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charset="-122"/>
                </a:rPr>
                <a:t> or Copy Your text and paste it here</a:t>
              </a:r>
              <a:endParaRPr lang="en-US" altLang="zh-CN" sz="1050" dirty="0">
                <a:solidFill>
                  <a:schemeClr val="bg1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675383" y="4895015"/>
              <a:ext cx="1405917" cy="374645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pPr algn="ctr" defTabSz="1219200">
                <a:defRPr/>
              </a:pPr>
              <a:r>
                <a:rPr lang="en-US" altLang="zh-CN" sz="2135" b="1" kern="0" dirty="0">
                  <a:solidFill>
                    <a:sysClr val="window" lastClr="FFFFFF"/>
                  </a:solidFill>
                </a:rPr>
                <a:t>CLICK</a:t>
              </a:r>
              <a:r>
                <a:rPr lang="zh-CN" altLang="en-US" sz="2135" b="1" kern="0" dirty="0">
                  <a:solidFill>
                    <a:sysClr val="window" lastClr="FFFFFF"/>
                  </a:solidFill>
                </a:rPr>
                <a:t> </a:t>
              </a:r>
              <a:r>
                <a:rPr lang="en-US" altLang="zh-CN" sz="2135" b="1" kern="0" dirty="0">
                  <a:solidFill>
                    <a:sysClr val="window" lastClr="FFFFFF"/>
                  </a:solidFill>
                </a:rPr>
                <a:t>HERE</a:t>
              </a:r>
              <a:endParaRPr lang="zh-CN" altLang="en-US" sz="2135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672055" y="5155988"/>
              <a:ext cx="1412571" cy="340688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pPr algn="ctr" defTabSz="1219200">
                <a:defRPr/>
              </a:pPr>
              <a:r>
                <a:rPr lang="en-US" altLang="zh-CN" sz="1865" kern="0" dirty="0">
                  <a:solidFill>
                    <a:sysClr val="window" lastClr="FFFFFF"/>
                  </a:solidFill>
                </a:rPr>
                <a:t>TO</a:t>
              </a:r>
              <a:r>
                <a:rPr lang="zh-CN" altLang="en-US" sz="1865" kern="0" dirty="0">
                  <a:solidFill>
                    <a:sysClr val="window" lastClr="FFFFFF"/>
                  </a:solidFill>
                </a:rPr>
                <a:t> </a:t>
              </a:r>
              <a:r>
                <a:rPr lang="en-US" altLang="zh-CN" sz="1865" kern="0" dirty="0">
                  <a:solidFill>
                    <a:sysClr val="window" lastClr="FFFFFF"/>
                  </a:solidFill>
                </a:rPr>
                <a:t>ADD</a:t>
              </a:r>
              <a:r>
                <a:rPr lang="zh-CN" altLang="en-US" sz="1865" kern="0" dirty="0">
                  <a:solidFill>
                    <a:sysClr val="window" lastClr="FFFFFF"/>
                  </a:solidFill>
                </a:rPr>
                <a:t> </a:t>
              </a:r>
              <a:r>
                <a:rPr lang="en-US" altLang="zh-CN" sz="1865" kern="0" dirty="0">
                  <a:solidFill>
                    <a:sysClr val="window" lastClr="FFFFFF"/>
                  </a:solidFill>
                </a:rPr>
                <a:t>TITLE</a:t>
              </a:r>
              <a:endParaRPr lang="zh-CN" altLang="en-US" sz="1865" kern="0" dirty="0">
                <a:solidFill>
                  <a:sysClr val="window" lastClr="FFFFFF"/>
                </a:solidFill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8018786" y="4084783"/>
              <a:ext cx="808555" cy="601547"/>
              <a:chOff x="6233338" y="4924592"/>
              <a:chExt cx="808555" cy="601547"/>
            </a:xfrm>
            <a:solidFill>
              <a:schemeClr val="bg1"/>
            </a:solidFill>
          </p:grpSpPr>
          <p:sp>
            <p:nvSpPr>
              <p:cNvPr id="55" name="Freeform 389"/>
              <p:cNvSpPr>
                <a:spLocks noEditPoints="1"/>
              </p:cNvSpPr>
              <p:nvPr/>
            </p:nvSpPr>
            <p:spPr bwMode="auto">
              <a:xfrm>
                <a:off x="6795936" y="5282347"/>
                <a:ext cx="245957" cy="243792"/>
              </a:xfrm>
              <a:custGeom>
                <a:avLst/>
                <a:gdLst>
                  <a:gd name="T0" fmla="*/ 128 w 144"/>
                  <a:gd name="T1" fmla="*/ 65 h 143"/>
                  <a:gd name="T2" fmla="*/ 144 w 144"/>
                  <a:gd name="T3" fmla="*/ 57 h 143"/>
                  <a:gd name="T4" fmla="*/ 139 w 144"/>
                  <a:gd name="T5" fmla="*/ 43 h 143"/>
                  <a:gd name="T6" fmla="*/ 121 w 144"/>
                  <a:gd name="T7" fmla="*/ 45 h 143"/>
                  <a:gd name="T8" fmla="*/ 115 w 144"/>
                  <a:gd name="T9" fmla="*/ 35 h 143"/>
                  <a:gd name="T10" fmla="*/ 121 w 144"/>
                  <a:gd name="T11" fmla="*/ 18 h 143"/>
                  <a:gd name="T12" fmla="*/ 111 w 144"/>
                  <a:gd name="T13" fmla="*/ 10 h 143"/>
                  <a:gd name="T14" fmla="*/ 97 w 144"/>
                  <a:gd name="T15" fmla="*/ 23 h 143"/>
                  <a:gd name="T16" fmla="*/ 85 w 144"/>
                  <a:gd name="T17" fmla="*/ 19 h 143"/>
                  <a:gd name="T18" fmla="*/ 80 w 144"/>
                  <a:gd name="T19" fmla="*/ 0 h 143"/>
                  <a:gd name="T20" fmla="*/ 65 w 144"/>
                  <a:gd name="T21" fmla="*/ 0 h 143"/>
                  <a:gd name="T22" fmla="*/ 60 w 144"/>
                  <a:gd name="T23" fmla="*/ 19 h 143"/>
                  <a:gd name="T24" fmla="*/ 47 w 144"/>
                  <a:gd name="T25" fmla="*/ 21 h 143"/>
                  <a:gd name="T26" fmla="*/ 34 w 144"/>
                  <a:gd name="T27" fmla="*/ 10 h 143"/>
                  <a:gd name="T28" fmla="*/ 23 w 144"/>
                  <a:gd name="T29" fmla="*/ 19 h 143"/>
                  <a:gd name="T30" fmla="*/ 29 w 144"/>
                  <a:gd name="T31" fmla="*/ 36 h 143"/>
                  <a:gd name="T32" fmla="*/ 24 w 144"/>
                  <a:gd name="T33" fmla="*/ 43 h 143"/>
                  <a:gd name="T34" fmla="*/ 4 w 144"/>
                  <a:gd name="T35" fmla="*/ 43 h 143"/>
                  <a:gd name="T36" fmla="*/ 0 w 144"/>
                  <a:gd name="T37" fmla="*/ 54 h 143"/>
                  <a:gd name="T38" fmla="*/ 17 w 144"/>
                  <a:gd name="T39" fmla="*/ 64 h 143"/>
                  <a:gd name="T40" fmla="*/ 16 w 144"/>
                  <a:gd name="T41" fmla="*/ 76 h 143"/>
                  <a:gd name="T42" fmla="*/ 0 w 144"/>
                  <a:gd name="T43" fmla="*/ 87 h 143"/>
                  <a:gd name="T44" fmla="*/ 5 w 144"/>
                  <a:gd name="T45" fmla="*/ 100 h 143"/>
                  <a:gd name="T46" fmla="*/ 23 w 144"/>
                  <a:gd name="T47" fmla="*/ 98 h 143"/>
                  <a:gd name="T48" fmla="*/ 29 w 144"/>
                  <a:gd name="T49" fmla="*/ 108 h 143"/>
                  <a:gd name="T50" fmla="*/ 23 w 144"/>
                  <a:gd name="T51" fmla="*/ 125 h 143"/>
                  <a:gd name="T52" fmla="*/ 34 w 144"/>
                  <a:gd name="T53" fmla="*/ 133 h 143"/>
                  <a:gd name="T54" fmla="*/ 49 w 144"/>
                  <a:gd name="T55" fmla="*/ 122 h 143"/>
                  <a:gd name="T56" fmla="*/ 60 w 144"/>
                  <a:gd name="T57" fmla="*/ 126 h 143"/>
                  <a:gd name="T58" fmla="*/ 65 w 144"/>
                  <a:gd name="T59" fmla="*/ 143 h 143"/>
                  <a:gd name="T60" fmla="*/ 78 w 144"/>
                  <a:gd name="T61" fmla="*/ 143 h 143"/>
                  <a:gd name="T62" fmla="*/ 83 w 144"/>
                  <a:gd name="T63" fmla="*/ 125 h 143"/>
                  <a:gd name="T64" fmla="*/ 97 w 144"/>
                  <a:gd name="T65" fmla="*/ 122 h 143"/>
                  <a:gd name="T66" fmla="*/ 109 w 144"/>
                  <a:gd name="T67" fmla="*/ 133 h 143"/>
                  <a:gd name="T68" fmla="*/ 120 w 144"/>
                  <a:gd name="T69" fmla="*/ 125 h 143"/>
                  <a:gd name="T70" fmla="*/ 114 w 144"/>
                  <a:gd name="T71" fmla="*/ 108 h 143"/>
                  <a:gd name="T72" fmla="*/ 121 w 144"/>
                  <a:gd name="T73" fmla="*/ 100 h 143"/>
                  <a:gd name="T74" fmla="*/ 140 w 144"/>
                  <a:gd name="T75" fmla="*/ 100 h 143"/>
                  <a:gd name="T76" fmla="*/ 144 w 144"/>
                  <a:gd name="T77" fmla="*/ 87 h 143"/>
                  <a:gd name="T78" fmla="*/ 128 w 144"/>
                  <a:gd name="T79" fmla="*/ 78 h 143"/>
                  <a:gd name="T80" fmla="*/ 128 w 144"/>
                  <a:gd name="T81" fmla="*/ 65 h 143"/>
                  <a:gd name="T82" fmla="*/ 72 w 144"/>
                  <a:gd name="T83" fmla="*/ 101 h 143"/>
                  <a:gd name="T84" fmla="*/ 43 w 144"/>
                  <a:gd name="T85" fmla="*/ 72 h 143"/>
                  <a:gd name="T86" fmla="*/ 72 w 144"/>
                  <a:gd name="T87" fmla="*/ 43 h 143"/>
                  <a:gd name="T88" fmla="*/ 101 w 144"/>
                  <a:gd name="T89" fmla="*/ 72 h 143"/>
                  <a:gd name="T90" fmla="*/ 72 w 144"/>
                  <a:gd name="T91" fmla="*/ 10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4" h="143">
                    <a:moveTo>
                      <a:pt x="128" y="65"/>
                    </a:moveTo>
                    <a:cubicBezTo>
                      <a:pt x="144" y="57"/>
                      <a:pt x="144" y="57"/>
                      <a:pt x="144" y="57"/>
                    </a:cubicBezTo>
                    <a:cubicBezTo>
                      <a:pt x="139" y="43"/>
                      <a:pt x="139" y="43"/>
                      <a:pt x="139" y="43"/>
                    </a:cubicBezTo>
                    <a:cubicBezTo>
                      <a:pt x="121" y="45"/>
                      <a:pt x="121" y="45"/>
                      <a:pt x="121" y="45"/>
                    </a:cubicBezTo>
                    <a:cubicBezTo>
                      <a:pt x="115" y="35"/>
                      <a:pt x="115" y="35"/>
                      <a:pt x="115" y="35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111" y="10"/>
                      <a:pt x="111" y="10"/>
                      <a:pt x="111" y="10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9" y="108"/>
                      <a:pt x="29" y="108"/>
                      <a:pt x="29" y="108"/>
                    </a:cubicBezTo>
                    <a:cubicBezTo>
                      <a:pt x="23" y="125"/>
                      <a:pt x="23" y="125"/>
                      <a:pt x="23" y="125"/>
                    </a:cubicBezTo>
                    <a:cubicBezTo>
                      <a:pt x="34" y="133"/>
                      <a:pt x="34" y="133"/>
                      <a:pt x="34" y="133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60" y="126"/>
                      <a:pt x="60" y="126"/>
                      <a:pt x="60" y="126"/>
                    </a:cubicBezTo>
                    <a:cubicBezTo>
                      <a:pt x="65" y="143"/>
                      <a:pt x="65" y="143"/>
                      <a:pt x="65" y="143"/>
                    </a:cubicBezTo>
                    <a:cubicBezTo>
                      <a:pt x="78" y="143"/>
                      <a:pt x="78" y="143"/>
                      <a:pt x="78" y="143"/>
                    </a:cubicBezTo>
                    <a:cubicBezTo>
                      <a:pt x="83" y="125"/>
                      <a:pt x="83" y="125"/>
                      <a:pt x="83" y="125"/>
                    </a:cubicBezTo>
                    <a:cubicBezTo>
                      <a:pt x="97" y="122"/>
                      <a:pt x="97" y="122"/>
                      <a:pt x="97" y="122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20" y="125"/>
                      <a:pt x="120" y="125"/>
                      <a:pt x="120" y="125"/>
                    </a:cubicBezTo>
                    <a:cubicBezTo>
                      <a:pt x="114" y="108"/>
                      <a:pt x="114" y="108"/>
                      <a:pt x="114" y="108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40" y="100"/>
                      <a:pt x="140" y="100"/>
                      <a:pt x="140" y="100"/>
                    </a:cubicBezTo>
                    <a:cubicBezTo>
                      <a:pt x="144" y="87"/>
                      <a:pt x="144" y="87"/>
                      <a:pt x="144" y="87"/>
                    </a:cubicBezTo>
                    <a:cubicBezTo>
                      <a:pt x="128" y="78"/>
                      <a:pt x="128" y="78"/>
                      <a:pt x="128" y="78"/>
                    </a:cubicBezTo>
                    <a:lnTo>
                      <a:pt x="128" y="65"/>
                    </a:lnTo>
                    <a:close/>
                    <a:moveTo>
                      <a:pt x="72" y="101"/>
                    </a:moveTo>
                    <a:cubicBezTo>
                      <a:pt x="56" y="101"/>
                      <a:pt x="43" y="88"/>
                      <a:pt x="43" y="72"/>
                    </a:cubicBezTo>
                    <a:cubicBezTo>
                      <a:pt x="43" y="56"/>
                      <a:pt x="56" y="43"/>
                      <a:pt x="72" y="43"/>
                    </a:cubicBezTo>
                    <a:cubicBezTo>
                      <a:pt x="88" y="43"/>
                      <a:pt x="101" y="56"/>
                      <a:pt x="101" y="72"/>
                    </a:cubicBezTo>
                    <a:cubicBezTo>
                      <a:pt x="101" y="88"/>
                      <a:pt x="88" y="101"/>
                      <a:pt x="72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390"/>
              <p:cNvSpPr>
                <a:spLocks noEditPoints="1"/>
              </p:cNvSpPr>
              <p:nvPr/>
            </p:nvSpPr>
            <p:spPr bwMode="auto">
              <a:xfrm>
                <a:off x="6875998" y="5362409"/>
                <a:ext cx="85832" cy="83668"/>
              </a:xfrm>
              <a:custGeom>
                <a:avLst/>
                <a:gdLst>
                  <a:gd name="T0" fmla="*/ 25 w 50"/>
                  <a:gd name="T1" fmla="*/ 0 h 49"/>
                  <a:gd name="T2" fmla="*/ 0 w 50"/>
                  <a:gd name="T3" fmla="*/ 25 h 49"/>
                  <a:gd name="T4" fmla="*/ 25 w 50"/>
                  <a:gd name="T5" fmla="*/ 49 h 49"/>
                  <a:gd name="T6" fmla="*/ 50 w 50"/>
                  <a:gd name="T7" fmla="*/ 25 h 49"/>
                  <a:gd name="T8" fmla="*/ 25 w 50"/>
                  <a:gd name="T9" fmla="*/ 0 h 49"/>
                  <a:gd name="T10" fmla="*/ 25 w 50"/>
                  <a:gd name="T11" fmla="*/ 43 h 49"/>
                  <a:gd name="T12" fmla="*/ 6 w 50"/>
                  <a:gd name="T13" fmla="*/ 25 h 49"/>
                  <a:gd name="T14" fmla="*/ 25 w 50"/>
                  <a:gd name="T15" fmla="*/ 6 h 49"/>
                  <a:gd name="T16" fmla="*/ 44 w 50"/>
                  <a:gd name="T17" fmla="*/ 25 h 49"/>
                  <a:gd name="T18" fmla="*/ 25 w 50"/>
                  <a:gd name="T19" fmla="*/ 4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8"/>
                      <a:pt x="11" y="49"/>
                      <a:pt x="25" y="49"/>
                    </a:cubicBezTo>
                    <a:cubicBezTo>
                      <a:pt x="39" y="49"/>
                      <a:pt x="50" y="38"/>
                      <a:pt x="50" y="25"/>
                    </a:cubicBezTo>
                    <a:cubicBezTo>
                      <a:pt x="50" y="11"/>
                      <a:pt x="39" y="0"/>
                      <a:pt x="25" y="0"/>
                    </a:cubicBezTo>
                    <a:close/>
                    <a:moveTo>
                      <a:pt x="25" y="43"/>
                    </a:moveTo>
                    <a:cubicBezTo>
                      <a:pt x="15" y="43"/>
                      <a:pt x="6" y="35"/>
                      <a:pt x="6" y="25"/>
                    </a:cubicBezTo>
                    <a:cubicBezTo>
                      <a:pt x="6" y="14"/>
                      <a:pt x="15" y="6"/>
                      <a:pt x="25" y="6"/>
                    </a:cubicBezTo>
                    <a:cubicBezTo>
                      <a:pt x="35" y="6"/>
                      <a:pt x="44" y="14"/>
                      <a:pt x="44" y="25"/>
                    </a:cubicBezTo>
                    <a:cubicBezTo>
                      <a:pt x="44" y="35"/>
                      <a:pt x="35" y="43"/>
                      <a:pt x="25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391"/>
              <p:cNvSpPr>
                <a:spLocks noEditPoints="1"/>
              </p:cNvSpPr>
              <p:nvPr/>
            </p:nvSpPr>
            <p:spPr bwMode="auto">
              <a:xfrm>
                <a:off x="6233338" y="4924592"/>
                <a:ext cx="598662" cy="595056"/>
              </a:xfrm>
              <a:custGeom>
                <a:avLst/>
                <a:gdLst>
                  <a:gd name="T0" fmla="*/ 341 w 351"/>
                  <a:gd name="T1" fmla="*/ 243 h 349"/>
                  <a:gd name="T2" fmla="*/ 351 w 351"/>
                  <a:gd name="T3" fmla="*/ 213 h 349"/>
                  <a:gd name="T4" fmla="*/ 313 w 351"/>
                  <a:gd name="T5" fmla="*/ 189 h 349"/>
                  <a:gd name="T6" fmla="*/ 313 w 351"/>
                  <a:gd name="T7" fmla="*/ 159 h 349"/>
                  <a:gd name="T8" fmla="*/ 351 w 351"/>
                  <a:gd name="T9" fmla="*/ 137 h 349"/>
                  <a:gd name="T10" fmla="*/ 339 w 351"/>
                  <a:gd name="T11" fmla="*/ 106 h 349"/>
                  <a:gd name="T12" fmla="*/ 295 w 351"/>
                  <a:gd name="T13" fmla="*/ 109 h 349"/>
                  <a:gd name="T14" fmla="*/ 280 w 351"/>
                  <a:gd name="T15" fmla="*/ 86 h 349"/>
                  <a:gd name="T16" fmla="*/ 295 w 351"/>
                  <a:gd name="T17" fmla="*/ 42 h 349"/>
                  <a:gd name="T18" fmla="*/ 270 w 351"/>
                  <a:gd name="T19" fmla="*/ 23 h 349"/>
                  <a:gd name="T20" fmla="*/ 236 w 351"/>
                  <a:gd name="T21" fmla="*/ 55 h 349"/>
                  <a:gd name="T22" fmla="*/ 206 w 351"/>
                  <a:gd name="T23" fmla="*/ 47 h 349"/>
                  <a:gd name="T24" fmla="*/ 194 w 351"/>
                  <a:gd name="T25" fmla="*/ 0 h 349"/>
                  <a:gd name="T26" fmla="*/ 159 w 351"/>
                  <a:gd name="T27" fmla="*/ 0 h 349"/>
                  <a:gd name="T28" fmla="*/ 147 w 351"/>
                  <a:gd name="T29" fmla="*/ 46 h 349"/>
                  <a:gd name="T30" fmla="*/ 115 w 351"/>
                  <a:gd name="T31" fmla="*/ 51 h 349"/>
                  <a:gd name="T32" fmla="*/ 84 w 351"/>
                  <a:gd name="T33" fmla="*/ 23 h 349"/>
                  <a:gd name="T34" fmla="*/ 55 w 351"/>
                  <a:gd name="T35" fmla="*/ 47 h 349"/>
                  <a:gd name="T36" fmla="*/ 71 w 351"/>
                  <a:gd name="T37" fmla="*/ 87 h 349"/>
                  <a:gd name="T38" fmla="*/ 57 w 351"/>
                  <a:gd name="T39" fmla="*/ 106 h 349"/>
                  <a:gd name="T40" fmla="*/ 10 w 351"/>
                  <a:gd name="T41" fmla="*/ 104 h 349"/>
                  <a:gd name="T42" fmla="*/ 0 w 351"/>
                  <a:gd name="T43" fmla="*/ 132 h 349"/>
                  <a:gd name="T44" fmla="*/ 41 w 351"/>
                  <a:gd name="T45" fmla="*/ 156 h 349"/>
                  <a:gd name="T46" fmla="*/ 38 w 351"/>
                  <a:gd name="T47" fmla="*/ 186 h 349"/>
                  <a:gd name="T48" fmla="*/ 0 w 351"/>
                  <a:gd name="T49" fmla="*/ 211 h 349"/>
                  <a:gd name="T50" fmla="*/ 12 w 351"/>
                  <a:gd name="T51" fmla="*/ 244 h 349"/>
                  <a:gd name="T52" fmla="*/ 55 w 351"/>
                  <a:gd name="T53" fmla="*/ 239 h 349"/>
                  <a:gd name="T54" fmla="*/ 69 w 351"/>
                  <a:gd name="T55" fmla="*/ 264 h 349"/>
                  <a:gd name="T56" fmla="*/ 55 w 351"/>
                  <a:gd name="T57" fmla="*/ 304 h 349"/>
                  <a:gd name="T58" fmla="*/ 84 w 351"/>
                  <a:gd name="T59" fmla="*/ 324 h 349"/>
                  <a:gd name="T60" fmla="*/ 119 w 351"/>
                  <a:gd name="T61" fmla="*/ 296 h 349"/>
                  <a:gd name="T62" fmla="*/ 146 w 351"/>
                  <a:gd name="T63" fmla="*/ 307 h 349"/>
                  <a:gd name="T64" fmla="*/ 158 w 351"/>
                  <a:gd name="T65" fmla="*/ 349 h 349"/>
                  <a:gd name="T66" fmla="*/ 190 w 351"/>
                  <a:gd name="T67" fmla="*/ 349 h 349"/>
                  <a:gd name="T68" fmla="*/ 202 w 351"/>
                  <a:gd name="T69" fmla="*/ 305 h 349"/>
                  <a:gd name="T70" fmla="*/ 236 w 351"/>
                  <a:gd name="T71" fmla="*/ 297 h 349"/>
                  <a:gd name="T72" fmla="*/ 266 w 351"/>
                  <a:gd name="T73" fmla="*/ 324 h 349"/>
                  <a:gd name="T74" fmla="*/ 293 w 351"/>
                  <a:gd name="T75" fmla="*/ 306 h 349"/>
                  <a:gd name="T76" fmla="*/ 277 w 351"/>
                  <a:gd name="T77" fmla="*/ 265 h 349"/>
                  <a:gd name="T78" fmla="*/ 296 w 351"/>
                  <a:gd name="T79" fmla="*/ 243 h 349"/>
                  <a:gd name="T80" fmla="*/ 341 w 351"/>
                  <a:gd name="T81" fmla="*/ 243 h 349"/>
                  <a:gd name="T82" fmla="*/ 175 w 351"/>
                  <a:gd name="T83" fmla="*/ 246 h 349"/>
                  <a:gd name="T84" fmla="*/ 104 w 351"/>
                  <a:gd name="T85" fmla="*/ 175 h 349"/>
                  <a:gd name="T86" fmla="*/ 175 w 351"/>
                  <a:gd name="T87" fmla="*/ 103 h 349"/>
                  <a:gd name="T88" fmla="*/ 247 w 351"/>
                  <a:gd name="T89" fmla="*/ 175 h 349"/>
                  <a:gd name="T90" fmla="*/ 175 w 351"/>
                  <a:gd name="T91" fmla="*/ 246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1" h="349">
                    <a:moveTo>
                      <a:pt x="341" y="243"/>
                    </a:moveTo>
                    <a:cubicBezTo>
                      <a:pt x="351" y="213"/>
                      <a:pt x="351" y="213"/>
                      <a:pt x="351" y="213"/>
                    </a:cubicBezTo>
                    <a:cubicBezTo>
                      <a:pt x="313" y="189"/>
                      <a:pt x="313" y="189"/>
                      <a:pt x="313" y="189"/>
                    </a:cubicBezTo>
                    <a:cubicBezTo>
                      <a:pt x="313" y="159"/>
                      <a:pt x="313" y="159"/>
                      <a:pt x="313" y="159"/>
                    </a:cubicBezTo>
                    <a:cubicBezTo>
                      <a:pt x="351" y="137"/>
                      <a:pt x="351" y="137"/>
                      <a:pt x="351" y="137"/>
                    </a:cubicBezTo>
                    <a:cubicBezTo>
                      <a:pt x="339" y="106"/>
                      <a:pt x="339" y="106"/>
                      <a:pt x="339" y="106"/>
                    </a:cubicBezTo>
                    <a:cubicBezTo>
                      <a:pt x="295" y="109"/>
                      <a:pt x="295" y="109"/>
                      <a:pt x="295" y="109"/>
                    </a:cubicBezTo>
                    <a:cubicBezTo>
                      <a:pt x="280" y="86"/>
                      <a:pt x="280" y="86"/>
                      <a:pt x="280" y="86"/>
                    </a:cubicBezTo>
                    <a:cubicBezTo>
                      <a:pt x="295" y="42"/>
                      <a:pt x="295" y="42"/>
                      <a:pt x="295" y="42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36" y="55"/>
                      <a:pt x="236" y="55"/>
                      <a:pt x="236" y="55"/>
                    </a:cubicBezTo>
                    <a:cubicBezTo>
                      <a:pt x="206" y="47"/>
                      <a:pt x="206" y="47"/>
                      <a:pt x="206" y="47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47" y="46"/>
                      <a:pt x="147" y="46"/>
                      <a:pt x="147" y="46"/>
                    </a:cubicBezTo>
                    <a:cubicBezTo>
                      <a:pt x="115" y="51"/>
                      <a:pt x="115" y="51"/>
                      <a:pt x="115" y="51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57" y="106"/>
                      <a:pt x="57" y="106"/>
                      <a:pt x="57" y="106"/>
                    </a:cubicBezTo>
                    <a:cubicBezTo>
                      <a:pt x="10" y="104"/>
                      <a:pt x="10" y="104"/>
                      <a:pt x="10" y="104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41" y="156"/>
                      <a:pt x="41" y="156"/>
                      <a:pt x="41" y="156"/>
                    </a:cubicBezTo>
                    <a:cubicBezTo>
                      <a:pt x="38" y="186"/>
                      <a:pt x="38" y="186"/>
                      <a:pt x="38" y="186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55" y="239"/>
                      <a:pt x="55" y="239"/>
                      <a:pt x="55" y="239"/>
                    </a:cubicBezTo>
                    <a:cubicBezTo>
                      <a:pt x="69" y="264"/>
                      <a:pt x="69" y="264"/>
                      <a:pt x="69" y="264"/>
                    </a:cubicBezTo>
                    <a:cubicBezTo>
                      <a:pt x="55" y="304"/>
                      <a:pt x="55" y="304"/>
                      <a:pt x="55" y="304"/>
                    </a:cubicBezTo>
                    <a:cubicBezTo>
                      <a:pt x="84" y="324"/>
                      <a:pt x="84" y="324"/>
                      <a:pt x="84" y="324"/>
                    </a:cubicBezTo>
                    <a:cubicBezTo>
                      <a:pt x="119" y="296"/>
                      <a:pt x="119" y="296"/>
                      <a:pt x="119" y="296"/>
                    </a:cubicBezTo>
                    <a:cubicBezTo>
                      <a:pt x="146" y="307"/>
                      <a:pt x="146" y="307"/>
                      <a:pt x="146" y="307"/>
                    </a:cubicBezTo>
                    <a:cubicBezTo>
                      <a:pt x="158" y="349"/>
                      <a:pt x="158" y="349"/>
                      <a:pt x="158" y="349"/>
                    </a:cubicBezTo>
                    <a:cubicBezTo>
                      <a:pt x="190" y="349"/>
                      <a:pt x="190" y="349"/>
                      <a:pt x="190" y="349"/>
                    </a:cubicBezTo>
                    <a:cubicBezTo>
                      <a:pt x="202" y="305"/>
                      <a:pt x="202" y="305"/>
                      <a:pt x="202" y="305"/>
                    </a:cubicBezTo>
                    <a:cubicBezTo>
                      <a:pt x="236" y="297"/>
                      <a:pt x="236" y="297"/>
                      <a:pt x="236" y="297"/>
                    </a:cubicBezTo>
                    <a:cubicBezTo>
                      <a:pt x="266" y="324"/>
                      <a:pt x="266" y="324"/>
                      <a:pt x="266" y="324"/>
                    </a:cubicBezTo>
                    <a:cubicBezTo>
                      <a:pt x="293" y="306"/>
                      <a:pt x="293" y="306"/>
                      <a:pt x="293" y="306"/>
                    </a:cubicBezTo>
                    <a:cubicBezTo>
                      <a:pt x="277" y="265"/>
                      <a:pt x="277" y="265"/>
                      <a:pt x="277" y="265"/>
                    </a:cubicBezTo>
                    <a:cubicBezTo>
                      <a:pt x="296" y="243"/>
                      <a:pt x="296" y="243"/>
                      <a:pt x="296" y="243"/>
                    </a:cubicBezTo>
                    <a:lnTo>
                      <a:pt x="341" y="243"/>
                    </a:lnTo>
                    <a:close/>
                    <a:moveTo>
                      <a:pt x="175" y="246"/>
                    </a:moveTo>
                    <a:cubicBezTo>
                      <a:pt x="136" y="246"/>
                      <a:pt x="104" y="214"/>
                      <a:pt x="104" y="175"/>
                    </a:cubicBezTo>
                    <a:cubicBezTo>
                      <a:pt x="104" y="135"/>
                      <a:pt x="136" y="103"/>
                      <a:pt x="175" y="103"/>
                    </a:cubicBezTo>
                    <a:cubicBezTo>
                      <a:pt x="215" y="103"/>
                      <a:pt x="247" y="135"/>
                      <a:pt x="247" y="175"/>
                    </a:cubicBezTo>
                    <a:cubicBezTo>
                      <a:pt x="247" y="214"/>
                      <a:pt x="215" y="246"/>
                      <a:pt x="175" y="2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392"/>
              <p:cNvSpPr>
                <a:spLocks noEditPoints="1"/>
              </p:cNvSpPr>
              <p:nvPr/>
            </p:nvSpPr>
            <p:spPr bwMode="auto">
              <a:xfrm>
                <a:off x="6429526" y="5118616"/>
                <a:ext cx="206286" cy="206286"/>
              </a:xfrm>
              <a:custGeom>
                <a:avLst/>
                <a:gdLst>
                  <a:gd name="T0" fmla="*/ 60 w 121"/>
                  <a:gd name="T1" fmla="*/ 0 h 121"/>
                  <a:gd name="T2" fmla="*/ 0 w 121"/>
                  <a:gd name="T3" fmla="*/ 61 h 121"/>
                  <a:gd name="T4" fmla="*/ 60 w 121"/>
                  <a:gd name="T5" fmla="*/ 121 h 121"/>
                  <a:gd name="T6" fmla="*/ 121 w 121"/>
                  <a:gd name="T7" fmla="*/ 61 h 121"/>
                  <a:gd name="T8" fmla="*/ 60 w 121"/>
                  <a:gd name="T9" fmla="*/ 0 h 121"/>
                  <a:gd name="T10" fmla="*/ 60 w 121"/>
                  <a:gd name="T11" fmla="*/ 106 h 121"/>
                  <a:gd name="T12" fmla="*/ 15 w 121"/>
                  <a:gd name="T13" fmla="*/ 61 h 121"/>
                  <a:gd name="T14" fmla="*/ 60 w 121"/>
                  <a:gd name="T15" fmla="*/ 15 h 121"/>
                  <a:gd name="T16" fmla="*/ 106 w 121"/>
                  <a:gd name="T17" fmla="*/ 61 h 121"/>
                  <a:gd name="T18" fmla="*/ 60 w 121"/>
                  <a:gd name="T19" fmla="*/ 10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121">
                    <a:moveTo>
                      <a:pt x="60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4"/>
                      <a:pt x="27" y="121"/>
                      <a:pt x="60" y="121"/>
                    </a:cubicBezTo>
                    <a:cubicBezTo>
                      <a:pt x="94" y="121"/>
                      <a:pt x="121" y="94"/>
                      <a:pt x="121" y="61"/>
                    </a:cubicBezTo>
                    <a:cubicBezTo>
                      <a:pt x="121" y="27"/>
                      <a:pt x="94" y="0"/>
                      <a:pt x="60" y="0"/>
                    </a:cubicBezTo>
                    <a:close/>
                    <a:moveTo>
                      <a:pt x="60" y="106"/>
                    </a:moveTo>
                    <a:cubicBezTo>
                      <a:pt x="35" y="106"/>
                      <a:pt x="15" y="86"/>
                      <a:pt x="15" y="61"/>
                    </a:cubicBezTo>
                    <a:cubicBezTo>
                      <a:pt x="15" y="35"/>
                      <a:pt x="35" y="15"/>
                      <a:pt x="60" y="15"/>
                    </a:cubicBezTo>
                    <a:cubicBezTo>
                      <a:pt x="86" y="15"/>
                      <a:pt x="106" y="35"/>
                      <a:pt x="106" y="61"/>
                    </a:cubicBezTo>
                    <a:cubicBezTo>
                      <a:pt x="106" y="86"/>
                      <a:pt x="86" y="106"/>
                      <a:pt x="60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9250953" y="4166494"/>
            <a:ext cx="1745224" cy="2756247"/>
            <a:chOff x="9250953" y="4166494"/>
            <a:chExt cx="1745224" cy="2756247"/>
          </a:xfrm>
        </p:grpSpPr>
        <p:sp>
          <p:nvSpPr>
            <p:cNvPr id="11" name="矩形 10"/>
            <p:cNvSpPr/>
            <p:nvPr/>
          </p:nvSpPr>
          <p:spPr>
            <a:xfrm>
              <a:off x="9250953" y="4166494"/>
              <a:ext cx="1745224" cy="2756247"/>
            </a:xfrm>
            <a:prstGeom prst="rect">
              <a:avLst/>
            </a:prstGeom>
            <a:solidFill>
              <a:srgbClr val="16364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lIns="121917" tIns="60959" rIns="121917" bIns="60959"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387224" y="5934783"/>
              <a:ext cx="1535345" cy="690507"/>
            </a:xfrm>
            <a:prstGeom prst="rect">
              <a:avLst/>
            </a:prstGeom>
          </p:spPr>
          <p:txBody>
            <a:bodyPr wrap="square" lIns="121917" tIns="60959" rIns="121917" bIns="60959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charset="-122"/>
                </a:rPr>
                <a:t>Add Your Text </a:t>
              </a:r>
              <a:r>
                <a:rPr lang="en-US" altLang="zh-CN" sz="1050" dirty="0" err="1">
                  <a:solidFill>
                    <a:schemeClr val="bg1"/>
                  </a:solidFill>
                  <a:latin typeface="微软雅黑" panose="020B0503020204020204" charset="-122"/>
                </a:rPr>
                <a:t>Here.Your</a:t>
              </a: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charset="-122"/>
                </a:rPr>
                <a:t> text and paste it </a:t>
              </a:r>
              <a:r>
                <a:rPr lang="en-US" altLang="zh-CN" sz="1050" dirty="0" smtClean="0">
                  <a:solidFill>
                    <a:schemeClr val="bg1"/>
                  </a:solidFill>
                  <a:latin typeface="微软雅黑" panose="020B0503020204020204" charset="-122"/>
                </a:rPr>
                <a:t>here</a:t>
              </a:r>
              <a:endParaRPr lang="en-US" altLang="zh-CN" sz="1050" dirty="0">
                <a:solidFill>
                  <a:schemeClr val="bg1"/>
                </a:solidFill>
                <a:latin typeface="微软雅黑" panose="020B050302020402020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419204" y="5276147"/>
              <a:ext cx="1405917" cy="374645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pPr algn="ctr" defTabSz="1219200">
                <a:defRPr/>
              </a:pPr>
              <a:r>
                <a:rPr lang="en-US" altLang="zh-CN" sz="2135" b="1" kern="0" dirty="0">
                  <a:solidFill>
                    <a:sysClr val="window" lastClr="FFFFFF"/>
                  </a:solidFill>
                </a:rPr>
                <a:t>CLICK</a:t>
              </a:r>
              <a:r>
                <a:rPr lang="zh-CN" altLang="en-US" sz="2135" b="1" kern="0" dirty="0">
                  <a:solidFill>
                    <a:sysClr val="window" lastClr="FFFFFF"/>
                  </a:solidFill>
                </a:rPr>
                <a:t> </a:t>
              </a:r>
              <a:r>
                <a:rPr lang="en-US" altLang="zh-CN" sz="2135" b="1" kern="0" dirty="0">
                  <a:solidFill>
                    <a:sysClr val="window" lastClr="FFFFFF"/>
                  </a:solidFill>
                </a:rPr>
                <a:t>HERE</a:t>
              </a:r>
              <a:endParaRPr lang="zh-CN" altLang="en-US" sz="2135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15876" y="5537121"/>
              <a:ext cx="1412571" cy="340688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pPr algn="ctr" defTabSz="1219200">
                <a:defRPr/>
              </a:pPr>
              <a:r>
                <a:rPr lang="en-US" altLang="zh-CN" sz="1865" kern="0" dirty="0">
                  <a:solidFill>
                    <a:sysClr val="window" lastClr="FFFFFF"/>
                  </a:solidFill>
                </a:rPr>
                <a:t>TO</a:t>
              </a:r>
              <a:r>
                <a:rPr lang="zh-CN" altLang="en-US" sz="1865" kern="0" dirty="0">
                  <a:solidFill>
                    <a:sysClr val="window" lastClr="FFFFFF"/>
                  </a:solidFill>
                </a:rPr>
                <a:t> </a:t>
              </a:r>
              <a:r>
                <a:rPr lang="en-US" altLang="zh-CN" sz="1865" kern="0" dirty="0">
                  <a:solidFill>
                    <a:sysClr val="window" lastClr="FFFFFF"/>
                  </a:solidFill>
                </a:rPr>
                <a:t>ADD</a:t>
              </a:r>
              <a:r>
                <a:rPr lang="zh-CN" altLang="en-US" sz="1865" kern="0" dirty="0">
                  <a:solidFill>
                    <a:sysClr val="window" lastClr="FFFFFF"/>
                  </a:solidFill>
                </a:rPr>
                <a:t> </a:t>
              </a:r>
              <a:r>
                <a:rPr lang="en-US" altLang="zh-CN" sz="1865" kern="0" dirty="0">
                  <a:solidFill>
                    <a:sysClr val="window" lastClr="FFFFFF"/>
                  </a:solidFill>
                </a:rPr>
                <a:t>TITLE</a:t>
              </a:r>
              <a:endParaRPr lang="zh-CN" altLang="en-US" sz="1865" kern="0" dirty="0">
                <a:solidFill>
                  <a:sysClr val="window" lastClr="FFFFFF"/>
                </a:solidFill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9813551" y="4485093"/>
              <a:ext cx="649173" cy="644379"/>
              <a:chOff x="8400062" y="4884922"/>
              <a:chExt cx="683773" cy="678724"/>
            </a:xfrm>
            <a:solidFill>
              <a:schemeClr val="bg1"/>
            </a:solidFill>
          </p:grpSpPr>
          <p:sp>
            <p:nvSpPr>
              <p:cNvPr id="59" name="Freeform 378"/>
              <p:cNvSpPr>
                <a:spLocks noEditPoints="1"/>
              </p:cNvSpPr>
              <p:nvPr/>
            </p:nvSpPr>
            <p:spPr bwMode="auto">
              <a:xfrm>
                <a:off x="8927317" y="5146025"/>
                <a:ext cx="156518" cy="156518"/>
              </a:xfrm>
              <a:custGeom>
                <a:avLst/>
                <a:gdLst>
                  <a:gd name="T0" fmla="*/ 46 w 92"/>
                  <a:gd name="T1" fmla="*/ 0 h 92"/>
                  <a:gd name="T2" fmla="*/ 0 w 92"/>
                  <a:gd name="T3" fmla="*/ 46 h 92"/>
                  <a:gd name="T4" fmla="*/ 46 w 92"/>
                  <a:gd name="T5" fmla="*/ 92 h 92"/>
                  <a:gd name="T6" fmla="*/ 92 w 92"/>
                  <a:gd name="T7" fmla="*/ 46 h 92"/>
                  <a:gd name="T8" fmla="*/ 46 w 92"/>
                  <a:gd name="T9" fmla="*/ 0 h 92"/>
                  <a:gd name="T10" fmla="*/ 46 w 92"/>
                  <a:gd name="T11" fmla="*/ 78 h 92"/>
                  <a:gd name="T12" fmla="*/ 14 w 92"/>
                  <a:gd name="T13" fmla="*/ 46 h 92"/>
                  <a:gd name="T14" fmla="*/ 46 w 92"/>
                  <a:gd name="T15" fmla="*/ 14 h 92"/>
                  <a:gd name="T16" fmla="*/ 78 w 92"/>
                  <a:gd name="T17" fmla="*/ 46 h 92"/>
                  <a:gd name="T18" fmla="*/ 46 w 92"/>
                  <a:gd name="T19" fmla="*/ 7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2">
                    <a:moveTo>
                      <a:pt x="46" y="0"/>
                    </a:moveTo>
                    <a:cubicBezTo>
                      <a:pt x="20" y="0"/>
                      <a:pt x="0" y="21"/>
                      <a:pt x="0" y="46"/>
                    </a:cubicBezTo>
                    <a:cubicBezTo>
                      <a:pt x="0" y="72"/>
                      <a:pt x="20" y="92"/>
                      <a:pt x="46" y="92"/>
                    </a:cubicBezTo>
                    <a:cubicBezTo>
                      <a:pt x="71" y="92"/>
                      <a:pt x="92" y="72"/>
                      <a:pt x="92" y="46"/>
                    </a:cubicBezTo>
                    <a:cubicBezTo>
                      <a:pt x="92" y="21"/>
                      <a:pt x="71" y="0"/>
                      <a:pt x="46" y="0"/>
                    </a:cubicBezTo>
                    <a:close/>
                    <a:moveTo>
                      <a:pt x="46" y="78"/>
                    </a:moveTo>
                    <a:cubicBezTo>
                      <a:pt x="28" y="78"/>
                      <a:pt x="14" y="64"/>
                      <a:pt x="14" y="46"/>
                    </a:cubicBezTo>
                    <a:cubicBezTo>
                      <a:pt x="14" y="28"/>
                      <a:pt x="28" y="14"/>
                      <a:pt x="46" y="14"/>
                    </a:cubicBezTo>
                    <a:cubicBezTo>
                      <a:pt x="64" y="14"/>
                      <a:pt x="78" y="28"/>
                      <a:pt x="78" y="46"/>
                    </a:cubicBezTo>
                    <a:cubicBezTo>
                      <a:pt x="78" y="64"/>
                      <a:pt x="64" y="78"/>
                      <a:pt x="46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379"/>
              <p:cNvSpPr/>
              <p:nvPr/>
            </p:nvSpPr>
            <p:spPr bwMode="auto">
              <a:xfrm>
                <a:off x="8852304" y="5217432"/>
                <a:ext cx="66358" cy="8655"/>
              </a:xfrm>
              <a:custGeom>
                <a:avLst/>
                <a:gdLst>
                  <a:gd name="T0" fmla="*/ 37 w 39"/>
                  <a:gd name="T1" fmla="*/ 0 h 5"/>
                  <a:gd name="T2" fmla="*/ 2 w 39"/>
                  <a:gd name="T3" fmla="*/ 0 h 5"/>
                  <a:gd name="T4" fmla="*/ 1 w 39"/>
                  <a:gd name="T5" fmla="*/ 1 h 5"/>
                  <a:gd name="T6" fmla="*/ 0 w 39"/>
                  <a:gd name="T7" fmla="*/ 3 h 5"/>
                  <a:gd name="T8" fmla="*/ 2 w 39"/>
                  <a:gd name="T9" fmla="*/ 5 h 5"/>
                  <a:gd name="T10" fmla="*/ 37 w 39"/>
                  <a:gd name="T11" fmla="*/ 5 h 5"/>
                  <a:gd name="T12" fmla="*/ 39 w 39"/>
                  <a:gd name="T13" fmla="*/ 3 h 5"/>
                  <a:gd name="T14" fmla="*/ 37 w 39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5">
                    <a:moveTo>
                      <a:pt x="3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8" y="5"/>
                      <a:pt x="39" y="4"/>
                      <a:pt x="39" y="3"/>
                    </a:cubicBezTo>
                    <a:cubicBezTo>
                      <a:pt x="39" y="1"/>
                      <a:pt x="38" y="0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380"/>
              <p:cNvSpPr/>
              <p:nvPr/>
            </p:nvSpPr>
            <p:spPr bwMode="auto">
              <a:xfrm>
                <a:off x="8739784" y="5048652"/>
                <a:ext cx="7934" cy="67079"/>
              </a:xfrm>
              <a:custGeom>
                <a:avLst/>
                <a:gdLst>
                  <a:gd name="T0" fmla="*/ 0 w 5"/>
                  <a:gd name="T1" fmla="*/ 3 h 39"/>
                  <a:gd name="T2" fmla="*/ 0 w 5"/>
                  <a:gd name="T3" fmla="*/ 37 h 39"/>
                  <a:gd name="T4" fmla="*/ 0 w 5"/>
                  <a:gd name="T5" fmla="*/ 39 h 39"/>
                  <a:gd name="T6" fmla="*/ 2 w 5"/>
                  <a:gd name="T7" fmla="*/ 39 h 39"/>
                  <a:gd name="T8" fmla="*/ 5 w 5"/>
                  <a:gd name="T9" fmla="*/ 37 h 39"/>
                  <a:gd name="T10" fmla="*/ 5 w 5"/>
                  <a:gd name="T11" fmla="*/ 3 h 39"/>
                  <a:gd name="T12" fmla="*/ 2 w 5"/>
                  <a:gd name="T13" fmla="*/ 0 h 39"/>
                  <a:gd name="T14" fmla="*/ 0 w 5"/>
                  <a:gd name="T15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9">
                    <a:moveTo>
                      <a:pt x="0" y="3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0" y="38"/>
                      <a:pt x="0" y="39"/>
                    </a:cubicBezTo>
                    <a:cubicBezTo>
                      <a:pt x="1" y="39"/>
                      <a:pt x="2" y="39"/>
                      <a:pt x="2" y="39"/>
                    </a:cubicBezTo>
                    <a:cubicBezTo>
                      <a:pt x="4" y="39"/>
                      <a:pt x="5" y="38"/>
                      <a:pt x="5" y="37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381"/>
              <p:cNvSpPr/>
              <p:nvPr/>
            </p:nvSpPr>
            <p:spPr bwMode="auto">
              <a:xfrm>
                <a:off x="8736178" y="5335000"/>
                <a:ext cx="8655" cy="68522"/>
              </a:xfrm>
              <a:custGeom>
                <a:avLst/>
                <a:gdLst>
                  <a:gd name="T0" fmla="*/ 5 w 5"/>
                  <a:gd name="T1" fmla="*/ 37 h 40"/>
                  <a:gd name="T2" fmla="*/ 5 w 5"/>
                  <a:gd name="T3" fmla="*/ 3 h 40"/>
                  <a:gd name="T4" fmla="*/ 3 w 5"/>
                  <a:gd name="T5" fmla="*/ 0 h 40"/>
                  <a:gd name="T6" fmla="*/ 0 w 5"/>
                  <a:gd name="T7" fmla="*/ 3 h 40"/>
                  <a:gd name="T8" fmla="*/ 0 w 5"/>
                  <a:gd name="T9" fmla="*/ 37 h 40"/>
                  <a:gd name="T10" fmla="*/ 1 w 5"/>
                  <a:gd name="T11" fmla="*/ 39 h 40"/>
                  <a:gd name="T12" fmla="*/ 3 w 5"/>
                  <a:gd name="T13" fmla="*/ 40 h 40"/>
                  <a:gd name="T14" fmla="*/ 5 w 5"/>
                  <a:gd name="T15" fmla="*/ 3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0">
                    <a:moveTo>
                      <a:pt x="5" y="37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0" y="38"/>
                      <a:pt x="1" y="39"/>
                    </a:cubicBezTo>
                    <a:cubicBezTo>
                      <a:pt x="1" y="39"/>
                      <a:pt x="2" y="40"/>
                      <a:pt x="3" y="40"/>
                    </a:cubicBezTo>
                    <a:cubicBezTo>
                      <a:pt x="4" y="40"/>
                      <a:pt x="5" y="38"/>
                      <a:pt x="5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382"/>
              <p:cNvSpPr>
                <a:spLocks noEditPoints="1"/>
              </p:cNvSpPr>
              <p:nvPr/>
            </p:nvSpPr>
            <p:spPr bwMode="auto">
              <a:xfrm>
                <a:off x="8664771" y="4884922"/>
                <a:ext cx="156518" cy="157239"/>
              </a:xfrm>
              <a:custGeom>
                <a:avLst/>
                <a:gdLst>
                  <a:gd name="T0" fmla="*/ 46 w 92"/>
                  <a:gd name="T1" fmla="*/ 92 h 92"/>
                  <a:gd name="T2" fmla="*/ 92 w 92"/>
                  <a:gd name="T3" fmla="*/ 46 h 92"/>
                  <a:gd name="T4" fmla="*/ 46 w 92"/>
                  <a:gd name="T5" fmla="*/ 0 h 92"/>
                  <a:gd name="T6" fmla="*/ 0 w 92"/>
                  <a:gd name="T7" fmla="*/ 46 h 92"/>
                  <a:gd name="T8" fmla="*/ 46 w 92"/>
                  <a:gd name="T9" fmla="*/ 92 h 92"/>
                  <a:gd name="T10" fmla="*/ 46 w 92"/>
                  <a:gd name="T11" fmla="*/ 14 h 92"/>
                  <a:gd name="T12" fmla="*/ 79 w 92"/>
                  <a:gd name="T13" fmla="*/ 46 h 92"/>
                  <a:gd name="T14" fmla="*/ 46 w 92"/>
                  <a:gd name="T15" fmla="*/ 78 h 92"/>
                  <a:gd name="T16" fmla="*/ 14 w 92"/>
                  <a:gd name="T17" fmla="*/ 46 h 92"/>
                  <a:gd name="T18" fmla="*/ 46 w 92"/>
                  <a:gd name="T19" fmla="*/ 1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2">
                    <a:moveTo>
                      <a:pt x="46" y="92"/>
                    </a:moveTo>
                    <a:cubicBezTo>
                      <a:pt x="72" y="92"/>
                      <a:pt x="92" y="71"/>
                      <a:pt x="92" y="46"/>
                    </a:cubicBezTo>
                    <a:cubicBezTo>
                      <a:pt x="92" y="21"/>
                      <a:pt x="72" y="0"/>
                      <a:pt x="46" y="0"/>
                    </a:cubicBezTo>
                    <a:cubicBezTo>
                      <a:pt x="21" y="0"/>
                      <a:pt x="0" y="21"/>
                      <a:pt x="0" y="46"/>
                    </a:cubicBezTo>
                    <a:cubicBezTo>
                      <a:pt x="0" y="71"/>
                      <a:pt x="21" y="92"/>
                      <a:pt x="46" y="92"/>
                    </a:cubicBezTo>
                    <a:close/>
                    <a:moveTo>
                      <a:pt x="46" y="14"/>
                    </a:moveTo>
                    <a:cubicBezTo>
                      <a:pt x="64" y="14"/>
                      <a:pt x="79" y="28"/>
                      <a:pt x="79" y="46"/>
                    </a:cubicBezTo>
                    <a:cubicBezTo>
                      <a:pt x="79" y="64"/>
                      <a:pt x="64" y="78"/>
                      <a:pt x="46" y="78"/>
                    </a:cubicBezTo>
                    <a:cubicBezTo>
                      <a:pt x="29" y="78"/>
                      <a:pt x="14" y="64"/>
                      <a:pt x="14" y="46"/>
                    </a:cubicBezTo>
                    <a:cubicBezTo>
                      <a:pt x="14" y="28"/>
                      <a:pt x="29" y="14"/>
                      <a:pt x="4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383"/>
              <p:cNvSpPr>
                <a:spLocks noEditPoints="1"/>
              </p:cNvSpPr>
              <p:nvPr/>
            </p:nvSpPr>
            <p:spPr bwMode="auto">
              <a:xfrm>
                <a:off x="8664771" y="5408571"/>
                <a:ext cx="156518" cy="155075"/>
              </a:xfrm>
              <a:custGeom>
                <a:avLst/>
                <a:gdLst>
                  <a:gd name="T0" fmla="*/ 46 w 92"/>
                  <a:gd name="T1" fmla="*/ 0 h 91"/>
                  <a:gd name="T2" fmla="*/ 0 w 92"/>
                  <a:gd name="T3" fmla="*/ 46 h 91"/>
                  <a:gd name="T4" fmla="*/ 46 w 92"/>
                  <a:gd name="T5" fmla="*/ 91 h 91"/>
                  <a:gd name="T6" fmla="*/ 92 w 92"/>
                  <a:gd name="T7" fmla="*/ 46 h 91"/>
                  <a:gd name="T8" fmla="*/ 46 w 92"/>
                  <a:gd name="T9" fmla="*/ 0 h 91"/>
                  <a:gd name="T10" fmla="*/ 46 w 92"/>
                  <a:gd name="T11" fmla="*/ 78 h 91"/>
                  <a:gd name="T12" fmla="*/ 14 w 92"/>
                  <a:gd name="T13" fmla="*/ 46 h 91"/>
                  <a:gd name="T14" fmla="*/ 46 w 92"/>
                  <a:gd name="T15" fmla="*/ 13 h 91"/>
                  <a:gd name="T16" fmla="*/ 79 w 92"/>
                  <a:gd name="T17" fmla="*/ 46 h 91"/>
                  <a:gd name="T18" fmla="*/ 46 w 92"/>
                  <a:gd name="T19" fmla="*/ 7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1">
                    <a:moveTo>
                      <a:pt x="46" y="0"/>
                    </a:moveTo>
                    <a:cubicBezTo>
                      <a:pt x="21" y="0"/>
                      <a:pt x="0" y="20"/>
                      <a:pt x="0" y="46"/>
                    </a:cubicBezTo>
                    <a:cubicBezTo>
                      <a:pt x="0" y="71"/>
                      <a:pt x="21" y="91"/>
                      <a:pt x="46" y="91"/>
                    </a:cubicBezTo>
                    <a:cubicBezTo>
                      <a:pt x="72" y="91"/>
                      <a:pt x="92" y="71"/>
                      <a:pt x="92" y="46"/>
                    </a:cubicBezTo>
                    <a:cubicBezTo>
                      <a:pt x="92" y="20"/>
                      <a:pt x="72" y="0"/>
                      <a:pt x="46" y="0"/>
                    </a:cubicBezTo>
                    <a:close/>
                    <a:moveTo>
                      <a:pt x="46" y="78"/>
                    </a:moveTo>
                    <a:cubicBezTo>
                      <a:pt x="29" y="78"/>
                      <a:pt x="14" y="63"/>
                      <a:pt x="14" y="46"/>
                    </a:cubicBezTo>
                    <a:cubicBezTo>
                      <a:pt x="14" y="28"/>
                      <a:pt x="29" y="13"/>
                      <a:pt x="46" y="13"/>
                    </a:cubicBezTo>
                    <a:cubicBezTo>
                      <a:pt x="64" y="13"/>
                      <a:pt x="79" y="28"/>
                      <a:pt x="79" y="46"/>
                    </a:cubicBezTo>
                    <a:cubicBezTo>
                      <a:pt x="79" y="63"/>
                      <a:pt x="64" y="78"/>
                      <a:pt x="46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384"/>
              <p:cNvSpPr>
                <a:spLocks noEditPoints="1"/>
              </p:cNvSpPr>
              <p:nvPr/>
            </p:nvSpPr>
            <p:spPr bwMode="auto">
              <a:xfrm>
                <a:off x="8633756" y="5120780"/>
                <a:ext cx="209893" cy="209171"/>
              </a:xfrm>
              <a:custGeom>
                <a:avLst/>
                <a:gdLst>
                  <a:gd name="T0" fmla="*/ 62 w 123"/>
                  <a:gd name="T1" fmla="*/ 0 h 123"/>
                  <a:gd name="T2" fmla="*/ 0 w 123"/>
                  <a:gd name="T3" fmla="*/ 61 h 123"/>
                  <a:gd name="T4" fmla="*/ 62 w 123"/>
                  <a:gd name="T5" fmla="*/ 123 h 123"/>
                  <a:gd name="T6" fmla="*/ 123 w 123"/>
                  <a:gd name="T7" fmla="*/ 61 h 123"/>
                  <a:gd name="T8" fmla="*/ 62 w 123"/>
                  <a:gd name="T9" fmla="*/ 0 h 123"/>
                  <a:gd name="T10" fmla="*/ 62 w 123"/>
                  <a:gd name="T11" fmla="*/ 105 h 123"/>
                  <a:gd name="T12" fmla="*/ 18 w 123"/>
                  <a:gd name="T13" fmla="*/ 61 h 123"/>
                  <a:gd name="T14" fmla="*/ 62 w 123"/>
                  <a:gd name="T15" fmla="*/ 18 h 123"/>
                  <a:gd name="T16" fmla="*/ 105 w 123"/>
                  <a:gd name="T17" fmla="*/ 61 h 123"/>
                  <a:gd name="T18" fmla="*/ 62 w 123"/>
                  <a:gd name="T19" fmla="*/ 10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23">
                    <a:moveTo>
                      <a:pt x="62" y="0"/>
                    </a:moveTo>
                    <a:cubicBezTo>
                      <a:pt x="28" y="0"/>
                      <a:pt x="0" y="27"/>
                      <a:pt x="0" y="61"/>
                    </a:cubicBezTo>
                    <a:cubicBezTo>
                      <a:pt x="0" y="95"/>
                      <a:pt x="28" y="123"/>
                      <a:pt x="62" y="123"/>
                    </a:cubicBezTo>
                    <a:cubicBezTo>
                      <a:pt x="96" y="123"/>
                      <a:pt x="123" y="95"/>
                      <a:pt x="123" y="61"/>
                    </a:cubicBezTo>
                    <a:cubicBezTo>
                      <a:pt x="123" y="27"/>
                      <a:pt x="96" y="0"/>
                      <a:pt x="62" y="0"/>
                    </a:cubicBezTo>
                    <a:close/>
                    <a:moveTo>
                      <a:pt x="62" y="105"/>
                    </a:moveTo>
                    <a:cubicBezTo>
                      <a:pt x="38" y="105"/>
                      <a:pt x="18" y="85"/>
                      <a:pt x="18" y="61"/>
                    </a:cubicBezTo>
                    <a:cubicBezTo>
                      <a:pt x="18" y="37"/>
                      <a:pt x="38" y="18"/>
                      <a:pt x="62" y="18"/>
                    </a:cubicBezTo>
                    <a:cubicBezTo>
                      <a:pt x="86" y="18"/>
                      <a:pt x="105" y="37"/>
                      <a:pt x="105" y="61"/>
                    </a:cubicBezTo>
                    <a:cubicBezTo>
                      <a:pt x="105" y="85"/>
                      <a:pt x="86" y="105"/>
                      <a:pt x="62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385"/>
              <p:cNvSpPr/>
              <p:nvPr/>
            </p:nvSpPr>
            <p:spPr bwMode="auto">
              <a:xfrm>
                <a:off x="8562350" y="5221038"/>
                <a:ext cx="67800" cy="8655"/>
              </a:xfrm>
              <a:custGeom>
                <a:avLst/>
                <a:gdLst>
                  <a:gd name="T0" fmla="*/ 37 w 40"/>
                  <a:gd name="T1" fmla="*/ 0 h 5"/>
                  <a:gd name="T2" fmla="*/ 3 w 40"/>
                  <a:gd name="T3" fmla="*/ 0 h 5"/>
                  <a:gd name="T4" fmla="*/ 1 w 40"/>
                  <a:gd name="T5" fmla="*/ 0 h 5"/>
                  <a:gd name="T6" fmla="*/ 0 w 40"/>
                  <a:gd name="T7" fmla="*/ 2 h 5"/>
                  <a:gd name="T8" fmla="*/ 3 w 40"/>
                  <a:gd name="T9" fmla="*/ 5 h 5"/>
                  <a:gd name="T10" fmla="*/ 37 w 40"/>
                  <a:gd name="T11" fmla="*/ 5 h 5"/>
                  <a:gd name="T12" fmla="*/ 40 w 40"/>
                  <a:gd name="T13" fmla="*/ 2 h 5"/>
                  <a:gd name="T14" fmla="*/ 37 w 40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5">
                    <a:moveTo>
                      <a:pt x="3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8" y="5"/>
                      <a:pt x="40" y="4"/>
                      <a:pt x="40" y="2"/>
                    </a:cubicBezTo>
                    <a:cubicBezTo>
                      <a:pt x="40" y="1"/>
                      <a:pt x="38" y="0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386"/>
              <p:cNvSpPr>
                <a:spLocks noEditPoints="1"/>
              </p:cNvSpPr>
              <p:nvPr/>
            </p:nvSpPr>
            <p:spPr bwMode="auto">
              <a:xfrm>
                <a:off x="8400062" y="5146025"/>
                <a:ext cx="157239" cy="156518"/>
              </a:xfrm>
              <a:custGeom>
                <a:avLst/>
                <a:gdLst>
                  <a:gd name="T0" fmla="*/ 46 w 92"/>
                  <a:gd name="T1" fmla="*/ 0 h 92"/>
                  <a:gd name="T2" fmla="*/ 0 w 92"/>
                  <a:gd name="T3" fmla="*/ 46 h 92"/>
                  <a:gd name="T4" fmla="*/ 46 w 92"/>
                  <a:gd name="T5" fmla="*/ 92 h 92"/>
                  <a:gd name="T6" fmla="*/ 92 w 92"/>
                  <a:gd name="T7" fmla="*/ 46 h 92"/>
                  <a:gd name="T8" fmla="*/ 46 w 92"/>
                  <a:gd name="T9" fmla="*/ 0 h 92"/>
                  <a:gd name="T10" fmla="*/ 46 w 92"/>
                  <a:gd name="T11" fmla="*/ 78 h 92"/>
                  <a:gd name="T12" fmla="*/ 14 w 92"/>
                  <a:gd name="T13" fmla="*/ 46 h 92"/>
                  <a:gd name="T14" fmla="*/ 46 w 92"/>
                  <a:gd name="T15" fmla="*/ 14 h 92"/>
                  <a:gd name="T16" fmla="*/ 78 w 92"/>
                  <a:gd name="T17" fmla="*/ 46 h 92"/>
                  <a:gd name="T18" fmla="*/ 46 w 92"/>
                  <a:gd name="T19" fmla="*/ 7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2">
                    <a:moveTo>
                      <a:pt x="46" y="0"/>
                    </a:moveTo>
                    <a:cubicBezTo>
                      <a:pt x="21" y="0"/>
                      <a:pt x="0" y="21"/>
                      <a:pt x="0" y="46"/>
                    </a:cubicBezTo>
                    <a:cubicBezTo>
                      <a:pt x="0" y="72"/>
                      <a:pt x="21" y="92"/>
                      <a:pt x="46" y="92"/>
                    </a:cubicBezTo>
                    <a:cubicBezTo>
                      <a:pt x="71" y="92"/>
                      <a:pt x="92" y="72"/>
                      <a:pt x="92" y="46"/>
                    </a:cubicBezTo>
                    <a:cubicBezTo>
                      <a:pt x="92" y="21"/>
                      <a:pt x="71" y="0"/>
                      <a:pt x="46" y="0"/>
                    </a:cubicBezTo>
                    <a:close/>
                    <a:moveTo>
                      <a:pt x="46" y="78"/>
                    </a:moveTo>
                    <a:cubicBezTo>
                      <a:pt x="28" y="78"/>
                      <a:pt x="14" y="64"/>
                      <a:pt x="14" y="46"/>
                    </a:cubicBezTo>
                    <a:cubicBezTo>
                      <a:pt x="14" y="28"/>
                      <a:pt x="28" y="14"/>
                      <a:pt x="46" y="14"/>
                    </a:cubicBezTo>
                    <a:cubicBezTo>
                      <a:pt x="64" y="14"/>
                      <a:pt x="78" y="28"/>
                      <a:pt x="78" y="46"/>
                    </a:cubicBezTo>
                    <a:cubicBezTo>
                      <a:pt x="78" y="64"/>
                      <a:pt x="64" y="78"/>
                      <a:pt x="46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5760506" y="2962742"/>
            <a:ext cx="1745224" cy="3959998"/>
            <a:chOff x="5760506" y="2962742"/>
            <a:chExt cx="1745224" cy="3959998"/>
          </a:xfrm>
        </p:grpSpPr>
        <p:sp>
          <p:nvSpPr>
            <p:cNvPr id="9" name="矩形 8"/>
            <p:cNvSpPr/>
            <p:nvPr/>
          </p:nvSpPr>
          <p:spPr>
            <a:xfrm>
              <a:off x="5760506" y="2962742"/>
              <a:ext cx="1745224" cy="395999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lIns="121917" tIns="60959" rIns="121917" bIns="60959"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865445" y="5061311"/>
              <a:ext cx="1535345" cy="1460718"/>
            </a:xfrm>
            <a:prstGeom prst="rect">
              <a:avLst/>
            </a:prstGeom>
          </p:spPr>
          <p:txBody>
            <a:bodyPr wrap="square" lIns="121917" tIns="60959" rIns="121917" bIns="60959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1050" dirty="0">
                  <a:solidFill>
                    <a:srgbClr val="58595B"/>
                  </a:solidFill>
                  <a:latin typeface="微软雅黑" panose="020B0503020204020204" charset="-122"/>
                </a:rPr>
                <a:t>Add Your Text </a:t>
              </a:r>
              <a:r>
                <a:rPr lang="en-US" altLang="zh-CN" sz="1050" dirty="0" err="1">
                  <a:solidFill>
                    <a:srgbClr val="58595B"/>
                  </a:solidFill>
                  <a:latin typeface="微软雅黑" panose="020B0503020204020204" charset="-122"/>
                </a:rPr>
                <a:t>Here.Your</a:t>
              </a:r>
              <a:r>
                <a:rPr lang="en-US" altLang="zh-CN" sz="1050" dirty="0">
                  <a:solidFill>
                    <a:srgbClr val="58595B"/>
                  </a:solidFill>
                  <a:latin typeface="微软雅黑" panose="020B0503020204020204" charset="-122"/>
                </a:rPr>
                <a:t> text and paste it </a:t>
              </a:r>
              <a:r>
                <a:rPr lang="en-US" altLang="zh-CN" sz="1050" dirty="0" err="1">
                  <a:solidFill>
                    <a:srgbClr val="58595B"/>
                  </a:solidFill>
                  <a:latin typeface="微软雅黑" panose="020B0503020204020204" charset="-122"/>
                </a:rPr>
                <a:t>here.Text</a:t>
              </a:r>
              <a:r>
                <a:rPr lang="en-US" altLang="zh-CN" sz="1050" dirty="0">
                  <a:solidFill>
                    <a:srgbClr val="58595B"/>
                  </a:solidFill>
                  <a:latin typeface="微软雅黑" panose="020B0503020204020204" charset="-122"/>
                </a:rPr>
                <a:t> or Copy Your text and paste it here. Add Your Text </a:t>
              </a:r>
              <a:r>
                <a:rPr lang="en-US" altLang="zh-CN" sz="1050" dirty="0" err="1">
                  <a:solidFill>
                    <a:srgbClr val="58595B"/>
                  </a:solidFill>
                  <a:latin typeface="微软雅黑" panose="020B0503020204020204" charset="-122"/>
                </a:rPr>
                <a:t>Here.Your</a:t>
              </a:r>
              <a:r>
                <a:rPr lang="en-US" altLang="zh-CN" sz="1050" dirty="0">
                  <a:solidFill>
                    <a:srgbClr val="58595B"/>
                  </a:solidFill>
                  <a:latin typeface="微软雅黑" panose="020B0503020204020204" charset="-122"/>
                </a:rPr>
                <a:t> text and paste it </a:t>
              </a:r>
              <a:r>
                <a:rPr lang="en-US" altLang="zh-CN" sz="1050" dirty="0" smtClean="0">
                  <a:solidFill>
                    <a:srgbClr val="58595B"/>
                  </a:solidFill>
                  <a:latin typeface="微软雅黑" panose="020B0503020204020204" charset="-122"/>
                </a:rPr>
                <a:t>here</a:t>
              </a:r>
              <a:endParaRPr lang="en-US" altLang="zh-CN" sz="1050" dirty="0">
                <a:solidFill>
                  <a:srgbClr val="58595B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856829" y="4323315"/>
              <a:ext cx="1552583" cy="413728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pPr algn="ctr" defTabSz="1219200">
                <a:defRPr/>
              </a:pPr>
              <a:r>
                <a:rPr lang="en-US" altLang="zh-CN" sz="2135" b="1" kern="0" dirty="0">
                  <a:solidFill>
                    <a:srgbClr val="58595B"/>
                  </a:solidFill>
                </a:rPr>
                <a:t>CLICK</a:t>
              </a:r>
              <a:r>
                <a:rPr lang="zh-CN" altLang="en-US" sz="2135" b="1" kern="0" dirty="0">
                  <a:solidFill>
                    <a:srgbClr val="58595B"/>
                  </a:solidFill>
                </a:rPr>
                <a:t> </a:t>
              </a:r>
              <a:r>
                <a:rPr lang="en-US" altLang="zh-CN" sz="2135" b="1" kern="0" dirty="0">
                  <a:solidFill>
                    <a:srgbClr val="58595B"/>
                  </a:solidFill>
                </a:rPr>
                <a:t>HERE</a:t>
              </a:r>
              <a:endParaRPr lang="zh-CN" altLang="en-US" sz="2135" b="1" kern="0" dirty="0">
                <a:solidFill>
                  <a:srgbClr val="58595B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53154" y="4584288"/>
              <a:ext cx="1559931" cy="376228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pPr algn="ctr" defTabSz="1219200">
                <a:defRPr/>
              </a:pPr>
              <a:r>
                <a:rPr lang="en-US" altLang="zh-CN" sz="1865" kern="0" dirty="0">
                  <a:solidFill>
                    <a:srgbClr val="58595B"/>
                  </a:solidFill>
                </a:rPr>
                <a:t>TO</a:t>
              </a:r>
              <a:r>
                <a:rPr lang="zh-CN" altLang="en-US" sz="1865" kern="0" dirty="0">
                  <a:solidFill>
                    <a:srgbClr val="58595B"/>
                  </a:solidFill>
                </a:rPr>
                <a:t> </a:t>
              </a:r>
              <a:r>
                <a:rPr lang="en-US" altLang="zh-CN" sz="1865" kern="0" dirty="0">
                  <a:solidFill>
                    <a:srgbClr val="58595B"/>
                  </a:solidFill>
                </a:rPr>
                <a:t>ADD</a:t>
              </a:r>
              <a:r>
                <a:rPr lang="zh-CN" altLang="en-US" sz="1865" kern="0" dirty="0">
                  <a:solidFill>
                    <a:srgbClr val="58595B"/>
                  </a:solidFill>
                </a:rPr>
                <a:t> </a:t>
              </a:r>
              <a:r>
                <a:rPr lang="en-US" altLang="zh-CN" sz="1865" kern="0" dirty="0">
                  <a:solidFill>
                    <a:srgbClr val="58595B"/>
                  </a:solidFill>
                </a:rPr>
                <a:t>TITLE</a:t>
              </a:r>
              <a:endParaRPr lang="zh-CN" altLang="en-US" sz="1865" kern="0" dirty="0">
                <a:solidFill>
                  <a:srgbClr val="58595B"/>
                </a:solidFill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6211889" y="3418805"/>
              <a:ext cx="842455" cy="682330"/>
              <a:chOff x="2005919" y="1192693"/>
              <a:chExt cx="842455" cy="682330"/>
            </a:xfrm>
            <a:solidFill>
              <a:srgbClr val="58595B"/>
            </a:solidFill>
          </p:grpSpPr>
          <p:sp>
            <p:nvSpPr>
              <p:cNvPr id="69" name="Freeform 639"/>
              <p:cNvSpPr>
                <a:spLocks noEditPoints="1"/>
              </p:cNvSpPr>
              <p:nvPr/>
            </p:nvSpPr>
            <p:spPr bwMode="auto">
              <a:xfrm>
                <a:off x="2551928" y="1576413"/>
                <a:ext cx="296446" cy="298610"/>
              </a:xfrm>
              <a:custGeom>
                <a:avLst/>
                <a:gdLst>
                  <a:gd name="T0" fmla="*/ 87 w 174"/>
                  <a:gd name="T1" fmla="*/ 0 h 175"/>
                  <a:gd name="T2" fmla="*/ 61 w 174"/>
                  <a:gd name="T3" fmla="*/ 4 h 175"/>
                  <a:gd name="T4" fmla="*/ 44 w 174"/>
                  <a:gd name="T5" fmla="*/ 11 h 175"/>
                  <a:gd name="T6" fmla="*/ 35 w 174"/>
                  <a:gd name="T7" fmla="*/ 17 h 175"/>
                  <a:gd name="T8" fmla="*/ 0 w 174"/>
                  <a:gd name="T9" fmla="*/ 87 h 175"/>
                  <a:gd name="T10" fmla="*/ 1 w 174"/>
                  <a:gd name="T11" fmla="*/ 103 h 175"/>
                  <a:gd name="T12" fmla="*/ 5 w 174"/>
                  <a:gd name="T13" fmla="*/ 117 h 175"/>
                  <a:gd name="T14" fmla="*/ 11 w 174"/>
                  <a:gd name="T15" fmla="*/ 130 h 175"/>
                  <a:gd name="T16" fmla="*/ 87 w 174"/>
                  <a:gd name="T17" fmla="*/ 175 h 175"/>
                  <a:gd name="T18" fmla="*/ 174 w 174"/>
                  <a:gd name="T19" fmla="*/ 87 h 175"/>
                  <a:gd name="T20" fmla="*/ 87 w 174"/>
                  <a:gd name="T21" fmla="*/ 0 h 175"/>
                  <a:gd name="T22" fmla="*/ 87 w 174"/>
                  <a:gd name="T23" fmla="*/ 151 h 175"/>
                  <a:gd name="T24" fmla="*/ 29 w 174"/>
                  <a:gd name="T25" fmla="*/ 113 h 175"/>
                  <a:gd name="T26" fmla="*/ 24 w 174"/>
                  <a:gd name="T27" fmla="*/ 87 h 175"/>
                  <a:gd name="T28" fmla="*/ 28 w 174"/>
                  <a:gd name="T29" fmla="*/ 64 h 175"/>
                  <a:gd name="T30" fmla="*/ 62 w 174"/>
                  <a:gd name="T31" fmla="*/ 29 h 175"/>
                  <a:gd name="T32" fmla="*/ 87 w 174"/>
                  <a:gd name="T33" fmla="*/ 24 h 175"/>
                  <a:gd name="T34" fmla="*/ 150 w 174"/>
                  <a:gd name="T35" fmla="*/ 87 h 175"/>
                  <a:gd name="T36" fmla="*/ 87 w 174"/>
                  <a:gd name="T37" fmla="*/ 15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4" h="175">
                    <a:moveTo>
                      <a:pt x="87" y="0"/>
                    </a:moveTo>
                    <a:cubicBezTo>
                      <a:pt x="78" y="0"/>
                      <a:pt x="69" y="2"/>
                      <a:pt x="61" y="4"/>
                    </a:cubicBezTo>
                    <a:cubicBezTo>
                      <a:pt x="55" y="6"/>
                      <a:pt x="50" y="8"/>
                      <a:pt x="44" y="11"/>
                    </a:cubicBezTo>
                    <a:cubicBezTo>
                      <a:pt x="41" y="13"/>
                      <a:pt x="38" y="15"/>
                      <a:pt x="35" y="17"/>
                    </a:cubicBezTo>
                    <a:cubicBezTo>
                      <a:pt x="14" y="33"/>
                      <a:pt x="0" y="59"/>
                      <a:pt x="0" y="87"/>
                    </a:cubicBezTo>
                    <a:cubicBezTo>
                      <a:pt x="0" y="93"/>
                      <a:pt x="0" y="98"/>
                      <a:pt x="1" y="103"/>
                    </a:cubicBezTo>
                    <a:cubicBezTo>
                      <a:pt x="2" y="108"/>
                      <a:pt x="3" y="113"/>
                      <a:pt x="5" y="117"/>
                    </a:cubicBezTo>
                    <a:cubicBezTo>
                      <a:pt x="6" y="122"/>
                      <a:pt x="8" y="126"/>
                      <a:pt x="11" y="130"/>
                    </a:cubicBezTo>
                    <a:cubicBezTo>
                      <a:pt x="26" y="157"/>
                      <a:pt x="54" y="175"/>
                      <a:pt x="87" y="175"/>
                    </a:cubicBezTo>
                    <a:cubicBezTo>
                      <a:pt x="135" y="175"/>
                      <a:pt x="174" y="136"/>
                      <a:pt x="174" y="87"/>
                    </a:cubicBezTo>
                    <a:cubicBezTo>
                      <a:pt x="174" y="39"/>
                      <a:pt x="135" y="0"/>
                      <a:pt x="87" y="0"/>
                    </a:cubicBezTo>
                    <a:close/>
                    <a:moveTo>
                      <a:pt x="87" y="151"/>
                    </a:moveTo>
                    <a:cubicBezTo>
                      <a:pt x="61" y="151"/>
                      <a:pt x="39" y="135"/>
                      <a:pt x="29" y="113"/>
                    </a:cubicBezTo>
                    <a:cubicBezTo>
                      <a:pt x="25" y="105"/>
                      <a:pt x="24" y="97"/>
                      <a:pt x="24" y="87"/>
                    </a:cubicBezTo>
                    <a:cubicBezTo>
                      <a:pt x="24" y="79"/>
                      <a:pt x="25" y="71"/>
                      <a:pt x="28" y="64"/>
                    </a:cubicBezTo>
                    <a:cubicBezTo>
                      <a:pt x="34" y="48"/>
                      <a:pt x="47" y="36"/>
                      <a:pt x="62" y="29"/>
                    </a:cubicBezTo>
                    <a:cubicBezTo>
                      <a:pt x="70" y="26"/>
                      <a:pt x="78" y="24"/>
                      <a:pt x="87" y="24"/>
                    </a:cubicBezTo>
                    <a:cubicBezTo>
                      <a:pt x="122" y="24"/>
                      <a:pt x="150" y="52"/>
                      <a:pt x="150" y="87"/>
                    </a:cubicBezTo>
                    <a:cubicBezTo>
                      <a:pt x="150" y="122"/>
                      <a:pt x="122" y="151"/>
                      <a:pt x="87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640"/>
              <p:cNvSpPr/>
              <p:nvPr/>
            </p:nvSpPr>
            <p:spPr bwMode="auto">
              <a:xfrm>
                <a:off x="2626941" y="1647820"/>
                <a:ext cx="81505" cy="102422"/>
              </a:xfrm>
              <a:custGeom>
                <a:avLst/>
                <a:gdLst>
                  <a:gd name="T0" fmla="*/ 44 w 48"/>
                  <a:gd name="T1" fmla="*/ 0 h 60"/>
                  <a:gd name="T2" fmla="*/ 41 w 48"/>
                  <a:gd name="T3" fmla="*/ 2 h 60"/>
                  <a:gd name="T4" fmla="*/ 40 w 48"/>
                  <a:gd name="T5" fmla="*/ 5 h 60"/>
                  <a:gd name="T6" fmla="*/ 40 w 48"/>
                  <a:gd name="T7" fmla="*/ 43 h 60"/>
                  <a:gd name="T8" fmla="*/ 4 w 48"/>
                  <a:gd name="T9" fmla="*/ 52 h 60"/>
                  <a:gd name="T10" fmla="*/ 1 w 48"/>
                  <a:gd name="T11" fmla="*/ 57 h 60"/>
                  <a:gd name="T12" fmla="*/ 5 w 48"/>
                  <a:gd name="T13" fmla="*/ 60 h 60"/>
                  <a:gd name="T14" fmla="*/ 6 w 48"/>
                  <a:gd name="T15" fmla="*/ 60 h 60"/>
                  <a:gd name="T16" fmla="*/ 45 w 48"/>
                  <a:gd name="T17" fmla="*/ 50 h 60"/>
                  <a:gd name="T18" fmla="*/ 48 w 48"/>
                  <a:gd name="T19" fmla="*/ 46 h 60"/>
                  <a:gd name="T20" fmla="*/ 48 w 48"/>
                  <a:gd name="T21" fmla="*/ 46 h 60"/>
                  <a:gd name="T22" fmla="*/ 48 w 48"/>
                  <a:gd name="T23" fmla="*/ 46 h 60"/>
                  <a:gd name="T24" fmla="*/ 48 w 48"/>
                  <a:gd name="T25" fmla="*/ 45 h 60"/>
                  <a:gd name="T26" fmla="*/ 48 w 48"/>
                  <a:gd name="T27" fmla="*/ 5 h 60"/>
                  <a:gd name="T28" fmla="*/ 44 w 48"/>
                  <a:gd name="T2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60">
                    <a:moveTo>
                      <a:pt x="44" y="0"/>
                    </a:moveTo>
                    <a:cubicBezTo>
                      <a:pt x="43" y="0"/>
                      <a:pt x="42" y="1"/>
                      <a:pt x="41" y="2"/>
                    </a:cubicBezTo>
                    <a:cubicBezTo>
                      <a:pt x="41" y="2"/>
                      <a:pt x="40" y="3"/>
                      <a:pt x="40" y="5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1" y="53"/>
                      <a:pt x="0" y="55"/>
                      <a:pt x="1" y="57"/>
                    </a:cubicBezTo>
                    <a:cubicBezTo>
                      <a:pt x="1" y="59"/>
                      <a:pt x="3" y="60"/>
                      <a:pt x="5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7" y="50"/>
                      <a:pt x="48" y="48"/>
                      <a:pt x="48" y="46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48" y="46"/>
                      <a:pt x="48" y="46"/>
                      <a:pt x="48" y="4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2"/>
                      <a:pt x="47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641"/>
              <p:cNvSpPr/>
              <p:nvPr/>
            </p:nvSpPr>
            <p:spPr bwMode="auto">
              <a:xfrm>
                <a:off x="2551928" y="1429993"/>
                <a:ext cx="100258" cy="158681"/>
              </a:xfrm>
              <a:custGeom>
                <a:avLst/>
                <a:gdLst>
                  <a:gd name="T0" fmla="*/ 34 w 59"/>
                  <a:gd name="T1" fmla="*/ 93 h 93"/>
                  <a:gd name="T2" fmla="*/ 40 w 59"/>
                  <a:gd name="T3" fmla="*/ 90 h 93"/>
                  <a:gd name="T4" fmla="*/ 59 w 59"/>
                  <a:gd name="T5" fmla="*/ 79 h 93"/>
                  <a:gd name="T6" fmla="*/ 39 w 59"/>
                  <a:gd name="T7" fmla="*/ 35 h 93"/>
                  <a:gd name="T8" fmla="*/ 6 w 59"/>
                  <a:gd name="T9" fmla="*/ 0 h 93"/>
                  <a:gd name="T10" fmla="*/ 0 w 59"/>
                  <a:gd name="T11" fmla="*/ 30 h 93"/>
                  <a:gd name="T12" fmla="*/ 34 w 59"/>
                  <a:gd name="T13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93">
                    <a:moveTo>
                      <a:pt x="34" y="93"/>
                    </a:moveTo>
                    <a:cubicBezTo>
                      <a:pt x="40" y="90"/>
                      <a:pt x="40" y="90"/>
                      <a:pt x="40" y="90"/>
                    </a:cubicBezTo>
                    <a:cubicBezTo>
                      <a:pt x="59" y="79"/>
                      <a:pt x="59" y="79"/>
                      <a:pt x="59" y="79"/>
                    </a:cubicBezTo>
                    <a:cubicBezTo>
                      <a:pt x="55" y="63"/>
                      <a:pt x="48" y="48"/>
                      <a:pt x="39" y="35"/>
                    </a:cubicBezTo>
                    <a:cubicBezTo>
                      <a:pt x="30" y="21"/>
                      <a:pt x="19" y="10"/>
                      <a:pt x="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8" y="46"/>
                      <a:pt x="30" y="68"/>
                      <a:pt x="34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642"/>
              <p:cNvSpPr/>
              <p:nvPr/>
            </p:nvSpPr>
            <p:spPr bwMode="auto">
              <a:xfrm>
                <a:off x="2304529" y="1768995"/>
                <a:ext cx="247399" cy="78620"/>
              </a:xfrm>
              <a:custGeom>
                <a:avLst/>
                <a:gdLst>
                  <a:gd name="T0" fmla="*/ 135 w 145"/>
                  <a:gd name="T1" fmla="*/ 0 h 46"/>
                  <a:gd name="T2" fmla="*/ 72 w 145"/>
                  <a:gd name="T3" fmla="*/ 19 h 46"/>
                  <a:gd name="T4" fmla="*/ 10 w 145"/>
                  <a:gd name="T5" fmla="*/ 0 h 46"/>
                  <a:gd name="T6" fmla="*/ 5 w 145"/>
                  <a:gd name="T7" fmla="*/ 12 h 46"/>
                  <a:gd name="T8" fmla="*/ 0 w 145"/>
                  <a:gd name="T9" fmla="*/ 25 h 46"/>
                  <a:gd name="T10" fmla="*/ 72 w 145"/>
                  <a:gd name="T11" fmla="*/ 46 h 46"/>
                  <a:gd name="T12" fmla="*/ 145 w 145"/>
                  <a:gd name="T13" fmla="*/ 25 h 46"/>
                  <a:gd name="T14" fmla="*/ 138 w 145"/>
                  <a:gd name="T15" fmla="*/ 9 h 46"/>
                  <a:gd name="T16" fmla="*/ 135 w 145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46">
                    <a:moveTo>
                      <a:pt x="135" y="0"/>
                    </a:moveTo>
                    <a:cubicBezTo>
                      <a:pt x="117" y="12"/>
                      <a:pt x="96" y="19"/>
                      <a:pt x="72" y="19"/>
                    </a:cubicBezTo>
                    <a:cubicBezTo>
                      <a:pt x="49" y="19"/>
                      <a:pt x="28" y="12"/>
                      <a:pt x="10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1" y="38"/>
                      <a:pt x="46" y="46"/>
                      <a:pt x="72" y="46"/>
                    </a:cubicBezTo>
                    <a:cubicBezTo>
                      <a:pt x="99" y="46"/>
                      <a:pt x="124" y="39"/>
                      <a:pt x="145" y="25"/>
                    </a:cubicBezTo>
                    <a:cubicBezTo>
                      <a:pt x="138" y="9"/>
                      <a:pt x="138" y="9"/>
                      <a:pt x="138" y="9"/>
                    </a:cubicBezTo>
                    <a:lnTo>
                      <a:pt x="1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643"/>
              <p:cNvSpPr/>
              <p:nvPr/>
            </p:nvSpPr>
            <p:spPr bwMode="auto">
              <a:xfrm>
                <a:off x="2321119" y="1327572"/>
                <a:ext cx="213499" cy="188975"/>
              </a:xfrm>
              <a:custGeom>
                <a:avLst/>
                <a:gdLst>
                  <a:gd name="T0" fmla="*/ 57 w 125"/>
                  <a:gd name="T1" fmla="*/ 111 h 111"/>
                  <a:gd name="T2" fmla="*/ 68 w 125"/>
                  <a:gd name="T3" fmla="*/ 111 h 111"/>
                  <a:gd name="T4" fmla="*/ 125 w 125"/>
                  <a:gd name="T5" fmla="*/ 91 h 111"/>
                  <a:gd name="T6" fmla="*/ 125 w 125"/>
                  <a:gd name="T7" fmla="*/ 90 h 111"/>
                  <a:gd name="T8" fmla="*/ 125 w 125"/>
                  <a:gd name="T9" fmla="*/ 82 h 111"/>
                  <a:gd name="T10" fmla="*/ 125 w 125"/>
                  <a:gd name="T11" fmla="*/ 50 h 111"/>
                  <a:gd name="T12" fmla="*/ 125 w 125"/>
                  <a:gd name="T13" fmla="*/ 44 h 111"/>
                  <a:gd name="T14" fmla="*/ 109 w 125"/>
                  <a:gd name="T15" fmla="*/ 13 h 111"/>
                  <a:gd name="T16" fmla="*/ 81 w 125"/>
                  <a:gd name="T17" fmla="*/ 0 h 111"/>
                  <a:gd name="T18" fmla="*/ 62 w 125"/>
                  <a:gd name="T19" fmla="*/ 7 h 111"/>
                  <a:gd name="T20" fmla="*/ 70 w 125"/>
                  <a:gd name="T21" fmla="*/ 35 h 111"/>
                  <a:gd name="T22" fmla="*/ 77 w 125"/>
                  <a:gd name="T23" fmla="*/ 61 h 111"/>
                  <a:gd name="T24" fmla="*/ 76 w 125"/>
                  <a:gd name="T25" fmla="*/ 63 h 111"/>
                  <a:gd name="T26" fmla="*/ 62 w 125"/>
                  <a:gd name="T27" fmla="*/ 82 h 111"/>
                  <a:gd name="T28" fmla="*/ 49 w 125"/>
                  <a:gd name="T29" fmla="*/ 63 h 111"/>
                  <a:gd name="T30" fmla="*/ 48 w 125"/>
                  <a:gd name="T31" fmla="*/ 61 h 111"/>
                  <a:gd name="T32" fmla="*/ 55 w 125"/>
                  <a:gd name="T33" fmla="*/ 35 h 111"/>
                  <a:gd name="T34" fmla="*/ 62 w 125"/>
                  <a:gd name="T35" fmla="*/ 7 h 111"/>
                  <a:gd name="T36" fmla="*/ 44 w 125"/>
                  <a:gd name="T37" fmla="*/ 0 h 111"/>
                  <a:gd name="T38" fmla="*/ 0 w 125"/>
                  <a:gd name="T39" fmla="*/ 44 h 111"/>
                  <a:gd name="T40" fmla="*/ 0 w 125"/>
                  <a:gd name="T41" fmla="*/ 50 h 111"/>
                  <a:gd name="T42" fmla="*/ 0 w 125"/>
                  <a:gd name="T43" fmla="*/ 82 h 111"/>
                  <a:gd name="T44" fmla="*/ 0 w 125"/>
                  <a:gd name="T45" fmla="*/ 90 h 111"/>
                  <a:gd name="T46" fmla="*/ 0 w 125"/>
                  <a:gd name="T47" fmla="*/ 91 h 111"/>
                  <a:gd name="T48" fmla="*/ 57 w 125"/>
                  <a:gd name="T4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111">
                    <a:moveTo>
                      <a:pt x="57" y="111"/>
                    </a:moveTo>
                    <a:cubicBezTo>
                      <a:pt x="68" y="111"/>
                      <a:pt x="68" y="111"/>
                      <a:pt x="68" y="111"/>
                    </a:cubicBezTo>
                    <a:cubicBezTo>
                      <a:pt x="123" y="111"/>
                      <a:pt x="125" y="91"/>
                      <a:pt x="125" y="91"/>
                    </a:cubicBezTo>
                    <a:cubicBezTo>
                      <a:pt x="125" y="91"/>
                      <a:pt x="125" y="91"/>
                      <a:pt x="125" y="90"/>
                    </a:cubicBezTo>
                    <a:cubicBezTo>
                      <a:pt x="125" y="88"/>
                      <a:pt x="125" y="86"/>
                      <a:pt x="125" y="82"/>
                    </a:cubicBezTo>
                    <a:cubicBezTo>
                      <a:pt x="125" y="76"/>
                      <a:pt x="125" y="66"/>
                      <a:pt x="125" y="50"/>
                    </a:cubicBezTo>
                    <a:cubicBezTo>
                      <a:pt x="125" y="48"/>
                      <a:pt x="125" y="46"/>
                      <a:pt x="125" y="44"/>
                    </a:cubicBezTo>
                    <a:cubicBezTo>
                      <a:pt x="125" y="30"/>
                      <a:pt x="118" y="20"/>
                      <a:pt x="109" y="13"/>
                    </a:cubicBezTo>
                    <a:cubicBezTo>
                      <a:pt x="100" y="6"/>
                      <a:pt x="89" y="2"/>
                      <a:pt x="81" y="0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62" y="82"/>
                      <a:pt x="62" y="82"/>
                      <a:pt x="62" y="82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27" y="4"/>
                      <a:pt x="0" y="16"/>
                      <a:pt x="0" y="44"/>
                    </a:cubicBezTo>
                    <a:cubicBezTo>
                      <a:pt x="0" y="46"/>
                      <a:pt x="0" y="48"/>
                      <a:pt x="0" y="50"/>
                    </a:cubicBezTo>
                    <a:cubicBezTo>
                      <a:pt x="0" y="66"/>
                      <a:pt x="0" y="76"/>
                      <a:pt x="0" y="82"/>
                    </a:cubicBezTo>
                    <a:cubicBezTo>
                      <a:pt x="0" y="86"/>
                      <a:pt x="0" y="88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2" y="111"/>
                      <a:pt x="57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Oval 644"/>
              <p:cNvSpPr>
                <a:spLocks noChangeArrowheads="1"/>
              </p:cNvSpPr>
              <p:nvPr/>
            </p:nvSpPr>
            <p:spPr bwMode="auto">
              <a:xfrm>
                <a:off x="2374493" y="1192693"/>
                <a:ext cx="107471" cy="1247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645"/>
              <p:cNvSpPr/>
              <p:nvPr/>
            </p:nvSpPr>
            <p:spPr bwMode="auto">
              <a:xfrm>
                <a:off x="2203550" y="1433600"/>
                <a:ext cx="100979" cy="155075"/>
              </a:xfrm>
              <a:custGeom>
                <a:avLst/>
                <a:gdLst>
                  <a:gd name="T0" fmla="*/ 25 w 59"/>
                  <a:gd name="T1" fmla="*/ 91 h 91"/>
                  <a:gd name="T2" fmla="*/ 59 w 59"/>
                  <a:gd name="T3" fmla="*/ 28 h 91"/>
                  <a:gd name="T4" fmla="*/ 50 w 59"/>
                  <a:gd name="T5" fmla="*/ 0 h 91"/>
                  <a:gd name="T6" fmla="*/ 0 w 59"/>
                  <a:gd name="T7" fmla="*/ 77 h 91"/>
                  <a:gd name="T8" fmla="*/ 19 w 59"/>
                  <a:gd name="T9" fmla="*/ 88 h 91"/>
                  <a:gd name="T10" fmla="*/ 25 w 59"/>
                  <a:gd name="T1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91">
                    <a:moveTo>
                      <a:pt x="25" y="91"/>
                    </a:moveTo>
                    <a:cubicBezTo>
                      <a:pt x="29" y="66"/>
                      <a:pt x="41" y="44"/>
                      <a:pt x="59" y="28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6" y="19"/>
                      <a:pt x="7" y="46"/>
                      <a:pt x="0" y="77"/>
                    </a:cubicBezTo>
                    <a:cubicBezTo>
                      <a:pt x="19" y="88"/>
                      <a:pt x="19" y="88"/>
                      <a:pt x="19" y="88"/>
                    </a:cubicBezTo>
                    <a:lnTo>
                      <a:pt x="25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646"/>
              <p:cNvSpPr>
                <a:spLocks noEditPoints="1"/>
              </p:cNvSpPr>
              <p:nvPr/>
            </p:nvSpPr>
            <p:spPr bwMode="auto">
              <a:xfrm>
                <a:off x="2005919" y="1576413"/>
                <a:ext cx="298610" cy="298610"/>
              </a:xfrm>
              <a:custGeom>
                <a:avLst/>
                <a:gdLst>
                  <a:gd name="T0" fmla="*/ 140 w 175"/>
                  <a:gd name="T1" fmla="*/ 17 h 175"/>
                  <a:gd name="T2" fmla="*/ 130 w 175"/>
                  <a:gd name="T3" fmla="*/ 11 h 175"/>
                  <a:gd name="T4" fmla="*/ 114 w 175"/>
                  <a:gd name="T5" fmla="*/ 4 h 175"/>
                  <a:gd name="T6" fmla="*/ 87 w 175"/>
                  <a:gd name="T7" fmla="*/ 0 h 175"/>
                  <a:gd name="T8" fmla="*/ 0 w 175"/>
                  <a:gd name="T9" fmla="*/ 87 h 175"/>
                  <a:gd name="T10" fmla="*/ 87 w 175"/>
                  <a:gd name="T11" fmla="*/ 175 h 175"/>
                  <a:gd name="T12" fmla="*/ 164 w 175"/>
                  <a:gd name="T13" fmla="*/ 130 h 175"/>
                  <a:gd name="T14" fmla="*/ 168 w 175"/>
                  <a:gd name="T15" fmla="*/ 120 h 175"/>
                  <a:gd name="T16" fmla="*/ 173 w 175"/>
                  <a:gd name="T17" fmla="*/ 103 h 175"/>
                  <a:gd name="T18" fmla="*/ 175 w 175"/>
                  <a:gd name="T19" fmla="*/ 87 h 175"/>
                  <a:gd name="T20" fmla="*/ 140 w 175"/>
                  <a:gd name="T21" fmla="*/ 17 h 175"/>
                  <a:gd name="T22" fmla="*/ 87 w 175"/>
                  <a:gd name="T23" fmla="*/ 151 h 175"/>
                  <a:gd name="T24" fmla="*/ 24 w 175"/>
                  <a:gd name="T25" fmla="*/ 87 h 175"/>
                  <a:gd name="T26" fmla="*/ 87 w 175"/>
                  <a:gd name="T27" fmla="*/ 24 h 175"/>
                  <a:gd name="T28" fmla="*/ 112 w 175"/>
                  <a:gd name="T29" fmla="*/ 29 h 175"/>
                  <a:gd name="T30" fmla="*/ 146 w 175"/>
                  <a:gd name="T31" fmla="*/ 64 h 175"/>
                  <a:gd name="T32" fmla="*/ 151 w 175"/>
                  <a:gd name="T33" fmla="*/ 87 h 175"/>
                  <a:gd name="T34" fmla="*/ 145 w 175"/>
                  <a:gd name="T35" fmla="*/ 113 h 175"/>
                  <a:gd name="T36" fmla="*/ 87 w 175"/>
                  <a:gd name="T37" fmla="*/ 15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175">
                    <a:moveTo>
                      <a:pt x="140" y="17"/>
                    </a:moveTo>
                    <a:cubicBezTo>
                      <a:pt x="137" y="15"/>
                      <a:pt x="134" y="13"/>
                      <a:pt x="130" y="11"/>
                    </a:cubicBezTo>
                    <a:cubicBezTo>
                      <a:pt x="125" y="8"/>
                      <a:pt x="120" y="6"/>
                      <a:pt x="114" y="4"/>
                    </a:cubicBezTo>
                    <a:cubicBezTo>
                      <a:pt x="105" y="2"/>
                      <a:pt x="97" y="0"/>
                      <a:pt x="87" y="0"/>
                    </a:cubicBezTo>
                    <a:cubicBezTo>
                      <a:pt x="39" y="0"/>
                      <a:pt x="0" y="39"/>
                      <a:pt x="0" y="87"/>
                    </a:cubicBezTo>
                    <a:cubicBezTo>
                      <a:pt x="0" y="136"/>
                      <a:pt x="39" y="175"/>
                      <a:pt x="87" y="175"/>
                    </a:cubicBezTo>
                    <a:cubicBezTo>
                      <a:pt x="120" y="175"/>
                      <a:pt x="149" y="157"/>
                      <a:pt x="164" y="130"/>
                    </a:cubicBezTo>
                    <a:cubicBezTo>
                      <a:pt x="165" y="127"/>
                      <a:pt x="167" y="124"/>
                      <a:pt x="168" y="120"/>
                    </a:cubicBezTo>
                    <a:cubicBezTo>
                      <a:pt x="171" y="115"/>
                      <a:pt x="172" y="109"/>
                      <a:pt x="173" y="103"/>
                    </a:cubicBezTo>
                    <a:cubicBezTo>
                      <a:pt x="174" y="98"/>
                      <a:pt x="175" y="93"/>
                      <a:pt x="175" y="87"/>
                    </a:cubicBezTo>
                    <a:cubicBezTo>
                      <a:pt x="175" y="59"/>
                      <a:pt x="161" y="33"/>
                      <a:pt x="140" y="17"/>
                    </a:cubicBezTo>
                    <a:close/>
                    <a:moveTo>
                      <a:pt x="87" y="151"/>
                    </a:moveTo>
                    <a:cubicBezTo>
                      <a:pt x="52" y="151"/>
                      <a:pt x="24" y="122"/>
                      <a:pt x="24" y="87"/>
                    </a:cubicBezTo>
                    <a:cubicBezTo>
                      <a:pt x="24" y="52"/>
                      <a:pt x="52" y="24"/>
                      <a:pt x="87" y="24"/>
                    </a:cubicBezTo>
                    <a:cubicBezTo>
                      <a:pt x="96" y="24"/>
                      <a:pt x="105" y="26"/>
                      <a:pt x="112" y="29"/>
                    </a:cubicBezTo>
                    <a:cubicBezTo>
                      <a:pt x="128" y="36"/>
                      <a:pt x="140" y="48"/>
                      <a:pt x="146" y="64"/>
                    </a:cubicBezTo>
                    <a:cubicBezTo>
                      <a:pt x="149" y="71"/>
                      <a:pt x="151" y="79"/>
                      <a:pt x="151" y="87"/>
                    </a:cubicBezTo>
                    <a:cubicBezTo>
                      <a:pt x="151" y="96"/>
                      <a:pt x="149" y="105"/>
                      <a:pt x="145" y="113"/>
                    </a:cubicBezTo>
                    <a:cubicBezTo>
                      <a:pt x="136" y="135"/>
                      <a:pt x="113" y="151"/>
                      <a:pt x="87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647"/>
              <p:cNvSpPr>
                <a:spLocks noEditPoints="1"/>
              </p:cNvSpPr>
              <p:nvPr/>
            </p:nvSpPr>
            <p:spPr bwMode="auto">
              <a:xfrm>
                <a:off x="2111948" y="1651426"/>
                <a:ext cx="90160" cy="150026"/>
              </a:xfrm>
              <a:custGeom>
                <a:avLst/>
                <a:gdLst>
                  <a:gd name="T0" fmla="*/ 46 w 53"/>
                  <a:gd name="T1" fmla="*/ 40 h 88"/>
                  <a:gd name="T2" fmla="*/ 40 w 53"/>
                  <a:gd name="T3" fmla="*/ 37 h 88"/>
                  <a:gd name="T4" fmla="*/ 30 w 53"/>
                  <a:gd name="T5" fmla="*/ 34 h 88"/>
                  <a:gd name="T6" fmla="*/ 30 w 53"/>
                  <a:gd name="T7" fmla="*/ 17 h 88"/>
                  <a:gd name="T8" fmla="*/ 38 w 53"/>
                  <a:gd name="T9" fmla="*/ 24 h 88"/>
                  <a:gd name="T10" fmla="*/ 44 w 53"/>
                  <a:gd name="T11" fmla="*/ 28 h 88"/>
                  <a:gd name="T12" fmla="*/ 49 w 53"/>
                  <a:gd name="T13" fmla="*/ 27 h 88"/>
                  <a:gd name="T14" fmla="*/ 50 w 53"/>
                  <a:gd name="T15" fmla="*/ 23 h 88"/>
                  <a:gd name="T16" fmla="*/ 49 w 53"/>
                  <a:gd name="T17" fmla="*/ 19 h 88"/>
                  <a:gd name="T18" fmla="*/ 46 w 53"/>
                  <a:gd name="T19" fmla="*/ 14 h 88"/>
                  <a:gd name="T20" fmla="*/ 39 w 53"/>
                  <a:gd name="T21" fmla="*/ 10 h 88"/>
                  <a:gd name="T22" fmla="*/ 30 w 53"/>
                  <a:gd name="T23" fmla="*/ 8 h 88"/>
                  <a:gd name="T24" fmla="*/ 30 w 53"/>
                  <a:gd name="T25" fmla="*/ 4 h 88"/>
                  <a:gd name="T26" fmla="*/ 26 w 53"/>
                  <a:gd name="T27" fmla="*/ 0 h 88"/>
                  <a:gd name="T28" fmla="*/ 23 w 53"/>
                  <a:gd name="T29" fmla="*/ 4 h 88"/>
                  <a:gd name="T30" fmla="*/ 23 w 53"/>
                  <a:gd name="T31" fmla="*/ 8 h 88"/>
                  <a:gd name="T32" fmla="*/ 7 w 53"/>
                  <a:gd name="T33" fmla="*/ 14 h 88"/>
                  <a:gd name="T34" fmla="*/ 2 w 53"/>
                  <a:gd name="T35" fmla="*/ 26 h 88"/>
                  <a:gd name="T36" fmla="*/ 5 w 53"/>
                  <a:gd name="T37" fmla="*/ 35 h 88"/>
                  <a:gd name="T38" fmla="*/ 12 w 53"/>
                  <a:gd name="T39" fmla="*/ 40 h 88"/>
                  <a:gd name="T40" fmla="*/ 23 w 53"/>
                  <a:gd name="T41" fmla="*/ 44 h 88"/>
                  <a:gd name="T42" fmla="*/ 23 w 53"/>
                  <a:gd name="T43" fmla="*/ 64 h 88"/>
                  <a:gd name="T44" fmla="*/ 18 w 53"/>
                  <a:gd name="T45" fmla="*/ 61 h 88"/>
                  <a:gd name="T46" fmla="*/ 15 w 53"/>
                  <a:gd name="T47" fmla="*/ 58 h 88"/>
                  <a:gd name="T48" fmla="*/ 12 w 53"/>
                  <a:gd name="T49" fmla="*/ 53 h 88"/>
                  <a:gd name="T50" fmla="*/ 10 w 53"/>
                  <a:gd name="T51" fmla="*/ 50 h 88"/>
                  <a:gd name="T52" fmla="*/ 6 w 53"/>
                  <a:gd name="T53" fmla="*/ 49 h 88"/>
                  <a:gd name="T54" fmla="*/ 2 w 53"/>
                  <a:gd name="T55" fmla="*/ 51 h 88"/>
                  <a:gd name="T56" fmla="*/ 0 w 53"/>
                  <a:gd name="T57" fmla="*/ 54 h 88"/>
                  <a:gd name="T58" fmla="*/ 1 w 53"/>
                  <a:gd name="T59" fmla="*/ 60 h 88"/>
                  <a:gd name="T60" fmla="*/ 6 w 53"/>
                  <a:gd name="T61" fmla="*/ 66 h 88"/>
                  <a:gd name="T62" fmla="*/ 13 w 53"/>
                  <a:gd name="T63" fmla="*/ 70 h 88"/>
                  <a:gd name="T64" fmla="*/ 23 w 53"/>
                  <a:gd name="T65" fmla="*/ 72 h 88"/>
                  <a:gd name="T66" fmla="*/ 23 w 53"/>
                  <a:gd name="T67" fmla="*/ 84 h 88"/>
                  <a:gd name="T68" fmla="*/ 24 w 53"/>
                  <a:gd name="T69" fmla="*/ 87 h 88"/>
                  <a:gd name="T70" fmla="*/ 27 w 53"/>
                  <a:gd name="T71" fmla="*/ 88 h 88"/>
                  <a:gd name="T72" fmla="*/ 29 w 53"/>
                  <a:gd name="T73" fmla="*/ 87 h 88"/>
                  <a:gd name="T74" fmla="*/ 30 w 53"/>
                  <a:gd name="T75" fmla="*/ 83 h 88"/>
                  <a:gd name="T76" fmla="*/ 30 w 53"/>
                  <a:gd name="T77" fmla="*/ 72 h 88"/>
                  <a:gd name="T78" fmla="*/ 42 w 53"/>
                  <a:gd name="T79" fmla="*/ 69 h 88"/>
                  <a:gd name="T80" fmla="*/ 50 w 53"/>
                  <a:gd name="T81" fmla="*/ 62 h 88"/>
                  <a:gd name="T82" fmla="*/ 53 w 53"/>
                  <a:gd name="T83" fmla="*/ 53 h 88"/>
                  <a:gd name="T84" fmla="*/ 51 w 53"/>
                  <a:gd name="T85" fmla="*/ 46 h 88"/>
                  <a:gd name="T86" fmla="*/ 46 w 53"/>
                  <a:gd name="T87" fmla="*/ 40 h 88"/>
                  <a:gd name="T88" fmla="*/ 23 w 53"/>
                  <a:gd name="T89" fmla="*/ 33 h 88"/>
                  <a:gd name="T90" fmla="*/ 17 w 53"/>
                  <a:gd name="T91" fmla="*/ 30 h 88"/>
                  <a:gd name="T92" fmla="*/ 14 w 53"/>
                  <a:gd name="T93" fmla="*/ 25 h 88"/>
                  <a:gd name="T94" fmla="*/ 17 w 53"/>
                  <a:gd name="T95" fmla="*/ 19 h 88"/>
                  <a:gd name="T96" fmla="*/ 23 w 53"/>
                  <a:gd name="T97" fmla="*/ 16 h 88"/>
                  <a:gd name="T98" fmla="*/ 23 w 53"/>
                  <a:gd name="T99" fmla="*/ 33 h 88"/>
                  <a:gd name="T100" fmla="*/ 37 w 53"/>
                  <a:gd name="T101" fmla="*/ 61 h 88"/>
                  <a:gd name="T102" fmla="*/ 30 w 53"/>
                  <a:gd name="T103" fmla="*/ 64 h 88"/>
                  <a:gd name="T104" fmla="*/ 30 w 53"/>
                  <a:gd name="T105" fmla="*/ 45 h 88"/>
                  <a:gd name="T106" fmla="*/ 38 w 53"/>
                  <a:gd name="T107" fmla="*/ 49 h 88"/>
                  <a:gd name="T108" fmla="*/ 40 w 53"/>
                  <a:gd name="T109" fmla="*/ 55 h 88"/>
                  <a:gd name="T110" fmla="*/ 37 w 53"/>
                  <a:gd name="T111" fmla="*/ 6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" h="88">
                    <a:moveTo>
                      <a:pt x="46" y="40"/>
                    </a:moveTo>
                    <a:cubicBezTo>
                      <a:pt x="44" y="39"/>
                      <a:pt x="42" y="38"/>
                      <a:pt x="40" y="37"/>
                    </a:cubicBezTo>
                    <a:cubicBezTo>
                      <a:pt x="37" y="36"/>
                      <a:pt x="34" y="35"/>
                      <a:pt x="30" y="34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4" y="18"/>
                      <a:pt x="37" y="20"/>
                      <a:pt x="38" y="24"/>
                    </a:cubicBezTo>
                    <a:cubicBezTo>
                      <a:pt x="39" y="27"/>
                      <a:pt x="41" y="28"/>
                      <a:pt x="44" y="28"/>
                    </a:cubicBezTo>
                    <a:cubicBezTo>
                      <a:pt x="46" y="28"/>
                      <a:pt x="47" y="28"/>
                      <a:pt x="49" y="27"/>
                    </a:cubicBezTo>
                    <a:cubicBezTo>
                      <a:pt x="50" y="26"/>
                      <a:pt x="50" y="24"/>
                      <a:pt x="50" y="23"/>
                    </a:cubicBezTo>
                    <a:cubicBezTo>
                      <a:pt x="50" y="22"/>
                      <a:pt x="50" y="20"/>
                      <a:pt x="49" y="19"/>
                    </a:cubicBezTo>
                    <a:cubicBezTo>
                      <a:pt x="48" y="17"/>
                      <a:pt x="47" y="16"/>
                      <a:pt x="46" y="14"/>
                    </a:cubicBezTo>
                    <a:cubicBezTo>
                      <a:pt x="44" y="12"/>
                      <a:pt x="41" y="11"/>
                      <a:pt x="39" y="10"/>
                    </a:cubicBezTo>
                    <a:cubicBezTo>
                      <a:pt x="36" y="9"/>
                      <a:pt x="33" y="8"/>
                      <a:pt x="30" y="8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29" y="0"/>
                      <a:pt x="26" y="0"/>
                    </a:cubicBezTo>
                    <a:cubicBezTo>
                      <a:pt x="24" y="0"/>
                      <a:pt x="23" y="1"/>
                      <a:pt x="23" y="4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16" y="9"/>
                      <a:pt x="11" y="10"/>
                      <a:pt x="7" y="14"/>
                    </a:cubicBezTo>
                    <a:cubicBezTo>
                      <a:pt x="4" y="17"/>
                      <a:pt x="2" y="21"/>
                      <a:pt x="2" y="26"/>
                    </a:cubicBezTo>
                    <a:cubicBezTo>
                      <a:pt x="2" y="29"/>
                      <a:pt x="3" y="32"/>
                      <a:pt x="5" y="35"/>
                    </a:cubicBezTo>
                    <a:cubicBezTo>
                      <a:pt x="7" y="37"/>
                      <a:pt x="9" y="39"/>
                      <a:pt x="12" y="40"/>
                    </a:cubicBezTo>
                    <a:cubicBezTo>
                      <a:pt x="15" y="42"/>
                      <a:pt x="19" y="43"/>
                      <a:pt x="23" y="44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1" y="63"/>
                      <a:pt x="19" y="62"/>
                      <a:pt x="18" y="61"/>
                    </a:cubicBezTo>
                    <a:cubicBezTo>
                      <a:pt x="16" y="60"/>
                      <a:pt x="15" y="59"/>
                      <a:pt x="15" y="58"/>
                    </a:cubicBezTo>
                    <a:cubicBezTo>
                      <a:pt x="14" y="57"/>
                      <a:pt x="13" y="55"/>
                      <a:pt x="12" y="53"/>
                    </a:cubicBezTo>
                    <a:cubicBezTo>
                      <a:pt x="12" y="51"/>
                      <a:pt x="11" y="51"/>
                      <a:pt x="10" y="50"/>
                    </a:cubicBezTo>
                    <a:cubicBezTo>
                      <a:pt x="9" y="49"/>
                      <a:pt x="8" y="49"/>
                      <a:pt x="6" y="49"/>
                    </a:cubicBezTo>
                    <a:cubicBezTo>
                      <a:pt x="5" y="49"/>
                      <a:pt x="3" y="50"/>
                      <a:pt x="2" y="51"/>
                    </a:cubicBezTo>
                    <a:cubicBezTo>
                      <a:pt x="0" y="52"/>
                      <a:pt x="0" y="53"/>
                      <a:pt x="0" y="54"/>
                    </a:cubicBezTo>
                    <a:cubicBezTo>
                      <a:pt x="0" y="56"/>
                      <a:pt x="0" y="58"/>
                      <a:pt x="1" y="60"/>
                    </a:cubicBezTo>
                    <a:cubicBezTo>
                      <a:pt x="2" y="62"/>
                      <a:pt x="4" y="64"/>
                      <a:pt x="6" y="66"/>
                    </a:cubicBezTo>
                    <a:cubicBezTo>
                      <a:pt x="8" y="67"/>
                      <a:pt x="10" y="69"/>
                      <a:pt x="13" y="70"/>
                    </a:cubicBezTo>
                    <a:cubicBezTo>
                      <a:pt x="16" y="71"/>
                      <a:pt x="19" y="72"/>
                      <a:pt x="23" y="72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23" y="85"/>
                      <a:pt x="23" y="86"/>
                      <a:pt x="24" y="87"/>
                    </a:cubicBezTo>
                    <a:cubicBezTo>
                      <a:pt x="24" y="87"/>
                      <a:pt x="25" y="88"/>
                      <a:pt x="27" y="88"/>
                    </a:cubicBezTo>
                    <a:cubicBezTo>
                      <a:pt x="28" y="88"/>
                      <a:pt x="29" y="87"/>
                      <a:pt x="29" y="87"/>
                    </a:cubicBezTo>
                    <a:cubicBezTo>
                      <a:pt x="29" y="86"/>
                      <a:pt x="30" y="85"/>
                      <a:pt x="30" y="83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4" y="72"/>
                      <a:pt x="39" y="71"/>
                      <a:pt x="42" y="69"/>
                    </a:cubicBezTo>
                    <a:cubicBezTo>
                      <a:pt x="46" y="67"/>
                      <a:pt x="48" y="65"/>
                      <a:pt x="50" y="62"/>
                    </a:cubicBezTo>
                    <a:cubicBezTo>
                      <a:pt x="52" y="59"/>
                      <a:pt x="53" y="56"/>
                      <a:pt x="53" y="53"/>
                    </a:cubicBezTo>
                    <a:cubicBezTo>
                      <a:pt x="53" y="51"/>
                      <a:pt x="52" y="48"/>
                      <a:pt x="51" y="46"/>
                    </a:cubicBezTo>
                    <a:cubicBezTo>
                      <a:pt x="50" y="44"/>
                      <a:pt x="48" y="42"/>
                      <a:pt x="46" y="40"/>
                    </a:cubicBezTo>
                    <a:close/>
                    <a:moveTo>
                      <a:pt x="23" y="33"/>
                    </a:moveTo>
                    <a:cubicBezTo>
                      <a:pt x="20" y="32"/>
                      <a:pt x="18" y="31"/>
                      <a:pt x="17" y="30"/>
                    </a:cubicBezTo>
                    <a:cubicBezTo>
                      <a:pt x="15" y="28"/>
                      <a:pt x="14" y="27"/>
                      <a:pt x="14" y="25"/>
                    </a:cubicBezTo>
                    <a:cubicBezTo>
                      <a:pt x="14" y="22"/>
                      <a:pt x="15" y="20"/>
                      <a:pt x="17" y="19"/>
                    </a:cubicBezTo>
                    <a:cubicBezTo>
                      <a:pt x="18" y="18"/>
                      <a:pt x="20" y="17"/>
                      <a:pt x="23" y="16"/>
                    </a:cubicBezTo>
                    <a:lnTo>
                      <a:pt x="23" y="33"/>
                    </a:lnTo>
                    <a:close/>
                    <a:moveTo>
                      <a:pt x="37" y="61"/>
                    </a:moveTo>
                    <a:cubicBezTo>
                      <a:pt x="36" y="62"/>
                      <a:pt x="33" y="63"/>
                      <a:pt x="30" y="6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3" y="46"/>
                      <a:pt x="36" y="47"/>
                      <a:pt x="38" y="49"/>
                    </a:cubicBezTo>
                    <a:cubicBezTo>
                      <a:pt x="39" y="50"/>
                      <a:pt x="40" y="52"/>
                      <a:pt x="40" y="55"/>
                    </a:cubicBezTo>
                    <a:cubicBezTo>
                      <a:pt x="40" y="57"/>
                      <a:pt x="39" y="59"/>
                      <a:pt x="37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1667706" y="294809"/>
            <a:ext cx="5073650" cy="992040"/>
            <a:chOff x="1667706" y="294809"/>
            <a:chExt cx="5073650" cy="992040"/>
          </a:xfrm>
        </p:grpSpPr>
        <p:sp>
          <p:nvSpPr>
            <p:cNvPr id="80" name="矩形 79"/>
            <p:cNvSpPr/>
            <p:nvPr/>
          </p:nvSpPr>
          <p:spPr>
            <a:xfrm>
              <a:off x="1667706" y="294809"/>
              <a:ext cx="5073650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 dirty="0" smtClean="0">
                  <a:solidFill>
                    <a:srgbClr val="58595B"/>
                  </a:solidFill>
                  <a:latin typeface="Agency FB" panose="020B0503020202020204" pitchFamily="34" charset="0"/>
                </a:rPr>
                <a:t>ADD </a:t>
              </a:r>
              <a:r>
                <a:rPr lang="zh-CN" altLang="en-US" sz="4000" dirty="0">
                  <a:solidFill>
                    <a:srgbClr val="58595B"/>
                  </a:solidFill>
                  <a:latin typeface="Agency FB" panose="020B0503020202020204" pitchFamily="34" charset="0"/>
                </a:rPr>
                <a:t>TITLE HERE</a:t>
              </a:r>
              <a:endParaRPr lang="zh-CN" altLang="en-US" sz="4000" dirty="0">
                <a:solidFill>
                  <a:srgbClr val="58595B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1667706" y="917517"/>
              <a:ext cx="41488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58595B"/>
                  </a:solidFill>
                </a:rPr>
                <a:t>copy or write your text and paste it here</a:t>
              </a:r>
              <a:endParaRPr lang="zh-CN" altLang="en-US" dirty="0">
                <a:solidFill>
                  <a:srgbClr val="58595B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0"/>
            <a:ext cx="1581151" cy="1306653"/>
            <a:chOff x="-2" y="5562600"/>
            <a:chExt cx="1581151" cy="1306653"/>
          </a:xfrm>
        </p:grpSpPr>
        <p:sp>
          <p:nvSpPr>
            <p:cNvPr id="3" name="直角三角形 8"/>
            <p:cNvSpPr/>
            <p:nvPr/>
          </p:nvSpPr>
          <p:spPr>
            <a:xfrm flipV="1">
              <a:off x="-2" y="5562600"/>
              <a:ext cx="1581151" cy="1306653"/>
            </a:xfrm>
            <a:custGeom>
              <a:avLst/>
              <a:gdLst>
                <a:gd name="connsiteX0" fmla="*/ 0 w 1596000"/>
                <a:gd name="connsiteY0" fmla="*/ 740842 h 740842"/>
                <a:gd name="connsiteX1" fmla="*/ 0 w 1596000"/>
                <a:gd name="connsiteY1" fmla="*/ 0 h 740842"/>
                <a:gd name="connsiteX2" fmla="*/ 1596000 w 1596000"/>
                <a:gd name="connsiteY2" fmla="*/ 740842 h 740842"/>
                <a:gd name="connsiteX3" fmla="*/ 0 w 1596000"/>
                <a:gd name="connsiteY3" fmla="*/ 740842 h 740842"/>
                <a:gd name="connsiteX0-1" fmla="*/ 0 w 1519800"/>
                <a:gd name="connsiteY0-2" fmla="*/ 740842 h 1293292"/>
                <a:gd name="connsiteX1-3" fmla="*/ 0 w 1519800"/>
                <a:gd name="connsiteY1-4" fmla="*/ 0 h 1293292"/>
                <a:gd name="connsiteX2-5" fmla="*/ 1519800 w 1519800"/>
                <a:gd name="connsiteY2-6" fmla="*/ 1293292 h 1293292"/>
                <a:gd name="connsiteX3-7" fmla="*/ 0 w 1519800"/>
                <a:gd name="connsiteY3-8" fmla="*/ 740842 h 1293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9800" h="1293292">
                  <a:moveTo>
                    <a:pt x="0" y="740842"/>
                  </a:moveTo>
                  <a:lnTo>
                    <a:pt x="0" y="0"/>
                  </a:lnTo>
                  <a:lnTo>
                    <a:pt x="1519800" y="1293292"/>
                  </a:lnTo>
                  <a:lnTo>
                    <a:pt x="0" y="740842"/>
                  </a:lnTo>
                  <a:close/>
                </a:path>
              </a:pathLst>
            </a:custGeom>
            <a:solidFill>
              <a:srgbClr val="59C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直角三角形 8"/>
            <p:cNvSpPr/>
            <p:nvPr/>
          </p:nvSpPr>
          <p:spPr>
            <a:xfrm rot="5400000" flipH="1" flipV="1">
              <a:off x="148633" y="5428776"/>
              <a:ext cx="1293293" cy="1565153"/>
            </a:xfrm>
            <a:custGeom>
              <a:avLst/>
              <a:gdLst>
                <a:gd name="connsiteX0" fmla="*/ 0 w 1596000"/>
                <a:gd name="connsiteY0" fmla="*/ 740842 h 740842"/>
                <a:gd name="connsiteX1" fmla="*/ 0 w 1596000"/>
                <a:gd name="connsiteY1" fmla="*/ 0 h 740842"/>
                <a:gd name="connsiteX2" fmla="*/ 1596000 w 1596000"/>
                <a:gd name="connsiteY2" fmla="*/ 740842 h 740842"/>
                <a:gd name="connsiteX3" fmla="*/ 0 w 1596000"/>
                <a:gd name="connsiteY3" fmla="*/ 740842 h 740842"/>
                <a:gd name="connsiteX0-1" fmla="*/ 0 w 1519800"/>
                <a:gd name="connsiteY0-2" fmla="*/ 740842 h 1293292"/>
                <a:gd name="connsiteX1-3" fmla="*/ 0 w 1519800"/>
                <a:gd name="connsiteY1-4" fmla="*/ 0 h 1293292"/>
                <a:gd name="connsiteX2-5" fmla="*/ 1519800 w 1519800"/>
                <a:gd name="connsiteY2-6" fmla="*/ 1293292 h 1293292"/>
                <a:gd name="connsiteX3-7" fmla="*/ 0 w 1519800"/>
                <a:gd name="connsiteY3-8" fmla="*/ 740842 h 1293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9800" h="1293292">
                  <a:moveTo>
                    <a:pt x="0" y="740842"/>
                  </a:moveTo>
                  <a:lnTo>
                    <a:pt x="0" y="0"/>
                  </a:lnTo>
                  <a:lnTo>
                    <a:pt x="1519800" y="1293292"/>
                  </a:lnTo>
                  <a:lnTo>
                    <a:pt x="0" y="7408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椭圆 30"/>
          <p:cNvSpPr/>
          <p:nvPr/>
        </p:nvSpPr>
        <p:spPr bwMode="auto">
          <a:xfrm>
            <a:off x="1037248" y="2543192"/>
            <a:ext cx="3195940" cy="3195943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<a:noAutofit/>
          </a:bodyPr>
          <a:lstStyle/>
          <a:p>
            <a:pPr marL="228600"/>
            <a:endParaRPr lang="zh-CN" altLang="en-US" sz="2400"/>
          </a:p>
        </p:txBody>
      </p:sp>
      <p:grpSp>
        <p:nvGrpSpPr>
          <p:cNvPr id="32" name="组合 267"/>
          <p:cNvGrpSpPr/>
          <p:nvPr/>
        </p:nvGrpSpPr>
        <p:grpSpPr>
          <a:xfrm>
            <a:off x="1780516" y="4306114"/>
            <a:ext cx="1818473" cy="1385174"/>
            <a:chOff x="4984441" y="3301324"/>
            <a:chExt cx="1363855" cy="1038881"/>
          </a:xfrm>
        </p:grpSpPr>
        <p:sp>
          <p:nvSpPr>
            <p:cNvPr id="33" name="文本框 32"/>
            <p:cNvSpPr txBox="1"/>
            <p:nvPr/>
          </p:nvSpPr>
          <p:spPr>
            <a:xfrm>
              <a:off x="5066246" y="3301324"/>
              <a:ext cx="1282050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335" dirty="0" smtClean="0">
                  <a:solidFill>
                    <a:srgbClr val="58595B"/>
                  </a:solidFill>
                  <a:latin typeface="HelveticaNeueLT Pro 67 MdCn" panose="020B0606030502030204" pitchFamily="34" charset="0"/>
                </a:rPr>
                <a:t>90%</a:t>
              </a:r>
              <a:endParaRPr lang="zh-CN" altLang="en-US" sz="5335" dirty="0">
                <a:solidFill>
                  <a:srgbClr val="58595B"/>
                </a:solidFill>
                <a:latin typeface="HelveticaNeueLT Pro 67 MdCn" panose="020B0606030502030204" pitchFamily="34" charset="0"/>
              </a:endParaRPr>
            </a:p>
          </p:txBody>
        </p:sp>
        <p:cxnSp>
          <p:nvCxnSpPr>
            <p:cNvPr id="34" name="直接连接符 269"/>
            <p:cNvCxnSpPr/>
            <p:nvPr/>
          </p:nvCxnSpPr>
          <p:spPr>
            <a:xfrm>
              <a:off x="5244943" y="4014126"/>
              <a:ext cx="95111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4984441" y="4024782"/>
              <a:ext cx="1282050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135" dirty="0">
                <a:solidFill>
                  <a:srgbClr val="58595B"/>
                </a:solidFill>
                <a:latin typeface="HelveticaNeueLT Pro 67 MdCn" panose="020B0606030502030204" pitchFamily="34" charset="0"/>
              </a:endParaRPr>
            </a:p>
          </p:txBody>
        </p:sp>
      </p:grpSp>
      <p:grpSp>
        <p:nvGrpSpPr>
          <p:cNvPr id="40" name="组合 275"/>
          <p:cNvGrpSpPr/>
          <p:nvPr/>
        </p:nvGrpSpPr>
        <p:grpSpPr>
          <a:xfrm flipH="1">
            <a:off x="763918" y="3798342"/>
            <a:ext cx="546657" cy="546659"/>
            <a:chOff x="2912379" y="2970242"/>
            <a:chExt cx="409993" cy="409994"/>
          </a:xfrm>
          <a:solidFill>
            <a:srgbClr val="FA8010"/>
          </a:solidFill>
        </p:grpSpPr>
        <p:sp>
          <p:nvSpPr>
            <p:cNvPr id="41" name="椭圆 40"/>
            <p:cNvSpPr/>
            <p:nvPr/>
          </p:nvSpPr>
          <p:spPr bwMode="auto">
            <a:xfrm>
              <a:off x="2912379" y="2970242"/>
              <a:ext cx="409993" cy="409994"/>
            </a:xfrm>
            <a:prstGeom prst="ellipse">
              <a:avLst/>
            </a:prstGeom>
            <a:solidFill>
              <a:srgbClr val="59C3EB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  <a:noAutofit/>
            </a:bodyPr>
            <a:lstStyle/>
            <a:p>
              <a:pPr marL="228600"/>
              <a:endParaRPr lang="zh-CN" altLang="en-US" sz="2400" dirty="0"/>
            </a:p>
          </p:txBody>
        </p:sp>
        <p:grpSp>
          <p:nvGrpSpPr>
            <p:cNvPr id="42" name="组合 277"/>
            <p:cNvGrpSpPr/>
            <p:nvPr/>
          </p:nvGrpSpPr>
          <p:grpSpPr>
            <a:xfrm>
              <a:off x="3064491" y="3046218"/>
              <a:ext cx="204997" cy="258046"/>
              <a:chOff x="3252701" y="1830215"/>
              <a:chExt cx="204997" cy="258046"/>
            </a:xfrm>
            <a:grpFill/>
          </p:grpSpPr>
          <p:cxnSp>
            <p:nvCxnSpPr>
              <p:cNvPr id="43" name="直接连接符 278"/>
              <p:cNvCxnSpPr>
                <a:stCxn id="41" idx="0"/>
                <a:endCxn id="41" idx="6"/>
              </p:cNvCxnSpPr>
              <p:nvPr/>
            </p:nvCxnSpPr>
            <p:spPr bwMode="auto">
              <a:xfrm>
                <a:off x="3252701" y="1830215"/>
                <a:ext cx="204997" cy="129024"/>
              </a:xfrm>
              <a:prstGeom prst="line">
                <a:avLst/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直接连接符 279"/>
              <p:cNvCxnSpPr/>
              <p:nvPr/>
            </p:nvCxnSpPr>
            <p:spPr bwMode="auto">
              <a:xfrm flipH="1">
                <a:off x="3252701" y="1959237"/>
                <a:ext cx="204997" cy="129024"/>
              </a:xfrm>
              <a:prstGeom prst="line">
                <a:avLst/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48" name="文本框 47"/>
          <p:cNvSpPr txBox="1"/>
          <p:nvPr/>
        </p:nvSpPr>
        <p:spPr>
          <a:xfrm>
            <a:off x="1439005" y="3648928"/>
            <a:ext cx="2367956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865" b="1" dirty="0">
                <a:solidFill>
                  <a:srgbClr val="58595B"/>
                </a:solidFill>
              </a:rPr>
              <a:t>CLICK</a:t>
            </a:r>
            <a:r>
              <a:rPr kumimoji="1" lang="zh-CN" altLang="en-US" sz="1865" b="1" dirty="0">
                <a:solidFill>
                  <a:srgbClr val="58595B"/>
                </a:solidFill>
              </a:rPr>
              <a:t> </a:t>
            </a:r>
            <a:r>
              <a:rPr kumimoji="1" lang="en-US" altLang="zh-CN" sz="1865" b="1" dirty="0">
                <a:solidFill>
                  <a:srgbClr val="58595B"/>
                </a:solidFill>
              </a:rPr>
              <a:t>HERE</a:t>
            </a:r>
            <a:endParaRPr kumimoji="1" lang="en-US" altLang="zh-CN" sz="1865" b="1" dirty="0">
              <a:solidFill>
                <a:srgbClr val="58595B"/>
              </a:solidFill>
            </a:endParaRPr>
          </a:p>
          <a:p>
            <a:pPr algn="ctr"/>
            <a:r>
              <a:rPr kumimoji="1" lang="en-US" altLang="zh-CN" sz="1865" b="1" dirty="0">
                <a:solidFill>
                  <a:srgbClr val="58595B"/>
                </a:solidFill>
              </a:rPr>
              <a:t>TO</a:t>
            </a:r>
            <a:r>
              <a:rPr kumimoji="1" lang="zh-CN" altLang="en-US" sz="1865" b="1" dirty="0">
                <a:solidFill>
                  <a:srgbClr val="58595B"/>
                </a:solidFill>
              </a:rPr>
              <a:t> </a:t>
            </a:r>
            <a:r>
              <a:rPr kumimoji="1" lang="en-US" altLang="zh-CN" sz="1865" b="1" dirty="0">
                <a:solidFill>
                  <a:srgbClr val="58595B"/>
                </a:solidFill>
              </a:rPr>
              <a:t>ADD</a:t>
            </a:r>
            <a:r>
              <a:rPr kumimoji="1" lang="zh-CN" altLang="en-US" sz="1865" b="1" dirty="0">
                <a:solidFill>
                  <a:srgbClr val="58595B"/>
                </a:solidFill>
              </a:rPr>
              <a:t> </a:t>
            </a:r>
            <a:r>
              <a:rPr kumimoji="1" lang="en-US" altLang="zh-CN" sz="1865" b="1" dirty="0">
                <a:solidFill>
                  <a:srgbClr val="58595B"/>
                </a:solidFill>
              </a:rPr>
              <a:t>YOUR</a:t>
            </a:r>
            <a:r>
              <a:rPr kumimoji="1" lang="zh-CN" altLang="en-US" sz="1865" b="1" dirty="0">
                <a:solidFill>
                  <a:srgbClr val="58595B"/>
                </a:solidFill>
              </a:rPr>
              <a:t> </a:t>
            </a:r>
            <a:r>
              <a:rPr kumimoji="1" lang="en-US" altLang="zh-CN" sz="1865" b="1" dirty="0">
                <a:solidFill>
                  <a:srgbClr val="58595B"/>
                </a:solidFill>
              </a:rPr>
              <a:t>TEXT</a:t>
            </a:r>
            <a:endParaRPr kumimoji="1" lang="zh-CN" altLang="en-US" sz="1865" b="1" dirty="0">
              <a:solidFill>
                <a:srgbClr val="58595B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3519676" y="1649603"/>
            <a:ext cx="2430000" cy="4860000"/>
            <a:chOff x="3489918" y="1269000"/>
            <a:chExt cx="2625696" cy="525139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79" t="13601" r="11881" b="13601"/>
            <a:stretch>
              <a:fillRect/>
            </a:stretch>
          </p:blipFill>
          <p:spPr>
            <a:xfrm>
              <a:off x="3489918" y="1269000"/>
              <a:ext cx="2625696" cy="5251392"/>
            </a:xfrm>
            <a:custGeom>
              <a:avLst/>
              <a:gdLst>
                <a:gd name="connsiteX0" fmla="*/ 299897 w 1872208"/>
                <a:gd name="connsiteY0" fmla="*/ 648072 h 3744416"/>
                <a:gd name="connsiteX1" fmla="*/ 275978 w 1872208"/>
                <a:gd name="connsiteY1" fmla="*/ 671991 h 3744416"/>
                <a:gd name="connsiteX2" fmla="*/ 275978 w 1872208"/>
                <a:gd name="connsiteY2" fmla="*/ 3108153 h 3744416"/>
                <a:gd name="connsiteX3" fmla="*/ 299897 w 1872208"/>
                <a:gd name="connsiteY3" fmla="*/ 3132072 h 3744416"/>
                <a:gd name="connsiteX4" fmla="*/ 1659046 w 1872208"/>
                <a:gd name="connsiteY4" fmla="*/ 3132072 h 3744416"/>
                <a:gd name="connsiteX5" fmla="*/ 1682965 w 1872208"/>
                <a:gd name="connsiteY5" fmla="*/ 3108153 h 3744416"/>
                <a:gd name="connsiteX6" fmla="*/ 1682965 w 1872208"/>
                <a:gd name="connsiteY6" fmla="*/ 671991 h 3744416"/>
                <a:gd name="connsiteX7" fmla="*/ 1659046 w 1872208"/>
                <a:gd name="connsiteY7" fmla="*/ 648072 h 3744416"/>
                <a:gd name="connsiteX8" fmla="*/ 0 w 1872208"/>
                <a:gd name="connsiteY8" fmla="*/ 0 h 3744416"/>
                <a:gd name="connsiteX9" fmla="*/ 1872208 w 1872208"/>
                <a:gd name="connsiteY9" fmla="*/ 0 h 3744416"/>
                <a:gd name="connsiteX10" fmla="*/ 1872208 w 1872208"/>
                <a:gd name="connsiteY10" fmla="*/ 3744416 h 3744416"/>
                <a:gd name="connsiteX11" fmla="*/ 0 w 1872208"/>
                <a:gd name="connsiteY11" fmla="*/ 3744416 h 374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2208" h="3744416">
                  <a:moveTo>
                    <a:pt x="299897" y="648072"/>
                  </a:moveTo>
                  <a:cubicBezTo>
                    <a:pt x="286687" y="648072"/>
                    <a:pt x="275978" y="658781"/>
                    <a:pt x="275978" y="671991"/>
                  </a:cubicBezTo>
                  <a:lnTo>
                    <a:pt x="275978" y="3108153"/>
                  </a:lnTo>
                  <a:cubicBezTo>
                    <a:pt x="275978" y="3121363"/>
                    <a:pt x="286687" y="3132072"/>
                    <a:pt x="299897" y="3132072"/>
                  </a:cubicBezTo>
                  <a:lnTo>
                    <a:pt x="1659046" y="3132072"/>
                  </a:lnTo>
                  <a:cubicBezTo>
                    <a:pt x="1672256" y="3132072"/>
                    <a:pt x="1682965" y="3121363"/>
                    <a:pt x="1682965" y="3108153"/>
                  </a:cubicBezTo>
                  <a:lnTo>
                    <a:pt x="1682965" y="671991"/>
                  </a:lnTo>
                  <a:cubicBezTo>
                    <a:pt x="1682965" y="658781"/>
                    <a:pt x="1672256" y="648072"/>
                    <a:pt x="1659046" y="648072"/>
                  </a:cubicBezTo>
                  <a:close/>
                  <a:moveTo>
                    <a:pt x="0" y="0"/>
                  </a:moveTo>
                  <a:lnTo>
                    <a:pt x="1872208" y="0"/>
                  </a:lnTo>
                  <a:lnTo>
                    <a:pt x="1872208" y="3744416"/>
                  </a:lnTo>
                  <a:lnTo>
                    <a:pt x="0" y="3744416"/>
                  </a:lnTo>
                  <a:close/>
                </a:path>
              </a:pathLst>
            </a:custGeom>
          </p:spPr>
        </p:pic>
        <p:sp>
          <p:nvSpPr>
            <p:cNvPr id="2" name="矩形 1"/>
            <p:cNvSpPr/>
            <p:nvPr/>
          </p:nvSpPr>
          <p:spPr>
            <a:xfrm>
              <a:off x="3876674" y="2171700"/>
              <a:ext cx="1971675" cy="349567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03347" y="3431653"/>
            <a:ext cx="5400000" cy="66776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Remember, the brick walls are there for a reason. The brick walls are not there to keep us out. The brick walls are there to give us a chance to show how badly we want </a:t>
            </a:r>
            <a:r>
              <a:rPr lang="en-US" altLang="zh-CN" sz="1050" dirty="0" err="1">
                <a:solidFill>
                  <a:srgbClr val="58595B"/>
                </a:solidFill>
                <a:latin typeface="+mn-lt"/>
              </a:rPr>
              <a:t>someting</a:t>
            </a: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. Because the brick walls are there to stop the people who don't want it badly enough. They're there to stop the other people</a:t>
            </a:r>
            <a:endParaRPr lang="en-US" altLang="zh-CN" sz="1050" dirty="0">
              <a:solidFill>
                <a:srgbClr val="58595B"/>
              </a:solidFill>
              <a:latin typeface="+mn-lt"/>
            </a:endParaRPr>
          </a:p>
        </p:txBody>
      </p:sp>
      <p:sp>
        <p:nvSpPr>
          <p:cNvPr id="54" name="MH_Sub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88168" y="2883250"/>
            <a:ext cx="1998636" cy="47509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zh-CN" sz="1600" dirty="0">
                <a:solidFill>
                  <a:srgbClr val="58595B"/>
                </a:solidFill>
                <a:latin typeface="Arial Rounded MT Bold" panose="020F0704030504030204" pitchFamily="34" charset="0"/>
              </a:rPr>
              <a:t>ADD TITLE HERE</a:t>
            </a:r>
            <a:endParaRPr lang="en-US" altLang="zh-CN" sz="1600" dirty="0">
              <a:solidFill>
                <a:srgbClr val="58595B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1" name="MH_Text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03347" y="4381240"/>
            <a:ext cx="5400000" cy="66776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Remember, the brick walls are there for a reason. The brick walls are not there to keep us out. The brick walls are there to give us a chance to show how badly we want </a:t>
            </a:r>
            <a:r>
              <a:rPr lang="en-US" altLang="zh-CN" sz="1050" dirty="0" err="1">
                <a:solidFill>
                  <a:srgbClr val="58595B"/>
                </a:solidFill>
                <a:latin typeface="+mn-lt"/>
              </a:rPr>
              <a:t>someting</a:t>
            </a: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. Because the brick walls are there to stop the people who don't want it badly enough. They're there to stop the other people</a:t>
            </a:r>
            <a:endParaRPr lang="en-US" altLang="zh-CN" sz="1050" dirty="0">
              <a:solidFill>
                <a:srgbClr val="58595B"/>
              </a:solidFill>
              <a:latin typeface="+mn-lt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667706" y="294809"/>
            <a:ext cx="4436110" cy="992040"/>
            <a:chOff x="1667706" y="294809"/>
            <a:chExt cx="4436110" cy="992040"/>
          </a:xfrm>
        </p:grpSpPr>
        <p:sp>
          <p:nvSpPr>
            <p:cNvPr id="63" name="矩形 62"/>
            <p:cNvSpPr/>
            <p:nvPr/>
          </p:nvSpPr>
          <p:spPr>
            <a:xfrm>
              <a:off x="1667706" y="294809"/>
              <a:ext cx="4436110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 dirty="0" smtClean="0">
                  <a:solidFill>
                    <a:srgbClr val="58595B"/>
                  </a:solidFill>
                  <a:latin typeface="Agency FB" panose="020B0503020202020204" pitchFamily="34" charset="0"/>
                </a:rPr>
                <a:t>ADD </a:t>
              </a:r>
              <a:r>
                <a:rPr lang="zh-CN" altLang="en-US" sz="4000" dirty="0">
                  <a:solidFill>
                    <a:srgbClr val="58595B"/>
                  </a:solidFill>
                  <a:latin typeface="Agency FB" panose="020B0503020202020204" pitchFamily="34" charset="0"/>
                </a:rPr>
                <a:t>TITLE HERE</a:t>
              </a:r>
              <a:endParaRPr lang="zh-CN" altLang="en-US" sz="4000" dirty="0">
                <a:solidFill>
                  <a:srgbClr val="58595B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1667706" y="917517"/>
              <a:ext cx="41488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58595B"/>
                  </a:solidFill>
                </a:rPr>
                <a:t>copy or write your text and paste it here</a:t>
              </a:r>
              <a:endParaRPr lang="zh-CN" altLang="en-US" dirty="0">
                <a:solidFill>
                  <a:srgbClr val="58595B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371158" y="2927659"/>
            <a:ext cx="528116" cy="702571"/>
            <a:chOff x="7976594" y="2279040"/>
            <a:chExt cx="528116" cy="702571"/>
          </a:xfrm>
        </p:grpSpPr>
        <p:sp>
          <p:nvSpPr>
            <p:cNvPr id="65" name="Freeform 23"/>
            <p:cNvSpPr>
              <a:spLocks noEditPoints="1"/>
            </p:cNvSpPr>
            <p:nvPr/>
          </p:nvSpPr>
          <p:spPr bwMode="auto">
            <a:xfrm>
              <a:off x="7976594" y="2279040"/>
              <a:ext cx="519705" cy="702571"/>
            </a:xfrm>
            <a:custGeom>
              <a:avLst/>
              <a:gdLst>
                <a:gd name="T0" fmla="*/ 592 w 601"/>
                <a:gd name="T1" fmla="*/ 600 h 813"/>
                <a:gd name="T2" fmla="*/ 374 w 601"/>
                <a:gd name="T3" fmla="*/ 589 h 813"/>
                <a:gd name="T4" fmla="*/ 374 w 601"/>
                <a:gd name="T5" fmla="*/ 423 h 813"/>
                <a:gd name="T6" fmla="*/ 601 w 601"/>
                <a:gd name="T7" fmla="*/ 435 h 813"/>
                <a:gd name="T8" fmla="*/ 533 w 601"/>
                <a:gd name="T9" fmla="*/ 514 h 813"/>
                <a:gd name="T10" fmla="*/ 592 w 601"/>
                <a:gd name="T11" fmla="*/ 600 h 813"/>
                <a:gd name="T12" fmla="*/ 253 w 601"/>
                <a:gd name="T13" fmla="*/ 44 h 813"/>
                <a:gd name="T14" fmla="*/ 298 w 601"/>
                <a:gd name="T15" fmla="*/ 0 h 813"/>
                <a:gd name="T16" fmla="*/ 342 w 601"/>
                <a:gd name="T17" fmla="*/ 44 h 813"/>
                <a:gd name="T18" fmla="*/ 342 w 601"/>
                <a:gd name="T19" fmla="*/ 103 h 813"/>
                <a:gd name="T20" fmla="*/ 253 w 601"/>
                <a:gd name="T21" fmla="*/ 108 h 813"/>
                <a:gd name="T22" fmla="*/ 253 w 601"/>
                <a:gd name="T23" fmla="*/ 44 h 813"/>
                <a:gd name="T24" fmla="*/ 342 w 601"/>
                <a:gd name="T25" fmla="*/ 332 h 813"/>
                <a:gd name="T26" fmla="*/ 342 w 601"/>
                <a:gd name="T27" fmla="*/ 737 h 813"/>
                <a:gd name="T28" fmla="*/ 355 w 601"/>
                <a:gd name="T29" fmla="*/ 750 h 813"/>
                <a:gd name="T30" fmla="*/ 380 w 601"/>
                <a:gd name="T31" fmla="*/ 750 h 813"/>
                <a:gd name="T32" fmla="*/ 415 w 601"/>
                <a:gd name="T33" fmla="*/ 786 h 813"/>
                <a:gd name="T34" fmla="*/ 415 w 601"/>
                <a:gd name="T35" fmla="*/ 813 h 813"/>
                <a:gd name="T36" fmla="*/ 180 w 601"/>
                <a:gd name="T37" fmla="*/ 813 h 813"/>
                <a:gd name="T38" fmla="*/ 180 w 601"/>
                <a:gd name="T39" fmla="*/ 786 h 813"/>
                <a:gd name="T40" fmla="*/ 216 w 601"/>
                <a:gd name="T41" fmla="*/ 750 h 813"/>
                <a:gd name="T42" fmla="*/ 240 w 601"/>
                <a:gd name="T43" fmla="*/ 750 h 813"/>
                <a:gd name="T44" fmla="*/ 253 w 601"/>
                <a:gd name="T45" fmla="*/ 737 h 813"/>
                <a:gd name="T46" fmla="*/ 253 w 601"/>
                <a:gd name="T47" fmla="*/ 337 h 813"/>
                <a:gd name="T48" fmla="*/ 342 w 601"/>
                <a:gd name="T49" fmla="*/ 332 h 813"/>
                <a:gd name="T50" fmla="*/ 221 w 601"/>
                <a:gd name="T51" fmla="*/ 581 h 813"/>
                <a:gd name="T52" fmla="*/ 59 w 601"/>
                <a:gd name="T53" fmla="*/ 572 h 813"/>
                <a:gd name="T54" fmla="*/ 0 w 601"/>
                <a:gd name="T55" fmla="*/ 486 h 813"/>
                <a:gd name="T56" fmla="*/ 68 w 601"/>
                <a:gd name="T57" fmla="*/ 407 h 813"/>
                <a:gd name="T58" fmla="*/ 221 w 601"/>
                <a:gd name="T59" fmla="*/ 415 h 813"/>
                <a:gd name="T60" fmla="*/ 221 w 601"/>
                <a:gd name="T61" fmla="*/ 58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1" h="813">
                  <a:moveTo>
                    <a:pt x="592" y="600"/>
                  </a:moveTo>
                  <a:cubicBezTo>
                    <a:pt x="374" y="589"/>
                    <a:pt x="374" y="589"/>
                    <a:pt x="374" y="589"/>
                  </a:cubicBezTo>
                  <a:cubicBezTo>
                    <a:pt x="374" y="423"/>
                    <a:pt x="374" y="423"/>
                    <a:pt x="374" y="423"/>
                  </a:cubicBezTo>
                  <a:cubicBezTo>
                    <a:pt x="601" y="435"/>
                    <a:pt x="601" y="435"/>
                    <a:pt x="601" y="435"/>
                  </a:cubicBezTo>
                  <a:cubicBezTo>
                    <a:pt x="533" y="514"/>
                    <a:pt x="533" y="514"/>
                    <a:pt x="533" y="514"/>
                  </a:cubicBezTo>
                  <a:cubicBezTo>
                    <a:pt x="592" y="600"/>
                    <a:pt x="592" y="600"/>
                    <a:pt x="592" y="600"/>
                  </a:cubicBezTo>
                  <a:close/>
                  <a:moveTo>
                    <a:pt x="253" y="44"/>
                  </a:moveTo>
                  <a:cubicBezTo>
                    <a:pt x="253" y="20"/>
                    <a:pt x="273" y="0"/>
                    <a:pt x="298" y="0"/>
                  </a:cubicBezTo>
                  <a:cubicBezTo>
                    <a:pt x="322" y="0"/>
                    <a:pt x="342" y="20"/>
                    <a:pt x="342" y="44"/>
                  </a:cubicBezTo>
                  <a:cubicBezTo>
                    <a:pt x="342" y="103"/>
                    <a:pt x="342" y="103"/>
                    <a:pt x="342" y="103"/>
                  </a:cubicBezTo>
                  <a:cubicBezTo>
                    <a:pt x="253" y="108"/>
                    <a:pt x="253" y="108"/>
                    <a:pt x="253" y="108"/>
                  </a:cubicBezTo>
                  <a:cubicBezTo>
                    <a:pt x="253" y="44"/>
                    <a:pt x="253" y="44"/>
                    <a:pt x="253" y="44"/>
                  </a:cubicBezTo>
                  <a:close/>
                  <a:moveTo>
                    <a:pt x="342" y="332"/>
                  </a:moveTo>
                  <a:cubicBezTo>
                    <a:pt x="342" y="737"/>
                    <a:pt x="342" y="737"/>
                    <a:pt x="342" y="737"/>
                  </a:cubicBezTo>
                  <a:cubicBezTo>
                    <a:pt x="342" y="744"/>
                    <a:pt x="348" y="750"/>
                    <a:pt x="355" y="750"/>
                  </a:cubicBezTo>
                  <a:cubicBezTo>
                    <a:pt x="380" y="750"/>
                    <a:pt x="380" y="750"/>
                    <a:pt x="380" y="750"/>
                  </a:cubicBezTo>
                  <a:cubicBezTo>
                    <a:pt x="399" y="750"/>
                    <a:pt x="415" y="766"/>
                    <a:pt x="415" y="786"/>
                  </a:cubicBezTo>
                  <a:cubicBezTo>
                    <a:pt x="415" y="813"/>
                    <a:pt x="415" y="813"/>
                    <a:pt x="415" y="813"/>
                  </a:cubicBezTo>
                  <a:cubicBezTo>
                    <a:pt x="180" y="813"/>
                    <a:pt x="180" y="813"/>
                    <a:pt x="180" y="813"/>
                  </a:cubicBezTo>
                  <a:cubicBezTo>
                    <a:pt x="180" y="786"/>
                    <a:pt x="180" y="786"/>
                    <a:pt x="180" y="786"/>
                  </a:cubicBezTo>
                  <a:cubicBezTo>
                    <a:pt x="180" y="766"/>
                    <a:pt x="196" y="750"/>
                    <a:pt x="216" y="750"/>
                  </a:cubicBezTo>
                  <a:cubicBezTo>
                    <a:pt x="240" y="750"/>
                    <a:pt x="240" y="750"/>
                    <a:pt x="240" y="750"/>
                  </a:cubicBezTo>
                  <a:cubicBezTo>
                    <a:pt x="247" y="750"/>
                    <a:pt x="253" y="744"/>
                    <a:pt x="253" y="737"/>
                  </a:cubicBezTo>
                  <a:cubicBezTo>
                    <a:pt x="253" y="337"/>
                    <a:pt x="253" y="337"/>
                    <a:pt x="253" y="337"/>
                  </a:cubicBezTo>
                  <a:cubicBezTo>
                    <a:pt x="342" y="332"/>
                    <a:pt x="342" y="332"/>
                    <a:pt x="342" y="332"/>
                  </a:cubicBezTo>
                  <a:close/>
                  <a:moveTo>
                    <a:pt x="221" y="581"/>
                  </a:moveTo>
                  <a:cubicBezTo>
                    <a:pt x="59" y="572"/>
                    <a:pt x="59" y="572"/>
                    <a:pt x="59" y="572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68" y="407"/>
                    <a:pt x="68" y="407"/>
                    <a:pt x="68" y="407"/>
                  </a:cubicBezTo>
                  <a:cubicBezTo>
                    <a:pt x="221" y="415"/>
                    <a:pt x="221" y="415"/>
                    <a:pt x="221" y="415"/>
                  </a:cubicBezTo>
                  <a:cubicBezTo>
                    <a:pt x="221" y="581"/>
                    <a:pt x="221" y="581"/>
                    <a:pt x="221" y="581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4"/>
            <p:cNvSpPr/>
            <p:nvPr/>
          </p:nvSpPr>
          <p:spPr bwMode="auto">
            <a:xfrm>
              <a:off x="7985371" y="2386200"/>
              <a:ext cx="519339" cy="166774"/>
            </a:xfrm>
            <a:custGeom>
              <a:avLst/>
              <a:gdLst>
                <a:gd name="T0" fmla="*/ 0 w 1420"/>
                <a:gd name="T1" fmla="*/ 66 h 456"/>
                <a:gd name="T2" fmla="*/ 631 w 1420"/>
                <a:gd name="T3" fmla="*/ 33 h 456"/>
                <a:gd name="T4" fmla="*/ 1259 w 1420"/>
                <a:gd name="T5" fmla="*/ 0 h 456"/>
                <a:gd name="T6" fmla="*/ 1420 w 1420"/>
                <a:gd name="T7" fmla="*/ 189 h 456"/>
                <a:gd name="T8" fmla="*/ 1281 w 1420"/>
                <a:gd name="T9" fmla="*/ 390 h 456"/>
                <a:gd name="T10" fmla="*/ 650 w 1420"/>
                <a:gd name="T11" fmla="*/ 423 h 456"/>
                <a:gd name="T12" fmla="*/ 21 w 1420"/>
                <a:gd name="T13" fmla="*/ 456 h 456"/>
                <a:gd name="T14" fmla="*/ 160 w 1420"/>
                <a:gd name="T15" fmla="*/ 253 h 456"/>
                <a:gd name="T16" fmla="*/ 0 w 1420"/>
                <a:gd name="T17" fmla="*/ 66 h 456"/>
                <a:gd name="T18" fmla="*/ 0 w 1420"/>
                <a:gd name="T19" fmla="*/ 6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0" h="456">
                  <a:moveTo>
                    <a:pt x="0" y="66"/>
                  </a:moveTo>
                  <a:lnTo>
                    <a:pt x="631" y="33"/>
                  </a:lnTo>
                  <a:lnTo>
                    <a:pt x="1259" y="0"/>
                  </a:lnTo>
                  <a:lnTo>
                    <a:pt x="1420" y="189"/>
                  </a:lnTo>
                  <a:lnTo>
                    <a:pt x="1281" y="390"/>
                  </a:lnTo>
                  <a:lnTo>
                    <a:pt x="650" y="423"/>
                  </a:lnTo>
                  <a:lnTo>
                    <a:pt x="21" y="456"/>
                  </a:lnTo>
                  <a:lnTo>
                    <a:pt x="160" y="253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59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/>
      <p:bldP spid="53" grpId="0"/>
      <p:bldP spid="54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0"/>
            <a:ext cx="1581151" cy="1306653"/>
            <a:chOff x="-2" y="5562600"/>
            <a:chExt cx="1581151" cy="1306653"/>
          </a:xfrm>
        </p:grpSpPr>
        <p:sp>
          <p:nvSpPr>
            <p:cNvPr id="3" name="直角三角形 8"/>
            <p:cNvSpPr/>
            <p:nvPr/>
          </p:nvSpPr>
          <p:spPr>
            <a:xfrm flipV="1">
              <a:off x="-2" y="5562600"/>
              <a:ext cx="1581151" cy="1306653"/>
            </a:xfrm>
            <a:custGeom>
              <a:avLst/>
              <a:gdLst>
                <a:gd name="connsiteX0" fmla="*/ 0 w 1596000"/>
                <a:gd name="connsiteY0" fmla="*/ 740842 h 740842"/>
                <a:gd name="connsiteX1" fmla="*/ 0 w 1596000"/>
                <a:gd name="connsiteY1" fmla="*/ 0 h 740842"/>
                <a:gd name="connsiteX2" fmla="*/ 1596000 w 1596000"/>
                <a:gd name="connsiteY2" fmla="*/ 740842 h 740842"/>
                <a:gd name="connsiteX3" fmla="*/ 0 w 1596000"/>
                <a:gd name="connsiteY3" fmla="*/ 740842 h 740842"/>
                <a:gd name="connsiteX0-1" fmla="*/ 0 w 1519800"/>
                <a:gd name="connsiteY0-2" fmla="*/ 740842 h 1293292"/>
                <a:gd name="connsiteX1-3" fmla="*/ 0 w 1519800"/>
                <a:gd name="connsiteY1-4" fmla="*/ 0 h 1293292"/>
                <a:gd name="connsiteX2-5" fmla="*/ 1519800 w 1519800"/>
                <a:gd name="connsiteY2-6" fmla="*/ 1293292 h 1293292"/>
                <a:gd name="connsiteX3-7" fmla="*/ 0 w 1519800"/>
                <a:gd name="connsiteY3-8" fmla="*/ 740842 h 1293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9800" h="1293292">
                  <a:moveTo>
                    <a:pt x="0" y="740842"/>
                  </a:moveTo>
                  <a:lnTo>
                    <a:pt x="0" y="0"/>
                  </a:lnTo>
                  <a:lnTo>
                    <a:pt x="1519800" y="1293292"/>
                  </a:lnTo>
                  <a:lnTo>
                    <a:pt x="0" y="740842"/>
                  </a:lnTo>
                  <a:close/>
                </a:path>
              </a:pathLst>
            </a:custGeom>
            <a:solidFill>
              <a:srgbClr val="59C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直角三角形 8"/>
            <p:cNvSpPr/>
            <p:nvPr/>
          </p:nvSpPr>
          <p:spPr>
            <a:xfrm rot="5400000" flipH="1" flipV="1">
              <a:off x="148633" y="5428776"/>
              <a:ext cx="1293293" cy="1565153"/>
            </a:xfrm>
            <a:custGeom>
              <a:avLst/>
              <a:gdLst>
                <a:gd name="connsiteX0" fmla="*/ 0 w 1596000"/>
                <a:gd name="connsiteY0" fmla="*/ 740842 h 740842"/>
                <a:gd name="connsiteX1" fmla="*/ 0 w 1596000"/>
                <a:gd name="connsiteY1" fmla="*/ 0 h 740842"/>
                <a:gd name="connsiteX2" fmla="*/ 1596000 w 1596000"/>
                <a:gd name="connsiteY2" fmla="*/ 740842 h 740842"/>
                <a:gd name="connsiteX3" fmla="*/ 0 w 1596000"/>
                <a:gd name="connsiteY3" fmla="*/ 740842 h 740842"/>
                <a:gd name="connsiteX0-1" fmla="*/ 0 w 1519800"/>
                <a:gd name="connsiteY0-2" fmla="*/ 740842 h 1293292"/>
                <a:gd name="connsiteX1-3" fmla="*/ 0 w 1519800"/>
                <a:gd name="connsiteY1-4" fmla="*/ 0 h 1293292"/>
                <a:gd name="connsiteX2-5" fmla="*/ 1519800 w 1519800"/>
                <a:gd name="connsiteY2-6" fmla="*/ 1293292 h 1293292"/>
                <a:gd name="connsiteX3-7" fmla="*/ 0 w 1519800"/>
                <a:gd name="connsiteY3-8" fmla="*/ 740842 h 1293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9800" h="1293292">
                  <a:moveTo>
                    <a:pt x="0" y="740842"/>
                  </a:moveTo>
                  <a:lnTo>
                    <a:pt x="0" y="0"/>
                  </a:lnTo>
                  <a:lnTo>
                    <a:pt x="1519800" y="1293292"/>
                  </a:lnTo>
                  <a:lnTo>
                    <a:pt x="0" y="7408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Freeform 6"/>
          <p:cNvSpPr/>
          <p:nvPr/>
        </p:nvSpPr>
        <p:spPr bwMode="auto">
          <a:xfrm>
            <a:off x="8110226" y="2529000"/>
            <a:ext cx="2485774" cy="1513561"/>
          </a:xfrm>
          <a:custGeom>
            <a:avLst/>
            <a:gdLst>
              <a:gd name="T0" fmla="*/ 675 w 675"/>
              <a:gd name="T1" fmla="*/ 90 h 411"/>
              <a:gd name="T2" fmla="*/ 505 w 675"/>
              <a:gd name="T3" fmla="*/ 45 h 411"/>
              <a:gd name="T4" fmla="*/ 338 w 675"/>
              <a:gd name="T5" fmla="*/ 0 h 411"/>
              <a:gd name="T6" fmla="*/ 170 w 675"/>
              <a:gd name="T7" fmla="*/ 45 h 411"/>
              <a:gd name="T8" fmla="*/ 0 w 675"/>
              <a:gd name="T9" fmla="*/ 90 h 411"/>
              <a:gd name="T10" fmla="*/ 0 w 675"/>
              <a:gd name="T11" fmla="*/ 90 h 411"/>
              <a:gd name="T12" fmla="*/ 0 w 675"/>
              <a:gd name="T13" fmla="*/ 411 h 411"/>
              <a:gd name="T14" fmla="*/ 675 w 675"/>
              <a:gd name="T15" fmla="*/ 411 h 411"/>
              <a:gd name="T16" fmla="*/ 675 w 675"/>
              <a:gd name="T17" fmla="*/ 90 h 411"/>
              <a:gd name="T18" fmla="*/ 675 w 675"/>
              <a:gd name="T19" fmla="*/ 9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411">
                <a:moveTo>
                  <a:pt x="675" y="90"/>
                </a:moveTo>
                <a:lnTo>
                  <a:pt x="505" y="45"/>
                </a:lnTo>
                <a:lnTo>
                  <a:pt x="338" y="0"/>
                </a:lnTo>
                <a:lnTo>
                  <a:pt x="170" y="45"/>
                </a:lnTo>
                <a:lnTo>
                  <a:pt x="0" y="90"/>
                </a:lnTo>
                <a:lnTo>
                  <a:pt x="0" y="90"/>
                </a:lnTo>
                <a:lnTo>
                  <a:pt x="0" y="411"/>
                </a:lnTo>
                <a:lnTo>
                  <a:pt x="675" y="411"/>
                </a:lnTo>
                <a:lnTo>
                  <a:pt x="675" y="90"/>
                </a:lnTo>
                <a:lnTo>
                  <a:pt x="675" y="9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756000" rIns="91440" bIns="45720" numCol="1" anchor="t" anchorCtr="0" compatLnSpc="1"/>
          <a:lstStyle/>
          <a:p>
            <a:pPr algn="ctr">
              <a:lnSpc>
                <a:spcPts val="1500"/>
              </a:lnSpc>
            </a:pP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UKIJ Qolyazma" pitchFamily="18" charset="0"/>
              <a:ea typeface="UKIJ Qolyazma" pitchFamily="18" charset="0"/>
              <a:cs typeface="UKIJ Qolyazma" pitchFamily="18" charset="0"/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8110226" y="4252471"/>
            <a:ext cx="2485774" cy="931705"/>
          </a:xfrm>
          <a:custGeom>
            <a:avLst/>
            <a:gdLst>
              <a:gd name="T0" fmla="*/ 0 w 675"/>
              <a:gd name="T1" fmla="*/ 0 h 253"/>
              <a:gd name="T2" fmla="*/ 0 w 675"/>
              <a:gd name="T3" fmla="*/ 163 h 253"/>
              <a:gd name="T4" fmla="*/ 0 w 675"/>
              <a:gd name="T5" fmla="*/ 163 h 253"/>
              <a:gd name="T6" fmla="*/ 170 w 675"/>
              <a:gd name="T7" fmla="*/ 208 h 253"/>
              <a:gd name="T8" fmla="*/ 338 w 675"/>
              <a:gd name="T9" fmla="*/ 253 h 253"/>
              <a:gd name="T10" fmla="*/ 505 w 675"/>
              <a:gd name="T11" fmla="*/ 208 h 253"/>
              <a:gd name="T12" fmla="*/ 675 w 675"/>
              <a:gd name="T13" fmla="*/ 163 h 253"/>
              <a:gd name="T14" fmla="*/ 675 w 675"/>
              <a:gd name="T15" fmla="*/ 163 h 253"/>
              <a:gd name="T16" fmla="*/ 675 w 675"/>
              <a:gd name="T17" fmla="*/ 0 h 253"/>
              <a:gd name="T18" fmla="*/ 0 w 675"/>
              <a:gd name="T1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253">
                <a:moveTo>
                  <a:pt x="0" y="0"/>
                </a:moveTo>
                <a:lnTo>
                  <a:pt x="0" y="163"/>
                </a:lnTo>
                <a:lnTo>
                  <a:pt x="0" y="163"/>
                </a:lnTo>
                <a:lnTo>
                  <a:pt x="170" y="208"/>
                </a:lnTo>
                <a:lnTo>
                  <a:pt x="338" y="253"/>
                </a:lnTo>
                <a:lnTo>
                  <a:pt x="505" y="208"/>
                </a:lnTo>
                <a:lnTo>
                  <a:pt x="675" y="163"/>
                </a:lnTo>
                <a:lnTo>
                  <a:pt x="675" y="163"/>
                </a:lnTo>
                <a:lnTo>
                  <a:pt x="675" y="0"/>
                </a:lnTo>
                <a:lnTo>
                  <a:pt x="0" y="0"/>
                </a:lnTo>
                <a:close/>
              </a:path>
            </a:pathLst>
          </a:custGeom>
          <a:solidFill>
            <a:srgbClr val="59C3EB">
              <a:alpha val="8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612000" rIns="91440" bIns="45720" numCol="1" anchor="t" anchorCtr="0" compatLnSpc="1"/>
          <a:lstStyle/>
          <a:p>
            <a:pPr algn="ctr">
              <a:lnSpc>
                <a:spcPts val="1500"/>
              </a:lnSpc>
            </a:pPr>
            <a:endParaRPr lang="en-US" altLang="zh-CN" sz="2400" dirty="0">
              <a:solidFill>
                <a:prstClr val="white"/>
              </a:solidFill>
              <a:latin typeface="UKIJ Qolyazma" pitchFamily="18" charset="0"/>
              <a:ea typeface="UKIJ Qolyazma" pitchFamily="18" charset="0"/>
              <a:cs typeface="UKIJ Qolyazma" pitchFamily="18" charset="0"/>
            </a:endParaRPr>
          </a:p>
          <a:p>
            <a:endParaRPr lang="zh-CN" altLang="en-US" dirty="0"/>
          </a:p>
        </p:txBody>
      </p:sp>
      <p:cxnSp>
        <p:nvCxnSpPr>
          <p:cNvPr id="11" name="直接连接符 10"/>
          <p:cNvCxnSpPr>
            <a:stCxn id="9" idx="6"/>
          </p:cNvCxnSpPr>
          <p:nvPr/>
        </p:nvCxnSpPr>
        <p:spPr>
          <a:xfrm flipH="1">
            <a:off x="1629506" y="4042560"/>
            <a:ext cx="648072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10" idx="0"/>
          </p:cNvCxnSpPr>
          <p:nvPr/>
        </p:nvCxnSpPr>
        <p:spPr>
          <a:xfrm flipH="1">
            <a:off x="1629506" y="4252470"/>
            <a:ext cx="648072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3"/>
          <p:cNvSpPr txBox="1"/>
          <p:nvPr/>
        </p:nvSpPr>
        <p:spPr>
          <a:xfrm flipH="1">
            <a:off x="1629507" y="2922430"/>
            <a:ext cx="2786907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en-US" altLang="zh-CN" sz="1600" b="0" dirty="0">
                <a:solidFill>
                  <a:srgbClr val="58595B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ADD TITLE HERE</a:t>
            </a:r>
            <a:endParaRPr lang="en-US" altLang="zh-CN" sz="1600" b="0" dirty="0">
              <a:solidFill>
                <a:srgbClr val="58595B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29506" y="3310228"/>
            <a:ext cx="597666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rgbClr val="58595B"/>
                </a:solidFill>
                <a:latin typeface="微软雅黑" panose="020B0503020204020204" charset="-122"/>
                <a:ea typeface="微软雅黑" panose="020B0503020204020204" charset="-122"/>
              </a:rPr>
              <a:t>One is always on a strange road, watching strange scenery and listening to strange music. Then one day, you will find that the things you try hard to forget are already gone</a:t>
            </a:r>
            <a:endParaRPr lang="en-US" altLang="zh-CN" sz="1050" dirty="0">
              <a:solidFill>
                <a:srgbClr val="58595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 flipH="1">
            <a:off x="1629507" y="4466367"/>
            <a:ext cx="2786907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en-US" altLang="zh-CN" sz="1600" b="0" dirty="0">
                <a:solidFill>
                  <a:srgbClr val="58595B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ADD TITLE HERE</a:t>
            </a:r>
            <a:endParaRPr lang="en-US" altLang="zh-CN" sz="1600" b="0" dirty="0">
              <a:solidFill>
                <a:srgbClr val="58595B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629506" y="4876623"/>
            <a:ext cx="597666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rgbClr val="58595B"/>
                </a:solidFill>
                <a:latin typeface="微软雅黑" panose="020B0503020204020204" charset="-122"/>
                <a:ea typeface="微软雅黑" panose="020B0503020204020204" charset="-122"/>
              </a:rPr>
              <a:t>One is always on a strange road, watching strange scenery and listening to strange music. Then one day, you will find that the things you try hard to forget are already gone</a:t>
            </a:r>
            <a:endParaRPr lang="en-US" altLang="zh-CN" sz="1050" dirty="0">
              <a:solidFill>
                <a:srgbClr val="58595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38260" y="2613660"/>
            <a:ext cx="14312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58595B"/>
                </a:solidFill>
                <a:latin typeface="Agency FB" panose="020B0503020202020204" pitchFamily="34" charset="0"/>
              </a:rPr>
              <a:t>80</a:t>
            </a:r>
            <a:r>
              <a:rPr lang="en-US" altLang="zh-CN" sz="2000" dirty="0" smtClean="0">
                <a:solidFill>
                  <a:srgbClr val="58595B"/>
                </a:solidFill>
                <a:latin typeface="Agency FB" panose="020B0503020202020204" pitchFamily="34" charset="0"/>
              </a:rPr>
              <a:t>%</a:t>
            </a:r>
            <a:endParaRPr lang="zh-CN" altLang="en-US" sz="5400" dirty="0">
              <a:solidFill>
                <a:srgbClr val="58595B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950775" y="4206146"/>
            <a:ext cx="1014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20</a:t>
            </a:r>
            <a:r>
              <a:rPr lang="en-US" altLang="zh-CN" sz="20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%</a:t>
            </a:r>
            <a:endParaRPr lang="zh-CN" altLang="en-US" sz="5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MH_Text_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454652" y="3316486"/>
            <a:ext cx="1981748" cy="83207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Add Your Text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Here.Your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text and paste it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here.Text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or Copy Your text and paste it here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667706" y="294809"/>
            <a:ext cx="4385310" cy="992040"/>
            <a:chOff x="1667706" y="294809"/>
            <a:chExt cx="4385310" cy="992040"/>
          </a:xfrm>
        </p:grpSpPr>
        <p:sp>
          <p:nvSpPr>
            <p:cNvPr id="20" name="矩形 19"/>
            <p:cNvSpPr/>
            <p:nvPr/>
          </p:nvSpPr>
          <p:spPr>
            <a:xfrm>
              <a:off x="1667706" y="294809"/>
              <a:ext cx="4385310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 dirty="0" smtClean="0">
                  <a:solidFill>
                    <a:srgbClr val="58595B"/>
                  </a:solidFill>
                  <a:latin typeface="Agency FB" panose="020B0503020202020204" pitchFamily="34" charset="0"/>
                </a:rPr>
                <a:t>ADD </a:t>
              </a:r>
              <a:r>
                <a:rPr lang="zh-CN" altLang="en-US" sz="4000" dirty="0">
                  <a:solidFill>
                    <a:srgbClr val="58595B"/>
                  </a:solidFill>
                  <a:latin typeface="Agency FB" panose="020B0503020202020204" pitchFamily="34" charset="0"/>
                </a:rPr>
                <a:t>TITLE HERE</a:t>
              </a:r>
              <a:endParaRPr lang="zh-CN" altLang="en-US" sz="4000" dirty="0">
                <a:solidFill>
                  <a:srgbClr val="58595B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667706" y="917517"/>
              <a:ext cx="41488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58595B"/>
                  </a:solidFill>
                </a:rPr>
                <a:t>copy or write your text and paste it here</a:t>
              </a:r>
              <a:endParaRPr lang="zh-CN" altLang="en-US" dirty="0">
                <a:solidFill>
                  <a:srgbClr val="58595B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6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66675" y="-149678"/>
            <a:ext cx="7788275" cy="5878966"/>
            <a:chOff x="-58057" y="-149678"/>
            <a:chExt cx="7779657" cy="5849257"/>
          </a:xfrm>
          <a:blipFill>
            <a:blip r:embed="rId1"/>
            <a:stretch>
              <a:fillRect/>
            </a:stretch>
          </a:blipFill>
        </p:grpSpPr>
        <p:sp>
          <p:nvSpPr>
            <p:cNvPr id="4" name="任意多边形 3"/>
            <p:cNvSpPr/>
            <p:nvPr/>
          </p:nvSpPr>
          <p:spPr>
            <a:xfrm>
              <a:off x="-58057" y="-149678"/>
              <a:ext cx="7779657" cy="5849257"/>
            </a:xfrm>
            <a:custGeom>
              <a:avLst/>
              <a:gdLst>
                <a:gd name="connsiteX0" fmla="*/ 0 w 7779657"/>
                <a:gd name="connsiteY0" fmla="*/ 29029 h 5849257"/>
                <a:gd name="connsiteX1" fmla="*/ 14514 w 7779657"/>
                <a:gd name="connsiteY1" fmla="*/ 5849257 h 5849257"/>
                <a:gd name="connsiteX2" fmla="*/ 7779657 w 7779657"/>
                <a:gd name="connsiteY2" fmla="*/ 0 h 5849257"/>
                <a:gd name="connsiteX3" fmla="*/ 0 w 7779657"/>
                <a:gd name="connsiteY3" fmla="*/ 29029 h 584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9657" h="5849257">
                  <a:moveTo>
                    <a:pt x="0" y="29029"/>
                  </a:moveTo>
                  <a:lnTo>
                    <a:pt x="14514" y="5849257"/>
                  </a:lnTo>
                  <a:lnTo>
                    <a:pt x="7779657" y="0"/>
                  </a:lnTo>
                  <a:lnTo>
                    <a:pt x="0" y="290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2758550" y="4246450"/>
              <a:ext cx="2160000" cy="1118100"/>
            </a:xfrm>
            <a:custGeom>
              <a:avLst/>
              <a:gdLst>
                <a:gd name="connsiteX0" fmla="*/ 0 w 2160000"/>
                <a:gd name="connsiteY0" fmla="*/ 1080000 h 1080000"/>
                <a:gd name="connsiteX1" fmla="*/ 1080000 w 2160000"/>
                <a:gd name="connsiteY1" fmla="*/ 0 h 1080000"/>
                <a:gd name="connsiteX2" fmla="*/ 2160000 w 2160000"/>
                <a:gd name="connsiteY2" fmla="*/ 1080000 h 1080000"/>
                <a:gd name="connsiteX3" fmla="*/ 0 w 2160000"/>
                <a:gd name="connsiteY3" fmla="*/ 1080000 h 1080000"/>
                <a:gd name="connsiteX0-1" fmla="*/ 0 w 2160000"/>
                <a:gd name="connsiteY0-2" fmla="*/ 1118100 h 1118100"/>
                <a:gd name="connsiteX1-3" fmla="*/ 1695950 w 2160000"/>
                <a:gd name="connsiteY1-4" fmla="*/ 0 h 1118100"/>
                <a:gd name="connsiteX2-5" fmla="*/ 2160000 w 2160000"/>
                <a:gd name="connsiteY2-6" fmla="*/ 1118100 h 1118100"/>
                <a:gd name="connsiteX3-7" fmla="*/ 0 w 2160000"/>
                <a:gd name="connsiteY3-8" fmla="*/ 1118100 h 1118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60000" h="1118100">
                  <a:moveTo>
                    <a:pt x="0" y="1118100"/>
                  </a:moveTo>
                  <a:lnTo>
                    <a:pt x="1695950" y="0"/>
                  </a:lnTo>
                  <a:lnTo>
                    <a:pt x="2160000" y="1118100"/>
                  </a:lnTo>
                  <a:lnTo>
                    <a:pt x="0" y="1118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任意多边形 7"/>
          <p:cNvSpPr/>
          <p:nvPr/>
        </p:nvSpPr>
        <p:spPr>
          <a:xfrm>
            <a:off x="-171450" y="-1162050"/>
            <a:ext cx="8667750" cy="6972300"/>
          </a:xfrm>
          <a:custGeom>
            <a:avLst/>
            <a:gdLst>
              <a:gd name="connsiteX0" fmla="*/ 0 w 8667750"/>
              <a:gd name="connsiteY0" fmla="*/ 6972300 h 6972300"/>
              <a:gd name="connsiteX1" fmla="*/ 4953000 w 8667750"/>
              <a:gd name="connsiteY1" fmla="*/ 4743450 h 6972300"/>
              <a:gd name="connsiteX2" fmla="*/ 8667750 w 8667750"/>
              <a:gd name="connsiteY2" fmla="*/ 0 h 6972300"/>
              <a:gd name="connsiteX3" fmla="*/ 7353300 w 8667750"/>
              <a:gd name="connsiteY3" fmla="*/ 723900 h 6972300"/>
              <a:gd name="connsiteX4" fmla="*/ 4648200 w 8667750"/>
              <a:gd name="connsiteY4" fmla="*/ 3676650 h 6972300"/>
              <a:gd name="connsiteX5" fmla="*/ 0 w 8667750"/>
              <a:gd name="connsiteY5" fmla="*/ 6972300 h 697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7750" h="6972300">
                <a:moveTo>
                  <a:pt x="0" y="6972300"/>
                </a:moveTo>
                <a:lnTo>
                  <a:pt x="4953000" y="4743450"/>
                </a:lnTo>
                <a:lnTo>
                  <a:pt x="8667750" y="0"/>
                </a:lnTo>
                <a:lnTo>
                  <a:pt x="7353300" y="723900"/>
                </a:lnTo>
                <a:lnTo>
                  <a:pt x="4648200" y="3676650"/>
                </a:lnTo>
                <a:lnTo>
                  <a:pt x="0" y="69723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-180975" y="-72571"/>
            <a:ext cx="9992632" cy="5873296"/>
          </a:xfrm>
          <a:custGeom>
            <a:avLst/>
            <a:gdLst>
              <a:gd name="connsiteX0" fmla="*/ 0 w 9869714"/>
              <a:gd name="connsiteY0" fmla="*/ 5805714 h 5805714"/>
              <a:gd name="connsiteX1" fmla="*/ 7590971 w 9869714"/>
              <a:gd name="connsiteY1" fmla="*/ 0 h 5805714"/>
              <a:gd name="connsiteX2" fmla="*/ 9869714 w 9869714"/>
              <a:gd name="connsiteY2" fmla="*/ 0 h 5805714"/>
              <a:gd name="connsiteX3" fmla="*/ 0 w 9869714"/>
              <a:gd name="connsiteY3" fmla="*/ 5805714 h 580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9714" h="5805714">
                <a:moveTo>
                  <a:pt x="0" y="5805714"/>
                </a:moveTo>
                <a:lnTo>
                  <a:pt x="7590971" y="0"/>
                </a:lnTo>
                <a:lnTo>
                  <a:pt x="9869714" y="0"/>
                </a:lnTo>
                <a:lnTo>
                  <a:pt x="0" y="5805714"/>
                </a:lnTo>
                <a:close/>
              </a:path>
            </a:pathLst>
          </a:custGeom>
          <a:solidFill>
            <a:srgbClr val="59C3EB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直角三角形 8"/>
          <p:cNvSpPr/>
          <p:nvPr/>
        </p:nvSpPr>
        <p:spPr>
          <a:xfrm flipV="1">
            <a:off x="-2" y="5562600"/>
            <a:ext cx="1581151" cy="1306653"/>
          </a:xfrm>
          <a:custGeom>
            <a:avLst/>
            <a:gdLst>
              <a:gd name="connsiteX0" fmla="*/ 0 w 1596000"/>
              <a:gd name="connsiteY0" fmla="*/ 740842 h 740842"/>
              <a:gd name="connsiteX1" fmla="*/ 0 w 1596000"/>
              <a:gd name="connsiteY1" fmla="*/ 0 h 740842"/>
              <a:gd name="connsiteX2" fmla="*/ 1596000 w 1596000"/>
              <a:gd name="connsiteY2" fmla="*/ 740842 h 740842"/>
              <a:gd name="connsiteX3" fmla="*/ 0 w 1596000"/>
              <a:gd name="connsiteY3" fmla="*/ 740842 h 740842"/>
              <a:gd name="connsiteX0-1" fmla="*/ 0 w 1519800"/>
              <a:gd name="connsiteY0-2" fmla="*/ 740842 h 1293292"/>
              <a:gd name="connsiteX1-3" fmla="*/ 0 w 1519800"/>
              <a:gd name="connsiteY1-4" fmla="*/ 0 h 1293292"/>
              <a:gd name="connsiteX2-5" fmla="*/ 1519800 w 1519800"/>
              <a:gd name="connsiteY2-6" fmla="*/ 1293292 h 1293292"/>
              <a:gd name="connsiteX3-7" fmla="*/ 0 w 1519800"/>
              <a:gd name="connsiteY3-8" fmla="*/ 740842 h 12932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19800" h="1293292">
                <a:moveTo>
                  <a:pt x="0" y="740842"/>
                </a:moveTo>
                <a:lnTo>
                  <a:pt x="0" y="0"/>
                </a:lnTo>
                <a:lnTo>
                  <a:pt x="1519800" y="1293292"/>
                </a:lnTo>
                <a:lnTo>
                  <a:pt x="0" y="740842"/>
                </a:lnTo>
                <a:close/>
              </a:path>
            </a:pathLst>
          </a:custGeom>
          <a:solidFill>
            <a:srgbClr val="59C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直角三角形 8"/>
          <p:cNvSpPr/>
          <p:nvPr/>
        </p:nvSpPr>
        <p:spPr>
          <a:xfrm rot="5400000" flipH="1" flipV="1">
            <a:off x="148633" y="5428776"/>
            <a:ext cx="1293293" cy="1565153"/>
          </a:xfrm>
          <a:custGeom>
            <a:avLst/>
            <a:gdLst>
              <a:gd name="connsiteX0" fmla="*/ 0 w 1596000"/>
              <a:gd name="connsiteY0" fmla="*/ 740842 h 740842"/>
              <a:gd name="connsiteX1" fmla="*/ 0 w 1596000"/>
              <a:gd name="connsiteY1" fmla="*/ 0 h 740842"/>
              <a:gd name="connsiteX2" fmla="*/ 1596000 w 1596000"/>
              <a:gd name="connsiteY2" fmla="*/ 740842 h 740842"/>
              <a:gd name="connsiteX3" fmla="*/ 0 w 1596000"/>
              <a:gd name="connsiteY3" fmla="*/ 740842 h 740842"/>
              <a:gd name="connsiteX0-1" fmla="*/ 0 w 1519800"/>
              <a:gd name="connsiteY0-2" fmla="*/ 740842 h 1293292"/>
              <a:gd name="connsiteX1-3" fmla="*/ 0 w 1519800"/>
              <a:gd name="connsiteY1-4" fmla="*/ 0 h 1293292"/>
              <a:gd name="connsiteX2-5" fmla="*/ 1519800 w 1519800"/>
              <a:gd name="connsiteY2-6" fmla="*/ 1293292 h 1293292"/>
              <a:gd name="connsiteX3-7" fmla="*/ 0 w 1519800"/>
              <a:gd name="connsiteY3-8" fmla="*/ 740842 h 12932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19800" h="1293292">
                <a:moveTo>
                  <a:pt x="0" y="740842"/>
                </a:moveTo>
                <a:lnTo>
                  <a:pt x="0" y="0"/>
                </a:lnTo>
                <a:lnTo>
                  <a:pt x="1519800" y="1293292"/>
                </a:lnTo>
                <a:lnTo>
                  <a:pt x="0" y="7408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等腰三角形 10"/>
          <p:cNvSpPr/>
          <p:nvPr/>
        </p:nvSpPr>
        <p:spPr>
          <a:xfrm rot="164224">
            <a:off x="3506540" y="5042651"/>
            <a:ext cx="1085960" cy="496658"/>
          </a:xfrm>
          <a:custGeom>
            <a:avLst/>
            <a:gdLst>
              <a:gd name="connsiteX0" fmla="*/ 0 w 2160000"/>
              <a:gd name="connsiteY0" fmla="*/ 1080000 h 1080000"/>
              <a:gd name="connsiteX1" fmla="*/ 1080000 w 2160000"/>
              <a:gd name="connsiteY1" fmla="*/ 0 h 1080000"/>
              <a:gd name="connsiteX2" fmla="*/ 2160000 w 2160000"/>
              <a:gd name="connsiteY2" fmla="*/ 1080000 h 1080000"/>
              <a:gd name="connsiteX3" fmla="*/ 0 w 2160000"/>
              <a:gd name="connsiteY3" fmla="*/ 1080000 h 1080000"/>
              <a:gd name="connsiteX0-1" fmla="*/ 0 w 2160000"/>
              <a:gd name="connsiteY0-2" fmla="*/ 1118100 h 1118100"/>
              <a:gd name="connsiteX1-3" fmla="*/ 1695950 w 2160000"/>
              <a:gd name="connsiteY1-4" fmla="*/ 0 h 1118100"/>
              <a:gd name="connsiteX2-5" fmla="*/ 2160000 w 2160000"/>
              <a:gd name="connsiteY2-6" fmla="*/ 1118100 h 1118100"/>
              <a:gd name="connsiteX3-7" fmla="*/ 0 w 2160000"/>
              <a:gd name="connsiteY3-8" fmla="*/ 1118100 h 11181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60000" h="1118100">
                <a:moveTo>
                  <a:pt x="0" y="1118100"/>
                </a:moveTo>
                <a:lnTo>
                  <a:pt x="1695950" y="0"/>
                </a:lnTo>
                <a:lnTo>
                  <a:pt x="2160000" y="1118100"/>
                </a:lnTo>
                <a:lnTo>
                  <a:pt x="0" y="11181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303574" y="2469539"/>
            <a:ext cx="7033051" cy="2646878"/>
            <a:chOff x="4857405" y="152186"/>
            <a:chExt cx="7033051" cy="2646878"/>
          </a:xfrm>
        </p:grpSpPr>
        <p:sp>
          <p:nvSpPr>
            <p:cNvPr id="15" name="文本框 14"/>
            <p:cNvSpPr txBox="1"/>
            <p:nvPr/>
          </p:nvSpPr>
          <p:spPr>
            <a:xfrm>
              <a:off x="8775783" y="152186"/>
              <a:ext cx="311467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600" dirty="0" smtClean="0">
                  <a:solidFill>
                    <a:prstClr val="white"/>
                  </a:solidFill>
                  <a:latin typeface="Agency FB" panose="020B0503020202020204" pitchFamily="34" charset="0"/>
                </a:rPr>
                <a:t>04</a:t>
              </a:r>
              <a:endParaRPr lang="zh-CN" altLang="en-US" sz="16600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857405" y="1438696"/>
              <a:ext cx="461327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prstClr val="white"/>
                  </a:solidFill>
                  <a:latin typeface="Agency FB" panose="020B0503020202020204" pitchFamily="34" charset="0"/>
                </a:rPr>
                <a:t>ADD YOUR TITLE HERE</a:t>
              </a:r>
              <a:endParaRPr lang="zh-CN" altLang="en-US" sz="3200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320955" y="1997332"/>
              <a:ext cx="369844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prstClr val="white"/>
                  </a:solidFill>
                  <a:latin typeface="汉仪细圆简" panose="02010609000101010101" pitchFamily="49" charset="-122"/>
                  <a:ea typeface="汉仪细圆简" panose="02010609000101010101" pitchFamily="49" charset="-122"/>
                </a:rPr>
                <a:t>COPY OR WRITE YOUR TEXT AND PASTE IT HERE</a:t>
              </a:r>
              <a:endParaRPr lang="zh-CN" altLang="en-US" sz="1000" dirty="0">
                <a:solidFill>
                  <a:prstClr val="white"/>
                </a:solidFill>
                <a:latin typeface="汉仪细圆简" panose="02010609000101010101" pitchFamily="49" charset="-122"/>
                <a:ea typeface="汉仪细圆简" panose="0201060900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0"/>
            <a:ext cx="1581151" cy="1306653"/>
            <a:chOff x="-2" y="5562600"/>
            <a:chExt cx="1581151" cy="1306653"/>
          </a:xfrm>
        </p:grpSpPr>
        <p:sp>
          <p:nvSpPr>
            <p:cNvPr id="3" name="直角三角形 8"/>
            <p:cNvSpPr/>
            <p:nvPr/>
          </p:nvSpPr>
          <p:spPr>
            <a:xfrm flipV="1">
              <a:off x="-2" y="5562600"/>
              <a:ext cx="1581151" cy="1306653"/>
            </a:xfrm>
            <a:custGeom>
              <a:avLst/>
              <a:gdLst>
                <a:gd name="connsiteX0" fmla="*/ 0 w 1596000"/>
                <a:gd name="connsiteY0" fmla="*/ 740842 h 740842"/>
                <a:gd name="connsiteX1" fmla="*/ 0 w 1596000"/>
                <a:gd name="connsiteY1" fmla="*/ 0 h 740842"/>
                <a:gd name="connsiteX2" fmla="*/ 1596000 w 1596000"/>
                <a:gd name="connsiteY2" fmla="*/ 740842 h 740842"/>
                <a:gd name="connsiteX3" fmla="*/ 0 w 1596000"/>
                <a:gd name="connsiteY3" fmla="*/ 740842 h 740842"/>
                <a:gd name="connsiteX0-1" fmla="*/ 0 w 1519800"/>
                <a:gd name="connsiteY0-2" fmla="*/ 740842 h 1293292"/>
                <a:gd name="connsiteX1-3" fmla="*/ 0 w 1519800"/>
                <a:gd name="connsiteY1-4" fmla="*/ 0 h 1293292"/>
                <a:gd name="connsiteX2-5" fmla="*/ 1519800 w 1519800"/>
                <a:gd name="connsiteY2-6" fmla="*/ 1293292 h 1293292"/>
                <a:gd name="connsiteX3-7" fmla="*/ 0 w 1519800"/>
                <a:gd name="connsiteY3-8" fmla="*/ 740842 h 1293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9800" h="1293292">
                  <a:moveTo>
                    <a:pt x="0" y="740842"/>
                  </a:moveTo>
                  <a:lnTo>
                    <a:pt x="0" y="0"/>
                  </a:lnTo>
                  <a:lnTo>
                    <a:pt x="1519800" y="1293292"/>
                  </a:lnTo>
                  <a:lnTo>
                    <a:pt x="0" y="740842"/>
                  </a:lnTo>
                  <a:close/>
                </a:path>
              </a:pathLst>
            </a:custGeom>
            <a:solidFill>
              <a:srgbClr val="59C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直角三角形 8"/>
            <p:cNvSpPr/>
            <p:nvPr/>
          </p:nvSpPr>
          <p:spPr>
            <a:xfrm rot="5400000" flipH="1" flipV="1">
              <a:off x="148633" y="5428776"/>
              <a:ext cx="1293293" cy="1565153"/>
            </a:xfrm>
            <a:custGeom>
              <a:avLst/>
              <a:gdLst>
                <a:gd name="connsiteX0" fmla="*/ 0 w 1596000"/>
                <a:gd name="connsiteY0" fmla="*/ 740842 h 740842"/>
                <a:gd name="connsiteX1" fmla="*/ 0 w 1596000"/>
                <a:gd name="connsiteY1" fmla="*/ 0 h 740842"/>
                <a:gd name="connsiteX2" fmla="*/ 1596000 w 1596000"/>
                <a:gd name="connsiteY2" fmla="*/ 740842 h 740842"/>
                <a:gd name="connsiteX3" fmla="*/ 0 w 1596000"/>
                <a:gd name="connsiteY3" fmla="*/ 740842 h 740842"/>
                <a:gd name="connsiteX0-1" fmla="*/ 0 w 1519800"/>
                <a:gd name="connsiteY0-2" fmla="*/ 740842 h 1293292"/>
                <a:gd name="connsiteX1-3" fmla="*/ 0 w 1519800"/>
                <a:gd name="connsiteY1-4" fmla="*/ 0 h 1293292"/>
                <a:gd name="connsiteX2-5" fmla="*/ 1519800 w 1519800"/>
                <a:gd name="connsiteY2-6" fmla="*/ 1293292 h 1293292"/>
                <a:gd name="connsiteX3-7" fmla="*/ 0 w 1519800"/>
                <a:gd name="connsiteY3-8" fmla="*/ 740842 h 1293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9800" h="1293292">
                  <a:moveTo>
                    <a:pt x="0" y="740842"/>
                  </a:moveTo>
                  <a:lnTo>
                    <a:pt x="0" y="0"/>
                  </a:lnTo>
                  <a:lnTo>
                    <a:pt x="1519800" y="1293292"/>
                  </a:lnTo>
                  <a:lnTo>
                    <a:pt x="0" y="7408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996636" y="2321932"/>
            <a:ext cx="5048250" cy="2819400"/>
          </a:xfrm>
          <a:prstGeom prst="rect">
            <a:avLst/>
          </a:prstGeom>
          <a:solidFill>
            <a:srgbClr val="59C3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14" y="2605831"/>
            <a:ext cx="4798717" cy="2742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1458631" y="2788808"/>
            <a:ext cx="5159883" cy="28430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MH_Text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18964" y="4017744"/>
            <a:ext cx="4417036" cy="85125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Remember, the brick walls are there for a reason. The brick walls are not there to keep us out. The brick walls are there to give us a chance to show how badly we want </a:t>
            </a:r>
            <a:r>
              <a:rPr lang="en-US" altLang="zh-CN" sz="1050" dirty="0" err="1">
                <a:solidFill>
                  <a:srgbClr val="58595B"/>
                </a:solidFill>
                <a:latin typeface="+mn-lt"/>
              </a:rPr>
              <a:t>someting</a:t>
            </a: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. Because the brick walls are there to stop the people who don't want it badly enough. They're there to stop the other people</a:t>
            </a:r>
            <a:endParaRPr lang="en-US" altLang="zh-CN" sz="1050" dirty="0">
              <a:solidFill>
                <a:srgbClr val="58595B"/>
              </a:solidFill>
              <a:latin typeface="+mn-lt"/>
            </a:endParaRPr>
          </a:p>
        </p:txBody>
      </p:sp>
      <p:sp>
        <p:nvSpPr>
          <p:cNvPr id="23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84674" y="3453743"/>
            <a:ext cx="1908063" cy="47509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zh-CN" sz="1600" dirty="0">
                <a:solidFill>
                  <a:srgbClr val="58595B"/>
                </a:solidFill>
                <a:latin typeface="Arial Rounded MT Bold" panose="020F0704030504030204" pitchFamily="34" charset="0"/>
              </a:rPr>
              <a:t>ADD TITLE HERE</a:t>
            </a:r>
            <a:endParaRPr lang="en-US" altLang="zh-CN" sz="1600" dirty="0">
              <a:solidFill>
                <a:srgbClr val="58595B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720373" y="3533139"/>
            <a:ext cx="416411" cy="382998"/>
            <a:chOff x="8374817" y="3976831"/>
            <a:chExt cx="719115" cy="661413"/>
          </a:xfrm>
        </p:grpSpPr>
        <p:sp>
          <p:nvSpPr>
            <p:cNvPr id="25" name="Freeform 44"/>
            <p:cNvSpPr/>
            <p:nvPr/>
          </p:nvSpPr>
          <p:spPr bwMode="auto">
            <a:xfrm>
              <a:off x="9018919" y="4072040"/>
              <a:ext cx="75013" cy="68522"/>
            </a:xfrm>
            <a:custGeom>
              <a:avLst/>
              <a:gdLst>
                <a:gd name="T0" fmla="*/ 28 w 44"/>
                <a:gd name="T1" fmla="*/ 11 h 40"/>
                <a:gd name="T2" fmla="*/ 0 w 44"/>
                <a:gd name="T3" fmla="*/ 18 h 40"/>
                <a:gd name="T4" fmla="*/ 31 w 44"/>
                <a:gd name="T5" fmla="*/ 40 h 40"/>
                <a:gd name="T6" fmla="*/ 28 w 44"/>
                <a:gd name="T7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8" y="11"/>
                  </a:moveTo>
                  <a:cubicBezTo>
                    <a:pt x="13" y="0"/>
                    <a:pt x="0" y="18"/>
                    <a:pt x="0" y="1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44" y="22"/>
                    <a:pt x="28" y="11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5"/>
            <p:cNvSpPr/>
            <p:nvPr/>
          </p:nvSpPr>
          <p:spPr bwMode="auto">
            <a:xfrm>
              <a:off x="8831387" y="4116759"/>
              <a:ext cx="230088" cy="284184"/>
            </a:xfrm>
            <a:custGeom>
              <a:avLst/>
              <a:gdLst>
                <a:gd name="T0" fmla="*/ 187 w 319"/>
                <a:gd name="T1" fmla="*/ 85 h 394"/>
                <a:gd name="T2" fmla="*/ 156 w 319"/>
                <a:gd name="T3" fmla="*/ 125 h 394"/>
                <a:gd name="T4" fmla="*/ 104 w 319"/>
                <a:gd name="T5" fmla="*/ 198 h 394"/>
                <a:gd name="T6" fmla="*/ 0 w 319"/>
                <a:gd name="T7" fmla="*/ 342 h 394"/>
                <a:gd name="T8" fmla="*/ 74 w 319"/>
                <a:gd name="T9" fmla="*/ 394 h 394"/>
                <a:gd name="T10" fmla="*/ 104 w 319"/>
                <a:gd name="T11" fmla="*/ 352 h 394"/>
                <a:gd name="T12" fmla="*/ 130 w 319"/>
                <a:gd name="T13" fmla="*/ 314 h 394"/>
                <a:gd name="T14" fmla="*/ 156 w 319"/>
                <a:gd name="T15" fmla="*/ 276 h 394"/>
                <a:gd name="T16" fmla="*/ 319 w 319"/>
                <a:gd name="T17" fmla="*/ 52 h 394"/>
                <a:gd name="T18" fmla="*/ 248 w 319"/>
                <a:gd name="T19" fmla="*/ 0 h 394"/>
                <a:gd name="T20" fmla="*/ 187 w 319"/>
                <a:gd name="T21" fmla="*/ 8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394">
                  <a:moveTo>
                    <a:pt x="187" y="85"/>
                  </a:moveTo>
                  <a:lnTo>
                    <a:pt x="156" y="125"/>
                  </a:lnTo>
                  <a:lnTo>
                    <a:pt x="104" y="198"/>
                  </a:lnTo>
                  <a:lnTo>
                    <a:pt x="0" y="342"/>
                  </a:lnTo>
                  <a:lnTo>
                    <a:pt x="74" y="394"/>
                  </a:lnTo>
                  <a:lnTo>
                    <a:pt x="104" y="352"/>
                  </a:lnTo>
                  <a:lnTo>
                    <a:pt x="130" y="314"/>
                  </a:lnTo>
                  <a:lnTo>
                    <a:pt x="156" y="276"/>
                  </a:lnTo>
                  <a:lnTo>
                    <a:pt x="319" y="52"/>
                  </a:lnTo>
                  <a:lnTo>
                    <a:pt x="248" y="0"/>
                  </a:lnTo>
                  <a:lnTo>
                    <a:pt x="187" y="85"/>
                  </a:lnTo>
                  <a:close/>
                </a:path>
              </a:pathLst>
            </a:custGeom>
            <a:solidFill>
              <a:srgbClr val="59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6"/>
            <p:cNvSpPr/>
            <p:nvPr/>
          </p:nvSpPr>
          <p:spPr bwMode="auto">
            <a:xfrm>
              <a:off x="8374817" y="3976831"/>
              <a:ext cx="569090" cy="661413"/>
            </a:xfrm>
            <a:custGeom>
              <a:avLst/>
              <a:gdLst>
                <a:gd name="T0" fmla="*/ 312 w 334"/>
                <a:gd name="T1" fmla="*/ 348 h 388"/>
                <a:gd name="T2" fmla="*/ 293 w 334"/>
                <a:gd name="T3" fmla="*/ 366 h 388"/>
                <a:gd name="T4" fmla="*/ 40 w 334"/>
                <a:gd name="T5" fmla="*/ 366 h 388"/>
                <a:gd name="T6" fmla="*/ 22 w 334"/>
                <a:gd name="T7" fmla="*/ 348 h 388"/>
                <a:gd name="T8" fmla="*/ 22 w 334"/>
                <a:gd name="T9" fmla="*/ 41 h 388"/>
                <a:gd name="T10" fmla="*/ 40 w 334"/>
                <a:gd name="T11" fmla="*/ 23 h 388"/>
                <a:gd name="T12" fmla="*/ 293 w 334"/>
                <a:gd name="T13" fmla="*/ 23 h 388"/>
                <a:gd name="T14" fmla="*/ 312 w 334"/>
                <a:gd name="T15" fmla="*/ 41 h 388"/>
                <a:gd name="T16" fmla="*/ 312 w 334"/>
                <a:gd name="T17" fmla="*/ 140 h 388"/>
                <a:gd name="T18" fmla="*/ 334 w 334"/>
                <a:gd name="T19" fmla="*/ 109 h 388"/>
                <a:gd name="T20" fmla="*/ 334 w 334"/>
                <a:gd name="T21" fmla="*/ 21 h 388"/>
                <a:gd name="T22" fmla="*/ 313 w 334"/>
                <a:gd name="T23" fmla="*/ 0 h 388"/>
                <a:gd name="T24" fmla="*/ 21 w 334"/>
                <a:gd name="T25" fmla="*/ 0 h 388"/>
                <a:gd name="T26" fmla="*/ 0 w 334"/>
                <a:gd name="T27" fmla="*/ 21 h 388"/>
                <a:gd name="T28" fmla="*/ 0 w 334"/>
                <a:gd name="T29" fmla="*/ 368 h 388"/>
                <a:gd name="T30" fmla="*/ 21 w 334"/>
                <a:gd name="T31" fmla="*/ 388 h 388"/>
                <a:gd name="T32" fmla="*/ 313 w 334"/>
                <a:gd name="T33" fmla="*/ 388 h 388"/>
                <a:gd name="T34" fmla="*/ 334 w 334"/>
                <a:gd name="T35" fmla="*/ 368 h 388"/>
                <a:gd name="T36" fmla="*/ 334 w 334"/>
                <a:gd name="T37" fmla="*/ 223 h 388"/>
                <a:gd name="T38" fmla="*/ 312 w 334"/>
                <a:gd name="T39" fmla="*/ 254 h 388"/>
                <a:gd name="T40" fmla="*/ 312 w 334"/>
                <a:gd name="T41" fmla="*/ 34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4" h="388">
                  <a:moveTo>
                    <a:pt x="312" y="348"/>
                  </a:moveTo>
                  <a:cubicBezTo>
                    <a:pt x="312" y="358"/>
                    <a:pt x="303" y="366"/>
                    <a:pt x="293" y="366"/>
                  </a:cubicBezTo>
                  <a:cubicBezTo>
                    <a:pt x="40" y="366"/>
                    <a:pt x="40" y="366"/>
                    <a:pt x="40" y="366"/>
                  </a:cubicBezTo>
                  <a:cubicBezTo>
                    <a:pt x="30" y="366"/>
                    <a:pt x="22" y="358"/>
                    <a:pt x="22" y="348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31"/>
                    <a:pt x="30" y="23"/>
                    <a:pt x="40" y="23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303" y="23"/>
                    <a:pt x="312" y="31"/>
                    <a:pt x="312" y="41"/>
                  </a:cubicBezTo>
                  <a:cubicBezTo>
                    <a:pt x="312" y="140"/>
                    <a:pt x="312" y="140"/>
                    <a:pt x="312" y="140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10"/>
                    <a:pt x="325" y="0"/>
                    <a:pt x="3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79"/>
                    <a:pt x="9" y="388"/>
                    <a:pt x="21" y="388"/>
                  </a:cubicBezTo>
                  <a:cubicBezTo>
                    <a:pt x="313" y="388"/>
                    <a:pt x="313" y="388"/>
                    <a:pt x="313" y="388"/>
                  </a:cubicBezTo>
                  <a:cubicBezTo>
                    <a:pt x="325" y="388"/>
                    <a:pt x="334" y="379"/>
                    <a:pt x="334" y="368"/>
                  </a:cubicBezTo>
                  <a:cubicBezTo>
                    <a:pt x="334" y="223"/>
                    <a:pt x="334" y="223"/>
                    <a:pt x="334" y="223"/>
                  </a:cubicBezTo>
                  <a:cubicBezTo>
                    <a:pt x="312" y="254"/>
                    <a:pt x="312" y="254"/>
                    <a:pt x="312" y="254"/>
                  </a:cubicBezTo>
                  <a:lnTo>
                    <a:pt x="312" y="348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7"/>
            <p:cNvSpPr/>
            <p:nvPr/>
          </p:nvSpPr>
          <p:spPr bwMode="auto">
            <a:xfrm>
              <a:off x="8806142" y="4377142"/>
              <a:ext cx="67800" cy="77177"/>
            </a:xfrm>
            <a:custGeom>
              <a:avLst/>
              <a:gdLst>
                <a:gd name="T0" fmla="*/ 21 w 94"/>
                <a:gd name="T1" fmla="*/ 0 h 107"/>
                <a:gd name="T2" fmla="*/ 0 w 94"/>
                <a:gd name="T3" fmla="*/ 107 h 107"/>
                <a:gd name="T4" fmla="*/ 94 w 94"/>
                <a:gd name="T5" fmla="*/ 52 h 107"/>
                <a:gd name="T6" fmla="*/ 21 w 94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07">
                  <a:moveTo>
                    <a:pt x="21" y="0"/>
                  </a:moveTo>
                  <a:lnTo>
                    <a:pt x="0" y="107"/>
                  </a:lnTo>
                  <a:lnTo>
                    <a:pt x="94" y="5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48"/>
            <p:cNvSpPr>
              <a:spLocks noChangeArrowheads="1"/>
            </p:cNvSpPr>
            <p:nvPr/>
          </p:nvSpPr>
          <p:spPr bwMode="auto">
            <a:xfrm>
              <a:off x="8459928" y="4504808"/>
              <a:ext cx="228646" cy="34621"/>
            </a:xfrm>
            <a:prstGeom prst="rect">
              <a:avLst/>
            </a:prstGeom>
            <a:solidFill>
              <a:srgbClr val="59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8459928" y="4428352"/>
              <a:ext cx="228646" cy="33900"/>
            </a:xfrm>
            <a:prstGeom prst="rect">
              <a:avLst/>
            </a:prstGeom>
            <a:solidFill>
              <a:srgbClr val="59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50"/>
            <p:cNvSpPr>
              <a:spLocks noChangeArrowheads="1"/>
            </p:cNvSpPr>
            <p:nvPr/>
          </p:nvSpPr>
          <p:spPr bwMode="auto">
            <a:xfrm>
              <a:off x="8459928" y="4354782"/>
              <a:ext cx="228646" cy="32458"/>
            </a:xfrm>
            <a:prstGeom prst="rect">
              <a:avLst/>
            </a:prstGeom>
            <a:solidFill>
              <a:srgbClr val="59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51"/>
            <p:cNvSpPr>
              <a:spLocks noChangeArrowheads="1"/>
            </p:cNvSpPr>
            <p:nvPr/>
          </p:nvSpPr>
          <p:spPr bwMode="auto">
            <a:xfrm>
              <a:off x="8459928" y="4278326"/>
              <a:ext cx="228646" cy="32458"/>
            </a:xfrm>
            <a:prstGeom prst="rect">
              <a:avLst/>
            </a:prstGeom>
            <a:solidFill>
              <a:srgbClr val="59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52"/>
            <p:cNvSpPr>
              <a:spLocks noChangeArrowheads="1"/>
            </p:cNvSpPr>
            <p:nvPr/>
          </p:nvSpPr>
          <p:spPr bwMode="auto">
            <a:xfrm>
              <a:off x="8459928" y="4201870"/>
              <a:ext cx="228646" cy="33900"/>
            </a:xfrm>
            <a:prstGeom prst="rect">
              <a:avLst/>
            </a:prstGeom>
            <a:solidFill>
              <a:srgbClr val="59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53"/>
            <p:cNvSpPr>
              <a:spLocks noChangeArrowheads="1"/>
            </p:cNvSpPr>
            <p:nvPr/>
          </p:nvSpPr>
          <p:spPr bwMode="auto">
            <a:xfrm>
              <a:off x="8459928" y="4124694"/>
              <a:ext cx="228646" cy="34621"/>
            </a:xfrm>
            <a:prstGeom prst="rect">
              <a:avLst/>
            </a:prstGeom>
            <a:solidFill>
              <a:srgbClr val="59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667706" y="294809"/>
            <a:ext cx="5050790" cy="992040"/>
            <a:chOff x="1667706" y="294809"/>
            <a:chExt cx="5050790" cy="992040"/>
          </a:xfrm>
        </p:grpSpPr>
        <p:sp>
          <p:nvSpPr>
            <p:cNvPr id="36" name="矩形 35"/>
            <p:cNvSpPr/>
            <p:nvPr/>
          </p:nvSpPr>
          <p:spPr>
            <a:xfrm>
              <a:off x="1667706" y="294809"/>
              <a:ext cx="5050790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 dirty="0" smtClean="0">
                  <a:solidFill>
                    <a:srgbClr val="58595B"/>
                  </a:solidFill>
                  <a:latin typeface="Agency FB" panose="020B0503020202020204" pitchFamily="34" charset="0"/>
                </a:rPr>
                <a:t>ADD </a:t>
              </a:r>
              <a:r>
                <a:rPr lang="zh-CN" altLang="en-US" sz="4000" dirty="0">
                  <a:solidFill>
                    <a:srgbClr val="58595B"/>
                  </a:solidFill>
                  <a:latin typeface="Agency FB" panose="020B0503020202020204" pitchFamily="34" charset="0"/>
                </a:rPr>
                <a:t>TITLE HERE</a:t>
              </a:r>
              <a:endParaRPr lang="zh-CN" altLang="en-US" sz="4000" dirty="0">
                <a:solidFill>
                  <a:srgbClr val="58595B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667706" y="917517"/>
              <a:ext cx="41488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58595B"/>
                  </a:solidFill>
                </a:rPr>
                <a:t>copy or write your text and paste it here</a:t>
              </a:r>
              <a:endParaRPr lang="zh-CN" altLang="en-US" dirty="0">
                <a:solidFill>
                  <a:srgbClr val="58595B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0"/>
            <a:ext cx="1581151" cy="1306653"/>
            <a:chOff x="-2" y="5562600"/>
            <a:chExt cx="1581151" cy="1306653"/>
          </a:xfrm>
        </p:grpSpPr>
        <p:sp>
          <p:nvSpPr>
            <p:cNvPr id="3" name="直角三角形 8"/>
            <p:cNvSpPr/>
            <p:nvPr/>
          </p:nvSpPr>
          <p:spPr>
            <a:xfrm flipV="1">
              <a:off x="-2" y="5562600"/>
              <a:ext cx="1581151" cy="1306653"/>
            </a:xfrm>
            <a:custGeom>
              <a:avLst/>
              <a:gdLst>
                <a:gd name="connsiteX0" fmla="*/ 0 w 1596000"/>
                <a:gd name="connsiteY0" fmla="*/ 740842 h 740842"/>
                <a:gd name="connsiteX1" fmla="*/ 0 w 1596000"/>
                <a:gd name="connsiteY1" fmla="*/ 0 h 740842"/>
                <a:gd name="connsiteX2" fmla="*/ 1596000 w 1596000"/>
                <a:gd name="connsiteY2" fmla="*/ 740842 h 740842"/>
                <a:gd name="connsiteX3" fmla="*/ 0 w 1596000"/>
                <a:gd name="connsiteY3" fmla="*/ 740842 h 740842"/>
                <a:gd name="connsiteX0-1" fmla="*/ 0 w 1519800"/>
                <a:gd name="connsiteY0-2" fmla="*/ 740842 h 1293292"/>
                <a:gd name="connsiteX1-3" fmla="*/ 0 w 1519800"/>
                <a:gd name="connsiteY1-4" fmla="*/ 0 h 1293292"/>
                <a:gd name="connsiteX2-5" fmla="*/ 1519800 w 1519800"/>
                <a:gd name="connsiteY2-6" fmla="*/ 1293292 h 1293292"/>
                <a:gd name="connsiteX3-7" fmla="*/ 0 w 1519800"/>
                <a:gd name="connsiteY3-8" fmla="*/ 740842 h 1293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9800" h="1293292">
                  <a:moveTo>
                    <a:pt x="0" y="740842"/>
                  </a:moveTo>
                  <a:lnTo>
                    <a:pt x="0" y="0"/>
                  </a:lnTo>
                  <a:lnTo>
                    <a:pt x="1519800" y="1293292"/>
                  </a:lnTo>
                  <a:lnTo>
                    <a:pt x="0" y="740842"/>
                  </a:lnTo>
                  <a:close/>
                </a:path>
              </a:pathLst>
            </a:custGeom>
            <a:solidFill>
              <a:srgbClr val="59C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直角三角形 8"/>
            <p:cNvSpPr/>
            <p:nvPr/>
          </p:nvSpPr>
          <p:spPr>
            <a:xfrm rot="5400000" flipH="1" flipV="1">
              <a:off x="148633" y="5428776"/>
              <a:ext cx="1293293" cy="1565153"/>
            </a:xfrm>
            <a:custGeom>
              <a:avLst/>
              <a:gdLst>
                <a:gd name="connsiteX0" fmla="*/ 0 w 1596000"/>
                <a:gd name="connsiteY0" fmla="*/ 740842 h 740842"/>
                <a:gd name="connsiteX1" fmla="*/ 0 w 1596000"/>
                <a:gd name="connsiteY1" fmla="*/ 0 h 740842"/>
                <a:gd name="connsiteX2" fmla="*/ 1596000 w 1596000"/>
                <a:gd name="connsiteY2" fmla="*/ 740842 h 740842"/>
                <a:gd name="connsiteX3" fmla="*/ 0 w 1596000"/>
                <a:gd name="connsiteY3" fmla="*/ 740842 h 740842"/>
                <a:gd name="connsiteX0-1" fmla="*/ 0 w 1519800"/>
                <a:gd name="connsiteY0-2" fmla="*/ 740842 h 1293292"/>
                <a:gd name="connsiteX1-3" fmla="*/ 0 w 1519800"/>
                <a:gd name="connsiteY1-4" fmla="*/ 0 h 1293292"/>
                <a:gd name="connsiteX2-5" fmla="*/ 1519800 w 1519800"/>
                <a:gd name="connsiteY2-6" fmla="*/ 1293292 h 1293292"/>
                <a:gd name="connsiteX3-7" fmla="*/ 0 w 1519800"/>
                <a:gd name="connsiteY3-8" fmla="*/ 740842 h 1293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9800" h="1293292">
                  <a:moveTo>
                    <a:pt x="0" y="740842"/>
                  </a:moveTo>
                  <a:lnTo>
                    <a:pt x="0" y="0"/>
                  </a:lnTo>
                  <a:lnTo>
                    <a:pt x="1519800" y="1293292"/>
                  </a:lnTo>
                  <a:lnTo>
                    <a:pt x="0" y="7408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16000" y="6024269"/>
            <a:ext cx="9195156" cy="108517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Remember, the brick walls are there for a reason. The brick walls are not there to keep us out. The brick walls are there to give us a chance to show how badly we want </a:t>
            </a:r>
            <a:r>
              <a:rPr lang="en-US" altLang="zh-CN" sz="1050" dirty="0" err="1">
                <a:solidFill>
                  <a:srgbClr val="58595B"/>
                </a:solidFill>
                <a:latin typeface="+mn-lt"/>
              </a:rPr>
              <a:t>someting</a:t>
            </a: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. Because the brick walls are there to stop the people who don't want it badly enough. They're there to stop the other people</a:t>
            </a:r>
            <a:endParaRPr lang="en-US" altLang="zh-CN" sz="1050" dirty="0">
              <a:solidFill>
                <a:srgbClr val="58595B"/>
              </a:solidFill>
              <a:latin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667706" y="294809"/>
            <a:ext cx="4148893" cy="992040"/>
            <a:chOff x="1667706" y="294809"/>
            <a:chExt cx="4148893" cy="992040"/>
          </a:xfrm>
        </p:grpSpPr>
        <p:sp>
          <p:nvSpPr>
            <p:cNvPr id="47" name="矩形 46"/>
            <p:cNvSpPr/>
            <p:nvPr/>
          </p:nvSpPr>
          <p:spPr>
            <a:xfrm>
              <a:off x="1667706" y="294809"/>
              <a:ext cx="4098925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 dirty="0" smtClean="0">
                  <a:solidFill>
                    <a:srgbClr val="58595B"/>
                  </a:solidFill>
                  <a:latin typeface="Agency FB" panose="020B0503020202020204" pitchFamily="34" charset="0"/>
                </a:rPr>
                <a:t>ADD </a:t>
              </a:r>
              <a:r>
                <a:rPr lang="zh-CN" altLang="en-US" sz="4000" dirty="0">
                  <a:solidFill>
                    <a:srgbClr val="58595B"/>
                  </a:solidFill>
                  <a:latin typeface="Agency FB" panose="020B0503020202020204" pitchFamily="34" charset="0"/>
                </a:rPr>
                <a:t>TITLE HERE</a:t>
              </a:r>
              <a:endParaRPr lang="zh-CN" altLang="en-US" sz="4000" dirty="0">
                <a:solidFill>
                  <a:srgbClr val="58595B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667706" y="917517"/>
              <a:ext cx="41488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58595B"/>
                  </a:solidFill>
                </a:rPr>
                <a:t>copy or write your text and paste it here</a:t>
              </a:r>
              <a:endParaRPr lang="zh-CN" altLang="en-US" dirty="0">
                <a:solidFill>
                  <a:srgbClr val="58595B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309169" y="1876857"/>
            <a:ext cx="9014859" cy="3865835"/>
            <a:chOff x="1309169" y="1876857"/>
            <a:chExt cx="9014859" cy="3865835"/>
          </a:xfrm>
        </p:grpSpPr>
        <p:grpSp>
          <p:nvGrpSpPr>
            <p:cNvPr id="2" name="组合 1"/>
            <p:cNvGrpSpPr/>
            <p:nvPr/>
          </p:nvGrpSpPr>
          <p:grpSpPr>
            <a:xfrm>
              <a:off x="1309169" y="1876857"/>
              <a:ext cx="9014859" cy="3865835"/>
              <a:chOff x="4510113" y="2083165"/>
              <a:chExt cx="6578442" cy="4045835"/>
            </a:xfrm>
          </p:grpSpPr>
          <p:sp>
            <p:nvSpPr>
              <p:cNvPr id="9" name="TextBox 6"/>
              <p:cNvSpPr txBox="1"/>
              <p:nvPr/>
            </p:nvSpPr>
            <p:spPr>
              <a:xfrm>
                <a:off x="4510113" y="4160542"/>
                <a:ext cx="752728" cy="410411"/>
              </a:xfrm>
              <a:prstGeom prst="rect">
                <a:avLst/>
              </a:prstGeom>
              <a:noFill/>
            </p:spPr>
            <p:txBody>
              <a:bodyPr wrap="none" lIns="121899" tIns="60949" rIns="121899" bIns="60949" rtlCol="0">
                <a:spAutoFit/>
              </a:bodyPr>
              <a:lstStyle/>
              <a:p>
                <a:pPr defTabSz="1219200">
                  <a:defRPr/>
                </a:pPr>
                <a:r>
                  <a:rPr lang="en-US" sz="1865" kern="0" dirty="0" smtClean="0">
                    <a:solidFill>
                      <a:sysClr val="window" lastClr="FFFFFF">
                        <a:lumMod val="50000"/>
                      </a:sysClr>
                    </a:solidFill>
                  </a:rPr>
                  <a:t>2013</a:t>
                </a:r>
                <a:endParaRPr lang="en-US" sz="1865" kern="0" dirty="0">
                  <a:solidFill>
                    <a:sysClr val="window" lastClr="FFFFFF">
                      <a:lumMod val="50000"/>
                    </a:sysClr>
                  </a:solidFill>
                </a:endParaRPr>
              </a:p>
            </p:txBody>
          </p:sp>
          <p:sp>
            <p:nvSpPr>
              <p:cNvPr id="10" name="TextBox 7"/>
              <p:cNvSpPr txBox="1"/>
              <p:nvPr/>
            </p:nvSpPr>
            <p:spPr>
              <a:xfrm>
                <a:off x="4510114" y="4679899"/>
                <a:ext cx="752728" cy="410411"/>
              </a:xfrm>
              <a:prstGeom prst="rect">
                <a:avLst/>
              </a:prstGeom>
              <a:noFill/>
            </p:spPr>
            <p:txBody>
              <a:bodyPr wrap="none" lIns="121899" tIns="60949" rIns="121899" bIns="60949" rtlCol="0">
                <a:spAutoFit/>
              </a:bodyPr>
              <a:lstStyle/>
              <a:p>
                <a:pPr defTabSz="1219200">
                  <a:defRPr/>
                </a:pPr>
                <a:r>
                  <a:rPr lang="en-US" sz="1865" kern="0" dirty="0" smtClean="0">
                    <a:solidFill>
                      <a:sysClr val="window" lastClr="FFFFFF">
                        <a:lumMod val="50000"/>
                      </a:sysClr>
                    </a:solidFill>
                  </a:rPr>
                  <a:t>2012</a:t>
                </a:r>
                <a:endParaRPr lang="en-US" sz="1865" kern="0" dirty="0">
                  <a:solidFill>
                    <a:sysClr val="window" lastClr="FFFFFF">
                      <a:lumMod val="50000"/>
                    </a:sysClr>
                  </a:solidFill>
                </a:endParaRPr>
              </a:p>
            </p:txBody>
          </p:sp>
          <p:sp>
            <p:nvSpPr>
              <p:cNvPr id="11" name="TextBox 8"/>
              <p:cNvSpPr txBox="1"/>
              <p:nvPr/>
            </p:nvSpPr>
            <p:spPr>
              <a:xfrm>
                <a:off x="4510114" y="5199245"/>
                <a:ext cx="752728" cy="410411"/>
              </a:xfrm>
              <a:prstGeom prst="rect">
                <a:avLst/>
              </a:prstGeom>
              <a:noFill/>
            </p:spPr>
            <p:txBody>
              <a:bodyPr wrap="none" lIns="121899" tIns="60949" rIns="121899" bIns="60949" rtlCol="0">
                <a:spAutoFit/>
              </a:bodyPr>
              <a:lstStyle/>
              <a:p>
                <a:pPr defTabSz="1219200">
                  <a:defRPr/>
                </a:pPr>
                <a:r>
                  <a:rPr lang="en-US" sz="1865" kern="0" dirty="0" smtClean="0">
                    <a:solidFill>
                      <a:sysClr val="window" lastClr="FFFFFF">
                        <a:lumMod val="50000"/>
                      </a:sysClr>
                    </a:solidFill>
                  </a:rPr>
                  <a:t>2011</a:t>
                </a:r>
                <a:endParaRPr lang="en-US" sz="1865" kern="0" dirty="0">
                  <a:solidFill>
                    <a:sysClr val="window" lastClr="FFFFFF">
                      <a:lumMod val="50000"/>
                    </a:sysClr>
                  </a:solidFill>
                </a:endParaRPr>
              </a:p>
            </p:txBody>
          </p:sp>
          <p:sp>
            <p:nvSpPr>
              <p:cNvPr id="12" name="TextBox 9"/>
              <p:cNvSpPr txBox="1"/>
              <p:nvPr/>
            </p:nvSpPr>
            <p:spPr>
              <a:xfrm>
                <a:off x="4510114" y="5718589"/>
                <a:ext cx="752728" cy="410411"/>
              </a:xfrm>
              <a:prstGeom prst="rect">
                <a:avLst/>
              </a:prstGeom>
              <a:noFill/>
            </p:spPr>
            <p:txBody>
              <a:bodyPr wrap="none" lIns="121899" tIns="60949" rIns="121899" bIns="60949" rtlCol="0">
                <a:spAutoFit/>
              </a:bodyPr>
              <a:lstStyle/>
              <a:p>
                <a:pPr defTabSz="1219200">
                  <a:defRPr/>
                </a:pPr>
                <a:r>
                  <a:rPr lang="en-US" sz="1865" kern="0" dirty="0" smtClean="0">
                    <a:solidFill>
                      <a:sysClr val="window" lastClr="FFFFFF">
                        <a:lumMod val="50000"/>
                      </a:sysClr>
                    </a:solidFill>
                  </a:rPr>
                  <a:t>2010</a:t>
                </a:r>
                <a:endParaRPr lang="en-US" sz="1865" kern="0" dirty="0">
                  <a:solidFill>
                    <a:sysClr val="window" lastClr="FFFFFF">
                      <a:lumMod val="50000"/>
                    </a:sysClr>
                  </a:solidFill>
                </a:endParaRPr>
              </a:p>
            </p:txBody>
          </p:sp>
          <p:sp>
            <p:nvSpPr>
              <p:cNvPr id="13" name="TextBox 10"/>
              <p:cNvSpPr txBox="1"/>
              <p:nvPr/>
            </p:nvSpPr>
            <p:spPr>
              <a:xfrm>
                <a:off x="4510114" y="2083165"/>
                <a:ext cx="752728" cy="410411"/>
              </a:xfrm>
              <a:prstGeom prst="rect">
                <a:avLst/>
              </a:prstGeom>
              <a:noFill/>
            </p:spPr>
            <p:txBody>
              <a:bodyPr wrap="none" lIns="121899" tIns="60949" rIns="121899" bIns="60949" rtlCol="0">
                <a:spAutoFit/>
              </a:bodyPr>
              <a:lstStyle/>
              <a:p>
                <a:pPr defTabSz="1219200">
                  <a:defRPr/>
                </a:pPr>
                <a:r>
                  <a:rPr lang="en-US" sz="1865" kern="0" dirty="0" smtClean="0">
                    <a:solidFill>
                      <a:sysClr val="window" lastClr="FFFFFF">
                        <a:lumMod val="50000"/>
                      </a:sysClr>
                    </a:solidFill>
                  </a:rPr>
                  <a:t>2017</a:t>
                </a:r>
                <a:endParaRPr lang="en-US" sz="1865" kern="0" dirty="0">
                  <a:solidFill>
                    <a:sysClr val="window" lastClr="FFFFFF">
                      <a:lumMod val="50000"/>
                    </a:sysClr>
                  </a:solidFill>
                </a:endParaRPr>
              </a:p>
            </p:txBody>
          </p:sp>
          <p:sp>
            <p:nvSpPr>
              <p:cNvPr id="14" name="TextBox 11"/>
              <p:cNvSpPr txBox="1"/>
              <p:nvPr/>
            </p:nvSpPr>
            <p:spPr>
              <a:xfrm>
                <a:off x="4510114" y="2602513"/>
                <a:ext cx="535253" cy="429520"/>
              </a:xfrm>
              <a:prstGeom prst="rect">
                <a:avLst/>
              </a:prstGeom>
              <a:noFill/>
            </p:spPr>
            <p:txBody>
              <a:bodyPr wrap="none" lIns="121899" tIns="60949" rIns="121899" bIns="60949" rtlCol="0">
                <a:spAutoFit/>
              </a:bodyPr>
              <a:lstStyle/>
              <a:p>
                <a:pPr defTabSz="1219200">
                  <a:defRPr/>
                </a:pPr>
                <a:r>
                  <a:rPr lang="en-US" sz="1865" kern="0" dirty="0" smtClean="0">
                    <a:solidFill>
                      <a:sysClr val="window" lastClr="FFFFFF">
                        <a:lumMod val="50000"/>
                      </a:sysClr>
                    </a:solidFill>
                  </a:rPr>
                  <a:t>2016</a:t>
                </a:r>
                <a:endParaRPr lang="en-US" sz="1865" kern="0" dirty="0">
                  <a:solidFill>
                    <a:sysClr val="window" lastClr="FFFFFF">
                      <a:lumMod val="50000"/>
                    </a:sysClr>
                  </a:solidFill>
                </a:endParaRPr>
              </a:p>
            </p:txBody>
          </p:sp>
          <p:sp>
            <p:nvSpPr>
              <p:cNvPr id="15" name="TextBox 12"/>
              <p:cNvSpPr txBox="1"/>
              <p:nvPr/>
            </p:nvSpPr>
            <p:spPr>
              <a:xfrm>
                <a:off x="4510114" y="3121859"/>
                <a:ext cx="752728" cy="410411"/>
              </a:xfrm>
              <a:prstGeom prst="rect">
                <a:avLst/>
              </a:prstGeom>
              <a:noFill/>
            </p:spPr>
            <p:txBody>
              <a:bodyPr wrap="none" lIns="121899" tIns="60949" rIns="121899" bIns="60949" rtlCol="0">
                <a:spAutoFit/>
              </a:bodyPr>
              <a:lstStyle/>
              <a:p>
                <a:pPr defTabSz="1219200">
                  <a:defRPr/>
                </a:pPr>
                <a:r>
                  <a:rPr lang="en-US" sz="1865" kern="0" dirty="0" smtClean="0">
                    <a:solidFill>
                      <a:sysClr val="window" lastClr="FFFFFF">
                        <a:lumMod val="50000"/>
                      </a:sysClr>
                    </a:solidFill>
                  </a:rPr>
                  <a:t>2015</a:t>
                </a:r>
                <a:endParaRPr lang="en-US" sz="1865" kern="0" dirty="0">
                  <a:solidFill>
                    <a:sysClr val="window" lastClr="FFFFFF">
                      <a:lumMod val="50000"/>
                    </a:sysClr>
                  </a:solidFill>
                </a:endParaRPr>
              </a:p>
            </p:txBody>
          </p:sp>
          <p:sp>
            <p:nvSpPr>
              <p:cNvPr id="16" name="TextBox 13"/>
              <p:cNvSpPr txBox="1"/>
              <p:nvPr/>
            </p:nvSpPr>
            <p:spPr>
              <a:xfrm>
                <a:off x="4510114" y="3641205"/>
                <a:ext cx="752728" cy="410411"/>
              </a:xfrm>
              <a:prstGeom prst="rect">
                <a:avLst/>
              </a:prstGeom>
              <a:noFill/>
            </p:spPr>
            <p:txBody>
              <a:bodyPr wrap="none" lIns="121899" tIns="60949" rIns="121899" bIns="60949" rtlCol="0">
                <a:spAutoFit/>
              </a:bodyPr>
              <a:lstStyle/>
              <a:p>
                <a:pPr defTabSz="1219200">
                  <a:defRPr/>
                </a:pPr>
                <a:r>
                  <a:rPr lang="en-US" sz="1865" kern="0" dirty="0" smtClean="0">
                    <a:solidFill>
                      <a:sysClr val="window" lastClr="FFFFFF">
                        <a:lumMod val="50000"/>
                      </a:sysClr>
                    </a:solidFill>
                  </a:rPr>
                  <a:t>2014</a:t>
                </a:r>
                <a:endParaRPr lang="en-US" sz="1865" kern="0" dirty="0">
                  <a:solidFill>
                    <a:sysClr val="window" lastClr="FFFFFF">
                      <a:lumMod val="50000"/>
                    </a:sysClr>
                  </a:solidFill>
                </a:endParaRPr>
              </a:p>
            </p:txBody>
          </p:sp>
          <p:cxnSp>
            <p:nvCxnSpPr>
              <p:cNvPr id="17" name="直接连接符 15"/>
              <p:cNvCxnSpPr/>
              <p:nvPr/>
            </p:nvCxnSpPr>
            <p:spPr>
              <a:xfrm>
                <a:off x="5328555" y="2278577"/>
                <a:ext cx="57600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</a:ln>
              <a:effectLst/>
            </p:spPr>
          </p:cxnSp>
          <p:cxnSp>
            <p:nvCxnSpPr>
              <p:cNvPr id="18" name="直接连接符 16"/>
              <p:cNvCxnSpPr/>
              <p:nvPr/>
            </p:nvCxnSpPr>
            <p:spPr>
              <a:xfrm>
                <a:off x="5328555" y="2797923"/>
                <a:ext cx="57600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</a:ln>
              <a:effectLst/>
            </p:spPr>
          </p:cxnSp>
          <p:cxnSp>
            <p:nvCxnSpPr>
              <p:cNvPr id="19" name="直接连接符 17"/>
              <p:cNvCxnSpPr/>
              <p:nvPr/>
            </p:nvCxnSpPr>
            <p:spPr>
              <a:xfrm>
                <a:off x="5328555" y="3317270"/>
                <a:ext cx="57600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</a:ln>
              <a:effectLst/>
            </p:spPr>
          </p:cxnSp>
          <p:cxnSp>
            <p:nvCxnSpPr>
              <p:cNvPr id="20" name="直接连接符 18"/>
              <p:cNvCxnSpPr/>
              <p:nvPr/>
            </p:nvCxnSpPr>
            <p:spPr>
              <a:xfrm>
                <a:off x="5328555" y="3836617"/>
                <a:ext cx="57600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</a:ln>
              <a:effectLst/>
            </p:spPr>
          </p:cxnSp>
          <p:cxnSp>
            <p:nvCxnSpPr>
              <p:cNvPr id="21" name="直接连接符 19"/>
              <p:cNvCxnSpPr/>
              <p:nvPr/>
            </p:nvCxnSpPr>
            <p:spPr>
              <a:xfrm>
                <a:off x="5328555" y="4355963"/>
                <a:ext cx="57600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</a:ln>
              <a:effectLst/>
            </p:spPr>
          </p:cxnSp>
          <p:cxnSp>
            <p:nvCxnSpPr>
              <p:cNvPr id="22" name="直接连接符 20"/>
              <p:cNvCxnSpPr/>
              <p:nvPr/>
            </p:nvCxnSpPr>
            <p:spPr>
              <a:xfrm>
                <a:off x="5328555" y="4875310"/>
                <a:ext cx="57600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</a:ln>
              <a:effectLst/>
            </p:spPr>
          </p:cxnSp>
          <p:cxnSp>
            <p:nvCxnSpPr>
              <p:cNvPr id="23" name="直接连接符 21"/>
              <p:cNvCxnSpPr/>
              <p:nvPr/>
            </p:nvCxnSpPr>
            <p:spPr>
              <a:xfrm>
                <a:off x="5328555" y="5394657"/>
                <a:ext cx="57600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</a:ln>
              <a:effectLst/>
            </p:spPr>
          </p:cxnSp>
          <p:cxnSp>
            <p:nvCxnSpPr>
              <p:cNvPr id="24" name="直接连接符 22"/>
              <p:cNvCxnSpPr/>
              <p:nvPr/>
            </p:nvCxnSpPr>
            <p:spPr>
              <a:xfrm>
                <a:off x="5328555" y="5913999"/>
                <a:ext cx="57600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</a:ln>
              <a:effectLst/>
            </p:spPr>
          </p:cxnSp>
          <p:grpSp>
            <p:nvGrpSpPr>
              <p:cNvPr id="27" name="组 36"/>
              <p:cNvGrpSpPr/>
              <p:nvPr/>
            </p:nvGrpSpPr>
            <p:grpSpPr>
              <a:xfrm>
                <a:off x="9744407" y="2233841"/>
                <a:ext cx="542389" cy="1558037"/>
                <a:chOff x="7308305" y="2711414"/>
                <a:chExt cx="406792" cy="1168528"/>
              </a:xfrm>
            </p:grpSpPr>
            <p:sp>
              <p:nvSpPr>
                <p:cNvPr id="28" name="五边形 27"/>
                <p:cNvSpPr/>
                <p:nvPr/>
              </p:nvSpPr>
              <p:spPr>
                <a:xfrm rot="5400000">
                  <a:off x="6925743" y="3093976"/>
                  <a:ext cx="1168528" cy="403404"/>
                </a:xfrm>
                <a:prstGeom prst="homePlate">
                  <a:avLst/>
                </a:prstGeom>
                <a:solidFill>
                  <a:srgbClr val="16364F"/>
                </a:solidFill>
                <a:ln w="25400" cap="flat" cmpd="sng" algn="ctr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21899" tIns="60949" rIns="121899" bIns="60949" rtlCol="0" anchor="ctr"/>
                <a:lstStyle/>
                <a:p>
                  <a:pPr algn="ctr" defTabSz="1219200">
                    <a:defRPr/>
                  </a:pPr>
                  <a:endParaRPr lang="en-US" sz="2400" kern="0">
                    <a:solidFill>
                      <a:sysClr val="window" lastClr="FFFFFF"/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7308305" y="3206638"/>
                  <a:ext cx="406792" cy="369315"/>
                </a:xfrm>
                <a:prstGeom prst="rect">
                  <a:avLst/>
                </a:prstGeom>
              </p:spPr>
              <p:txBody>
                <a:bodyPr wrap="square" lIns="121899" tIns="60949" rIns="121899" bIns="60949">
                  <a:spAutoFit/>
                </a:bodyPr>
                <a:lstStyle/>
                <a:p>
                  <a:pPr algn="ctr" defTabSz="1219200">
                    <a:lnSpc>
                      <a:spcPct val="150000"/>
                    </a:lnSpc>
                    <a:defRPr/>
                  </a:pPr>
                  <a:r>
                    <a:rPr lang="en-US" altLang="zh-CN" sz="800" kern="0" dirty="0">
                      <a:solidFill>
                        <a:sysClr val="window" lastClr="FFFFFF"/>
                      </a:solidFill>
                    </a:rPr>
                    <a:t>YOUR TEXT</a:t>
                  </a:r>
                  <a:endParaRPr lang="en-US" altLang="zh-CN" sz="800" kern="0" dirty="0">
                    <a:solidFill>
                      <a:sysClr val="window" lastClr="FFFFFF"/>
                    </a:solidFill>
                  </a:endParaRPr>
                </a:p>
              </p:txBody>
            </p:sp>
          </p:grpSp>
          <p:grpSp>
            <p:nvGrpSpPr>
              <p:cNvPr id="31" name="组 34"/>
              <p:cNvGrpSpPr/>
              <p:nvPr/>
            </p:nvGrpSpPr>
            <p:grpSpPr>
              <a:xfrm>
                <a:off x="7401604" y="3836617"/>
                <a:ext cx="542389" cy="2077386"/>
                <a:chOff x="5551203" y="1542883"/>
                <a:chExt cx="406792" cy="1558040"/>
              </a:xfrm>
            </p:grpSpPr>
            <p:sp>
              <p:nvSpPr>
                <p:cNvPr id="32" name="五边形 31"/>
                <p:cNvSpPr/>
                <p:nvPr/>
              </p:nvSpPr>
              <p:spPr>
                <a:xfrm rot="5400000">
                  <a:off x="4973887" y="2120201"/>
                  <a:ext cx="1558040" cy="403404"/>
                </a:xfrm>
                <a:prstGeom prst="homePlate">
                  <a:avLst/>
                </a:prstGeom>
                <a:solidFill>
                  <a:schemeClr val="bg1"/>
                </a:solidFill>
                <a:ln w="25400" cap="flat" cmpd="sng" algn="ctr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21899" tIns="60949" rIns="121899" bIns="60949" rtlCol="0" anchor="ctr"/>
                <a:lstStyle/>
                <a:p>
                  <a:pPr algn="ctr" defTabSz="1219200">
                    <a:defRPr/>
                  </a:pPr>
                  <a:endParaRPr lang="en-US" sz="2400" kern="0">
                    <a:solidFill>
                      <a:sysClr val="window" lastClr="FFFFFF"/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5551203" y="2502214"/>
                  <a:ext cx="406792" cy="369315"/>
                </a:xfrm>
                <a:prstGeom prst="rect">
                  <a:avLst/>
                </a:prstGeom>
              </p:spPr>
              <p:txBody>
                <a:bodyPr wrap="square" lIns="121899" tIns="60949" rIns="121899" bIns="60949">
                  <a:spAutoFit/>
                </a:bodyPr>
                <a:lstStyle/>
                <a:p>
                  <a:pPr algn="ctr" defTabSz="1219200">
                    <a:lnSpc>
                      <a:spcPct val="150000"/>
                    </a:lnSpc>
                    <a:defRPr/>
                  </a:pPr>
                  <a:r>
                    <a:rPr lang="en-US" altLang="zh-CN" sz="800" kern="0" dirty="0">
                      <a:solidFill>
                        <a:srgbClr val="58595B"/>
                      </a:solidFill>
                    </a:rPr>
                    <a:t>YOUR TEXT</a:t>
                  </a:r>
                  <a:endParaRPr lang="en-US" altLang="zh-CN" sz="800" kern="0" dirty="0">
                    <a:solidFill>
                      <a:srgbClr val="58595B"/>
                    </a:solidFill>
                  </a:endParaRPr>
                </a:p>
              </p:txBody>
            </p:sp>
          </p:grpSp>
          <p:grpSp>
            <p:nvGrpSpPr>
              <p:cNvPr id="35" name="组 35"/>
              <p:cNvGrpSpPr/>
              <p:nvPr/>
            </p:nvGrpSpPr>
            <p:grpSpPr>
              <a:xfrm>
                <a:off x="8568489" y="3317270"/>
                <a:ext cx="542391" cy="2077387"/>
                <a:chOff x="6426366" y="1932393"/>
                <a:chExt cx="406793" cy="1558040"/>
              </a:xfrm>
            </p:grpSpPr>
            <p:sp>
              <p:nvSpPr>
                <p:cNvPr id="36" name="五边形 35"/>
                <p:cNvSpPr/>
                <p:nvPr/>
              </p:nvSpPr>
              <p:spPr>
                <a:xfrm rot="5400000">
                  <a:off x="5852437" y="2509711"/>
                  <a:ext cx="1558040" cy="403404"/>
                </a:xfrm>
                <a:prstGeom prst="homePlate">
                  <a:avLst/>
                </a:prstGeom>
                <a:solidFill>
                  <a:srgbClr val="59C3EB"/>
                </a:solidFill>
                <a:ln w="25400" cap="flat" cmpd="sng" algn="ctr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21899" tIns="60949" rIns="121899" bIns="60949" rtlCol="0" anchor="ctr"/>
                <a:lstStyle/>
                <a:p>
                  <a:pPr algn="ctr" defTabSz="1219200">
                    <a:defRPr/>
                  </a:pPr>
                  <a:endParaRPr lang="en-US" sz="2400" kern="0">
                    <a:solidFill>
                      <a:sysClr val="window" lastClr="FFFFFF"/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6426366" y="2854426"/>
                  <a:ext cx="406792" cy="369315"/>
                </a:xfrm>
                <a:prstGeom prst="rect">
                  <a:avLst/>
                </a:prstGeom>
              </p:spPr>
              <p:txBody>
                <a:bodyPr wrap="square" lIns="121899" tIns="60949" rIns="121899" bIns="60949">
                  <a:spAutoFit/>
                </a:bodyPr>
                <a:lstStyle/>
                <a:p>
                  <a:pPr algn="ctr" defTabSz="1219200">
                    <a:lnSpc>
                      <a:spcPct val="150000"/>
                    </a:lnSpc>
                    <a:defRPr/>
                  </a:pPr>
                  <a:r>
                    <a:rPr lang="en-US" altLang="zh-CN" sz="800" kern="0" dirty="0">
                      <a:solidFill>
                        <a:sysClr val="window" lastClr="FFFFFF"/>
                      </a:solidFill>
                    </a:rPr>
                    <a:t>YOUR TEXT</a:t>
                  </a:r>
                  <a:endParaRPr lang="en-US" altLang="zh-CN" sz="800" kern="0" dirty="0">
                    <a:solidFill>
                      <a:sysClr val="window" lastClr="FFFFFF"/>
                    </a:solidFill>
                  </a:endParaRPr>
                </a:p>
              </p:txBody>
            </p:sp>
          </p:grpSp>
          <p:grpSp>
            <p:nvGrpSpPr>
              <p:cNvPr id="39" name="组 33"/>
              <p:cNvGrpSpPr/>
              <p:nvPr/>
            </p:nvGrpSpPr>
            <p:grpSpPr>
              <a:xfrm>
                <a:off x="6225688" y="4873121"/>
                <a:ext cx="542389" cy="1110760"/>
                <a:chOff x="4669266" y="1143749"/>
                <a:chExt cx="406792" cy="833070"/>
              </a:xfrm>
            </p:grpSpPr>
            <p:sp>
              <p:nvSpPr>
                <p:cNvPr id="40" name="五边形 39"/>
                <p:cNvSpPr/>
                <p:nvPr/>
              </p:nvSpPr>
              <p:spPr>
                <a:xfrm rot="5400000">
                  <a:off x="4457819" y="1358582"/>
                  <a:ext cx="833070" cy="403404"/>
                </a:xfrm>
                <a:prstGeom prst="homePlate">
                  <a:avLst/>
                </a:prstGeom>
                <a:solidFill>
                  <a:srgbClr val="EFEFEF"/>
                </a:solidFill>
                <a:ln w="25400" cap="flat" cmpd="sng" algn="ctr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21899" tIns="60949" rIns="121899" bIns="60949" rtlCol="0" anchor="ctr"/>
                <a:lstStyle/>
                <a:p>
                  <a:pPr algn="ctr" defTabSz="1219200">
                    <a:defRPr/>
                  </a:pPr>
                  <a:endParaRPr lang="en-US" sz="2400" kern="0">
                    <a:solidFill>
                      <a:sysClr val="window" lastClr="FFFFFF"/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>
                  <a:off x="4669266" y="1408585"/>
                  <a:ext cx="406792" cy="386511"/>
                </a:xfrm>
                <a:prstGeom prst="rect">
                  <a:avLst/>
                </a:prstGeom>
              </p:spPr>
              <p:txBody>
                <a:bodyPr wrap="square" lIns="121899" tIns="60949" rIns="121899" bIns="60949">
                  <a:spAutoFit/>
                </a:bodyPr>
                <a:lstStyle/>
                <a:p>
                  <a:pPr algn="ctr" defTabSz="1219200">
                    <a:lnSpc>
                      <a:spcPct val="150000"/>
                    </a:lnSpc>
                    <a:defRPr/>
                  </a:pPr>
                  <a:r>
                    <a:rPr lang="en-US" altLang="zh-CN" sz="800" kern="0" dirty="0">
                      <a:solidFill>
                        <a:srgbClr val="58595B"/>
                      </a:solidFill>
                    </a:rPr>
                    <a:t>YOUR TEXT</a:t>
                  </a:r>
                  <a:endParaRPr lang="en-US" altLang="zh-CN" sz="800" kern="0" dirty="0">
                    <a:solidFill>
                      <a:srgbClr val="58595B"/>
                    </a:solidFill>
                  </a:endParaRPr>
                </a:p>
              </p:txBody>
            </p:sp>
          </p:grpSp>
        </p:grpSp>
        <p:grpSp>
          <p:nvGrpSpPr>
            <p:cNvPr id="54" name="组合 53"/>
            <p:cNvGrpSpPr/>
            <p:nvPr/>
          </p:nvGrpSpPr>
          <p:grpSpPr>
            <a:xfrm>
              <a:off x="3921715" y="4669960"/>
              <a:ext cx="220102" cy="209076"/>
              <a:chOff x="5099014" y="3772690"/>
              <a:chExt cx="591389" cy="561764"/>
            </a:xfrm>
            <a:solidFill>
              <a:srgbClr val="58595B"/>
            </a:solidFill>
          </p:grpSpPr>
          <p:sp>
            <p:nvSpPr>
              <p:cNvPr id="52" name="Freeform 14"/>
              <p:cNvSpPr/>
              <p:nvPr/>
            </p:nvSpPr>
            <p:spPr bwMode="auto">
              <a:xfrm>
                <a:off x="5099014" y="3772690"/>
                <a:ext cx="591389" cy="561764"/>
              </a:xfrm>
              <a:custGeom>
                <a:avLst/>
                <a:gdLst>
                  <a:gd name="T0" fmla="*/ 359 w 684"/>
                  <a:gd name="T1" fmla="*/ 57 h 650"/>
                  <a:gd name="T2" fmla="*/ 331 w 684"/>
                  <a:gd name="T3" fmla="*/ 28 h 650"/>
                  <a:gd name="T4" fmla="*/ 360 w 684"/>
                  <a:gd name="T5" fmla="*/ 0 h 650"/>
                  <a:gd name="T6" fmla="*/ 360 w 684"/>
                  <a:gd name="T7" fmla="*/ 0 h 650"/>
                  <a:gd name="T8" fmla="*/ 360 w 684"/>
                  <a:gd name="T9" fmla="*/ 0 h 650"/>
                  <a:gd name="T10" fmla="*/ 360 w 684"/>
                  <a:gd name="T11" fmla="*/ 0 h 650"/>
                  <a:gd name="T12" fmla="*/ 361 w 684"/>
                  <a:gd name="T13" fmla="*/ 0 h 650"/>
                  <a:gd name="T14" fmla="*/ 361 w 684"/>
                  <a:gd name="T15" fmla="*/ 0 h 650"/>
                  <a:gd name="T16" fmla="*/ 589 w 684"/>
                  <a:gd name="T17" fmla="*/ 95 h 650"/>
                  <a:gd name="T18" fmla="*/ 684 w 684"/>
                  <a:gd name="T19" fmla="*/ 325 h 650"/>
                  <a:gd name="T20" fmla="*/ 589 w 684"/>
                  <a:gd name="T21" fmla="*/ 554 h 650"/>
                  <a:gd name="T22" fmla="*/ 359 w 684"/>
                  <a:gd name="T23" fmla="*/ 650 h 650"/>
                  <a:gd name="T24" fmla="*/ 130 w 684"/>
                  <a:gd name="T25" fmla="*/ 554 h 650"/>
                  <a:gd name="T26" fmla="*/ 34 w 684"/>
                  <a:gd name="T27" fmla="*/ 325 h 650"/>
                  <a:gd name="T28" fmla="*/ 43 w 684"/>
                  <a:gd name="T29" fmla="*/ 253 h 650"/>
                  <a:gd name="T30" fmla="*/ 56 w 684"/>
                  <a:gd name="T31" fmla="*/ 210 h 650"/>
                  <a:gd name="T32" fmla="*/ 15 w 684"/>
                  <a:gd name="T33" fmla="*/ 193 h 650"/>
                  <a:gd name="T34" fmla="*/ 5 w 684"/>
                  <a:gd name="T35" fmla="*/ 187 h 650"/>
                  <a:gd name="T36" fmla="*/ 1 w 684"/>
                  <a:gd name="T37" fmla="*/ 176 h 650"/>
                  <a:gd name="T38" fmla="*/ 2 w 684"/>
                  <a:gd name="T39" fmla="*/ 165 h 650"/>
                  <a:gd name="T40" fmla="*/ 9 w 684"/>
                  <a:gd name="T41" fmla="*/ 155 h 650"/>
                  <a:gd name="T42" fmla="*/ 124 w 684"/>
                  <a:gd name="T43" fmla="*/ 66 h 650"/>
                  <a:gd name="T44" fmla="*/ 134 w 684"/>
                  <a:gd name="T45" fmla="*/ 61 h 650"/>
                  <a:gd name="T46" fmla="*/ 146 w 684"/>
                  <a:gd name="T47" fmla="*/ 63 h 650"/>
                  <a:gd name="T48" fmla="*/ 155 w 684"/>
                  <a:gd name="T49" fmla="*/ 70 h 650"/>
                  <a:gd name="T50" fmla="*/ 159 w 684"/>
                  <a:gd name="T51" fmla="*/ 80 h 650"/>
                  <a:gd name="T52" fmla="*/ 180 w 684"/>
                  <a:gd name="T53" fmla="*/ 224 h 650"/>
                  <a:gd name="T54" fmla="*/ 178 w 684"/>
                  <a:gd name="T55" fmla="*/ 236 h 650"/>
                  <a:gd name="T56" fmla="*/ 171 w 684"/>
                  <a:gd name="T57" fmla="*/ 245 h 650"/>
                  <a:gd name="T58" fmla="*/ 161 w 684"/>
                  <a:gd name="T59" fmla="*/ 249 h 650"/>
                  <a:gd name="T60" fmla="*/ 149 w 684"/>
                  <a:gd name="T61" fmla="*/ 248 h 650"/>
                  <a:gd name="T62" fmla="*/ 108 w 684"/>
                  <a:gd name="T63" fmla="*/ 231 h 650"/>
                  <a:gd name="T64" fmla="*/ 98 w 684"/>
                  <a:gd name="T65" fmla="*/ 266 h 650"/>
                  <a:gd name="T66" fmla="*/ 92 w 684"/>
                  <a:gd name="T67" fmla="*/ 325 h 650"/>
                  <a:gd name="T68" fmla="*/ 170 w 684"/>
                  <a:gd name="T69" fmla="*/ 514 h 650"/>
                  <a:gd name="T70" fmla="*/ 359 w 684"/>
                  <a:gd name="T71" fmla="*/ 592 h 650"/>
                  <a:gd name="T72" fmla="*/ 549 w 684"/>
                  <a:gd name="T73" fmla="*/ 514 h 650"/>
                  <a:gd name="T74" fmla="*/ 627 w 684"/>
                  <a:gd name="T75" fmla="*/ 325 h 650"/>
                  <a:gd name="T76" fmla="*/ 549 w 684"/>
                  <a:gd name="T77" fmla="*/ 136 h 650"/>
                  <a:gd name="T78" fmla="*/ 360 w 684"/>
                  <a:gd name="T79" fmla="*/ 57 h 650"/>
                  <a:gd name="T80" fmla="*/ 360 w 684"/>
                  <a:gd name="T81" fmla="*/ 57 h 650"/>
                  <a:gd name="T82" fmla="*/ 360 w 684"/>
                  <a:gd name="T83" fmla="*/ 57 h 650"/>
                  <a:gd name="T84" fmla="*/ 360 w 684"/>
                  <a:gd name="T85" fmla="*/ 57 h 650"/>
                  <a:gd name="T86" fmla="*/ 359 w 684"/>
                  <a:gd name="T87" fmla="*/ 57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84" h="650">
                    <a:moveTo>
                      <a:pt x="359" y="57"/>
                    </a:moveTo>
                    <a:cubicBezTo>
                      <a:pt x="343" y="57"/>
                      <a:pt x="331" y="44"/>
                      <a:pt x="331" y="28"/>
                    </a:cubicBezTo>
                    <a:cubicBezTo>
                      <a:pt x="331" y="13"/>
                      <a:pt x="344" y="0"/>
                      <a:pt x="360" y="0"/>
                    </a:cubicBezTo>
                    <a:cubicBezTo>
                      <a:pt x="360" y="0"/>
                      <a:pt x="360" y="0"/>
                      <a:pt x="360" y="0"/>
                    </a:cubicBezTo>
                    <a:cubicBezTo>
                      <a:pt x="360" y="0"/>
                      <a:pt x="360" y="0"/>
                      <a:pt x="360" y="0"/>
                    </a:cubicBezTo>
                    <a:cubicBezTo>
                      <a:pt x="360" y="0"/>
                      <a:pt x="360" y="0"/>
                      <a:pt x="360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450" y="0"/>
                      <a:pt x="531" y="37"/>
                      <a:pt x="589" y="95"/>
                    </a:cubicBezTo>
                    <a:cubicBezTo>
                      <a:pt x="648" y="154"/>
                      <a:pt x="684" y="235"/>
                      <a:pt x="684" y="325"/>
                    </a:cubicBezTo>
                    <a:cubicBezTo>
                      <a:pt x="684" y="414"/>
                      <a:pt x="648" y="496"/>
                      <a:pt x="589" y="554"/>
                    </a:cubicBezTo>
                    <a:cubicBezTo>
                      <a:pt x="530" y="613"/>
                      <a:pt x="449" y="650"/>
                      <a:pt x="359" y="650"/>
                    </a:cubicBezTo>
                    <a:cubicBezTo>
                      <a:pt x="270" y="650"/>
                      <a:pt x="188" y="613"/>
                      <a:pt x="130" y="554"/>
                    </a:cubicBezTo>
                    <a:cubicBezTo>
                      <a:pt x="71" y="496"/>
                      <a:pt x="34" y="414"/>
                      <a:pt x="34" y="325"/>
                    </a:cubicBezTo>
                    <a:cubicBezTo>
                      <a:pt x="34" y="301"/>
                      <a:pt x="37" y="277"/>
                      <a:pt x="43" y="253"/>
                    </a:cubicBezTo>
                    <a:cubicBezTo>
                      <a:pt x="46" y="238"/>
                      <a:pt x="50" y="224"/>
                      <a:pt x="56" y="210"/>
                    </a:cubicBezTo>
                    <a:cubicBezTo>
                      <a:pt x="15" y="193"/>
                      <a:pt x="15" y="193"/>
                      <a:pt x="15" y="193"/>
                    </a:cubicBezTo>
                    <a:cubicBezTo>
                      <a:pt x="11" y="192"/>
                      <a:pt x="8" y="190"/>
                      <a:pt x="5" y="187"/>
                    </a:cubicBezTo>
                    <a:cubicBezTo>
                      <a:pt x="3" y="183"/>
                      <a:pt x="1" y="180"/>
                      <a:pt x="1" y="176"/>
                    </a:cubicBezTo>
                    <a:cubicBezTo>
                      <a:pt x="0" y="172"/>
                      <a:pt x="1" y="168"/>
                      <a:pt x="2" y="165"/>
                    </a:cubicBezTo>
                    <a:cubicBezTo>
                      <a:pt x="4" y="161"/>
                      <a:pt x="6" y="158"/>
                      <a:pt x="9" y="155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7" y="63"/>
                      <a:pt x="131" y="62"/>
                      <a:pt x="134" y="61"/>
                    </a:cubicBezTo>
                    <a:cubicBezTo>
                      <a:pt x="138" y="61"/>
                      <a:pt x="142" y="61"/>
                      <a:pt x="146" y="63"/>
                    </a:cubicBezTo>
                    <a:cubicBezTo>
                      <a:pt x="149" y="64"/>
                      <a:pt x="153" y="67"/>
                      <a:pt x="155" y="70"/>
                    </a:cubicBezTo>
                    <a:cubicBezTo>
                      <a:pt x="157" y="73"/>
                      <a:pt x="159" y="76"/>
                      <a:pt x="159" y="80"/>
                    </a:cubicBezTo>
                    <a:cubicBezTo>
                      <a:pt x="180" y="224"/>
                      <a:pt x="180" y="224"/>
                      <a:pt x="180" y="224"/>
                    </a:cubicBezTo>
                    <a:cubicBezTo>
                      <a:pt x="180" y="228"/>
                      <a:pt x="180" y="232"/>
                      <a:pt x="178" y="236"/>
                    </a:cubicBezTo>
                    <a:cubicBezTo>
                      <a:pt x="177" y="239"/>
                      <a:pt x="175" y="242"/>
                      <a:pt x="171" y="245"/>
                    </a:cubicBezTo>
                    <a:cubicBezTo>
                      <a:pt x="168" y="247"/>
                      <a:pt x="165" y="249"/>
                      <a:pt x="161" y="249"/>
                    </a:cubicBezTo>
                    <a:cubicBezTo>
                      <a:pt x="157" y="250"/>
                      <a:pt x="153" y="249"/>
                      <a:pt x="149" y="248"/>
                    </a:cubicBezTo>
                    <a:cubicBezTo>
                      <a:pt x="108" y="231"/>
                      <a:pt x="108" y="231"/>
                      <a:pt x="108" y="231"/>
                    </a:cubicBezTo>
                    <a:cubicBezTo>
                      <a:pt x="104" y="243"/>
                      <a:pt x="101" y="254"/>
                      <a:pt x="98" y="266"/>
                    </a:cubicBezTo>
                    <a:cubicBezTo>
                      <a:pt x="94" y="285"/>
                      <a:pt x="92" y="305"/>
                      <a:pt x="92" y="325"/>
                    </a:cubicBezTo>
                    <a:cubicBezTo>
                      <a:pt x="92" y="399"/>
                      <a:pt x="122" y="466"/>
                      <a:pt x="170" y="514"/>
                    </a:cubicBezTo>
                    <a:cubicBezTo>
                      <a:pt x="219" y="562"/>
                      <a:pt x="285" y="592"/>
                      <a:pt x="359" y="592"/>
                    </a:cubicBezTo>
                    <a:cubicBezTo>
                      <a:pt x="433" y="592"/>
                      <a:pt x="500" y="562"/>
                      <a:pt x="549" y="514"/>
                    </a:cubicBezTo>
                    <a:cubicBezTo>
                      <a:pt x="597" y="466"/>
                      <a:pt x="627" y="399"/>
                      <a:pt x="627" y="325"/>
                    </a:cubicBezTo>
                    <a:cubicBezTo>
                      <a:pt x="627" y="251"/>
                      <a:pt x="597" y="184"/>
                      <a:pt x="549" y="136"/>
                    </a:cubicBezTo>
                    <a:cubicBezTo>
                      <a:pt x="501" y="87"/>
                      <a:pt x="434" y="57"/>
                      <a:pt x="360" y="57"/>
                    </a:cubicBezTo>
                    <a:cubicBezTo>
                      <a:pt x="360" y="57"/>
                      <a:pt x="360" y="57"/>
                      <a:pt x="360" y="57"/>
                    </a:cubicBezTo>
                    <a:cubicBezTo>
                      <a:pt x="360" y="57"/>
                      <a:pt x="360" y="57"/>
                      <a:pt x="360" y="57"/>
                    </a:cubicBezTo>
                    <a:cubicBezTo>
                      <a:pt x="360" y="57"/>
                      <a:pt x="360" y="57"/>
                      <a:pt x="360" y="57"/>
                    </a:cubicBezTo>
                    <a:cubicBezTo>
                      <a:pt x="359" y="57"/>
                      <a:pt x="359" y="57"/>
                      <a:pt x="359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5"/>
              <p:cNvSpPr>
                <a:spLocks noEditPoints="1"/>
              </p:cNvSpPr>
              <p:nvPr/>
            </p:nvSpPr>
            <p:spPr bwMode="auto">
              <a:xfrm>
                <a:off x="5268348" y="3850225"/>
                <a:ext cx="217976" cy="344885"/>
              </a:xfrm>
              <a:custGeom>
                <a:avLst/>
                <a:gdLst>
                  <a:gd name="T0" fmla="*/ 51 w 252"/>
                  <a:gd name="T1" fmla="*/ 388 h 399"/>
                  <a:gd name="T2" fmla="*/ 11 w 252"/>
                  <a:gd name="T3" fmla="*/ 388 h 399"/>
                  <a:gd name="T4" fmla="*/ 11 w 252"/>
                  <a:gd name="T5" fmla="*/ 347 h 399"/>
                  <a:gd name="T6" fmla="*/ 84 w 252"/>
                  <a:gd name="T7" fmla="*/ 274 h 399"/>
                  <a:gd name="T8" fmla="*/ 75 w 252"/>
                  <a:gd name="T9" fmla="*/ 235 h 399"/>
                  <a:gd name="T10" fmla="*/ 101 w 252"/>
                  <a:gd name="T11" fmla="*/ 172 h 399"/>
                  <a:gd name="T12" fmla="*/ 144 w 252"/>
                  <a:gd name="T13" fmla="*/ 149 h 399"/>
                  <a:gd name="T14" fmla="*/ 144 w 252"/>
                  <a:gd name="T15" fmla="*/ 19 h 399"/>
                  <a:gd name="T16" fmla="*/ 163 w 252"/>
                  <a:gd name="T17" fmla="*/ 0 h 399"/>
                  <a:gd name="T18" fmla="*/ 183 w 252"/>
                  <a:gd name="T19" fmla="*/ 19 h 399"/>
                  <a:gd name="T20" fmla="*/ 183 w 252"/>
                  <a:gd name="T21" fmla="*/ 149 h 399"/>
                  <a:gd name="T22" fmla="*/ 226 w 252"/>
                  <a:gd name="T23" fmla="*/ 172 h 399"/>
                  <a:gd name="T24" fmla="*/ 252 w 252"/>
                  <a:gd name="T25" fmla="*/ 235 h 399"/>
                  <a:gd name="T26" fmla="*/ 226 w 252"/>
                  <a:gd name="T27" fmla="*/ 297 h 399"/>
                  <a:gd name="T28" fmla="*/ 163 w 252"/>
                  <a:gd name="T29" fmla="*/ 323 h 399"/>
                  <a:gd name="T30" fmla="*/ 125 w 252"/>
                  <a:gd name="T31" fmla="*/ 314 h 399"/>
                  <a:gd name="T32" fmla="*/ 51 w 252"/>
                  <a:gd name="T33" fmla="*/ 388 h 399"/>
                  <a:gd name="T34" fmla="*/ 190 w 252"/>
                  <a:gd name="T35" fmla="*/ 208 h 399"/>
                  <a:gd name="T36" fmla="*/ 163 w 252"/>
                  <a:gd name="T37" fmla="*/ 197 h 399"/>
                  <a:gd name="T38" fmla="*/ 137 w 252"/>
                  <a:gd name="T39" fmla="*/ 208 h 399"/>
                  <a:gd name="T40" fmla="*/ 126 w 252"/>
                  <a:gd name="T41" fmla="*/ 235 h 399"/>
                  <a:gd name="T42" fmla="*/ 137 w 252"/>
                  <a:gd name="T43" fmla="*/ 261 h 399"/>
                  <a:gd name="T44" fmla="*/ 163 w 252"/>
                  <a:gd name="T45" fmla="*/ 272 h 399"/>
                  <a:gd name="T46" fmla="*/ 190 w 252"/>
                  <a:gd name="T47" fmla="*/ 261 h 399"/>
                  <a:gd name="T48" fmla="*/ 201 w 252"/>
                  <a:gd name="T49" fmla="*/ 235 h 399"/>
                  <a:gd name="T50" fmla="*/ 190 w 252"/>
                  <a:gd name="T51" fmla="*/ 20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2" h="399">
                    <a:moveTo>
                      <a:pt x="51" y="388"/>
                    </a:moveTo>
                    <a:cubicBezTo>
                      <a:pt x="40" y="399"/>
                      <a:pt x="22" y="399"/>
                      <a:pt x="11" y="388"/>
                    </a:cubicBezTo>
                    <a:cubicBezTo>
                      <a:pt x="0" y="377"/>
                      <a:pt x="0" y="359"/>
                      <a:pt x="11" y="347"/>
                    </a:cubicBezTo>
                    <a:cubicBezTo>
                      <a:pt x="84" y="274"/>
                      <a:pt x="84" y="274"/>
                      <a:pt x="84" y="274"/>
                    </a:cubicBezTo>
                    <a:cubicBezTo>
                      <a:pt x="78" y="262"/>
                      <a:pt x="75" y="249"/>
                      <a:pt x="75" y="235"/>
                    </a:cubicBezTo>
                    <a:cubicBezTo>
                      <a:pt x="75" y="210"/>
                      <a:pt x="85" y="188"/>
                      <a:pt x="101" y="172"/>
                    </a:cubicBezTo>
                    <a:cubicBezTo>
                      <a:pt x="113" y="161"/>
                      <a:pt x="128" y="152"/>
                      <a:pt x="144" y="149"/>
                    </a:cubicBezTo>
                    <a:cubicBezTo>
                      <a:pt x="144" y="19"/>
                      <a:pt x="144" y="19"/>
                      <a:pt x="144" y="19"/>
                    </a:cubicBezTo>
                    <a:cubicBezTo>
                      <a:pt x="144" y="8"/>
                      <a:pt x="153" y="0"/>
                      <a:pt x="163" y="0"/>
                    </a:cubicBezTo>
                    <a:cubicBezTo>
                      <a:pt x="174" y="0"/>
                      <a:pt x="183" y="8"/>
                      <a:pt x="183" y="19"/>
                    </a:cubicBezTo>
                    <a:cubicBezTo>
                      <a:pt x="183" y="149"/>
                      <a:pt x="183" y="149"/>
                      <a:pt x="183" y="149"/>
                    </a:cubicBezTo>
                    <a:cubicBezTo>
                      <a:pt x="199" y="152"/>
                      <a:pt x="214" y="161"/>
                      <a:pt x="226" y="172"/>
                    </a:cubicBezTo>
                    <a:cubicBezTo>
                      <a:pt x="242" y="188"/>
                      <a:pt x="252" y="210"/>
                      <a:pt x="252" y="235"/>
                    </a:cubicBezTo>
                    <a:cubicBezTo>
                      <a:pt x="252" y="259"/>
                      <a:pt x="242" y="281"/>
                      <a:pt x="226" y="297"/>
                    </a:cubicBezTo>
                    <a:cubicBezTo>
                      <a:pt x="210" y="313"/>
                      <a:pt x="188" y="323"/>
                      <a:pt x="163" y="323"/>
                    </a:cubicBezTo>
                    <a:cubicBezTo>
                      <a:pt x="150" y="323"/>
                      <a:pt x="136" y="320"/>
                      <a:pt x="125" y="314"/>
                    </a:cubicBezTo>
                    <a:cubicBezTo>
                      <a:pt x="51" y="388"/>
                      <a:pt x="51" y="388"/>
                      <a:pt x="51" y="388"/>
                    </a:cubicBezTo>
                    <a:close/>
                    <a:moveTo>
                      <a:pt x="190" y="208"/>
                    </a:moveTo>
                    <a:cubicBezTo>
                      <a:pt x="183" y="201"/>
                      <a:pt x="174" y="197"/>
                      <a:pt x="163" y="197"/>
                    </a:cubicBezTo>
                    <a:cubicBezTo>
                      <a:pt x="153" y="197"/>
                      <a:pt x="144" y="201"/>
                      <a:pt x="137" y="208"/>
                    </a:cubicBezTo>
                    <a:cubicBezTo>
                      <a:pt x="130" y="215"/>
                      <a:pt x="126" y="224"/>
                      <a:pt x="126" y="235"/>
                    </a:cubicBezTo>
                    <a:cubicBezTo>
                      <a:pt x="126" y="245"/>
                      <a:pt x="130" y="254"/>
                      <a:pt x="137" y="261"/>
                    </a:cubicBezTo>
                    <a:cubicBezTo>
                      <a:pt x="144" y="268"/>
                      <a:pt x="153" y="272"/>
                      <a:pt x="163" y="272"/>
                    </a:cubicBezTo>
                    <a:cubicBezTo>
                      <a:pt x="174" y="272"/>
                      <a:pt x="183" y="268"/>
                      <a:pt x="190" y="261"/>
                    </a:cubicBezTo>
                    <a:cubicBezTo>
                      <a:pt x="197" y="254"/>
                      <a:pt x="201" y="245"/>
                      <a:pt x="201" y="235"/>
                    </a:cubicBezTo>
                    <a:cubicBezTo>
                      <a:pt x="201" y="224"/>
                      <a:pt x="197" y="215"/>
                      <a:pt x="190" y="2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5464906" y="4450620"/>
              <a:ext cx="348155" cy="346892"/>
              <a:chOff x="3618897" y="2279040"/>
              <a:chExt cx="706229" cy="703668"/>
            </a:xfrm>
            <a:solidFill>
              <a:srgbClr val="58595B"/>
            </a:solidFill>
          </p:grpSpPr>
          <p:sp>
            <p:nvSpPr>
              <p:cNvPr id="56" name="Freeform 9"/>
              <p:cNvSpPr>
                <a:spLocks noEditPoints="1"/>
              </p:cNvSpPr>
              <p:nvPr/>
            </p:nvSpPr>
            <p:spPr bwMode="auto">
              <a:xfrm>
                <a:off x="3713987" y="2279040"/>
                <a:ext cx="516048" cy="703668"/>
              </a:xfrm>
              <a:custGeom>
                <a:avLst/>
                <a:gdLst>
                  <a:gd name="T0" fmla="*/ 222 w 597"/>
                  <a:gd name="T1" fmla="*/ 575 h 814"/>
                  <a:gd name="T2" fmla="*/ 253 w 597"/>
                  <a:gd name="T3" fmla="*/ 598 h 814"/>
                  <a:gd name="T4" fmla="*/ 344 w 597"/>
                  <a:gd name="T5" fmla="*/ 598 h 814"/>
                  <a:gd name="T6" fmla="*/ 375 w 597"/>
                  <a:gd name="T7" fmla="*/ 575 h 814"/>
                  <a:gd name="T8" fmla="*/ 414 w 597"/>
                  <a:gd name="T9" fmla="*/ 509 h 814"/>
                  <a:gd name="T10" fmla="*/ 539 w 597"/>
                  <a:gd name="T11" fmla="*/ 298 h 814"/>
                  <a:gd name="T12" fmla="*/ 298 w 597"/>
                  <a:gd name="T13" fmla="*/ 57 h 814"/>
                  <a:gd name="T14" fmla="*/ 57 w 597"/>
                  <a:gd name="T15" fmla="*/ 298 h 814"/>
                  <a:gd name="T16" fmla="*/ 183 w 597"/>
                  <a:gd name="T17" fmla="*/ 509 h 814"/>
                  <a:gd name="T18" fmla="*/ 222 w 597"/>
                  <a:gd name="T19" fmla="*/ 575 h 814"/>
                  <a:gd name="T20" fmla="*/ 354 w 597"/>
                  <a:gd name="T21" fmla="*/ 782 h 814"/>
                  <a:gd name="T22" fmla="*/ 314 w 597"/>
                  <a:gd name="T23" fmla="*/ 814 h 814"/>
                  <a:gd name="T24" fmla="*/ 282 w 597"/>
                  <a:gd name="T25" fmla="*/ 814 h 814"/>
                  <a:gd name="T26" fmla="*/ 242 w 597"/>
                  <a:gd name="T27" fmla="*/ 782 h 814"/>
                  <a:gd name="T28" fmla="*/ 226 w 597"/>
                  <a:gd name="T29" fmla="*/ 782 h 814"/>
                  <a:gd name="T30" fmla="*/ 165 w 597"/>
                  <a:gd name="T31" fmla="*/ 722 h 814"/>
                  <a:gd name="T32" fmla="*/ 165 w 597"/>
                  <a:gd name="T33" fmla="*/ 576 h 814"/>
                  <a:gd name="T34" fmla="*/ 155 w 597"/>
                  <a:gd name="T35" fmla="*/ 559 h 814"/>
                  <a:gd name="T36" fmla="*/ 0 w 597"/>
                  <a:gd name="T37" fmla="*/ 298 h 814"/>
                  <a:gd name="T38" fmla="*/ 298 w 597"/>
                  <a:gd name="T39" fmla="*/ 0 h 814"/>
                  <a:gd name="T40" fmla="*/ 597 w 597"/>
                  <a:gd name="T41" fmla="*/ 298 h 814"/>
                  <a:gd name="T42" fmla="*/ 441 w 597"/>
                  <a:gd name="T43" fmla="*/ 559 h 814"/>
                  <a:gd name="T44" fmla="*/ 431 w 597"/>
                  <a:gd name="T45" fmla="*/ 576 h 814"/>
                  <a:gd name="T46" fmla="*/ 432 w 597"/>
                  <a:gd name="T47" fmla="*/ 722 h 814"/>
                  <a:gd name="T48" fmla="*/ 371 w 597"/>
                  <a:gd name="T49" fmla="*/ 782 h 814"/>
                  <a:gd name="T50" fmla="*/ 354 w 597"/>
                  <a:gd name="T51" fmla="*/ 782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7" h="814">
                    <a:moveTo>
                      <a:pt x="222" y="575"/>
                    </a:moveTo>
                    <a:cubicBezTo>
                      <a:pt x="224" y="589"/>
                      <a:pt x="238" y="598"/>
                      <a:pt x="253" y="598"/>
                    </a:cubicBezTo>
                    <a:cubicBezTo>
                      <a:pt x="344" y="598"/>
                      <a:pt x="344" y="598"/>
                      <a:pt x="344" y="598"/>
                    </a:cubicBezTo>
                    <a:cubicBezTo>
                      <a:pt x="358" y="598"/>
                      <a:pt x="373" y="589"/>
                      <a:pt x="375" y="575"/>
                    </a:cubicBezTo>
                    <a:cubicBezTo>
                      <a:pt x="377" y="547"/>
                      <a:pt x="390" y="523"/>
                      <a:pt x="414" y="509"/>
                    </a:cubicBezTo>
                    <a:cubicBezTo>
                      <a:pt x="491" y="467"/>
                      <a:pt x="539" y="386"/>
                      <a:pt x="539" y="298"/>
                    </a:cubicBezTo>
                    <a:cubicBezTo>
                      <a:pt x="539" y="165"/>
                      <a:pt x="431" y="57"/>
                      <a:pt x="298" y="57"/>
                    </a:cubicBezTo>
                    <a:cubicBezTo>
                      <a:pt x="165" y="57"/>
                      <a:pt x="57" y="165"/>
                      <a:pt x="57" y="298"/>
                    </a:cubicBezTo>
                    <a:cubicBezTo>
                      <a:pt x="57" y="386"/>
                      <a:pt x="105" y="467"/>
                      <a:pt x="183" y="509"/>
                    </a:cubicBezTo>
                    <a:cubicBezTo>
                      <a:pt x="207" y="523"/>
                      <a:pt x="219" y="547"/>
                      <a:pt x="222" y="575"/>
                    </a:cubicBezTo>
                    <a:close/>
                    <a:moveTo>
                      <a:pt x="354" y="782"/>
                    </a:moveTo>
                    <a:cubicBezTo>
                      <a:pt x="350" y="800"/>
                      <a:pt x="334" y="814"/>
                      <a:pt x="314" y="814"/>
                    </a:cubicBezTo>
                    <a:cubicBezTo>
                      <a:pt x="282" y="814"/>
                      <a:pt x="282" y="814"/>
                      <a:pt x="282" y="814"/>
                    </a:cubicBezTo>
                    <a:cubicBezTo>
                      <a:pt x="263" y="814"/>
                      <a:pt x="247" y="800"/>
                      <a:pt x="242" y="782"/>
                    </a:cubicBezTo>
                    <a:cubicBezTo>
                      <a:pt x="226" y="782"/>
                      <a:pt x="226" y="782"/>
                      <a:pt x="226" y="782"/>
                    </a:cubicBezTo>
                    <a:cubicBezTo>
                      <a:pt x="193" y="782"/>
                      <a:pt x="165" y="755"/>
                      <a:pt x="165" y="722"/>
                    </a:cubicBezTo>
                    <a:cubicBezTo>
                      <a:pt x="165" y="576"/>
                      <a:pt x="165" y="576"/>
                      <a:pt x="165" y="576"/>
                    </a:cubicBezTo>
                    <a:cubicBezTo>
                      <a:pt x="165" y="569"/>
                      <a:pt x="162" y="563"/>
                      <a:pt x="155" y="559"/>
                    </a:cubicBezTo>
                    <a:cubicBezTo>
                      <a:pt x="60" y="507"/>
                      <a:pt x="0" y="407"/>
                      <a:pt x="0" y="298"/>
                    </a:cubicBezTo>
                    <a:cubicBezTo>
                      <a:pt x="0" y="133"/>
                      <a:pt x="134" y="0"/>
                      <a:pt x="298" y="0"/>
                    </a:cubicBezTo>
                    <a:cubicBezTo>
                      <a:pt x="463" y="0"/>
                      <a:pt x="597" y="133"/>
                      <a:pt x="597" y="298"/>
                    </a:cubicBezTo>
                    <a:cubicBezTo>
                      <a:pt x="597" y="407"/>
                      <a:pt x="537" y="507"/>
                      <a:pt x="441" y="559"/>
                    </a:cubicBezTo>
                    <a:cubicBezTo>
                      <a:pt x="435" y="563"/>
                      <a:pt x="431" y="569"/>
                      <a:pt x="431" y="576"/>
                    </a:cubicBezTo>
                    <a:cubicBezTo>
                      <a:pt x="432" y="722"/>
                      <a:pt x="432" y="722"/>
                      <a:pt x="432" y="722"/>
                    </a:cubicBezTo>
                    <a:cubicBezTo>
                      <a:pt x="432" y="755"/>
                      <a:pt x="404" y="782"/>
                      <a:pt x="371" y="782"/>
                    </a:cubicBezTo>
                    <a:cubicBezTo>
                      <a:pt x="354" y="782"/>
                      <a:pt x="354" y="782"/>
                      <a:pt x="354" y="7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0"/>
              <p:cNvSpPr>
                <a:spLocks noEditPoints="1"/>
              </p:cNvSpPr>
              <p:nvPr/>
            </p:nvSpPr>
            <p:spPr bwMode="auto">
              <a:xfrm>
                <a:off x="3618897" y="2347432"/>
                <a:ext cx="706229" cy="373412"/>
              </a:xfrm>
              <a:custGeom>
                <a:avLst/>
                <a:gdLst>
                  <a:gd name="T0" fmla="*/ 699 w 817"/>
                  <a:gd name="T1" fmla="*/ 406 h 432"/>
                  <a:gd name="T2" fmla="*/ 692 w 817"/>
                  <a:gd name="T3" fmla="*/ 380 h 432"/>
                  <a:gd name="T4" fmla="*/ 718 w 817"/>
                  <a:gd name="T5" fmla="*/ 373 h 432"/>
                  <a:gd name="T6" fmla="*/ 755 w 817"/>
                  <a:gd name="T7" fmla="*/ 394 h 432"/>
                  <a:gd name="T8" fmla="*/ 762 w 817"/>
                  <a:gd name="T9" fmla="*/ 420 h 432"/>
                  <a:gd name="T10" fmla="*/ 736 w 817"/>
                  <a:gd name="T11" fmla="*/ 427 h 432"/>
                  <a:gd name="T12" fmla="*/ 699 w 817"/>
                  <a:gd name="T13" fmla="*/ 406 h 432"/>
                  <a:gd name="T14" fmla="*/ 718 w 817"/>
                  <a:gd name="T15" fmla="*/ 59 h 432"/>
                  <a:gd name="T16" fmla="*/ 692 w 817"/>
                  <a:gd name="T17" fmla="*/ 52 h 432"/>
                  <a:gd name="T18" fmla="*/ 699 w 817"/>
                  <a:gd name="T19" fmla="*/ 26 h 432"/>
                  <a:gd name="T20" fmla="*/ 736 w 817"/>
                  <a:gd name="T21" fmla="*/ 5 h 432"/>
                  <a:gd name="T22" fmla="*/ 762 w 817"/>
                  <a:gd name="T23" fmla="*/ 12 h 432"/>
                  <a:gd name="T24" fmla="*/ 755 w 817"/>
                  <a:gd name="T25" fmla="*/ 38 h 432"/>
                  <a:gd name="T26" fmla="*/ 718 w 817"/>
                  <a:gd name="T27" fmla="*/ 59 h 432"/>
                  <a:gd name="T28" fmla="*/ 755 w 817"/>
                  <a:gd name="T29" fmla="*/ 235 h 432"/>
                  <a:gd name="T30" fmla="*/ 736 w 817"/>
                  <a:gd name="T31" fmla="*/ 216 h 432"/>
                  <a:gd name="T32" fmla="*/ 755 w 817"/>
                  <a:gd name="T33" fmla="*/ 197 h 432"/>
                  <a:gd name="T34" fmla="*/ 798 w 817"/>
                  <a:gd name="T35" fmla="*/ 197 h 432"/>
                  <a:gd name="T36" fmla="*/ 817 w 817"/>
                  <a:gd name="T37" fmla="*/ 216 h 432"/>
                  <a:gd name="T38" fmla="*/ 798 w 817"/>
                  <a:gd name="T39" fmla="*/ 235 h 432"/>
                  <a:gd name="T40" fmla="*/ 755 w 817"/>
                  <a:gd name="T41" fmla="*/ 235 h 432"/>
                  <a:gd name="T42" fmla="*/ 118 w 817"/>
                  <a:gd name="T43" fmla="*/ 26 h 432"/>
                  <a:gd name="T44" fmla="*/ 124 w 817"/>
                  <a:gd name="T45" fmla="*/ 52 h 432"/>
                  <a:gd name="T46" fmla="*/ 98 w 817"/>
                  <a:gd name="T47" fmla="*/ 59 h 432"/>
                  <a:gd name="T48" fmla="*/ 62 w 817"/>
                  <a:gd name="T49" fmla="*/ 38 h 432"/>
                  <a:gd name="T50" fmla="*/ 55 w 817"/>
                  <a:gd name="T51" fmla="*/ 12 h 432"/>
                  <a:gd name="T52" fmla="*/ 81 w 817"/>
                  <a:gd name="T53" fmla="*/ 5 h 432"/>
                  <a:gd name="T54" fmla="*/ 118 w 817"/>
                  <a:gd name="T55" fmla="*/ 26 h 432"/>
                  <a:gd name="T56" fmla="*/ 98 w 817"/>
                  <a:gd name="T57" fmla="*/ 373 h 432"/>
                  <a:gd name="T58" fmla="*/ 124 w 817"/>
                  <a:gd name="T59" fmla="*/ 380 h 432"/>
                  <a:gd name="T60" fmla="*/ 118 w 817"/>
                  <a:gd name="T61" fmla="*/ 406 h 432"/>
                  <a:gd name="T62" fmla="*/ 81 w 817"/>
                  <a:gd name="T63" fmla="*/ 427 h 432"/>
                  <a:gd name="T64" fmla="*/ 55 w 817"/>
                  <a:gd name="T65" fmla="*/ 420 h 432"/>
                  <a:gd name="T66" fmla="*/ 62 w 817"/>
                  <a:gd name="T67" fmla="*/ 394 h 432"/>
                  <a:gd name="T68" fmla="*/ 98 w 817"/>
                  <a:gd name="T69" fmla="*/ 373 h 432"/>
                  <a:gd name="T70" fmla="*/ 62 w 817"/>
                  <a:gd name="T71" fmla="*/ 197 h 432"/>
                  <a:gd name="T72" fmla="*/ 81 w 817"/>
                  <a:gd name="T73" fmla="*/ 216 h 432"/>
                  <a:gd name="T74" fmla="*/ 62 w 817"/>
                  <a:gd name="T75" fmla="*/ 235 h 432"/>
                  <a:gd name="T76" fmla="*/ 19 w 817"/>
                  <a:gd name="T77" fmla="*/ 235 h 432"/>
                  <a:gd name="T78" fmla="*/ 0 w 817"/>
                  <a:gd name="T79" fmla="*/ 216 h 432"/>
                  <a:gd name="T80" fmla="*/ 19 w 817"/>
                  <a:gd name="T81" fmla="*/ 197 h 432"/>
                  <a:gd name="T82" fmla="*/ 62 w 817"/>
                  <a:gd name="T83" fmla="*/ 197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7" h="432">
                    <a:moveTo>
                      <a:pt x="699" y="406"/>
                    </a:moveTo>
                    <a:cubicBezTo>
                      <a:pt x="690" y="401"/>
                      <a:pt x="687" y="389"/>
                      <a:pt x="692" y="380"/>
                    </a:cubicBezTo>
                    <a:cubicBezTo>
                      <a:pt x="698" y="371"/>
                      <a:pt x="709" y="368"/>
                      <a:pt x="718" y="373"/>
                    </a:cubicBezTo>
                    <a:cubicBezTo>
                      <a:pt x="755" y="394"/>
                      <a:pt x="755" y="394"/>
                      <a:pt x="755" y="394"/>
                    </a:cubicBezTo>
                    <a:cubicBezTo>
                      <a:pt x="764" y="399"/>
                      <a:pt x="767" y="411"/>
                      <a:pt x="762" y="420"/>
                    </a:cubicBezTo>
                    <a:cubicBezTo>
                      <a:pt x="757" y="429"/>
                      <a:pt x="745" y="432"/>
                      <a:pt x="736" y="427"/>
                    </a:cubicBezTo>
                    <a:cubicBezTo>
                      <a:pt x="699" y="406"/>
                      <a:pt x="699" y="406"/>
                      <a:pt x="699" y="406"/>
                    </a:cubicBezTo>
                    <a:close/>
                    <a:moveTo>
                      <a:pt x="718" y="59"/>
                    </a:moveTo>
                    <a:cubicBezTo>
                      <a:pt x="709" y="64"/>
                      <a:pt x="698" y="61"/>
                      <a:pt x="692" y="52"/>
                    </a:cubicBezTo>
                    <a:cubicBezTo>
                      <a:pt x="687" y="43"/>
                      <a:pt x="690" y="31"/>
                      <a:pt x="699" y="26"/>
                    </a:cubicBezTo>
                    <a:cubicBezTo>
                      <a:pt x="736" y="5"/>
                      <a:pt x="736" y="5"/>
                      <a:pt x="736" y="5"/>
                    </a:cubicBezTo>
                    <a:cubicBezTo>
                      <a:pt x="745" y="0"/>
                      <a:pt x="757" y="3"/>
                      <a:pt x="762" y="12"/>
                    </a:cubicBezTo>
                    <a:cubicBezTo>
                      <a:pt x="767" y="21"/>
                      <a:pt x="764" y="32"/>
                      <a:pt x="755" y="38"/>
                    </a:cubicBezTo>
                    <a:cubicBezTo>
                      <a:pt x="718" y="59"/>
                      <a:pt x="718" y="59"/>
                      <a:pt x="718" y="59"/>
                    </a:cubicBezTo>
                    <a:close/>
                    <a:moveTo>
                      <a:pt x="755" y="235"/>
                    </a:moveTo>
                    <a:cubicBezTo>
                      <a:pt x="745" y="235"/>
                      <a:pt x="736" y="226"/>
                      <a:pt x="736" y="216"/>
                    </a:cubicBezTo>
                    <a:cubicBezTo>
                      <a:pt x="736" y="205"/>
                      <a:pt x="745" y="197"/>
                      <a:pt x="755" y="197"/>
                    </a:cubicBezTo>
                    <a:cubicBezTo>
                      <a:pt x="798" y="197"/>
                      <a:pt x="798" y="197"/>
                      <a:pt x="798" y="197"/>
                    </a:cubicBezTo>
                    <a:cubicBezTo>
                      <a:pt x="808" y="197"/>
                      <a:pt x="817" y="205"/>
                      <a:pt x="817" y="216"/>
                    </a:cubicBezTo>
                    <a:cubicBezTo>
                      <a:pt x="817" y="226"/>
                      <a:pt x="808" y="235"/>
                      <a:pt x="798" y="235"/>
                    </a:cubicBezTo>
                    <a:cubicBezTo>
                      <a:pt x="755" y="235"/>
                      <a:pt x="755" y="235"/>
                      <a:pt x="755" y="235"/>
                    </a:cubicBezTo>
                    <a:close/>
                    <a:moveTo>
                      <a:pt x="118" y="26"/>
                    </a:moveTo>
                    <a:cubicBezTo>
                      <a:pt x="127" y="31"/>
                      <a:pt x="130" y="43"/>
                      <a:pt x="124" y="52"/>
                    </a:cubicBezTo>
                    <a:cubicBezTo>
                      <a:pt x="119" y="61"/>
                      <a:pt x="108" y="64"/>
                      <a:pt x="98" y="59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53" y="32"/>
                      <a:pt x="49" y="21"/>
                      <a:pt x="55" y="12"/>
                    </a:cubicBezTo>
                    <a:cubicBezTo>
                      <a:pt x="60" y="3"/>
                      <a:pt x="72" y="0"/>
                      <a:pt x="81" y="5"/>
                    </a:cubicBezTo>
                    <a:cubicBezTo>
                      <a:pt x="118" y="26"/>
                      <a:pt x="118" y="26"/>
                      <a:pt x="118" y="26"/>
                    </a:cubicBezTo>
                    <a:close/>
                    <a:moveTo>
                      <a:pt x="98" y="373"/>
                    </a:moveTo>
                    <a:cubicBezTo>
                      <a:pt x="108" y="368"/>
                      <a:pt x="119" y="371"/>
                      <a:pt x="124" y="380"/>
                    </a:cubicBezTo>
                    <a:cubicBezTo>
                      <a:pt x="130" y="389"/>
                      <a:pt x="127" y="401"/>
                      <a:pt x="118" y="406"/>
                    </a:cubicBezTo>
                    <a:cubicBezTo>
                      <a:pt x="81" y="427"/>
                      <a:pt x="81" y="427"/>
                      <a:pt x="81" y="427"/>
                    </a:cubicBezTo>
                    <a:cubicBezTo>
                      <a:pt x="72" y="432"/>
                      <a:pt x="60" y="429"/>
                      <a:pt x="55" y="420"/>
                    </a:cubicBezTo>
                    <a:cubicBezTo>
                      <a:pt x="49" y="411"/>
                      <a:pt x="53" y="399"/>
                      <a:pt x="62" y="394"/>
                    </a:cubicBezTo>
                    <a:cubicBezTo>
                      <a:pt x="98" y="373"/>
                      <a:pt x="98" y="373"/>
                      <a:pt x="98" y="373"/>
                    </a:cubicBezTo>
                    <a:close/>
                    <a:moveTo>
                      <a:pt x="62" y="197"/>
                    </a:moveTo>
                    <a:cubicBezTo>
                      <a:pt x="72" y="197"/>
                      <a:pt x="81" y="205"/>
                      <a:pt x="81" y="216"/>
                    </a:cubicBezTo>
                    <a:cubicBezTo>
                      <a:pt x="81" y="226"/>
                      <a:pt x="72" y="235"/>
                      <a:pt x="62" y="235"/>
                    </a:cubicBezTo>
                    <a:cubicBezTo>
                      <a:pt x="19" y="235"/>
                      <a:pt x="19" y="235"/>
                      <a:pt x="19" y="235"/>
                    </a:cubicBezTo>
                    <a:cubicBezTo>
                      <a:pt x="9" y="235"/>
                      <a:pt x="0" y="226"/>
                      <a:pt x="0" y="216"/>
                    </a:cubicBezTo>
                    <a:cubicBezTo>
                      <a:pt x="0" y="205"/>
                      <a:pt x="9" y="197"/>
                      <a:pt x="19" y="197"/>
                    </a:cubicBezTo>
                    <a:cubicBezTo>
                      <a:pt x="62" y="197"/>
                      <a:pt x="62" y="197"/>
                      <a:pt x="62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1"/>
              <p:cNvSpPr/>
              <p:nvPr/>
            </p:nvSpPr>
            <p:spPr bwMode="auto">
              <a:xfrm>
                <a:off x="3845651" y="2427528"/>
                <a:ext cx="253087" cy="253452"/>
              </a:xfrm>
              <a:custGeom>
                <a:avLst/>
                <a:gdLst>
                  <a:gd name="T0" fmla="*/ 3 w 293"/>
                  <a:gd name="T1" fmla="*/ 38 h 293"/>
                  <a:gd name="T2" fmla="*/ 16 w 293"/>
                  <a:gd name="T3" fmla="*/ 15 h 293"/>
                  <a:gd name="T4" fmla="*/ 39 w 293"/>
                  <a:gd name="T5" fmla="*/ 28 h 293"/>
                  <a:gd name="T6" fmla="*/ 50 w 293"/>
                  <a:gd name="T7" fmla="*/ 65 h 293"/>
                  <a:gd name="T8" fmla="*/ 91 w 293"/>
                  <a:gd name="T9" fmla="*/ 53 h 293"/>
                  <a:gd name="T10" fmla="*/ 91 w 293"/>
                  <a:gd name="T11" fmla="*/ 53 h 293"/>
                  <a:gd name="T12" fmla="*/ 127 w 293"/>
                  <a:gd name="T13" fmla="*/ 48 h 293"/>
                  <a:gd name="T14" fmla="*/ 127 w 293"/>
                  <a:gd name="T15" fmla="*/ 19 h 293"/>
                  <a:gd name="T16" fmla="*/ 146 w 293"/>
                  <a:gd name="T17" fmla="*/ 0 h 293"/>
                  <a:gd name="T18" fmla="*/ 165 w 293"/>
                  <a:gd name="T19" fmla="*/ 19 h 293"/>
                  <a:gd name="T20" fmla="*/ 165 w 293"/>
                  <a:gd name="T21" fmla="*/ 48 h 293"/>
                  <a:gd name="T22" fmla="*/ 202 w 293"/>
                  <a:gd name="T23" fmla="*/ 53 h 293"/>
                  <a:gd name="T24" fmla="*/ 202 w 293"/>
                  <a:gd name="T25" fmla="*/ 53 h 293"/>
                  <a:gd name="T26" fmla="*/ 202 w 293"/>
                  <a:gd name="T27" fmla="*/ 53 h 293"/>
                  <a:gd name="T28" fmla="*/ 242 w 293"/>
                  <a:gd name="T29" fmla="*/ 65 h 293"/>
                  <a:gd name="T30" fmla="*/ 253 w 293"/>
                  <a:gd name="T31" fmla="*/ 28 h 293"/>
                  <a:gd name="T32" fmla="*/ 277 w 293"/>
                  <a:gd name="T33" fmla="*/ 15 h 293"/>
                  <a:gd name="T34" fmla="*/ 290 w 293"/>
                  <a:gd name="T35" fmla="*/ 38 h 293"/>
                  <a:gd name="T36" fmla="*/ 220 w 293"/>
                  <a:gd name="T37" fmla="*/ 278 h 293"/>
                  <a:gd name="T38" fmla="*/ 196 w 293"/>
                  <a:gd name="T39" fmla="*/ 290 h 293"/>
                  <a:gd name="T40" fmla="*/ 183 w 293"/>
                  <a:gd name="T41" fmla="*/ 267 h 293"/>
                  <a:gd name="T42" fmla="*/ 232 w 293"/>
                  <a:gd name="T43" fmla="*/ 102 h 293"/>
                  <a:gd name="T44" fmla="*/ 194 w 293"/>
                  <a:gd name="T45" fmla="*/ 90 h 293"/>
                  <a:gd name="T46" fmla="*/ 194 w 293"/>
                  <a:gd name="T47" fmla="*/ 90 h 293"/>
                  <a:gd name="T48" fmla="*/ 165 w 293"/>
                  <a:gd name="T49" fmla="*/ 86 h 293"/>
                  <a:gd name="T50" fmla="*/ 165 w 293"/>
                  <a:gd name="T51" fmla="*/ 132 h 293"/>
                  <a:gd name="T52" fmla="*/ 146 w 293"/>
                  <a:gd name="T53" fmla="*/ 151 h 293"/>
                  <a:gd name="T54" fmla="*/ 127 w 293"/>
                  <a:gd name="T55" fmla="*/ 132 h 293"/>
                  <a:gd name="T56" fmla="*/ 127 w 293"/>
                  <a:gd name="T57" fmla="*/ 86 h 293"/>
                  <a:gd name="T58" fmla="*/ 99 w 293"/>
                  <a:gd name="T59" fmla="*/ 90 h 293"/>
                  <a:gd name="T60" fmla="*/ 99 w 293"/>
                  <a:gd name="T61" fmla="*/ 90 h 293"/>
                  <a:gd name="T62" fmla="*/ 61 w 293"/>
                  <a:gd name="T63" fmla="*/ 102 h 293"/>
                  <a:gd name="T64" fmla="*/ 109 w 293"/>
                  <a:gd name="T65" fmla="*/ 267 h 293"/>
                  <a:gd name="T66" fmla="*/ 96 w 293"/>
                  <a:gd name="T67" fmla="*/ 290 h 293"/>
                  <a:gd name="T68" fmla="*/ 73 w 293"/>
                  <a:gd name="T69" fmla="*/ 278 h 293"/>
                  <a:gd name="T70" fmla="*/ 3 w 293"/>
                  <a:gd name="T71" fmla="*/ 3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3" h="293">
                    <a:moveTo>
                      <a:pt x="3" y="38"/>
                    </a:moveTo>
                    <a:cubicBezTo>
                      <a:pt x="0" y="28"/>
                      <a:pt x="6" y="18"/>
                      <a:pt x="16" y="15"/>
                    </a:cubicBezTo>
                    <a:cubicBezTo>
                      <a:pt x="26" y="12"/>
                      <a:pt x="37" y="18"/>
                      <a:pt x="39" y="28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63" y="60"/>
                      <a:pt x="77" y="56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103" y="50"/>
                      <a:pt x="115" y="49"/>
                      <a:pt x="127" y="48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8"/>
                      <a:pt x="136" y="0"/>
                      <a:pt x="146" y="0"/>
                    </a:cubicBezTo>
                    <a:cubicBezTo>
                      <a:pt x="157" y="0"/>
                      <a:pt x="165" y="8"/>
                      <a:pt x="165" y="19"/>
                    </a:cubicBezTo>
                    <a:cubicBezTo>
                      <a:pt x="165" y="48"/>
                      <a:pt x="165" y="48"/>
                      <a:pt x="165" y="48"/>
                    </a:cubicBezTo>
                    <a:cubicBezTo>
                      <a:pt x="178" y="49"/>
                      <a:pt x="190" y="50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16" y="56"/>
                      <a:pt x="229" y="60"/>
                      <a:pt x="242" y="65"/>
                    </a:cubicBezTo>
                    <a:cubicBezTo>
                      <a:pt x="253" y="28"/>
                      <a:pt x="253" y="28"/>
                      <a:pt x="253" y="28"/>
                    </a:cubicBezTo>
                    <a:cubicBezTo>
                      <a:pt x="256" y="18"/>
                      <a:pt x="267" y="12"/>
                      <a:pt x="277" y="15"/>
                    </a:cubicBezTo>
                    <a:cubicBezTo>
                      <a:pt x="287" y="18"/>
                      <a:pt x="293" y="28"/>
                      <a:pt x="290" y="38"/>
                    </a:cubicBezTo>
                    <a:cubicBezTo>
                      <a:pt x="220" y="278"/>
                      <a:pt x="220" y="278"/>
                      <a:pt x="220" y="278"/>
                    </a:cubicBezTo>
                    <a:cubicBezTo>
                      <a:pt x="217" y="288"/>
                      <a:pt x="206" y="293"/>
                      <a:pt x="196" y="290"/>
                    </a:cubicBezTo>
                    <a:cubicBezTo>
                      <a:pt x="186" y="288"/>
                      <a:pt x="180" y="277"/>
                      <a:pt x="183" y="267"/>
                    </a:cubicBezTo>
                    <a:cubicBezTo>
                      <a:pt x="232" y="102"/>
                      <a:pt x="232" y="102"/>
                      <a:pt x="232" y="102"/>
                    </a:cubicBezTo>
                    <a:cubicBezTo>
                      <a:pt x="220" y="97"/>
                      <a:pt x="207" y="93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85" y="88"/>
                      <a:pt x="175" y="87"/>
                      <a:pt x="165" y="86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5" y="143"/>
                      <a:pt x="157" y="151"/>
                      <a:pt x="146" y="151"/>
                    </a:cubicBezTo>
                    <a:cubicBezTo>
                      <a:pt x="136" y="151"/>
                      <a:pt x="127" y="143"/>
                      <a:pt x="127" y="132"/>
                    </a:cubicBezTo>
                    <a:cubicBezTo>
                      <a:pt x="127" y="86"/>
                      <a:pt x="127" y="86"/>
                      <a:pt x="127" y="86"/>
                    </a:cubicBezTo>
                    <a:cubicBezTo>
                      <a:pt x="118" y="87"/>
                      <a:pt x="108" y="88"/>
                      <a:pt x="99" y="90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85" y="93"/>
                      <a:pt x="73" y="97"/>
                      <a:pt x="61" y="102"/>
                    </a:cubicBezTo>
                    <a:cubicBezTo>
                      <a:pt x="109" y="267"/>
                      <a:pt x="109" y="267"/>
                      <a:pt x="109" y="267"/>
                    </a:cubicBezTo>
                    <a:cubicBezTo>
                      <a:pt x="112" y="277"/>
                      <a:pt x="106" y="288"/>
                      <a:pt x="96" y="290"/>
                    </a:cubicBezTo>
                    <a:cubicBezTo>
                      <a:pt x="86" y="293"/>
                      <a:pt x="76" y="288"/>
                      <a:pt x="73" y="278"/>
                    </a:cubicBezTo>
                    <a:cubicBezTo>
                      <a:pt x="3" y="38"/>
                      <a:pt x="3" y="38"/>
                      <a:pt x="3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8699769" y="2236719"/>
              <a:ext cx="301653" cy="406614"/>
              <a:chOff x="3722033" y="3714538"/>
              <a:chExt cx="500321" cy="674410"/>
            </a:xfrm>
            <a:solidFill>
              <a:schemeClr val="bg1"/>
            </a:solidFill>
          </p:grpSpPr>
          <p:sp>
            <p:nvSpPr>
              <p:cNvPr id="60" name="Freeform 27"/>
              <p:cNvSpPr>
                <a:spLocks noEditPoints="1"/>
              </p:cNvSpPr>
              <p:nvPr/>
            </p:nvSpPr>
            <p:spPr bwMode="auto">
              <a:xfrm>
                <a:off x="3818586" y="4203888"/>
                <a:ext cx="306118" cy="185060"/>
              </a:xfrm>
              <a:custGeom>
                <a:avLst/>
                <a:gdLst>
                  <a:gd name="T0" fmla="*/ 317 w 354"/>
                  <a:gd name="T1" fmla="*/ 5 h 214"/>
                  <a:gd name="T2" fmla="*/ 354 w 354"/>
                  <a:gd name="T3" fmla="*/ 186 h 214"/>
                  <a:gd name="T4" fmla="*/ 294 w 354"/>
                  <a:gd name="T5" fmla="*/ 171 h 214"/>
                  <a:gd name="T6" fmla="*/ 250 w 354"/>
                  <a:gd name="T7" fmla="*/ 214 h 214"/>
                  <a:gd name="T8" fmla="*/ 215 w 354"/>
                  <a:gd name="T9" fmla="*/ 44 h 214"/>
                  <a:gd name="T10" fmla="*/ 230 w 354"/>
                  <a:gd name="T11" fmla="*/ 46 h 214"/>
                  <a:gd name="T12" fmla="*/ 241 w 354"/>
                  <a:gd name="T13" fmla="*/ 45 h 214"/>
                  <a:gd name="T14" fmla="*/ 287 w 354"/>
                  <a:gd name="T15" fmla="*/ 7 h 214"/>
                  <a:gd name="T16" fmla="*/ 292 w 354"/>
                  <a:gd name="T17" fmla="*/ 0 h 214"/>
                  <a:gd name="T18" fmla="*/ 300 w 354"/>
                  <a:gd name="T19" fmla="*/ 2 h 214"/>
                  <a:gd name="T20" fmla="*/ 317 w 354"/>
                  <a:gd name="T21" fmla="*/ 5 h 214"/>
                  <a:gd name="T22" fmla="*/ 140 w 354"/>
                  <a:gd name="T23" fmla="*/ 44 h 214"/>
                  <a:gd name="T24" fmla="*/ 105 w 354"/>
                  <a:gd name="T25" fmla="*/ 214 h 214"/>
                  <a:gd name="T26" fmla="*/ 60 w 354"/>
                  <a:gd name="T27" fmla="*/ 171 h 214"/>
                  <a:gd name="T28" fmla="*/ 0 w 354"/>
                  <a:gd name="T29" fmla="*/ 186 h 214"/>
                  <a:gd name="T30" fmla="*/ 38 w 354"/>
                  <a:gd name="T31" fmla="*/ 5 h 214"/>
                  <a:gd name="T32" fmla="*/ 55 w 354"/>
                  <a:gd name="T33" fmla="*/ 2 h 214"/>
                  <a:gd name="T34" fmla="*/ 63 w 354"/>
                  <a:gd name="T35" fmla="*/ 0 h 214"/>
                  <a:gd name="T36" fmla="*/ 67 w 354"/>
                  <a:gd name="T37" fmla="*/ 7 h 214"/>
                  <a:gd name="T38" fmla="*/ 103 w 354"/>
                  <a:gd name="T39" fmla="*/ 42 h 214"/>
                  <a:gd name="T40" fmla="*/ 114 w 354"/>
                  <a:gd name="T41" fmla="*/ 45 h 214"/>
                  <a:gd name="T42" fmla="*/ 140 w 354"/>
                  <a:gd name="T43" fmla="*/ 4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4" h="214">
                    <a:moveTo>
                      <a:pt x="317" y="5"/>
                    </a:moveTo>
                    <a:cubicBezTo>
                      <a:pt x="354" y="186"/>
                      <a:pt x="354" y="186"/>
                      <a:pt x="354" y="186"/>
                    </a:cubicBezTo>
                    <a:cubicBezTo>
                      <a:pt x="294" y="171"/>
                      <a:pt x="294" y="171"/>
                      <a:pt x="294" y="171"/>
                    </a:cubicBezTo>
                    <a:cubicBezTo>
                      <a:pt x="250" y="214"/>
                      <a:pt x="250" y="214"/>
                      <a:pt x="250" y="214"/>
                    </a:cubicBezTo>
                    <a:cubicBezTo>
                      <a:pt x="215" y="44"/>
                      <a:pt x="215" y="44"/>
                      <a:pt x="215" y="44"/>
                    </a:cubicBezTo>
                    <a:cubicBezTo>
                      <a:pt x="220" y="45"/>
                      <a:pt x="225" y="46"/>
                      <a:pt x="230" y="46"/>
                    </a:cubicBezTo>
                    <a:cubicBezTo>
                      <a:pt x="234" y="46"/>
                      <a:pt x="238" y="46"/>
                      <a:pt x="241" y="45"/>
                    </a:cubicBezTo>
                    <a:cubicBezTo>
                      <a:pt x="264" y="40"/>
                      <a:pt x="276" y="25"/>
                      <a:pt x="287" y="7"/>
                    </a:cubicBezTo>
                    <a:cubicBezTo>
                      <a:pt x="289" y="5"/>
                      <a:pt x="290" y="2"/>
                      <a:pt x="292" y="0"/>
                    </a:cubicBezTo>
                    <a:cubicBezTo>
                      <a:pt x="295" y="0"/>
                      <a:pt x="298" y="1"/>
                      <a:pt x="300" y="2"/>
                    </a:cubicBezTo>
                    <a:cubicBezTo>
                      <a:pt x="306" y="3"/>
                      <a:pt x="311" y="4"/>
                      <a:pt x="317" y="5"/>
                    </a:cubicBezTo>
                    <a:close/>
                    <a:moveTo>
                      <a:pt x="140" y="44"/>
                    </a:moveTo>
                    <a:cubicBezTo>
                      <a:pt x="105" y="214"/>
                      <a:pt x="105" y="214"/>
                      <a:pt x="105" y="214"/>
                    </a:cubicBezTo>
                    <a:cubicBezTo>
                      <a:pt x="60" y="171"/>
                      <a:pt x="60" y="171"/>
                      <a:pt x="60" y="171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3" y="4"/>
                      <a:pt x="49" y="3"/>
                      <a:pt x="55" y="2"/>
                    </a:cubicBezTo>
                    <a:cubicBezTo>
                      <a:pt x="57" y="1"/>
                      <a:pt x="60" y="1"/>
                      <a:pt x="63" y="0"/>
                    </a:cubicBezTo>
                    <a:cubicBezTo>
                      <a:pt x="65" y="2"/>
                      <a:pt x="66" y="5"/>
                      <a:pt x="67" y="7"/>
                    </a:cubicBezTo>
                    <a:cubicBezTo>
                      <a:pt x="77" y="21"/>
                      <a:pt x="86" y="35"/>
                      <a:pt x="103" y="42"/>
                    </a:cubicBezTo>
                    <a:cubicBezTo>
                      <a:pt x="106" y="43"/>
                      <a:pt x="110" y="44"/>
                      <a:pt x="114" y="45"/>
                    </a:cubicBezTo>
                    <a:cubicBezTo>
                      <a:pt x="123" y="47"/>
                      <a:pt x="131" y="46"/>
                      <a:pt x="1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8"/>
              <p:cNvSpPr>
                <a:spLocks noEditPoints="1"/>
              </p:cNvSpPr>
              <p:nvPr/>
            </p:nvSpPr>
            <p:spPr bwMode="auto">
              <a:xfrm>
                <a:off x="3722033" y="3714538"/>
                <a:ext cx="500321" cy="500687"/>
              </a:xfrm>
              <a:custGeom>
                <a:avLst/>
                <a:gdLst>
                  <a:gd name="T0" fmla="*/ 289 w 579"/>
                  <a:gd name="T1" fmla="*/ 28 h 579"/>
                  <a:gd name="T2" fmla="*/ 346 w 579"/>
                  <a:gd name="T3" fmla="*/ 4 h 579"/>
                  <a:gd name="T4" fmla="*/ 390 w 579"/>
                  <a:gd name="T5" fmla="*/ 48 h 579"/>
                  <a:gd name="T6" fmla="*/ 451 w 579"/>
                  <a:gd name="T7" fmla="*/ 48 h 579"/>
                  <a:gd name="T8" fmla="*/ 475 w 579"/>
                  <a:gd name="T9" fmla="*/ 105 h 579"/>
                  <a:gd name="T10" fmla="*/ 532 w 579"/>
                  <a:gd name="T11" fmla="*/ 128 h 579"/>
                  <a:gd name="T12" fmla="*/ 531 w 579"/>
                  <a:gd name="T13" fmla="*/ 190 h 579"/>
                  <a:gd name="T14" fmla="*/ 575 w 579"/>
                  <a:gd name="T15" fmla="*/ 233 h 579"/>
                  <a:gd name="T16" fmla="*/ 551 w 579"/>
                  <a:gd name="T17" fmla="*/ 290 h 579"/>
                  <a:gd name="T18" fmla="*/ 575 w 579"/>
                  <a:gd name="T19" fmla="*/ 347 h 579"/>
                  <a:gd name="T20" fmla="*/ 531 w 579"/>
                  <a:gd name="T21" fmla="*/ 390 h 579"/>
                  <a:gd name="T22" fmla="*/ 532 w 579"/>
                  <a:gd name="T23" fmla="*/ 452 h 579"/>
                  <a:gd name="T24" fmla="*/ 475 w 579"/>
                  <a:gd name="T25" fmla="*/ 475 h 579"/>
                  <a:gd name="T26" fmla="*/ 451 w 579"/>
                  <a:gd name="T27" fmla="*/ 532 h 579"/>
                  <a:gd name="T28" fmla="*/ 390 w 579"/>
                  <a:gd name="T29" fmla="*/ 532 h 579"/>
                  <a:gd name="T30" fmla="*/ 346 w 579"/>
                  <a:gd name="T31" fmla="*/ 575 h 579"/>
                  <a:gd name="T32" fmla="*/ 289 w 579"/>
                  <a:gd name="T33" fmla="*/ 552 h 579"/>
                  <a:gd name="T34" fmla="*/ 233 w 579"/>
                  <a:gd name="T35" fmla="*/ 575 h 579"/>
                  <a:gd name="T36" fmla="*/ 189 w 579"/>
                  <a:gd name="T37" fmla="*/ 532 h 579"/>
                  <a:gd name="T38" fmla="*/ 128 w 579"/>
                  <a:gd name="T39" fmla="*/ 532 h 579"/>
                  <a:gd name="T40" fmla="*/ 104 w 579"/>
                  <a:gd name="T41" fmla="*/ 475 h 579"/>
                  <a:gd name="T42" fmla="*/ 47 w 579"/>
                  <a:gd name="T43" fmla="*/ 452 h 579"/>
                  <a:gd name="T44" fmla="*/ 47 w 579"/>
                  <a:gd name="T45" fmla="*/ 390 h 579"/>
                  <a:gd name="T46" fmla="*/ 4 w 579"/>
                  <a:gd name="T47" fmla="*/ 347 h 579"/>
                  <a:gd name="T48" fmla="*/ 27 w 579"/>
                  <a:gd name="T49" fmla="*/ 290 h 579"/>
                  <a:gd name="T50" fmla="*/ 4 w 579"/>
                  <a:gd name="T51" fmla="*/ 233 h 579"/>
                  <a:gd name="T52" fmla="*/ 47 w 579"/>
                  <a:gd name="T53" fmla="*/ 190 h 579"/>
                  <a:gd name="T54" fmla="*/ 47 w 579"/>
                  <a:gd name="T55" fmla="*/ 128 h 579"/>
                  <a:gd name="T56" fmla="*/ 104 w 579"/>
                  <a:gd name="T57" fmla="*/ 105 h 579"/>
                  <a:gd name="T58" fmla="*/ 128 w 579"/>
                  <a:gd name="T59" fmla="*/ 48 h 579"/>
                  <a:gd name="T60" fmla="*/ 189 w 579"/>
                  <a:gd name="T61" fmla="*/ 48 h 579"/>
                  <a:gd name="T62" fmla="*/ 233 w 579"/>
                  <a:gd name="T63" fmla="*/ 4 h 579"/>
                  <a:gd name="T64" fmla="*/ 289 w 579"/>
                  <a:gd name="T65" fmla="*/ 28 h 579"/>
                  <a:gd name="T66" fmla="*/ 367 w 579"/>
                  <a:gd name="T67" fmla="*/ 103 h 579"/>
                  <a:gd name="T68" fmla="*/ 87 w 579"/>
                  <a:gd name="T69" fmla="*/ 288 h 579"/>
                  <a:gd name="T70" fmla="*/ 367 w 579"/>
                  <a:gd name="T71" fmla="*/ 477 h 579"/>
                  <a:gd name="T72" fmla="*/ 431 w 579"/>
                  <a:gd name="T73" fmla="*/ 146 h 579"/>
                  <a:gd name="T74" fmla="*/ 367 w 579"/>
                  <a:gd name="T75" fmla="*/ 103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9" h="579">
                    <a:moveTo>
                      <a:pt x="289" y="28"/>
                    </a:moveTo>
                    <a:cubicBezTo>
                      <a:pt x="308" y="29"/>
                      <a:pt x="327" y="0"/>
                      <a:pt x="346" y="4"/>
                    </a:cubicBezTo>
                    <a:cubicBezTo>
                      <a:pt x="365" y="8"/>
                      <a:pt x="371" y="42"/>
                      <a:pt x="390" y="48"/>
                    </a:cubicBezTo>
                    <a:cubicBezTo>
                      <a:pt x="407" y="56"/>
                      <a:pt x="435" y="37"/>
                      <a:pt x="451" y="48"/>
                    </a:cubicBezTo>
                    <a:cubicBezTo>
                      <a:pt x="467" y="58"/>
                      <a:pt x="460" y="92"/>
                      <a:pt x="475" y="105"/>
                    </a:cubicBezTo>
                    <a:cubicBezTo>
                      <a:pt x="487" y="119"/>
                      <a:pt x="521" y="112"/>
                      <a:pt x="532" y="128"/>
                    </a:cubicBezTo>
                    <a:cubicBezTo>
                      <a:pt x="542" y="144"/>
                      <a:pt x="523" y="172"/>
                      <a:pt x="531" y="190"/>
                    </a:cubicBezTo>
                    <a:cubicBezTo>
                      <a:pt x="537" y="208"/>
                      <a:pt x="571" y="214"/>
                      <a:pt x="575" y="233"/>
                    </a:cubicBezTo>
                    <a:cubicBezTo>
                      <a:pt x="579" y="252"/>
                      <a:pt x="550" y="271"/>
                      <a:pt x="551" y="290"/>
                    </a:cubicBezTo>
                    <a:cubicBezTo>
                      <a:pt x="550" y="309"/>
                      <a:pt x="579" y="328"/>
                      <a:pt x="575" y="347"/>
                    </a:cubicBezTo>
                    <a:cubicBezTo>
                      <a:pt x="571" y="366"/>
                      <a:pt x="538" y="372"/>
                      <a:pt x="531" y="390"/>
                    </a:cubicBezTo>
                    <a:cubicBezTo>
                      <a:pt x="523" y="407"/>
                      <a:pt x="542" y="436"/>
                      <a:pt x="532" y="452"/>
                    </a:cubicBezTo>
                    <a:cubicBezTo>
                      <a:pt x="521" y="468"/>
                      <a:pt x="487" y="461"/>
                      <a:pt x="475" y="475"/>
                    </a:cubicBezTo>
                    <a:cubicBezTo>
                      <a:pt x="460" y="488"/>
                      <a:pt x="467" y="521"/>
                      <a:pt x="451" y="532"/>
                    </a:cubicBezTo>
                    <a:cubicBezTo>
                      <a:pt x="435" y="543"/>
                      <a:pt x="407" y="523"/>
                      <a:pt x="390" y="532"/>
                    </a:cubicBezTo>
                    <a:cubicBezTo>
                      <a:pt x="372" y="538"/>
                      <a:pt x="365" y="572"/>
                      <a:pt x="346" y="575"/>
                    </a:cubicBezTo>
                    <a:cubicBezTo>
                      <a:pt x="327" y="579"/>
                      <a:pt x="309" y="550"/>
                      <a:pt x="289" y="552"/>
                    </a:cubicBezTo>
                    <a:cubicBezTo>
                      <a:pt x="270" y="550"/>
                      <a:pt x="252" y="579"/>
                      <a:pt x="233" y="575"/>
                    </a:cubicBezTo>
                    <a:cubicBezTo>
                      <a:pt x="214" y="572"/>
                      <a:pt x="207" y="538"/>
                      <a:pt x="189" y="532"/>
                    </a:cubicBezTo>
                    <a:cubicBezTo>
                      <a:pt x="172" y="523"/>
                      <a:pt x="144" y="543"/>
                      <a:pt x="128" y="532"/>
                    </a:cubicBezTo>
                    <a:cubicBezTo>
                      <a:pt x="112" y="521"/>
                      <a:pt x="119" y="488"/>
                      <a:pt x="104" y="475"/>
                    </a:cubicBezTo>
                    <a:cubicBezTo>
                      <a:pt x="92" y="461"/>
                      <a:pt x="58" y="468"/>
                      <a:pt x="47" y="452"/>
                    </a:cubicBezTo>
                    <a:cubicBezTo>
                      <a:pt x="36" y="436"/>
                      <a:pt x="56" y="407"/>
                      <a:pt x="47" y="390"/>
                    </a:cubicBezTo>
                    <a:cubicBezTo>
                      <a:pt x="41" y="372"/>
                      <a:pt x="8" y="366"/>
                      <a:pt x="4" y="347"/>
                    </a:cubicBezTo>
                    <a:cubicBezTo>
                      <a:pt x="0" y="328"/>
                      <a:pt x="29" y="309"/>
                      <a:pt x="27" y="290"/>
                    </a:cubicBezTo>
                    <a:cubicBezTo>
                      <a:pt x="29" y="271"/>
                      <a:pt x="0" y="252"/>
                      <a:pt x="4" y="233"/>
                    </a:cubicBezTo>
                    <a:cubicBezTo>
                      <a:pt x="8" y="214"/>
                      <a:pt x="41" y="208"/>
                      <a:pt x="47" y="190"/>
                    </a:cubicBezTo>
                    <a:cubicBezTo>
                      <a:pt x="56" y="172"/>
                      <a:pt x="36" y="144"/>
                      <a:pt x="47" y="128"/>
                    </a:cubicBezTo>
                    <a:cubicBezTo>
                      <a:pt x="58" y="112"/>
                      <a:pt x="92" y="119"/>
                      <a:pt x="104" y="105"/>
                    </a:cubicBezTo>
                    <a:cubicBezTo>
                      <a:pt x="119" y="92"/>
                      <a:pt x="112" y="58"/>
                      <a:pt x="128" y="48"/>
                    </a:cubicBezTo>
                    <a:cubicBezTo>
                      <a:pt x="144" y="37"/>
                      <a:pt x="172" y="56"/>
                      <a:pt x="189" y="48"/>
                    </a:cubicBezTo>
                    <a:cubicBezTo>
                      <a:pt x="207" y="42"/>
                      <a:pt x="214" y="8"/>
                      <a:pt x="233" y="4"/>
                    </a:cubicBezTo>
                    <a:cubicBezTo>
                      <a:pt x="252" y="0"/>
                      <a:pt x="270" y="29"/>
                      <a:pt x="289" y="28"/>
                    </a:cubicBezTo>
                    <a:close/>
                    <a:moveTo>
                      <a:pt x="367" y="103"/>
                    </a:moveTo>
                    <a:cubicBezTo>
                      <a:pt x="234" y="48"/>
                      <a:pt x="88" y="145"/>
                      <a:pt x="87" y="288"/>
                    </a:cubicBezTo>
                    <a:cubicBezTo>
                      <a:pt x="86" y="433"/>
                      <a:pt x="233" y="532"/>
                      <a:pt x="367" y="477"/>
                    </a:cubicBezTo>
                    <a:cubicBezTo>
                      <a:pt x="501" y="421"/>
                      <a:pt x="534" y="247"/>
                      <a:pt x="431" y="146"/>
                    </a:cubicBezTo>
                    <a:cubicBezTo>
                      <a:pt x="413" y="127"/>
                      <a:pt x="391" y="113"/>
                      <a:pt x="367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9"/>
              <p:cNvSpPr>
                <a:spLocks noEditPoints="1"/>
              </p:cNvSpPr>
              <p:nvPr/>
            </p:nvSpPr>
            <p:spPr bwMode="auto">
              <a:xfrm>
                <a:off x="3829192" y="3821698"/>
                <a:ext cx="286002" cy="287100"/>
              </a:xfrm>
              <a:custGeom>
                <a:avLst/>
                <a:gdLst>
                  <a:gd name="T0" fmla="*/ 165 w 331"/>
                  <a:gd name="T1" fmla="*/ 0 h 332"/>
                  <a:gd name="T2" fmla="*/ 331 w 331"/>
                  <a:gd name="T3" fmla="*/ 166 h 332"/>
                  <a:gd name="T4" fmla="*/ 165 w 331"/>
                  <a:gd name="T5" fmla="*/ 332 h 332"/>
                  <a:gd name="T6" fmla="*/ 0 w 331"/>
                  <a:gd name="T7" fmla="*/ 166 h 332"/>
                  <a:gd name="T8" fmla="*/ 165 w 331"/>
                  <a:gd name="T9" fmla="*/ 0 h 332"/>
                  <a:gd name="T10" fmla="*/ 176 w 331"/>
                  <a:gd name="T11" fmla="*/ 50 h 332"/>
                  <a:gd name="T12" fmla="*/ 205 w 331"/>
                  <a:gd name="T13" fmla="*/ 111 h 332"/>
                  <a:gd name="T14" fmla="*/ 272 w 331"/>
                  <a:gd name="T15" fmla="*/ 119 h 332"/>
                  <a:gd name="T16" fmla="*/ 282 w 331"/>
                  <a:gd name="T17" fmla="*/ 127 h 332"/>
                  <a:gd name="T18" fmla="*/ 279 w 331"/>
                  <a:gd name="T19" fmla="*/ 140 h 332"/>
                  <a:gd name="T20" fmla="*/ 229 w 331"/>
                  <a:gd name="T21" fmla="*/ 186 h 332"/>
                  <a:gd name="T22" fmla="*/ 242 w 331"/>
                  <a:gd name="T23" fmla="*/ 252 h 332"/>
                  <a:gd name="T24" fmla="*/ 237 w 331"/>
                  <a:gd name="T25" fmla="*/ 265 h 332"/>
                  <a:gd name="T26" fmla="*/ 224 w 331"/>
                  <a:gd name="T27" fmla="*/ 265 h 332"/>
                  <a:gd name="T28" fmla="*/ 165 w 331"/>
                  <a:gd name="T29" fmla="*/ 232 h 332"/>
                  <a:gd name="T30" fmla="*/ 106 w 331"/>
                  <a:gd name="T31" fmla="*/ 265 h 332"/>
                  <a:gd name="T32" fmla="*/ 93 w 331"/>
                  <a:gd name="T33" fmla="*/ 265 h 332"/>
                  <a:gd name="T34" fmla="*/ 89 w 331"/>
                  <a:gd name="T35" fmla="*/ 252 h 332"/>
                  <a:gd name="T36" fmla="*/ 102 w 331"/>
                  <a:gd name="T37" fmla="*/ 186 h 332"/>
                  <a:gd name="T38" fmla="*/ 52 w 331"/>
                  <a:gd name="T39" fmla="*/ 140 h 332"/>
                  <a:gd name="T40" fmla="*/ 49 w 331"/>
                  <a:gd name="T41" fmla="*/ 127 h 332"/>
                  <a:gd name="T42" fmla="*/ 59 w 331"/>
                  <a:gd name="T43" fmla="*/ 119 h 332"/>
                  <a:gd name="T44" fmla="*/ 126 w 331"/>
                  <a:gd name="T45" fmla="*/ 111 h 332"/>
                  <a:gd name="T46" fmla="*/ 154 w 331"/>
                  <a:gd name="T47" fmla="*/ 50 h 332"/>
                  <a:gd name="T48" fmla="*/ 165 w 331"/>
                  <a:gd name="T49" fmla="*/ 43 h 332"/>
                  <a:gd name="T50" fmla="*/ 176 w 331"/>
                  <a:gd name="T51" fmla="*/ 5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332">
                    <a:moveTo>
                      <a:pt x="165" y="0"/>
                    </a:moveTo>
                    <a:cubicBezTo>
                      <a:pt x="257" y="0"/>
                      <a:pt x="331" y="74"/>
                      <a:pt x="331" y="166"/>
                    </a:cubicBezTo>
                    <a:cubicBezTo>
                      <a:pt x="331" y="257"/>
                      <a:pt x="257" y="332"/>
                      <a:pt x="165" y="332"/>
                    </a:cubicBezTo>
                    <a:cubicBezTo>
                      <a:pt x="74" y="332"/>
                      <a:pt x="0" y="257"/>
                      <a:pt x="0" y="166"/>
                    </a:cubicBezTo>
                    <a:cubicBezTo>
                      <a:pt x="0" y="74"/>
                      <a:pt x="74" y="0"/>
                      <a:pt x="165" y="0"/>
                    </a:cubicBezTo>
                    <a:close/>
                    <a:moveTo>
                      <a:pt x="176" y="50"/>
                    </a:moveTo>
                    <a:cubicBezTo>
                      <a:pt x="205" y="111"/>
                      <a:pt x="205" y="111"/>
                      <a:pt x="205" y="111"/>
                    </a:cubicBezTo>
                    <a:cubicBezTo>
                      <a:pt x="272" y="119"/>
                      <a:pt x="272" y="119"/>
                      <a:pt x="272" y="119"/>
                    </a:cubicBezTo>
                    <a:cubicBezTo>
                      <a:pt x="277" y="120"/>
                      <a:pt x="281" y="123"/>
                      <a:pt x="282" y="127"/>
                    </a:cubicBezTo>
                    <a:cubicBezTo>
                      <a:pt x="284" y="132"/>
                      <a:pt x="282" y="137"/>
                      <a:pt x="279" y="140"/>
                    </a:cubicBezTo>
                    <a:cubicBezTo>
                      <a:pt x="229" y="186"/>
                      <a:pt x="229" y="186"/>
                      <a:pt x="229" y="186"/>
                    </a:cubicBezTo>
                    <a:cubicBezTo>
                      <a:pt x="242" y="252"/>
                      <a:pt x="242" y="252"/>
                      <a:pt x="242" y="252"/>
                    </a:cubicBezTo>
                    <a:cubicBezTo>
                      <a:pt x="243" y="257"/>
                      <a:pt x="241" y="262"/>
                      <a:pt x="237" y="265"/>
                    </a:cubicBezTo>
                    <a:cubicBezTo>
                      <a:pt x="234" y="267"/>
                      <a:pt x="229" y="268"/>
                      <a:pt x="224" y="265"/>
                    </a:cubicBezTo>
                    <a:cubicBezTo>
                      <a:pt x="165" y="232"/>
                      <a:pt x="165" y="232"/>
                      <a:pt x="165" y="232"/>
                    </a:cubicBezTo>
                    <a:cubicBezTo>
                      <a:pt x="106" y="265"/>
                      <a:pt x="106" y="265"/>
                      <a:pt x="106" y="265"/>
                    </a:cubicBezTo>
                    <a:cubicBezTo>
                      <a:pt x="102" y="268"/>
                      <a:pt x="97" y="267"/>
                      <a:pt x="93" y="265"/>
                    </a:cubicBezTo>
                    <a:cubicBezTo>
                      <a:pt x="89" y="262"/>
                      <a:pt x="88" y="257"/>
                      <a:pt x="89" y="252"/>
                    </a:cubicBezTo>
                    <a:cubicBezTo>
                      <a:pt x="102" y="186"/>
                      <a:pt x="102" y="186"/>
                      <a:pt x="102" y="186"/>
                    </a:cubicBezTo>
                    <a:cubicBezTo>
                      <a:pt x="52" y="140"/>
                      <a:pt x="52" y="140"/>
                      <a:pt x="52" y="140"/>
                    </a:cubicBezTo>
                    <a:cubicBezTo>
                      <a:pt x="48" y="137"/>
                      <a:pt x="47" y="132"/>
                      <a:pt x="49" y="127"/>
                    </a:cubicBezTo>
                    <a:cubicBezTo>
                      <a:pt x="50" y="123"/>
                      <a:pt x="54" y="120"/>
                      <a:pt x="59" y="119"/>
                    </a:cubicBezTo>
                    <a:cubicBezTo>
                      <a:pt x="126" y="111"/>
                      <a:pt x="126" y="111"/>
                      <a:pt x="126" y="111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56" y="45"/>
                      <a:pt x="161" y="43"/>
                      <a:pt x="165" y="43"/>
                    </a:cubicBezTo>
                    <a:cubicBezTo>
                      <a:pt x="170" y="43"/>
                      <a:pt x="174" y="45"/>
                      <a:pt x="17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7075502" y="3933231"/>
              <a:ext cx="333508" cy="294442"/>
              <a:chOff x="1000456" y="3959521"/>
              <a:chExt cx="745082" cy="657806"/>
            </a:xfrm>
            <a:solidFill>
              <a:schemeClr val="bg1"/>
            </a:solidFill>
          </p:grpSpPr>
          <p:sp>
            <p:nvSpPr>
              <p:cNvPr id="63" name="Oval 423"/>
              <p:cNvSpPr>
                <a:spLocks noChangeArrowheads="1"/>
              </p:cNvSpPr>
              <p:nvPr/>
            </p:nvSpPr>
            <p:spPr bwMode="auto">
              <a:xfrm>
                <a:off x="1559448" y="4046795"/>
                <a:ext cx="173829" cy="2012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424"/>
              <p:cNvSpPr/>
              <p:nvPr/>
            </p:nvSpPr>
            <p:spPr bwMode="auto">
              <a:xfrm>
                <a:off x="1523384" y="4254524"/>
                <a:ext cx="222154" cy="298610"/>
              </a:xfrm>
              <a:custGeom>
                <a:avLst/>
                <a:gdLst>
                  <a:gd name="T0" fmla="*/ 65 w 130"/>
                  <a:gd name="T1" fmla="*/ 3 h 175"/>
                  <a:gd name="T2" fmla="*/ 52 w 130"/>
                  <a:gd name="T3" fmla="*/ 89 h 175"/>
                  <a:gd name="T4" fmla="*/ 14 w 130"/>
                  <a:gd name="T5" fmla="*/ 112 h 175"/>
                  <a:gd name="T6" fmla="*/ 14 w 130"/>
                  <a:gd name="T7" fmla="*/ 78 h 175"/>
                  <a:gd name="T8" fmla="*/ 65 w 130"/>
                  <a:gd name="T9" fmla="*/ 3 h 175"/>
                  <a:gd name="T10" fmla="*/ 9 w 130"/>
                  <a:gd name="T11" fmla="*/ 58 h 175"/>
                  <a:gd name="T12" fmla="*/ 0 w 130"/>
                  <a:gd name="T13" fmla="*/ 89 h 175"/>
                  <a:gd name="T14" fmla="*/ 0 w 130"/>
                  <a:gd name="T15" fmla="*/ 137 h 175"/>
                  <a:gd name="T16" fmla="*/ 7 w 130"/>
                  <a:gd name="T17" fmla="*/ 160 h 175"/>
                  <a:gd name="T18" fmla="*/ 65 w 130"/>
                  <a:gd name="T19" fmla="*/ 175 h 175"/>
                  <a:gd name="T20" fmla="*/ 130 w 130"/>
                  <a:gd name="T21" fmla="*/ 149 h 175"/>
                  <a:gd name="T22" fmla="*/ 130 w 130"/>
                  <a:gd name="T23" fmla="*/ 45 h 175"/>
                  <a:gd name="T24" fmla="*/ 65 w 130"/>
                  <a:gd name="T25" fmla="*/ 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75">
                    <a:moveTo>
                      <a:pt x="65" y="3"/>
                    </a:moveTo>
                    <a:cubicBezTo>
                      <a:pt x="52" y="89"/>
                      <a:pt x="52" y="89"/>
                      <a:pt x="52" y="89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35" y="3"/>
                      <a:pt x="18" y="33"/>
                      <a:pt x="9" y="58"/>
                    </a:cubicBezTo>
                    <a:cubicBezTo>
                      <a:pt x="3" y="75"/>
                      <a:pt x="0" y="89"/>
                      <a:pt x="0" y="89"/>
                    </a:cubicBezTo>
                    <a:cubicBezTo>
                      <a:pt x="0" y="89"/>
                      <a:pt x="0" y="116"/>
                      <a:pt x="0" y="137"/>
                    </a:cubicBezTo>
                    <a:cubicBezTo>
                      <a:pt x="0" y="146"/>
                      <a:pt x="2" y="153"/>
                      <a:pt x="7" y="160"/>
                    </a:cubicBezTo>
                    <a:cubicBezTo>
                      <a:pt x="14" y="169"/>
                      <a:pt x="31" y="175"/>
                      <a:pt x="65" y="175"/>
                    </a:cubicBezTo>
                    <a:cubicBezTo>
                      <a:pt x="122" y="175"/>
                      <a:pt x="130" y="149"/>
                      <a:pt x="130" y="149"/>
                    </a:cubicBezTo>
                    <a:cubicBezTo>
                      <a:pt x="130" y="149"/>
                      <a:pt x="130" y="89"/>
                      <a:pt x="130" y="45"/>
                    </a:cubicBezTo>
                    <a:cubicBezTo>
                      <a:pt x="130" y="0"/>
                      <a:pt x="65" y="3"/>
                      <a:pt x="6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425"/>
              <p:cNvSpPr/>
              <p:nvPr/>
            </p:nvSpPr>
            <p:spPr bwMode="auto">
              <a:xfrm>
                <a:off x="1185825" y="4438450"/>
                <a:ext cx="362082" cy="178877"/>
              </a:xfrm>
              <a:custGeom>
                <a:avLst/>
                <a:gdLst>
                  <a:gd name="T0" fmla="*/ 187 w 212"/>
                  <a:gd name="T1" fmla="*/ 55 h 105"/>
                  <a:gd name="T2" fmla="*/ 178 w 212"/>
                  <a:gd name="T3" fmla="*/ 0 h 105"/>
                  <a:gd name="T4" fmla="*/ 110 w 212"/>
                  <a:gd name="T5" fmla="*/ 20 h 105"/>
                  <a:gd name="T6" fmla="*/ 44 w 212"/>
                  <a:gd name="T7" fmla="*/ 0 h 105"/>
                  <a:gd name="T8" fmla="*/ 30 w 212"/>
                  <a:gd name="T9" fmla="*/ 56 h 105"/>
                  <a:gd name="T10" fmla="*/ 0 w 212"/>
                  <a:gd name="T11" fmla="*/ 72 h 105"/>
                  <a:gd name="T12" fmla="*/ 110 w 212"/>
                  <a:gd name="T13" fmla="*/ 105 h 105"/>
                  <a:gd name="T14" fmla="*/ 212 w 212"/>
                  <a:gd name="T15" fmla="*/ 72 h 105"/>
                  <a:gd name="T16" fmla="*/ 187 w 212"/>
                  <a:gd name="T17" fmla="*/ 5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2" h="105">
                    <a:moveTo>
                      <a:pt x="187" y="55"/>
                    </a:moveTo>
                    <a:cubicBezTo>
                      <a:pt x="173" y="33"/>
                      <a:pt x="178" y="0"/>
                      <a:pt x="178" y="0"/>
                    </a:cubicBezTo>
                    <a:cubicBezTo>
                      <a:pt x="178" y="0"/>
                      <a:pt x="156" y="20"/>
                      <a:pt x="110" y="20"/>
                    </a:cubicBezTo>
                    <a:cubicBezTo>
                      <a:pt x="64" y="20"/>
                      <a:pt x="44" y="0"/>
                      <a:pt x="44" y="0"/>
                    </a:cubicBezTo>
                    <a:cubicBezTo>
                      <a:pt x="44" y="0"/>
                      <a:pt x="49" y="34"/>
                      <a:pt x="30" y="56"/>
                    </a:cubicBezTo>
                    <a:cubicBezTo>
                      <a:pt x="23" y="64"/>
                      <a:pt x="14" y="70"/>
                      <a:pt x="0" y="72"/>
                    </a:cubicBezTo>
                    <a:cubicBezTo>
                      <a:pt x="0" y="72"/>
                      <a:pt x="32" y="105"/>
                      <a:pt x="110" y="105"/>
                    </a:cubicBezTo>
                    <a:cubicBezTo>
                      <a:pt x="187" y="105"/>
                      <a:pt x="212" y="72"/>
                      <a:pt x="212" y="72"/>
                    </a:cubicBezTo>
                    <a:cubicBezTo>
                      <a:pt x="200" y="70"/>
                      <a:pt x="193" y="63"/>
                      <a:pt x="187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426"/>
              <p:cNvSpPr/>
              <p:nvPr/>
            </p:nvSpPr>
            <p:spPr bwMode="auto">
              <a:xfrm>
                <a:off x="1231987" y="4138398"/>
                <a:ext cx="283463" cy="256054"/>
              </a:xfrm>
              <a:custGeom>
                <a:avLst/>
                <a:gdLst>
                  <a:gd name="T0" fmla="*/ 75 w 166"/>
                  <a:gd name="T1" fmla="*/ 150 h 150"/>
                  <a:gd name="T2" fmla="*/ 91 w 166"/>
                  <a:gd name="T3" fmla="*/ 150 h 150"/>
                  <a:gd name="T4" fmla="*/ 166 w 166"/>
                  <a:gd name="T5" fmla="*/ 125 h 150"/>
                  <a:gd name="T6" fmla="*/ 166 w 166"/>
                  <a:gd name="T7" fmla="*/ 122 h 150"/>
                  <a:gd name="T8" fmla="*/ 166 w 166"/>
                  <a:gd name="T9" fmla="*/ 59 h 150"/>
                  <a:gd name="T10" fmla="*/ 108 w 166"/>
                  <a:gd name="T11" fmla="*/ 0 h 150"/>
                  <a:gd name="T12" fmla="*/ 108 w 166"/>
                  <a:gd name="T13" fmla="*/ 0 h 150"/>
                  <a:gd name="T14" fmla="*/ 83 w 166"/>
                  <a:gd name="T15" fmla="*/ 10 h 150"/>
                  <a:gd name="T16" fmla="*/ 102 w 166"/>
                  <a:gd name="T17" fmla="*/ 82 h 150"/>
                  <a:gd name="T18" fmla="*/ 83 w 166"/>
                  <a:gd name="T19" fmla="*/ 111 h 150"/>
                  <a:gd name="T20" fmla="*/ 63 w 166"/>
                  <a:gd name="T21" fmla="*/ 82 h 150"/>
                  <a:gd name="T22" fmla="*/ 83 w 166"/>
                  <a:gd name="T23" fmla="*/ 10 h 150"/>
                  <a:gd name="T24" fmla="*/ 58 w 166"/>
                  <a:gd name="T25" fmla="*/ 0 h 150"/>
                  <a:gd name="T26" fmla="*/ 0 w 166"/>
                  <a:gd name="T27" fmla="*/ 59 h 150"/>
                  <a:gd name="T28" fmla="*/ 0 w 166"/>
                  <a:gd name="T29" fmla="*/ 122 h 150"/>
                  <a:gd name="T30" fmla="*/ 0 w 166"/>
                  <a:gd name="T31" fmla="*/ 123 h 150"/>
                  <a:gd name="T32" fmla="*/ 75 w 166"/>
                  <a:gd name="T33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6" h="150">
                    <a:moveTo>
                      <a:pt x="75" y="150"/>
                    </a:moveTo>
                    <a:cubicBezTo>
                      <a:pt x="91" y="150"/>
                      <a:pt x="91" y="150"/>
                      <a:pt x="91" y="150"/>
                    </a:cubicBezTo>
                    <a:cubicBezTo>
                      <a:pt x="150" y="150"/>
                      <a:pt x="163" y="132"/>
                      <a:pt x="166" y="125"/>
                    </a:cubicBezTo>
                    <a:cubicBezTo>
                      <a:pt x="166" y="123"/>
                      <a:pt x="166" y="122"/>
                      <a:pt x="166" y="122"/>
                    </a:cubicBezTo>
                    <a:cubicBezTo>
                      <a:pt x="166" y="122"/>
                      <a:pt x="166" y="113"/>
                      <a:pt x="166" y="59"/>
                    </a:cubicBezTo>
                    <a:cubicBezTo>
                      <a:pt x="166" y="22"/>
                      <a:pt x="130" y="6"/>
                      <a:pt x="108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36" y="6"/>
                      <a:pt x="0" y="22"/>
                      <a:pt x="0" y="59"/>
                    </a:cubicBezTo>
                    <a:cubicBezTo>
                      <a:pt x="0" y="113"/>
                      <a:pt x="0" y="122"/>
                      <a:pt x="0" y="122"/>
                    </a:cubicBezTo>
                    <a:cubicBezTo>
                      <a:pt x="0" y="122"/>
                      <a:pt x="0" y="123"/>
                      <a:pt x="0" y="123"/>
                    </a:cubicBezTo>
                    <a:cubicBezTo>
                      <a:pt x="1" y="127"/>
                      <a:pt x="9" y="150"/>
                      <a:pt x="75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Oval 427"/>
              <p:cNvSpPr>
                <a:spLocks noChangeArrowheads="1"/>
              </p:cNvSpPr>
              <p:nvPr/>
            </p:nvSpPr>
            <p:spPr bwMode="auto">
              <a:xfrm>
                <a:off x="1301951" y="3959521"/>
                <a:ext cx="143535" cy="1673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428"/>
              <p:cNvSpPr/>
              <p:nvPr/>
            </p:nvSpPr>
            <p:spPr bwMode="auto">
              <a:xfrm>
                <a:off x="1000456" y="4253081"/>
                <a:ext cx="219990" cy="297889"/>
              </a:xfrm>
              <a:custGeom>
                <a:avLst/>
                <a:gdLst>
                  <a:gd name="T0" fmla="*/ 129 w 129"/>
                  <a:gd name="T1" fmla="*/ 138 h 175"/>
                  <a:gd name="T2" fmla="*/ 129 w 129"/>
                  <a:gd name="T3" fmla="*/ 89 h 175"/>
                  <a:gd name="T4" fmla="*/ 121 w 129"/>
                  <a:gd name="T5" fmla="*/ 58 h 175"/>
                  <a:gd name="T6" fmla="*/ 65 w 129"/>
                  <a:gd name="T7" fmla="*/ 3 h 175"/>
                  <a:gd name="T8" fmla="*/ 116 w 129"/>
                  <a:gd name="T9" fmla="*/ 78 h 175"/>
                  <a:gd name="T10" fmla="*/ 116 w 129"/>
                  <a:gd name="T11" fmla="*/ 113 h 175"/>
                  <a:gd name="T12" fmla="*/ 78 w 129"/>
                  <a:gd name="T13" fmla="*/ 89 h 175"/>
                  <a:gd name="T14" fmla="*/ 65 w 129"/>
                  <a:gd name="T15" fmla="*/ 3 h 175"/>
                  <a:gd name="T16" fmla="*/ 0 w 129"/>
                  <a:gd name="T17" fmla="*/ 45 h 175"/>
                  <a:gd name="T18" fmla="*/ 0 w 129"/>
                  <a:gd name="T19" fmla="*/ 149 h 175"/>
                  <a:gd name="T20" fmla="*/ 65 w 129"/>
                  <a:gd name="T21" fmla="*/ 175 h 175"/>
                  <a:gd name="T22" fmla="*/ 122 w 129"/>
                  <a:gd name="T23" fmla="*/ 161 h 175"/>
                  <a:gd name="T24" fmla="*/ 129 w 129"/>
                  <a:gd name="T25" fmla="*/ 13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75">
                    <a:moveTo>
                      <a:pt x="129" y="138"/>
                    </a:moveTo>
                    <a:cubicBezTo>
                      <a:pt x="129" y="117"/>
                      <a:pt x="129" y="89"/>
                      <a:pt x="129" y="89"/>
                    </a:cubicBezTo>
                    <a:cubicBezTo>
                      <a:pt x="129" y="89"/>
                      <a:pt x="127" y="75"/>
                      <a:pt x="121" y="58"/>
                    </a:cubicBezTo>
                    <a:cubicBezTo>
                      <a:pt x="112" y="33"/>
                      <a:pt x="95" y="3"/>
                      <a:pt x="65" y="3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6" y="113"/>
                      <a:pt x="116" y="113"/>
                      <a:pt x="116" y="113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0" y="0"/>
                      <a:pt x="0" y="45"/>
                    </a:cubicBezTo>
                    <a:cubicBezTo>
                      <a:pt x="0" y="90"/>
                      <a:pt x="0" y="149"/>
                      <a:pt x="0" y="149"/>
                    </a:cubicBezTo>
                    <a:cubicBezTo>
                      <a:pt x="0" y="149"/>
                      <a:pt x="8" y="175"/>
                      <a:pt x="65" y="175"/>
                    </a:cubicBezTo>
                    <a:cubicBezTo>
                      <a:pt x="97" y="175"/>
                      <a:pt x="114" y="170"/>
                      <a:pt x="122" y="161"/>
                    </a:cubicBezTo>
                    <a:cubicBezTo>
                      <a:pt x="128" y="155"/>
                      <a:pt x="129" y="147"/>
                      <a:pt x="129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Oval 429"/>
              <p:cNvSpPr>
                <a:spLocks noChangeArrowheads="1"/>
              </p:cNvSpPr>
              <p:nvPr/>
            </p:nvSpPr>
            <p:spPr bwMode="auto">
              <a:xfrm>
                <a:off x="1011996" y="4044631"/>
                <a:ext cx="173829" cy="20340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450600" y="2349000"/>
            <a:ext cx="5290800" cy="2399326"/>
            <a:chOff x="3388425" y="2085213"/>
            <a:chExt cx="5290800" cy="23993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3388425" y="2085213"/>
              <a:ext cx="5290800" cy="2399326"/>
              <a:chOff x="3388425" y="2169000"/>
              <a:chExt cx="5290800" cy="2399326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3388425" y="3686175"/>
                <a:ext cx="5290800" cy="88215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388425" y="2169000"/>
                <a:ext cx="5290800" cy="1517175"/>
              </a:xfrm>
              <a:prstGeom prst="rect">
                <a:avLst/>
              </a:prstGeom>
              <a:solidFill>
                <a:srgbClr val="16364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任意多边形 14"/>
            <p:cNvSpPr/>
            <p:nvPr/>
          </p:nvSpPr>
          <p:spPr>
            <a:xfrm>
              <a:off x="7672731" y="3602387"/>
              <a:ext cx="1006494" cy="882151"/>
            </a:xfrm>
            <a:custGeom>
              <a:avLst/>
              <a:gdLst>
                <a:gd name="connsiteX0" fmla="*/ 397260 w 1006494"/>
                <a:gd name="connsiteY0" fmla="*/ 0 h 882151"/>
                <a:gd name="connsiteX1" fmla="*/ 1006494 w 1006494"/>
                <a:gd name="connsiteY1" fmla="*/ 0 h 882151"/>
                <a:gd name="connsiteX2" fmla="*/ 1006494 w 1006494"/>
                <a:gd name="connsiteY2" fmla="*/ 882151 h 882151"/>
                <a:gd name="connsiteX3" fmla="*/ 0 w 1006494"/>
                <a:gd name="connsiteY3" fmla="*/ 882151 h 88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6494" h="882151">
                  <a:moveTo>
                    <a:pt x="397260" y="0"/>
                  </a:moveTo>
                  <a:lnTo>
                    <a:pt x="1006494" y="0"/>
                  </a:lnTo>
                  <a:lnTo>
                    <a:pt x="1006494" y="882151"/>
                  </a:lnTo>
                  <a:lnTo>
                    <a:pt x="0" y="882151"/>
                  </a:lnTo>
                  <a:close/>
                </a:path>
              </a:pathLst>
            </a:custGeom>
            <a:solidFill>
              <a:srgbClr val="59C3EB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102432" y="2132010"/>
            <a:ext cx="525149" cy="433980"/>
            <a:chOff x="-2" y="5562600"/>
            <a:chExt cx="1581151" cy="1306653"/>
          </a:xfrm>
        </p:grpSpPr>
        <p:sp>
          <p:nvSpPr>
            <p:cNvPr id="21" name="直角三角形 8"/>
            <p:cNvSpPr/>
            <p:nvPr/>
          </p:nvSpPr>
          <p:spPr>
            <a:xfrm flipV="1">
              <a:off x="-2" y="5562600"/>
              <a:ext cx="1581151" cy="1306653"/>
            </a:xfrm>
            <a:custGeom>
              <a:avLst/>
              <a:gdLst>
                <a:gd name="connsiteX0" fmla="*/ 0 w 1596000"/>
                <a:gd name="connsiteY0" fmla="*/ 740842 h 740842"/>
                <a:gd name="connsiteX1" fmla="*/ 0 w 1596000"/>
                <a:gd name="connsiteY1" fmla="*/ 0 h 740842"/>
                <a:gd name="connsiteX2" fmla="*/ 1596000 w 1596000"/>
                <a:gd name="connsiteY2" fmla="*/ 740842 h 740842"/>
                <a:gd name="connsiteX3" fmla="*/ 0 w 1596000"/>
                <a:gd name="connsiteY3" fmla="*/ 740842 h 740842"/>
                <a:gd name="connsiteX0-1" fmla="*/ 0 w 1519800"/>
                <a:gd name="connsiteY0-2" fmla="*/ 740842 h 1293292"/>
                <a:gd name="connsiteX1-3" fmla="*/ 0 w 1519800"/>
                <a:gd name="connsiteY1-4" fmla="*/ 0 h 1293292"/>
                <a:gd name="connsiteX2-5" fmla="*/ 1519800 w 1519800"/>
                <a:gd name="connsiteY2-6" fmla="*/ 1293292 h 1293292"/>
                <a:gd name="connsiteX3-7" fmla="*/ 0 w 1519800"/>
                <a:gd name="connsiteY3-8" fmla="*/ 740842 h 1293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9800" h="1293292">
                  <a:moveTo>
                    <a:pt x="0" y="740842"/>
                  </a:moveTo>
                  <a:lnTo>
                    <a:pt x="0" y="0"/>
                  </a:lnTo>
                  <a:lnTo>
                    <a:pt x="1519800" y="1293292"/>
                  </a:lnTo>
                  <a:lnTo>
                    <a:pt x="0" y="740842"/>
                  </a:lnTo>
                  <a:close/>
                </a:path>
              </a:pathLst>
            </a:custGeom>
            <a:solidFill>
              <a:srgbClr val="59C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直角三角形 8"/>
            <p:cNvSpPr/>
            <p:nvPr/>
          </p:nvSpPr>
          <p:spPr>
            <a:xfrm rot="5400000" flipH="1" flipV="1">
              <a:off x="148633" y="5428776"/>
              <a:ext cx="1293293" cy="1565153"/>
            </a:xfrm>
            <a:custGeom>
              <a:avLst/>
              <a:gdLst>
                <a:gd name="connsiteX0" fmla="*/ 0 w 1596000"/>
                <a:gd name="connsiteY0" fmla="*/ 740842 h 740842"/>
                <a:gd name="connsiteX1" fmla="*/ 0 w 1596000"/>
                <a:gd name="connsiteY1" fmla="*/ 0 h 740842"/>
                <a:gd name="connsiteX2" fmla="*/ 1596000 w 1596000"/>
                <a:gd name="connsiteY2" fmla="*/ 740842 h 740842"/>
                <a:gd name="connsiteX3" fmla="*/ 0 w 1596000"/>
                <a:gd name="connsiteY3" fmla="*/ 740842 h 740842"/>
                <a:gd name="connsiteX0-1" fmla="*/ 0 w 1519800"/>
                <a:gd name="connsiteY0-2" fmla="*/ 740842 h 1293292"/>
                <a:gd name="connsiteX1-3" fmla="*/ 0 w 1519800"/>
                <a:gd name="connsiteY1-4" fmla="*/ 0 h 1293292"/>
                <a:gd name="connsiteX2-5" fmla="*/ 1519800 w 1519800"/>
                <a:gd name="connsiteY2-6" fmla="*/ 1293292 h 1293292"/>
                <a:gd name="connsiteX3-7" fmla="*/ 0 w 1519800"/>
                <a:gd name="connsiteY3-8" fmla="*/ 740842 h 1293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9800" h="1293292">
                  <a:moveTo>
                    <a:pt x="0" y="740842"/>
                  </a:moveTo>
                  <a:lnTo>
                    <a:pt x="0" y="0"/>
                  </a:lnTo>
                  <a:lnTo>
                    <a:pt x="1519800" y="1293292"/>
                  </a:lnTo>
                  <a:lnTo>
                    <a:pt x="0" y="7408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968863" y="2794113"/>
            <a:ext cx="4414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pc="300" dirty="0">
                <a:solidFill>
                  <a:schemeClr val="bg1"/>
                </a:solidFill>
                <a:latin typeface="Agency FB" panose="020B0503020202020204" pitchFamily="34" charset="0"/>
              </a:rPr>
              <a:t>FOR MORE EXCITING CONTENT</a:t>
            </a:r>
            <a:endParaRPr lang="zh-CN" altLang="en-US" sz="2800" spc="3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22970" y="3280276"/>
            <a:ext cx="3205176" cy="302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微软雅黑" panose="020B0503020204020204" charset="-122"/>
              </a:rPr>
              <a:t>Add Your Text 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charset="-122"/>
              </a:rPr>
              <a:t>Here.Your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charset="-122"/>
              </a:rPr>
              <a:t> text and paste it </a:t>
            </a:r>
            <a:r>
              <a:rPr lang="en-US" altLang="zh-CN" sz="1050" dirty="0" smtClean="0">
                <a:solidFill>
                  <a:schemeClr val="bg1"/>
                </a:solidFill>
                <a:latin typeface="微软雅黑" panose="020B0503020204020204" charset="-122"/>
              </a:rPr>
              <a:t>here</a:t>
            </a:r>
            <a:endParaRPr lang="en-US" altLang="zh-CN" sz="105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96000" y="4131508"/>
            <a:ext cx="2508250" cy="368300"/>
          </a:xfrm>
          <a:prstGeom prst="rect">
            <a:avLst/>
          </a:prstGeom>
        </p:spPr>
        <p:txBody>
          <a:bodyPr wrap="none">
            <a:spAutoFit/>
          </a:bodyPr>
          <a:lstStyle/>
          <a:p/>
        </p:txBody>
      </p:sp>
      <p:grpSp>
        <p:nvGrpSpPr>
          <p:cNvPr id="5" name="组合 4"/>
          <p:cNvGrpSpPr/>
          <p:nvPr/>
        </p:nvGrpSpPr>
        <p:grpSpPr>
          <a:xfrm>
            <a:off x="8174853" y="4167543"/>
            <a:ext cx="418002" cy="321413"/>
            <a:chOff x="7476269" y="2380363"/>
            <a:chExt cx="733541" cy="564040"/>
          </a:xfrm>
          <a:solidFill>
            <a:schemeClr val="bg1"/>
          </a:solidFill>
        </p:grpSpPr>
        <p:sp>
          <p:nvSpPr>
            <p:cNvPr id="13" name="Freeform 250"/>
            <p:cNvSpPr/>
            <p:nvPr/>
          </p:nvSpPr>
          <p:spPr bwMode="auto">
            <a:xfrm>
              <a:off x="8117486" y="2615500"/>
              <a:ext cx="92324" cy="93766"/>
            </a:xfrm>
            <a:custGeom>
              <a:avLst/>
              <a:gdLst>
                <a:gd name="T0" fmla="*/ 51 w 54"/>
                <a:gd name="T1" fmla="*/ 2 h 55"/>
                <a:gd name="T2" fmla="*/ 43 w 54"/>
                <a:gd name="T3" fmla="*/ 0 h 55"/>
                <a:gd name="T4" fmla="*/ 36 w 54"/>
                <a:gd name="T5" fmla="*/ 2 h 55"/>
                <a:gd name="T6" fmla="*/ 28 w 54"/>
                <a:gd name="T7" fmla="*/ 8 h 55"/>
                <a:gd name="T8" fmla="*/ 29 w 54"/>
                <a:gd name="T9" fmla="*/ 2 h 55"/>
                <a:gd name="T10" fmla="*/ 25 w 54"/>
                <a:gd name="T11" fmla="*/ 0 h 55"/>
                <a:gd name="T12" fmla="*/ 15 w 54"/>
                <a:gd name="T13" fmla="*/ 9 h 55"/>
                <a:gd name="T14" fmla="*/ 2 w 54"/>
                <a:gd name="T15" fmla="*/ 47 h 55"/>
                <a:gd name="T16" fmla="*/ 1 w 54"/>
                <a:gd name="T17" fmla="*/ 53 h 55"/>
                <a:gd name="T18" fmla="*/ 5 w 54"/>
                <a:gd name="T19" fmla="*/ 55 h 55"/>
                <a:gd name="T20" fmla="*/ 11 w 54"/>
                <a:gd name="T21" fmla="*/ 53 h 55"/>
                <a:gd name="T22" fmla="*/ 15 w 54"/>
                <a:gd name="T23" fmla="*/ 47 h 55"/>
                <a:gd name="T24" fmla="*/ 19 w 54"/>
                <a:gd name="T25" fmla="*/ 35 h 55"/>
                <a:gd name="T26" fmla="*/ 23 w 54"/>
                <a:gd name="T27" fmla="*/ 25 h 55"/>
                <a:gd name="T28" fmla="*/ 27 w 54"/>
                <a:gd name="T29" fmla="*/ 18 h 55"/>
                <a:gd name="T30" fmla="*/ 32 w 54"/>
                <a:gd name="T31" fmla="*/ 13 h 55"/>
                <a:gd name="T32" fmla="*/ 37 w 54"/>
                <a:gd name="T33" fmla="*/ 12 h 55"/>
                <a:gd name="T34" fmla="*/ 42 w 54"/>
                <a:gd name="T35" fmla="*/ 13 h 55"/>
                <a:gd name="T36" fmla="*/ 45 w 54"/>
                <a:gd name="T37" fmla="*/ 14 h 55"/>
                <a:gd name="T38" fmla="*/ 50 w 54"/>
                <a:gd name="T39" fmla="*/ 12 h 55"/>
                <a:gd name="T40" fmla="*/ 53 w 54"/>
                <a:gd name="T41" fmla="*/ 8 h 55"/>
                <a:gd name="T42" fmla="*/ 51 w 54"/>
                <a:gd name="T43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5">
                  <a:moveTo>
                    <a:pt x="51" y="2"/>
                  </a:moveTo>
                  <a:cubicBezTo>
                    <a:pt x="49" y="1"/>
                    <a:pt x="46" y="0"/>
                    <a:pt x="43" y="0"/>
                  </a:cubicBezTo>
                  <a:cubicBezTo>
                    <a:pt x="40" y="0"/>
                    <a:pt x="38" y="1"/>
                    <a:pt x="36" y="2"/>
                  </a:cubicBezTo>
                  <a:cubicBezTo>
                    <a:pt x="34" y="4"/>
                    <a:pt x="31" y="6"/>
                    <a:pt x="28" y="8"/>
                  </a:cubicBezTo>
                  <a:cubicBezTo>
                    <a:pt x="29" y="6"/>
                    <a:pt x="30" y="4"/>
                    <a:pt x="29" y="2"/>
                  </a:cubicBezTo>
                  <a:cubicBezTo>
                    <a:pt x="29" y="1"/>
                    <a:pt x="27" y="0"/>
                    <a:pt x="25" y="0"/>
                  </a:cubicBezTo>
                  <a:cubicBezTo>
                    <a:pt x="21" y="0"/>
                    <a:pt x="17" y="3"/>
                    <a:pt x="15" y="9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9"/>
                    <a:pt x="0" y="51"/>
                    <a:pt x="1" y="53"/>
                  </a:cubicBezTo>
                  <a:cubicBezTo>
                    <a:pt x="2" y="54"/>
                    <a:pt x="3" y="55"/>
                    <a:pt x="5" y="55"/>
                  </a:cubicBezTo>
                  <a:cubicBezTo>
                    <a:pt x="7" y="55"/>
                    <a:pt x="9" y="54"/>
                    <a:pt x="11" y="53"/>
                  </a:cubicBezTo>
                  <a:cubicBezTo>
                    <a:pt x="13" y="51"/>
                    <a:pt x="14" y="49"/>
                    <a:pt x="15" y="47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1" y="31"/>
                    <a:pt x="22" y="28"/>
                    <a:pt x="23" y="25"/>
                  </a:cubicBezTo>
                  <a:cubicBezTo>
                    <a:pt x="25" y="22"/>
                    <a:pt x="26" y="20"/>
                    <a:pt x="27" y="18"/>
                  </a:cubicBezTo>
                  <a:cubicBezTo>
                    <a:pt x="29" y="16"/>
                    <a:pt x="30" y="14"/>
                    <a:pt x="32" y="13"/>
                  </a:cubicBezTo>
                  <a:cubicBezTo>
                    <a:pt x="34" y="12"/>
                    <a:pt x="35" y="12"/>
                    <a:pt x="37" y="12"/>
                  </a:cubicBezTo>
                  <a:cubicBezTo>
                    <a:pt x="39" y="12"/>
                    <a:pt x="40" y="12"/>
                    <a:pt x="42" y="13"/>
                  </a:cubicBezTo>
                  <a:cubicBezTo>
                    <a:pt x="44" y="13"/>
                    <a:pt x="45" y="14"/>
                    <a:pt x="45" y="14"/>
                  </a:cubicBezTo>
                  <a:cubicBezTo>
                    <a:pt x="47" y="14"/>
                    <a:pt x="48" y="13"/>
                    <a:pt x="50" y="12"/>
                  </a:cubicBezTo>
                  <a:cubicBezTo>
                    <a:pt x="51" y="11"/>
                    <a:pt x="52" y="10"/>
                    <a:pt x="53" y="8"/>
                  </a:cubicBezTo>
                  <a:cubicBezTo>
                    <a:pt x="54" y="6"/>
                    <a:pt x="53" y="4"/>
                    <a:pt x="5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51"/>
            <p:cNvSpPr/>
            <p:nvPr/>
          </p:nvSpPr>
          <p:spPr bwMode="auto">
            <a:xfrm>
              <a:off x="8012179" y="2581600"/>
              <a:ext cx="105307" cy="127667"/>
            </a:xfrm>
            <a:custGeom>
              <a:avLst/>
              <a:gdLst>
                <a:gd name="T0" fmla="*/ 58 w 62"/>
                <a:gd name="T1" fmla="*/ 22 h 75"/>
                <a:gd name="T2" fmla="*/ 50 w 62"/>
                <a:gd name="T3" fmla="*/ 20 h 75"/>
                <a:gd name="T4" fmla="*/ 43 w 62"/>
                <a:gd name="T5" fmla="*/ 21 h 75"/>
                <a:gd name="T6" fmla="*/ 36 w 62"/>
                <a:gd name="T7" fmla="*/ 24 h 75"/>
                <a:gd name="T8" fmla="*/ 30 w 62"/>
                <a:gd name="T9" fmla="*/ 28 h 75"/>
                <a:gd name="T10" fmla="*/ 37 w 62"/>
                <a:gd name="T11" fmla="*/ 8 h 75"/>
                <a:gd name="T12" fmla="*/ 37 w 62"/>
                <a:gd name="T13" fmla="*/ 2 h 75"/>
                <a:gd name="T14" fmla="*/ 33 w 62"/>
                <a:gd name="T15" fmla="*/ 0 h 75"/>
                <a:gd name="T16" fmla="*/ 28 w 62"/>
                <a:gd name="T17" fmla="*/ 2 h 75"/>
                <a:gd name="T18" fmla="*/ 24 w 62"/>
                <a:gd name="T19" fmla="*/ 8 h 75"/>
                <a:gd name="T20" fmla="*/ 16 w 62"/>
                <a:gd name="T21" fmla="*/ 29 h 75"/>
                <a:gd name="T22" fmla="*/ 2 w 62"/>
                <a:gd name="T23" fmla="*/ 67 h 75"/>
                <a:gd name="T24" fmla="*/ 6 w 62"/>
                <a:gd name="T25" fmla="*/ 75 h 75"/>
                <a:gd name="T26" fmla="*/ 12 w 62"/>
                <a:gd name="T27" fmla="*/ 73 h 75"/>
                <a:gd name="T28" fmla="*/ 16 w 62"/>
                <a:gd name="T29" fmla="*/ 67 h 75"/>
                <a:gd name="T30" fmla="*/ 16 w 62"/>
                <a:gd name="T31" fmla="*/ 66 h 75"/>
                <a:gd name="T32" fmla="*/ 16 w 62"/>
                <a:gd name="T33" fmla="*/ 66 h 75"/>
                <a:gd name="T34" fmla="*/ 22 w 62"/>
                <a:gd name="T35" fmla="*/ 49 h 75"/>
                <a:gd name="T36" fmla="*/ 27 w 62"/>
                <a:gd name="T37" fmla="*/ 38 h 75"/>
                <a:gd name="T38" fmla="*/ 34 w 62"/>
                <a:gd name="T39" fmla="*/ 33 h 75"/>
                <a:gd name="T40" fmla="*/ 41 w 62"/>
                <a:gd name="T41" fmla="*/ 31 h 75"/>
                <a:gd name="T42" fmla="*/ 47 w 62"/>
                <a:gd name="T43" fmla="*/ 34 h 75"/>
                <a:gd name="T44" fmla="*/ 45 w 62"/>
                <a:gd name="T45" fmla="*/ 44 h 75"/>
                <a:gd name="T46" fmla="*/ 37 w 62"/>
                <a:gd name="T47" fmla="*/ 67 h 75"/>
                <a:gd name="T48" fmla="*/ 41 w 62"/>
                <a:gd name="T49" fmla="*/ 75 h 75"/>
                <a:gd name="T50" fmla="*/ 46 w 62"/>
                <a:gd name="T51" fmla="*/ 73 h 75"/>
                <a:gd name="T52" fmla="*/ 50 w 62"/>
                <a:gd name="T53" fmla="*/ 67 h 75"/>
                <a:gd name="T54" fmla="*/ 60 w 62"/>
                <a:gd name="T55" fmla="*/ 41 h 75"/>
                <a:gd name="T56" fmla="*/ 62 w 62"/>
                <a:gd name="T57" fmla="*/ 34 h 75"/>
                <a:gd name="T58" fmla="*/ 62 w 62"/>
                <a:gd name="T59" fmla="*/ 29 h 75"/>
                <a:gd name="T60" fmla="*/ 58 w 62"/>
                <a:gd name="T61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2" h="75">
                  <a:moveTo>
                    <a:pt x="58" y="22"/>
                  </a:moveTo>
                  <a:cubicBezTo>
                    <a:pt x="56" y="21"/>
                    <a:pt x="53" y="20"/>
                    <a:pt x="50" y="20"/>
                  </a:cubicBezTo>
                  <a:cubicBezTo>
                    <a:pt x="47" y="20"/>
                    <a:pt x="45" y="20"/>
                    <a:pt x="43" y="21"/>
                  </a:cubicBezTo>
                  <a:cubicBezTo>
                    <a:pt x="41" y="22"/>
                    <a:pt x="39" y="22"/>
                    <a:pt x="36" y="24"/>
                  </a:cubicBezTo>
                  <a:cubicBezTo>
                    <a:pt x="34" y="25"/>
                    <a:pt x="32" y="26"/>
                    <a:pt x="30" y="2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6"/>
                    <a:pt x="38" y="4"/>
                    <a:pt x="37" y="2"/>
                  </a:cubicBezTo>
                  <a:cubicBezTo>
                    <a:pt x="37" y="1"/>
                    <a:pt x="35" y="0"/>
                    <a:pt x="33" y="0"/>
                  </a:cubicBezTo>
                  <a:cubicBezTo>
                    <a:pt x="31" y="0"/>
                    <a:pt x="29" y="1"/>
                    <a:pt x="28" y="2"/>
                  </a:cubicBezTo>
                  <a:cubicBezTo>
                    <a:pt x="26" y="4"/>
                    <a:pt x="25" y="6"/>
                    <a:pt x="24" y="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72"/>
                    <a:pt x="2" y="75"/>
                    <a:pt x="6" y="75"/>
                  </a:cubicBezTo>
                  <a:cubicBezTo>
                    <a:pt x="8" y="75"/>
                    <a:pt x="10" y="74"/>
                    <a:pt x="12" y="73"/>
                  </a:cubicBezTo>
                  <a:cubicBezTo>
                    <a:pt x="13" y="71"/>
                    <a:pt x="15" y="69"/>
                    <a:pt x="16" y="6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44"/>
                    <a:pt x="26" y="40"/>
                    <a:pt x="27" y="38"/>
                  </a:cubicBezTo>
                  <a:cubicBezTo>
                    <a:pt x="29" y="36"/>
                    <a:pt x="31" y="34"/>
                    <a:pt x="34" y="33"/>
                  </a:cubicBezTo>
                  <a:cubicBezTo>
                    <a:pt x="36" y="31"/>
                    <a:pt x="38" y="31"/>
                    <a:pt x="41" y="31"/>
                  </a:cubicBezTo>
                  <a:cubicBezTo>
                    <a:pt x="44" y="31"/>
                    <a:pt x="46" y="32"/>
                    <a:pt x="47" y="34"/>
                  </a:cubicBezTo>
                  <a:cubicBezTo>
                    <a:pt x="47" y="36"/>
                    <a:pt x="47" y="40"/>
                    <a:pt x="45" y="44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5" y="72"/>
                    <a:pt x="36" y="75"/>
                    <a:pt x="41" y="75"/>
                  </a:cubicBezTo>
                  <a:cubicBezTo>
                    <a:pt x="43" y="75"/>
                    <a:pt x="45" y="74"/>
                    <a:pt x="46" y="73"/>
                  </a:cubicBezTo>
                  <a:cubicBezTo>
                    <a:pt x="48" y="71"/>
                    <a:pt x="49" y="69"/>
                    <a:pt x="50" y="67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1" y="38"/>
                    <a:pt x="61" y="36"/>
                    <a:pt x="62" y="34"/>
                  </a:cubicBezTo>
                  <a:cubicBezTo>
                    <a:pt x="62" y="32"/>
                    <a:pt x="62" y="30"/>
                    <a:pt x="62" y="29"/>
                  </a:cubicBezTo>
                  <a:cubicBezTo>
                    <a:pt x="61" y="26"/>
                    <a:pt x="60" y="24"/>
                    <a:pt x="5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52"/>
            <p:cNvSpPr>
              <a:spLocks noEditPoints="1"/>
            </p:cNvSpPr>
            <p:nvPr/>
          </p:nvSpPr>
          <p:spPr bwMode="auto">
            <a:xfrm>
              <a:off x="7870087" y="2581600"/>
              <a:ext cx="109634" cy="127667"/>
            </a:xfrm>
            <a:custGeom>
              <a:avLst/>
              <a:gdLst>
                <a:gd name="T0" fmla="*/ 58 w 64"/>
                <a:gd name="T1" fmla="*/ 0 h 75"/>
                <a:gd name="T2" fmla="*/ 53 w 64"/>
                <a:gd name="T3" fmla="*/ 2 h 75"/>
                <a:gd name="T4" fmla="*/ 47 w 64"/>
                <a:gd name="T5" fmla="*/ 7 h 75"/>
                <a:gd name="T6" fmla="*/ 39 w 64"/>
                <a:gd name="T7" fmla="*/ 14 h 75"/>
                <a:gd name="T8" fmla="*/ 8 w 64"/>
                <a:gd name="T9" fmla="*/ 42 h 75"/>
                <a:gd name="T10" fmla="*/ 5 w 64"/>
                <a:gd name="T11" fmla="*/ 44 h 75"/>
                <a:gd name="T12" fmla="*/ 3 w 64"/>
                <a:gd name="T13" fmla="*/ 46 h 75"/>
                <a:gd name="T14" fmla="*/ 2 w 64"/>
                <a:gd name="T15" fmla="*/ 48 h 75"/>
                <a:gd name="T16" fmla="*/ 0 w 64"/>
                <a:gd name="T17" fmla="*/ 50 h 75"/>
                <a:gd name="T18" fmla="*/ 1 w 64"/>
                <a:gd name="T19" fmla="*/ 56 h 75"/>
                <a:gd name="T20" fmla="*/ 7 w 64"/>
                <a:gd name="T21" fmla="*/ 58 h 75"/>
                <a:gd name="T22" fmla="*/ 32 w 64"/>
                <a:gd name="T23" fmla="*/ 58 h 75"/>
                <a:gd name="T24" fmla="*/ 28 w 64"/>
                <a:gd name="T25" fmla="*/ 67 h 75"/>
                <a:gd name="T26" fmla="*/ 28 w 64"/>
                <a:gd name="T27" fmla="*/ 73 h 75"/>
                <a:gd name="T28" fmla="*/ 32 w 64"/>
                <a:gd name="T29" fmla="*/ 75 h 75"/>
                <a:gd name="T30" fmla="*/ 37 w 64"/>
                <a:gd name="T31" fmla="*/ 73 h 75"/>
                <a:gd name="T32" fmla="*/ 41 w 64"/>
                <a:gd name="T33" fmla="*/ 67 h 75"/>
                <a:gd name="T34" fmla="*/ 43 w 64"/>
                <a:gd name="T35" fmla="*/ 61 h 75"/>
                <a:gd name="T36" fmla="*/ 43 w 64"/>
                <a:gd name="T37" fmla="*/ 61 h 75"/>
                <a:gd name="T38" fmla="*/ 44 w 64"/>
                <a:gd name="T39" fmla="*/ 58 h 75"/>
                <a:gd name="T40" fmla="*/ 47 w 64"/>
                <a:gd name="T41" fmla="*/ 58 h 75"/>
                <a:gd name="T42" fmla="*/ 53 w 64"/>
                <a:gd name="T43" fmla="*/ 57 h 75"/>
                <a:gd name="T44" fmla="*/ 57 w 64"/>
                <a:gd name="T45" fmla="*/ 53 h 75"/>
                <a:gd name="T46" fmla="*/ 56 w 64"/>
                <a:gd name="T47" fmla="*/ 48 h 75"/>
                <a:gd name="T48" fmla="*/ 50 w 64"/>
                <a:gd name="T49" fmla="*/ 47 h 75"/>
                <a:gd name="T50" fmla="*/ 48 w 64"/>
                <a:gd name="T51" fmla="*/ 47 h 75"/>
                <a:gd name="T52" fmla="*/ 62 w 64"/>
                <a:gd name="T53" fmla="*/ 9 h 75"/>
                <a:gd name="T54" fmla="*/ 58 w 64"/>
                <a:gd name="T55" fmla="*/ 0 h 75"/>
                <a:gd name="T56" fmla="*/ 42 w 64"/>
                <a:gd name="T57" fmla="*/ 29 h 75"/>
                <a:gd name="T58" fmla="*/ 36 w 64"/>
                <a:gd name="T59" fmla="*/ 47 h 75"/>
                <a:gd name="T60" fmla="*/ 15 w 64"/>
                <a:gd name="T61" fmla="*/ 47 h 75"/>
                <a:gd name="T62" fmla="*/ 41 w 64"/>
                <a:gd name="T63" fmla="*/ 23 h 75"/>
                <a:gd name="T64" fmla="*/ 46 w 64"/>
                <a:gd name="T65" fmla="*/ 19 h 75"/>
                <a:gd name="T66" fmla="*/ 42 w 64"/>
                <a:gd name="T67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75">
                  <a:moveTo>
                    <a:pt x="58" y="0"/>
                  </a:moveTo>
                  <a:cubicBezTo>
                    <a:pt x="56" y="0"/>
                    <a:pt x="55" y="1"/>
                    <a:pt x="53" y="2"/>
                  </a:cubicBezTo>
                  <a:cubicBezTo>
                    <a:pt x="52" y="3"/>
                    <a:pt x="50" y="5"/>
                    <a:pt x="47" y="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3"/>
                    <a:pt x="6" y="44"/>
                    <a:pt x="5" y="44"/>
                  </a:cubicBezTo>
                  <a:cubicBezTo>
                    <a:pt x="5" y="45"/>
                    <a:pt x="4" y="46"/>
                    <a:pt x="3" y="46"/>
                  </a:cubicBezTo>
                  <a:cubicBezTo>
                    <a:pt x="3" y="47"/>
                    <a:pt x="2" y="48"/>
                    <a:pt x="2" y="48"/>
                  </a:cubicBezTo>
                  <a:cubicBezTo>
                    <a:pt x="1" y="49"/>
                    <a:pt x="1" y="50"/>
                    <a:pt x="0" y="50"/>
                  </a:cubicBezTo>
                  <a:cubicBezTo>
                    <a:pt x="0" y="53"/>
                    <a:pt x="0" y="55"/>
                    <a:pt x="1" y="56"/>
                  </a:cubicBezTo>
                  <a:cubicBezTo>
                    <a:pt x="2" y="58"/>
                    <a:pt x="4" y="58"/>
                    <a:pt x="7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0"/>
                    <a:pt x="27" y="72"/>
                    <a:pt x="28" y="73"/>
                  </a:cubicBezTo>
                  <a:cubicBezTo>
                    <a:pt x="29" y="74"/>
                    <a:pt x="30" y="75"/>
                    <a:pt x="32" y="75"/>
                  </a:cubicBezTo>
                  <a:cubicBezTo>
                    <a:pt x="34" y="75"/>
                    <a:pt x="35" y="74"/>
                    <a:pt x="37" y="73"/>
                  </a:cubicBezTo>
                  <a:cubicBezTo>
                    <a:pt x="39" y="72"/>
                    <a:pt x="40" y="70"/>
                    <a:pt x="41" y="67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0" y="58"/>
                    <a:pt x="52" y="58"/>
                    <a:pt x="53" y="57"/>
                  </a:cubicBezTo>
                  <a:cubicBezTo>
                    <a:pt x="55" y="56"/>
                    <a:pt x="56" y="55"/>
                    <a:pt x="57" y="53"/>
                  </a:cubicBezTo>
                  <a:cubicBezTo>
                    <a:pt x="57" y="50"/>
                    <a:pt x="57" y="49"/>
                    <a:pt x="56" y="48"/>
                  </a:cubicBezTo>
                  <a:cubicBezTo>
                    <a:pt x="55" y="48"/>
                    <a:pt x="53" y="47"/>
                    <a:pt x="50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4" y="3"/>
                    <a:pt x="63" y="0"/>
                    <a:pt x="58" y="0"/>
                  </a:cubicBezTo>
                  <a:close/>
                  <a:moveTo>
                    <a:pt x="42" y="29"/>
                  </a:moveTo>
                  <a:cubicBezTo>
                    <a:pt x="36" y="47"/>
                    <a:pt x="36" y="47"/>
                    <a:pt x="36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2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53"/>
            <p:cNvSpPr/>
            <p:nvPr/>
          </p:nvSpPr>
          <p:spPr bwMode="auto">
            <a:xfrm>
              <a:off x="7764780" y="2583042"/>
              <a:ext cx="116126" cy="124782"/>
            </a:xfrm>
            <a:custGeom>
              <a:avLst/>
              <a:gdLst>
                <a:gd name="T0" fmla="*/ 37 w 68"/>
                <a:gd name="T1" fmla="*/ 48 h 73"/>
                <a:gd name="T2" fmla="*/ 51 w 68"/>
                <a:gd name="T3" fmla="*/ 39 h 73"/>
                <a:gd name="T4" fmla="*/ 60 w 68"/>
                <a:gd name="T5" fmla="*/ 32 h 73"/>
                <a:gd name="T6" fmla="*/ 67 w 68"/>
                <a:gd name="T7" fmla="*/ 21 h 73"/>
                <a:gd name="T8" fmla="*/ 68 w 68"/>
                <a:gd name="T9" fmla="*/ 13 h 73"/>
                <a:gd name="T10" fmla="*/ 66 w 68"/>
                <a:gd name="T11" fmla="*/ 7 h 73"/>
                <a:gd name="T12" fmla="*/ 62 w 68"/>
                <a:gd name="T13" fmla="*/ 2 h 73"/>
                <a:gd name="T14" fmla="*/ 50 w 68"/>
                <a:gd name="T15" fmla="*/ 0 h 73"/>
                <a:gd name="T16" fmla="*/ 38 w 68"/>
                <a:gd name="T17" fmla="*/ 2 h 73"/>
                <a:gd name="T18" fmla="*/ 29 w 68"/>
                <a:gd name="T19" fmla="*/ 7 h 73"/>
                <a:gd name="T20" fmla="*/ 22 w 68"/>
                <a:gd name="T21" fmla="*/ 13 h 73"/>
                <a:gd name="T22" fmla="*/ 18 w 68"/>
                <a:gd name="T23" fmla="*/ 20 h 73"/>
                <a:gd name="T24" fmla="*/ 18 w 68"/>
                <a:gd name="T25" fmla="*/ 25 h 73"/>
                <a:gd name="T26" fmla="*/ 21 w 68"/>
                <a:gd name="T27" fmla="*/ 27 h 73"/>
                <a:gd name="T28" fmla="*/ 26 w 68"/>
                <a:gd name="T29" fmla="*/ 25 h 73"/>
                <a:gd name="T30" fmla="*/ 30 w 68"/>
                <a:gd name="T31" fmla="*/ 20 h 73"/>
                <a:gd name="T32" fmla="*/ 34 w 68"/>
                <a:gd name="T33" fmla="*/ 16 h 73"/>
                <a:gd name="T34" fmla="*/ 46 w 68"/>
                <a:gd name="T35" fmla="*/ 10 h 73"/>
                <a:gd name="T36" fmla="*/ 51 w 68"/>
                <a:gd name="T37" fmla="*/ 11 h 73"/>
                <a:gd name="T38" fmla="*/ 54 w 68"/>
                <a:gd name="T39" fmla="*/ 15 h 73"/>
                <a:gd name="T40" fmla="*/ 53 w 68"/>
                <a:gd name="T41" fmla="*/ 21 h 73"/>
                <a:gd name="T42" fmla="*/ 49 w 68"/>
                <a:gd name="T43" fmla="*/ 27 h 73"/>
                <a:gd name="T44" fmla="*/ 43 w 68"/>
                <a:gd name="T45" fmla="*/ 33 h 73"/>
                <a:gd name="T46" fmla="*/ 34 w 68"/>
                <a:gd name="T47" fmla="*/ 38 h 73"/>
                <a:gd name="T48" fmla="*/ 24 w 68"/>
                <a:gd name="T49" fmla="*/ 45 h 73"/>
                <a:gd name="T50" fmla="*/ 8 w 68"/>
                <a:gd name="T51" fmla="*/ 56 h 73"/>
                <a:gd name="T52" fmla="*/ 4 w 68"/>
                <a:gd name="T53" fmla="*/ 61 h 73"/>
                <a:gd name="T54" fmla="*/ 1 w 68"/>
                <a:gd name="T55" fmla="*/ 66 h 73"/>
                <a:gd name="T56" fmla="*/ 1 w 68"/>
                <a:gd name="T57" fmla="*/ 71 h 73"/>
                <a:gd name="T58" fmla="*/ 6 w 68"/>
                <a:gd name="T59" fmla="*/ 73 h 73"/>
                <a:gd name="T60" fmla="*/ 42 w 68"/>
                <a:gd name="T61" fmla="*/ 73 h 73"/>
                <a:gd name="T62" fmla="*/ 48 w 68"/>
                <a:gd name="T63" fmla="*/ 71 h 73"/>
                <a:gd name="T64" fmla="*/ 51 w 68"/>
                <a:gd name="T65" fmla="*/ 67 h 73"/>
                <a:gd name="T66" fmla="*/ 51 w 68"/>
                <a:gd name="T67" fmla="*/ 63 h 73"/>
                <a:gd name="T68" fmla="*/ 45 w 68"/>
                <a:gd name="T69" fmla="*/ 61 h 73"/>
                <a:gd name="T70" fmla="*/ 19 w 68"/>
                <a:gd name="T71" fmla="*/ 61 h 73"/>
                <a:gd name="T72" fmla="*/ 23 w 68"/>
                <a:gd name="T73" fmla="*/ 58 h 73"/>
                <a:gd name="T74" fmla="*/ 37 w 68"/>
                <a:gd name="T75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" h="73">
                  <a:moveTo>
                    <a:pt x="37" y="48"/>
                  </a:moveTo>
                  <a:cubicBezTo>
                    <a:pt x="43" y="44"/>
                    <a:pt x="48" y="41"/>
                    <a:pt x="51" y="39"/>
                  </a:cubicBezTo>
                  <a:cubicBezTo>
                    <a:pt x="53" y="38"/>
                    <a:pt x="56" y="35"/>
                    <a:pt x="60" y="32"/>
                  </a:cubicBezTo>
                  <a:cubicBezTo>
                    <a:pt x="63" y="28"/>
                    <a:pt x="65" y="25"/>
                    <a:pt x="67" y="21"/>
                  </a:cubicBezTo>
                  <a:cubicBezTo>
                    <a:pt x="68" y="18"/>
                    <a:pt x="68" y="15"/>
                    <a:pt x="68" y="13"/>
                  </a:cubicBezTo>
                  <a:cubicBezTo>
                    <a:pt x="68" y="11"/>
                    <a:pt x="67" y="8"/>
                    <a:pt x="66" y="7"/>
                  </a:cubicBezTo>
                  <a:cubicBezTo>
                    <a:pt x="65" y="5"/>
                    <a:pt x="64" y="3"/>
                    <a:pt x="62" y="2"/>
                  </a:cubicBezTo>
                  <a:cubicBezTo>
                    <a:pt x="59" y="1"/>
                    <a:pt x="55" y="0"/>
                    <a:pt x="50" y="0"/>
                  </a:cubicBezTo>
                  <a:cubicBezTo>
                    <a:pt x="46" y="0"/>
                    <a:pt x="42" y="0"/>
                    <a:pt x="38" y="2"/>
                  </a:cubicBezTo>
                  <a:cubicBezTo>
                    <a:pt x="35" y="3"/>
                    <a:pt x="31" y="5"/>
                    <a:pt x="29" y="7"/>
                  </a:cubicBezTo>
                  <a:cubicBezTo>
                    <a:pt x="26" y="9"/>
                    <a:pt x="23" y="11"/>
                    <a:pt x="22" y="13"/>
                  </a:cubicBezTo>
                  <a:cubicBezTo>
                    <a:pt x="20" y="16"/>
                    <a:pt x="18" y="18"/>
                    <a:pt x="18" y="20"/>
                  </a:cubicBezTo>
                  <a:cubicBezTo>
                    <a:pt x="17" y="22"/>
                    <a:pt x="17" y="24"/>
                    <a:pt x="18" y="25"/>
                  </a:cubicBezTo>
                  <a:cubicBezTo>
                    <a:pt x="18" y="26"/>
                    <a:pt x="19" y="27"/>
                    <a:pt x="21" y="27"/>
                  </a:cubicBezTo>
                  <a:cubicBezTo>
                    <a:pt x="23" y="27"/>
                    <a:pt x="25" y="26"/>
                    <a:pt x="26" y="25"/>
                  </a:cubicBezTo>
                  <a:cubicBezTo>
                    <a:pt x="27" y="23"/>
                    <a:pt x="29" y="22"/>
                    <a:pt x="30" y="20"/>
                  </a:cubicBezTo>
                  <a:cubicBezTo>
                    <a:pt x="32" y="17"/>
                    <a:pt x="33" y="16"/>
                    <a:pt x="34" y="16"/>
                  </a:cubicBezTo>
                  <a:cubicBezTo>
                    <a:pt x="37" y="12"/>
                    <a:pt x="41" y="10"/>
                    <a:pt x="46" y="10"/>
                  </a:cubicBezTo>
                  <a:cubicBezTo>
                    <a:pt x="48" y="10"/>
                    <a:pt x="50" y="10"/>
                    <a:pt x="51" y="11"/>
                  </a:cubicBezTo>
                  <a:cubicBezTo>
                    <a:pt x="52" y="12"/>
                    <a:pt x="53" y="13"/>
                    <a:pt x="54" y="15"/>
                  </a:cubicBezTo>
                  <a:cubicBezTo>
                    <a:pt x="54" y="17"/>
                    <a:pt x="54" y="19"/>
                    <a:pt x="53" y="21"/>
                  </a:cubicBezTo>
                  <a:cubicBezTo>
                    <a:pt x="52" y="23"/>
                    <a:pt x="51" y="25"/>
                    <a:pt x="49" y="27"/>
                  </a:cubicBezTo>
                  <a:cubicBezTo>
                    <a:pt x="48" y="29"/>
                    <a:pt x="46" y="31"/>
                    <a:pt x="43" y="33"/>
                  </a:cubicBezTo>
                  <a:cubicBezTo>
                    <a:pt x="41" y="35"/>
                    <a:pt x="38" y="36"/>
                    <a:pt x="34" y="38"/>
                  </a:cubicBezTo>
                  <a:cubicBezTo>
                    <a:pt x="33" y="39"/>
                    <a:pt x="29" y="42"/>
                    <a:pt x="24" y="45"/>
                  </a:cubicBezTo>
                  <a:cubicBezTo>
                    <a:pt x="20" y="48"/>
                    <a:pt x="14" y="52"/>
                    <a:pt x="8" y="56"/>
                  </a:cubicBezTo>
                  <a:cubicBezTo>
                    <a:pt x="7" y="58"/>
                    <a:pt x="5" y="59"/>
                    <a:pt x="4" y="61"/>
                  </a:cubicBezTo>
                  <a:cubicBezTo>
                    <a:pt x="2" y="63"/>
                    <a:pt x="1" y="65"/>
                    <a:pt x="1" y="66"/>
                  </a:cubicBezTo>
                  <a:cubicBezTo>
                    <a:pt x="0" y="68"/>
                    <a:pt x="0" y="69"/>
                    <a:pt x="1" y="71"/>
                  </a:cubicBezTo>
                  <a:cubicBezTo>
                    <a:pt x="2" y="72"/>
                    <a:pt x="4" y="73"/>
                    <a:pt x="6" y="73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5" y="73"/>
                    <a:pt x="46" y="72"/>
                    <a:pt x="48" y="71"/>
                  </a:cubicBezTo>
                  <a:cubicBezTo>
                    <a:pt x="49" y="70"/>
                    <a:pt x="50" y="68"/>
                    <a:pt x="51" y="67"/>
                  </a:cubicBezTo>
                  <a:cubicBezTo>
                    <a:pt x="52" y="65"/>
                    <a:pt x="51" y="64"/>
                    <a:pt x="51" y="63"/>
                  </a:cubicBezTo>
                  <a:cubicBezTo>
                    <a:pt x="50" y="62"/>
                    <a:pt x="48" y="61"/>
                    <a:pt x="45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21" y="60"/>
                    <a:pt x="22" y="59"/>
                    <a:pt x="23" y="58"/>
                  </a:cubicBezTo>
                  <a:cubicBezTo>
                    <a:pt x="26" y="56"/>
                    <a:pt x="30" y="52"/>
                    <a:pt x="3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54"/>
            <p:cNvSpPr>
              <a:spLocks noEditPoints="1"/>
            </p:cNvSpPr>
            <p:nvPr/>
          </p:nvSpPr>
          <p:spPr bwMode="auto">
            <a:xfrm>
              <a:off x="7476269" y="2380363"/>
              <a:ext cx="537353" cy="564040"/>
            </a:xfrm>
            <a:custGeom>
              <a:avLst/>
              <a:gdLst>
                <a:gd name="T0" fmla="*/ 166 w 315"/>
                <a:gd name="T1" fmla="*/ 0 h 331"/>
                <a:gd name="T2" fmla="*/ 0 w 315"/>
                <a:gd name="T3" fmla="*/ 165 h 331"/>
                <a:gd name="T4" fmla="*/ 166 w 315"/>
                <a:gd name="T5" fmla="*/ 331 h 331"/>
                <a:gd name="T6" fmla="*/ 309 w 315"/>
                <a:gd name="T7" fmla="*/ 248 h 331"/>
                <a:gd name="T8" fmla="*/ 237 w 315"/>
                <a:gd name="T9" fmla="*/ 248 h 331"/>
                <a:gd name="T10" fmla="*/ 166 w 315"/>
                <a:gd name="T11" fmla="*/ 275 h 331"/>
                <a:gd name="T12" fmla="*/ 56 w 315"/>
                <a:gd name="T13" fmla="*/ 165 h 331"/>
                <a:gd name="T14" fmla="*/ 166 w 315"/>
                <a:gd name="T15" fmla="*/ 56 h 331"/>
                <a:gd name="T16" fmla="*/ 248 w 315"/>
                <a:gd name="T17" fmla="*/ 93 h 331"/>
                <a:gd name="T18" fmla="*/ 248 w 315"/>
                <a:gd name="T19" fmla="*/ 93 h 331"/>
                <a:gd name="T20" fmla="*/ 315 w 315"/>
                <a:gd name="T21" fmla="*/ 93 h 331"/>
                <a:gd name="T22" fmla="*/ 166 w 315"/>
                <a:gd name="T23" fmla="*/ 0 h 331"/>
                <a:gd name="T24" fmla="*/ 35 w 315"/>
                <a:gd name="T25" fmla="*/ 175 h 331"/>
                <a:gd name="T26" fmla="*/ 25 w 315"/>
                <a:gd name="T27" fmla="*/ 165 h 331"/>
                <a:gd name="T28" fmla="*/ 35 w 315"/>
                <a:gd name="T29" fmla="*/ 155 h 331"/>
                <a:gd name="T30" fmla="*/ 44 w 315"/>
                <a:gd name="T31" fmla="*/ 165 h 331"/>
                <a:gd name="T32" fmla="*/ 35 w 315"/>
                <a:gd name="T33" fmla="*/ 175 h 331"/>
                <a:gd name="T34" fmla="*/ 163 w 315"/>
                <a:gd name="T35" fmla="*/ 283 h 331"/>
                <a:gd name="T36" fmla="*/ 172 w 315"/>
                <a:gd name="T37" fmla="*/ 292 h 331"/>
                <a:gd name="T38" fmla="*/ 163 w 315"/>
                <a:gd name="T39" fmla="*/ 302 h 331"/>
                <a:gd name="T40" fmla="*/ 153 w 315"/>
                <a:gd name="T41" fmla="*/ 292 h 331"/>
                <a:gd name="T42" fmla="*/ 163 w 315"/>
                <a:gd name="T43" fmla="*/ 283 h 331"/>
                <a:gd name="T44" fmla="*/ 167 w 315"/>
                <a:gd name="T45" fmla="*/ 45 h 331"/>
                <a:gd name="T46" fmla="*/ 158 w 315"/>
                <a:gd name="T47" fmla="*/ 35 h 331"/>
                <a:gd name="T48" fmla="*/ 167 w 315"/>
                <a:gd name="T49" fmla="*/ 25 h 331"/>
                <a:gd name="T50" fmla="*/ 177 w 315"/>
                <a:gd name="T51" fmla="*/ 35 h 331"/>
                <a:gd name="T52" fmla="*/ 167 w 315"/>
                <a:gd name="T53" fmla="*/ 4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5" h="331">
                  <a:moveTo>
                    <a:pt x="166" y="0"/>
                  </a:moveTo>
                  <a:cubicBezTo>
                    <a:pt x="74" y="0"/>
                    <a:pt x="0" y="74"/>
                    <a:pt x="0" y="165"/>
                  </a:cubicBezTo>
                  <a:cubicBezTo>
                    <a:pt x="0" y="257"/>
                    <a:pt x="74" y="331"/>
                    <a:pt x="166" y="331"/>
                  </a:cubicBezTo>
                  <a:cubicBezTo>
                    <a:pt x="227" y="331"/>
                    <a:pt x="280" y="298"/>
                    <a:pt x="309" y="248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18" y="265"/>
                    <a:pt x="193" y="275"/>
                    <a:pt x="166" y="275"/>
                  </a:cubicBezTo>
                  <a:cubicBezTo>
                    <a:pt x="105" y="275"/>
                    <a:pt x="56" y="226"/>
                    <a:pt x="56" y="165"/>
                  </a:cubicBezTo>
                  <a:cubicBezTo>
                    <a:pt x="56" y="105"/>
                    <a:pt x="105" y="56"/>
                    <a:pt x="166" y="56"/>
                  </a:cubicBezTo>
                  <a:cubicBezTo>
                    <a:pt x="199" y="56"/>
                    <a:pt x="228" y="70"/>
                    <a:pt x="248" y="93"/>
                  </a:cubicBezTo>
                  <a:cubicBezTo>
                    <a:pt x="248" y="93"/>
                    <a:pt x="248" y="93"/>
                    <a:pt x="248" y="93"/>
                  </a:cubicBezTo>
                  <a:cubicBezTo>
                    <a:pt x="315" y="93"/>
                    <a:pt x="315" y="93"/>
                    <a:pt x="315" y="93"/>
                  </a:cubicBezTo>
                  <a:cubicBezTo>
                    <a:pt x="288" y="38"/>
                    <a:pt x="231" y="0"/>
                    <a:pt x="166" y="0"/>
                  </a:cubicBezTo>
                  <a:close/>
                  <a:moveTo>
                    <a:pt x="35" y="175"/>
                  </a:moveTo>
                  <a:cubicBezTo>
                    <a:pt x="29" y="175"/>
                    <a:pt x="25" y="171"/>
                    <a:pt x="25" y="165"/>
                  </a:cubicBezTo>
                  <a:cubicBezTo>
                    <a:pt x="25" y="160"/>
                    <a:pt x="29" y="155"/>
                    <a:pt x="35" y="155"/>
                  </a:cubicBezTo>
                  <a:cubicBezTo>
                    <a:pt x="40" y="155"/>
                    <a:pt x="44" y="160"/>
                    <a:pt x="44" y="165"/>
                  </a:cubicBezTo>
                  <a:cubicBezTo>
                    <a:pt x="44" y="171"/>
                    <a:pt x="40" y="175"/>
                    <a:pt x="35" y="175"/>
                  </a:cubicBezTo>
                  <a:close/>
                  <a:moveTo>
                    <a:pt x="163" y="283"/>
                  </a:moveTo>
                  <a:cubicBezTo>
                    <a:pt x="168" y="283"/>
                    <a:pt x="172" y="287"/>
                    <a:pt x="172" y="292"/>
                  </a:cubicBezTo>
                  <a:cubicBezTo>
                    <a:pt x="172" y="298"/>
                    <a:pt x="168" y="302"/>
                    <a:pt x="163" y="302"/>
                  </a:cubicBezTo>
                  <a:cubicBezTo>
                    <a:pt x="157" y="302"/>
                    <a:pt x="153" y="298"/>
                    <a:pt x="153" y="292"/>
                  </a:cubicBezTo>
                  <a:cubicBezTo>
                    <a:pt x="153" y="287"/>
                    <a:pt x="157" y="283"/>
                    <a:pt x="163" y="283"/>
                  </a:cubicBezTo>
                  <a:close/>
                  <a:moveTo>
                    <a:pt x="167" y="45"/>
                  </a:moveTo>
                  <a:cubicBezTo>
                    <a:pt x="162" y="45"/>
                    <a:pt x="158" y="40"/>
                    <a:pt x="158" y="35"/>
                  </a:cubicBezTo>
                  <a:cubicBezTo>
                    <a:pt x="158" y="30"/>
                    <a:pt x="162" y="25"/>
                    <a:pt x="167" y="25"/>
                  </a:cubicBezTo>
                  <a:cubicBezTo>
                    <a:pt x="173" y="25"/>
                    <a:pt x="177" y="30"/>
                    <a:pt x="177" y="35"/>
                  </a:cubicBezTo>
                  <a:cubicBezTo>
                    <a:pt x="177" y="40"/>
                    <a:pt x="173" y="45"/>
                    <a:pt x="167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74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15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B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/>
        </p:nvSpPr>
        <p:spPr>
          <a:xfrm flipV="1">
            <a:off x="0" y="-52518"/>
            <a:ext cx="7235259" cy="5641517"/>
          </a:xfrm>
          <a:prstGeom prst="rtTriangle">
            <a:avLst/>
          </a:prstGeom>
          <a:solidFill>
            <a:srgbClr val="59C3EB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 flipV="1">
            <a:off x="0" y="-52518"/>
            <a:ext cx="5551953" cy="4329000"/>
          </a:xfrm>
          <a:prstGeom prst="rtTriangle">
            <a:avLst/>
          </a:prstGeom>
          <a:solidFill>
            <a:srgbClr val="16364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直角三角形 7"/>
          <p:cNvSpPr/>
          <p:nvPr/>
        </p:nvSpPr>
        <p:spPr>
          <a:xfrm flipH="1">
            <a:off x="7551421" y="3239622"/>
            <a:ext cx="4640579" cy="3618378"/>
          </a:xfrm>
          <a:prstGeom prst="rtTriangle">
            <a:avLst/>
          </a:prstGeom>
          <a:blipFill>
            <a:blip r:embed="rId1">
              <a:alphaModFix amt="97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5130" y="578485"/>
            <a:ext cx="51473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prstClr val="white"/>
                </a:solidFill>
                <a:latin typeface="Agency FB" panose="020B0503020202020204" pitchFamily="34" charset="0"/>
              </a:rPr>
              <a:t>CONTENTS</a:t>
            </a:r>
            <a:endParaRPr lang="zh-CN" altLang="en-US" sz="7200" dirty="0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970075" y="2556341"/>
            <a:ext cx="6168390" cy="1106805"/>
            <a:chOff x="5145861" y="1691068"/>
            <a:chExt cx="6168390" cy="1106805"/>
          </a:xfrm>
        </p:grpSpPr>
        <p:sp>
          <p:nvSpPr>
            <p:cNvPr id="11" name="文本框 10"/>
            <p:cNvSpPr txBox="1"/>
            <p:nvPr/>
          </p:nvSpPr>
          <p:spPr>
            <a:xfrm>
              <a:off x="5145861" y="1691068"/>
              <a:ext cx="1179830" cy="110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prstClr val="white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6600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051371" y="1819338"/>
              <a:ext cx="526288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prstClr val="white"/>
                  </a:solidFill>
                  <a:latin typeface="Agency FB" panose="020B0503020202020204" pitchFamily="34" charset="0"/>
                </a:rPr>
                <a:t>ADD YOUR TITLE HERE</a:t>
              </a:r>
              <a:endParaRPr lang="zh-CN" altLang="en-US" sz="3200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051358" y="2353238"/>
              <a:ext cx="369844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prstClr val="white"/>
                  </a:solidFill>
                  <a:latin typeface="汉仪细圆简" panose="02010609000101010101" pitchFamily="49" charset="-122"/>
                  <a:ea typeface="汉仪细圆简" panose="02010609000101010101" pitchFamily="49" charset="-122"/>
                </a:rPr>
                <a:t>COPY OR WRITE YOUR TEXT AND PASTE IT HERE</a:t>
              </a:r>
              <a:endParaRPr lang="zh-CN" altLang="en-US" sz="1000" dirty="0">
                <a:solidFill>
                  <a:prstClr val="white"/>
                </a:solidFill>
                <a:latin typeface="汉仪细圆简" panose="02010609000101010101" pitchFamily="49" charset="-122"/>
                <a:ea typeface="汉仪细圆简" panose="02010609000101010101" pitchFamily="49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75569" y="1449975"/>
            <a:ext cx="6527165" cy="1106805"/>
            <a:chOff x="5037911" y="1719643"/>
            <a:chExt cx="6527165" cy="1106805"/>
          </a:xfrm>
        </p:grpSpPr>
        <p:sp>
          <p:nvSpPr>
            <p:cNvPr id="28" name="文本框 27"/>
            <p:cNvSpPr txBox="1"/>
            <p:nvPr/>
          </p:nvSpPr>
          <p:spPr>
            <a:xfrm>
              <a:off x="5037911" y="1719643"/>
              <a:ext cx="1186180" cy="110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prstClr val="white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6600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051371" y="1819338"/>
              <a:ext cx="551370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prstClr val="white"/>
                  </a:solidFill>
                  <a:latin typeface="Agency FB" panose="020B0503020202020204" pitchFamily="34" charset="0"/>
                </a:rPr>
                <a:t>ADD YOUR TITLE HERE</a:t>
              </a:r>
              <a:endParaRPr lang="zh-CN" altLang="en-US" sz="3200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051358" y="2353238"/>
              <a:ext cx="369844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prstClr val="white"/>
                  </a:solidFill>
                  <a:latin typeface="汉仪细圆简" panose="02010609000101010101" pitchFamily="49" charset="-122"/>
                  <a:ea typeface="汉仪细圆简" panose="02010609000101010101" pitchFamily="49" charset="-122"/>
                </a:rPr>
                <a:t>COPY OR WRITE YOUR TEXT AND PASTE IT HERE</a:t>
              </a:r>
              <a:endParaRPr lang="zh-CN" altLang="en-US" sz="1000" dirty="0">
                <a:solidFill>
                  <a:prstClr val="white"/>
                </a:solidFill>
                <a:latin typeface="汉仪细圆简" panose="02010609000101010101" pitchFamily="49" charset="-122"/>
                <a:ea typeface="汉仪细圆简" panose="02010609000101010101" pitchFamily="49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789627" y="3691282"/>
            <a:ext cx="6318885" cy="1106805"/>
            <a:chOff x="4978856" y="1691068"/>
            <a:chExt cx="6318885" cy="1106805"/>
          </a:xfrm>
        </p:grpSpPr>
        <p:sp>
          <p:nvSpPr>
            <p:cNvPr id="32" name="文本框 31"/>
            <p:cNvSpPr txBox="1"/>
            <p:nvPr/>
          </p:nvSpPr>
          <p:spPr>
            <a:xfrm>
              <a:off x="4978856" y="1691068"/>
              <a:ext cx="1346835" cy="110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prstClr val="white"/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6600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051371" y="1819338"/>
              <a:ext cx="524637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prstClr val="white"/>
                  </a:solidFill>
                  <a:latin typeface="Agency FB" panose="020B0503020202020204" pitchFamily="34" charset="0"/>
                </a:rPr>
                <a:t>ADD YOUR TITLE HERE</a:t>
              </a:r>
              <a:endParaRPr lang="zh-CN" altLang="en-US" sz="3200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051358" y="2353238"/>
              <a:ext cx="369844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prstClr val="white"/>
                  </a:solidFill>
                  <a:latin typeface="汉仪细圆简" panose="02010609000101010101" pitchFamily="49" charset="-122"/>
                  <a:ea typeface="汉仪细圆简" panose="02010609000101010101" pitchFamily="49" charset="-122"/>
                </a:rPr>
                <a:t>COPY OR WRITE YOUR TEXT AND PASTE IT HERE</a:t>
              </a:r>
              <a:endParaRPr lang="zh-CN" altLang="en-US" sz="1000" dirty="0">
                <a:solidFill>
                  <a:prstClr val="white"/>
                </a:solidFill>
                <a:latin typeface="汉仪细圆简" panose="02010609000101010101" pitchFamily="49" charset="-122"/>
                <a:ea typeface="汉仪细圆简" panose="02010609000101010101" pitchFamily="49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718399" y="4826223"/>
            <a:ext cx="6261100" cy="1106805"/>
            <a:chOff x="4921071" y="1691068"/>
            <a:chExt cx="6261100" cy="1106805"/>
          </a:xfrm>
        </p:grpSpPr>
        <p:sp>
          <p:nvSpPr>
            <p:cNvPr id="36" name="文本框 35"/>
            <p:cNvSpPr txBox="1"/>
            <p:nvPr/>
          </p:nvSpPr>
          <p:spPr>
            <a:xfrm>
              <a:off x="4921071" y="1691068"/>
              <a:ext cx="1404620" cy="110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prstClr val="white"/>
                  </a:solidFill>
                  <a:latin typeface="Agency FB" panose="020B0503020202020204" pitchFamily="34" charset="0"/>
                </a:rPr>
                <a:t>04</a:t>
              </a:r>
              <a:endParaRPr lang="zh-CN" altLang="en-US" sz="6600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051371" y="1819338"/>
              <a:ext cx="513080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prstClr val="white"/>
                  </a:solidFill>
                  <a:latin typeface="Agency FB" panose="020B0503020202020204" pitchFamily="34" charset="0"/>
                </a:rPr>
                <a:t>ADD YOUR TITLE HERE</a:t>
              </a:r>
              <a:endParaRPr lang="zh-CN" altLang="en-US" sz="3200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6051358" y="2353238"/>
              <a:ext cx="369844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prstClr val="white"/>
                  </a:solidFill>
                  <a:latin typeface="汉仪细圆简" panose="02010609000101010101" pitchFamily="49" charset="-122"/>
                  <a:ea typeface="汉仪细圆简" panose="02010609000101010101" pitchFamily="49" charset="-122"/>
                </a:rPr>
                <a:t>COPY OR WRITE YOUR TEXT AND PASTE IT HERE</a:t>
              </a:r>
              <a:endParaRPr lang="zh-CN" altLang="en-US" sz="1000" dirty="0">
                <a:solidFill>
                  <a:prstClr val="white"/>
                </a:solidFill>
                <a:latin typeface="汉仪细圆简" panose="02010609000101010101" pitchFamily="49" charset="-122"/>
                <a:ea typeface="汉仪细圆简" panose="0201060900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700530" y="3712845"/>
            <a:ext cx="474472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>
                <a:solidFill>
                  <a:prstClr val="white"/>
                </a:solidFill>
                <a:latin typeface="Agency FB" panose="020B0503020202020204" pitchFamily="34" charset="0"/>
              </a:rPr>
              <a:t>THANKS</a:t>
            </a:r>
            <a:endParaRPr lang="en-US" altLang="zh-CN" sz="8800" dirty="0" smtClean="0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74420" y="4965873"/>
            <a:ext cx="70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prstClr val="white"/>
                </a:solidFill>
                <a:latin typeface="Agency FB" panose="020B0503020202020204" pitchFamily="34" charset="0"/>
                <a:ea typeface="MSmart PRC Medium" panose="00000500000000000000" pitchFamily="2" charset="-122"/>
              </a:rPr>
              <a:t>FOR YOUR WATCHING</a:t>
            </a:r>
            <a:endParaRPr lang="zh-CN" altLang="en-US" sz="4000" dirty="0">
              <a:solidFill>
                <a:prstClr val="white"/>
              </a:solidFill>
              <a:latin typeface="Agency FB" panose="020B0503020202020204" pitchFamily="34" charset="0"/>
              <a:ea typeface="MSmart PRC Medium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6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66675" y="-149678"/>
            <a:ext cx="7788275" cy="5878966"/>
            <a:chOff x="-58057" y="-149678"/>
            <a:chExt cx="7779657" cy="5849257"/>
          </a:xfrm>
          <a:blipFill>
            <a:blip r:embed="rId1"/>
            <a:stretch>
              <a:fillRect/>
            </a:stretch>
          </a:blipFill>
        </p:grpSpPr>
        <p:sp>
          <p:nvSpPr>
            <p:cNvPr id="4" name="任意多边形 3"/>
            <p:cNvSpPr/>
            <p:nvPr/>
          </p:nvSpPr>
          <p:spPr>
            <a:xfrm>
              <a:off x="-58057" y="-149678"/>
              <a:ext cx="7779657" cy="5849257"/>
            </a:xfrm>
            <a:custGeom>
              <a:avLst/>
              <a:gdLst>
                <a:gd name="connsiteX0" fmla="*/ 0 w 7779657"/>
                <a:gd name="connsiteY0" fmla="*/ 29029 h 5849257"/>
                <a:gd name="connsiteX1" fmla="*/ 14514 w 7779657"/>
                <a:gd name="connsiteY1" fmla="*/ 5849257 h 5849257"/>
                <a:gd name="connsiteX2" fmla="*/ 7779657 w 7779657"/>
                <a:gd name="connsiteY2" fmla="*/ 0 h 5849257"/>
                <a:gd name="connsiteX3" fmla="*/ 0 w 7779657"/>
                <a:gd name="connsiteY3" fmla="*/ 29029 h 584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9657" h="5849257">
                  <a:moveTo>
                    <a:pt x="0" y="29029"/>
                  </a:moveTo>
                  <a:lnTo>
                    <a:pt x="14514" y="5849257"/>
                  </a:lnTo>
                  <a:lnTo>
                    <a:pt x="7779657" y="0"/>
                  </a:lnTo>
                  <a:lnTo>
                    <a:pt x="0" y="290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2758550" y="4246450"/>
              <a:ext cx="2160000" cy="1118100"/>
            </a:xfrm>
            <a:custGeom>
              <a:avLst/>
              <a:gdLst>
                <a:gd name="connsiteX0" fmla="*/ 0 w 2160000"/>
                <a:gd name="connsiteY0" fmla="*/ 1080000 h 1080000"/>
                <a:gd name="connsiteX1" fmla="*/ 1080000 w 2160000"/>
                <a:gd name="connsiteY1" fmla="*/ 0 h 1080000"/>
                <a:gd name="connsiteX2" fmla="*/ 2160000 w 2160000"/>
                <a:gd name="connsiteY2" fmla="*/ 1080000 h 1080000"/>
                <a:gd name="connsiteX3" fmla="*/ 0 w 2160000"/>
                <a:gd name="connsiteY3" fmla="*/ 1080000 h 1080000"/>
                <a:gd name="connsiteX0-1" fmla="*/ 0 w 2160000"/>
                <a:gd name="connsiteY0-2" fmla="*/ 1118100 h 1118100"/>
                <a:gd name="connsiteX1-3" fmla="*/ 1695950 w 2160000"/>
                <a:gd name="connsiteY1-4" fmla="*/ 0 h 1118100"/>
                <a:gd name="connsiteX2-5" fmla="*/ 2160000 w 2160000"/>
                <a:gd name="connsiteY2-6" fmla="*/ 1118100 h 1118100"/>
                <a:gd name="connsiteX3-7" fmla="*/ 0 w 2160000"/>
                <a:gd name="connsiteY3-8" fmla="*/ 1118100 h 1118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60000" h="1118100">
                  <a:moveTo>
                    <a:pt x="0" y="1118100"/>
                  </a:moveTo>
                  <a:lnTo>
                    <a:pt x="1695950" y="0"/>
                  </a:lnTo>
                  <a:lnTo>
                    <a:pt x="2160000" y="1118100"/>
                  </a:lnTo>
                  <a:lnTo>
                    <a:pt x="0" y="1118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任意多边形 7"/>
          <p:cNvSpPr/>
          <p:nvPr/>
        </p:nvSpPr>
        <p:spPr>
          <a:xfrm>
            <a:off x="-171450" y="-1162050"/>
            <a:ext cx="8667750" cy="6972300"/>
          </a:xfrm>
          <a:custGeom>
            <a:avLst/>
            <a:gdLst>
              <a:gd name="connsiteX0" fmla="*/ 0 w 8667750"/>
              <a:gd name="connsiteY0" fmla="*/ 6972300 h 6972300"/>
              <a:gd name="connsiteX1" fmla="*/ 4953000 w 8667750"/>
              <a:gd name="connsiteY1" fmla="*/ 4743450 h 6972300"/>
              <a:gd name="connsiteX2" fmla="*/ 8667750 w 8667750"/>
              <a:gd name="connsiteY2" fmla="*/ 0 h 6972300"/>
              <a:gd name="connsiteX3" fmla="*/ 7353300 w 8667750"/>
              <a:gd name="connsiteY3" fmla="*/ 723900 h 6972300"/>
              <a:gd name="connsiteX4" fmla="*/ 4648200 w 8667750"/>
              <a:gd name="connsiteY4" fmla="*/ 3676650 h 6972300"/>
              <a:gd name="connsiteX5" fmla="*/ 0 w 8667750"/>
              <a:gd name="connsiteY5" fmla="*/ 6972300 h 697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7750" h="6972300">
                <a:moveTo>
                  <a:pt x="0" y="6972300"/>
                </a:moveTo>
                <a:lnTo>
                  <a:pt x="4953000" y="4743450"/>
                </a:lnTo>
                <a:lnTo>
                  <a:pt x="8667750" y="0"/>
                </a:lnTo>
                <a:lnTo>
                  <a:pt x="7353300" y="723900"/>
                </a:lnTo>
                <a:lnTo>
                  <a:pt x="4648200" y="3676650"/>
                </a:lnTo>
                <a:lnTo>
                  <a:pt x="0" y="69723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-180975" y="-72571"/>
            <a:ext cx="9992632" cy="5873296"/>
          </a:xfrm>
          <a:custGeom>
            <a:avLst/>
            <a:gdLst>
              <a:gd name="connsiteX0" fmla="*/ 0 w 9869714"/>
              <a:gd name="connsiteY0" fmla="*/ 5805714 h 5805714"/>
              <a:gd name="connsiteX1" fmla="*/ 7590971 w 9869714"/>
              <a:gd name="connsiteY1" fmla="*/ 0 h 5805714"/>
              <a:gd name="connsiteX2" fmla="*/ 9869714 w 9869714"/>
              <a:gd name="connsiteY2" fmla="*/ 0 h 5805714"/>
              <a:gd name="connsiteX3" fmla="*/ 0 w 9869714"/>
              <a:gd name="connsiteY3" fmla="*/ 5805714 h 580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9714" h="5805714">
                <a:moveTo>
                  <a:pt x="0" y="5805714"/>
                </a:moveTo>
                <a:lnTo>
                  <a:pt x="7590971" y="0"/>
                </a:lnTo>
                <a:lnTo>
                  <a:pt x="9869714" y="0"/>
                </a:lnTo>
                <a:lnTo>
                  <a:pt x="0" y="5805714"/>
                </a:lnTo>
                <a:close/>
              </a:path>
            </a:pathLst>
          </a:custGeom>
          <a:solidFill>
            <a:srgbClr val="59C3EB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直角三角形 8"/>
          <p:cNvSpPr/>
          <p:nvPr/>
        </p:nvSpPr>
        <p:spPr>
          <a:xfrm flipV="1">
            <a:off x="-2" y="5562600"/>
            <a:ext cx="1581151" cy="1306653"/>
          </a:xfrm>
          <a:custGeom>
            <a:avLst/>
            <a:gdLst>
              <a:gd name="connsiteX0" fmla="*/ 0 w 1596000"/>
              <a:gd name="connsiteY0" fmla="*/ 740842 h 740842"/>
              <a:gd name="connsiteX1" fmla="*/ 0 w 1596000"/>
              <a:gd name="connsiteY1" fmla="*/ 0 h 740842"/>
              <a:gd name="connsiteX2" fmla="*/ 1596000 w 1596000"/>
              <a:gd name="connsiteY2" fmla="*/ 740842 h 740842"/>
              <a:gd name="connsiteX3" fmla="*/ 0 w 1596000"/>
              <a:gd name="connsiteY3" fmla="*/ 740842 h 740842"/>
              <a:gd name="connsiteX0-1" fmla="*/ 0 w 1519800"/>
              <a:gd name="connsiteY0-2" fmla="*/ 740842 h 1293292"/>
              <a:gd name="connsiteX1-3" fmla="*/ 0 w 1519800"/>
              <a:gd name="connsiteY1-4" fmla="*/ 0 h 1293292"/>
              <a:gd name="connsiteX2-5" fmla="*/ 1519800 w 1519800"/>
              <a:gd name="connsiteY2-6" fmla="*/ 1293292 h 1293292"/>
              <a:gd name="connsiteX3-7" fmla="*/ 0 w 1519800"/>
              <a:gd name="connsiteY3-8" fmla="*/ 740842 h 12932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19800" h="1293292">
                <a:moveTo>
                  <a:pt x="0" y="740842"/>
                </a:moveTo>
                <a:lnTo>
                  <a:pt x="0" y="0"/>
                </a:lnTo>
                <a:lnTo>
                  <a:pt x="1519800" y="1293292"/>
                </a:lnTo>
                <a:lnTo>
                  <a:pt x="0" y="740842"/>
                </a:lnTo>
                <a:close/>
              </a:path>
            </a:pathLst>
          </a:custGeom>
          <a:solidFill>
            <a:srgbClr val="59C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直角三角形 8"/>
          <p:cNvSpPr/>
          <p:nvPr/>
        </p:nvSpPr>
        <p:spPr>
          <a:xfrm rot="5400000" flipH="1" flipV="1">
            <a:off x="148633" y="5428776"/>
            <a:ext cx="1293293" cy="1565153"/>
          </a:xfrm>
          <a:custGeom>
            <a:avLst/>
            <a:gdLst>
              <a:gd name="connsiteX0" fmla="*/ 0 w 1596000"/>
              <a:gd name="connsiteY0" fmla="*/ 740842 h 740842"/>
              <a:gd name="connsiteX1" fmla="*/ 0 w 1596000"/>
              <a:gd name="connsiteY1" fmla="*/ 0 h 740842"/>
              <a:gd name="connsiteX2" fmla="*/ 1596000 w 1596000"/>
              <a:gd name="connsiteY2" fmla="*/ 740842 h 740842"/>
              <a:gd name="connsiteX3" fmla="*/ 0 w 1596000"/>
              <a:gd name="connsiteY3" fmla="*/ 740842 h 740842"/>
              <a:gd name="connsiteX0-1" fmla="*/ 0 w 1519800"/>
              <a:gd name="connsiteY0-2" fmla="*/ 740842 h 1293292"/>
              <a:gd name="connsiteX1-3" fmla="*/ 0 w 1519800"/>
              <a:gd name="connsiteY1-4" fmla="*/ 0 h 1293292"/>
              <a:gd name="connsiteX2-5" fmla="*/ 1519800 w 1519800"/>
              <a:gd name="connsiteY2-6" fmla="*/ 1293292 h 1293292"/>
              <a:gd name="connsiteX3-7" fmla="*/ 0 w 1519800"/>
              <a:gd name="connsiteY3-8" fmla="*/ 740842 h 12932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19800" h="1293292">
                <a:moveTo>
                  <a:pt x="0" y="740842"/>
                </a:moveTo>
                <a:lnTo>
                  <a:pt x="0" y="0"/>
                </a:lnTo>
                <a:lnTo>
                  <a:pt x="1519800" y="1293292"/>
                </a:lnTo>
                <a:lnTo>
                  <a:pt x="0" y="7408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等腰三角形 10"/>
          <p:cNvSpPr/>
          <p:nvPr/>
        </p:nvSpPr>
        <p:spPr>
          <a:xfrm rot="164224">
            <a:off x="3506540" y="5042651"/>
            <a:ext cx="1085960" cy="496658"/>
          </a:xfrm>
          <a:custGeom>
            <a:avLst/>
            <a:gdLst>
              <a:gd name="connsiteX0" fmla="*/ 0 w 2160000"/>
              <a:gd name="connsiteY0" fmla="*/ 1080000 h 1080000"/>
              <a:gd name="connsiteX1" fmla="*/ 1080000 w 2160000"/>
              <a:gd name="connsiteY1" fmla="*/ 0 h 1080000"/>
              <a:gd name="connsiteX2" fmla="*/ 2160000 w 2160000"/>
              <a:gd name="connsiteY2" fmla="*/ 1080000 h 1080000"/>
              <a:gd name="connsiteX3" fmla="*/ 0 w 2160000"/>
              <a:gd name="connsiteY3" fmla="*/ 1080000 h 1080000"/>
              <a:gd name="connsiteX0-1" fmla="*/ 0 w 2160000"/>
              <a:gd name="connsiteY0-2" fmla="*/ 1118100 h 1118100"/>
              <a:gd name="connsiteX1-3" fmla="*/ 1695950 w 2160000"/>
              <a:gd name="connsiteY1-4" fmla="*/ 0 h 1118100"/>
              <a:gd name="connsiteX2-5" fmla="*/ 2160000 w 2160000"/>
              <a:gd name="connsiteY2-6" fmla="*/ 1118100 h 1118100"/>
              <a:gd name="connsiteX3-7" fmla="*/ 0 w 2160000"/>
              <a:gd name="connsiteY3-8" fmla="*/ 1118100 h 11181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60000" h="1118100">
                <a:moveTo>
                  <a:pt x="0" y="1118100"/>
                </a:moveTo>
                <a:lnTo>
                  <a:pt x="1695950" y="0"/>
                </a:lnTo>
                <a:lnTo>
                  <a:pt x="2160000" y="1118100"/>
                </a:lnTo>
                <a:lnTo>
                  <a:pt x="0" y="11181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212134" y="2469539"/>
            <a:ext cx="7124491" cy="2646878"/>
            <a:chOff x="4765965" y="152186"/>
            <a:chExt cx="7124491" cy="2646878"/>
          </a:xfrm>
        </p:grpSpPr>
        <p:sp>
          <p:nvSpPr>
            <p:cNvPr id="15" name="文本框 14"/>
            <p:cNvSpPr txBox="1"/>
            <p:nvPr/>
          </p:nvSpPr>
          <p:spPr>
            <a:xfrm>
              <a:off x="8775783" y="152186"/>
              <a:ext cx="311467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600" dirty="0">
                  <a:solidFill>
                    <a:prstClr val="white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16600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765965" y="1438696"/>
              <a:ext cx="470471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prstClr val="white"/>
                  </a:solidFill>
                  <a:latin typeface="Agency FB" panose="020B0503020202020204" pitchFamily="34" charset="0"/>
                </a:rPr>
                <a:t>ADD YOUR TITLE HERE</a:t>
              </a:r>
              <a:endParaRPr lang="zh-CN" altLang="en-US" sz="3200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320955" y="1997332"/>
              <a:ext cx="369844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prstClr val="white"/>
                  </a:solidFill>
                  <a:latin typeface="汉仪细圆简" panose="02010609000101010101" pitchFamily="49" charset="-122"/>
                  <a:ea typeface="汉仪细圆简" panose="02010609000101010101" pitchFamily="49" charset="-122"/>
                </a:rPr>
                <a:t>COPY OR WRITE YOUR TEXT AND PASTE IT HERE</a:t>
              </a:r>
              <a:endParaRPr lang="zh-CN" altLang="en-US" sz="1000" dirty="0">
                <a:solidFill>
                  <a:prstClr val="white"/>
                </a:solidFill>
                <a:latin typeface="汉仪细圆简" panose="02010609000101010101" pitchFamily="49" charset="-122"/>
                <a:ea typeface="汉仪细圆简" panose="0201060900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0"/>
            <a:ext cx="1581151" cy="1306653"/>
            <a:chOff x="-2" y="5562600"/>
            <a:chExt cx="1581151" cy="1306653"/>
          </a:xfrm>
        </p:grpSpPr>
        <p:sp>
          <p:nvSpPr>
            <p:cNvPr id="3" name="直角三角形 8"/>
            <p:cNvSpPr/>
            <p:nvPr/>
          </p:nvSpPr>
          <p:spPr>
            <a:xfrm flipV="1">
              <a:off x="-2" y="5562600"/>
              <a:ext cx="1581151" cy="1306653"/>
            </a:xfrm>
            <a:custGeom>
              <a:avLst/>
              <a:gdLst>
                <a:gd name="connsiteX0" fmla="*/ 0 w 1596000"/>
                <a:gd name="connsiteY0" fmla="*/ 740842 h 740842"/>
                <a:gd name="connsiteX1" fmla="*/ 0 w 1596000"/>
                <a:gd name="connsiteY1" fmla="*/ 0 h 740842"/>
                <a:gd name="connsiteX2" fmla="*/ 1596000 w 1596000"/>
                <a:gd name="connsiteY2" fmla="*/ 740842 h 740842"/>
                <a:gd name="connsiteX3" fmla="*/ 0 w 1596000"/>
                <a:gd name="connsiteY3" fmla="*/ 740842 h 740842"/>
                <a:gd name="connsiteX0-1" fmla="*/ 0 w 1519800"/>
                <a:gd name="connsiteY0-2" fmla="*/ 740842 h 1293292"/>
                <a:gd name="connsiteX1-3" fmla="*/ 0 w 1519800"/>
                <a:gd name="connsiteY1-4" fmla="*/ 0 h 1293292"/>
                <a:gd name="connsiteX2-5" fmla="*/ 1519800 w 1519800"/>
                <a:gd name="connsiteY2-6" fmla="*/ 1293292 h 1293292"/>
                <a:gd name="connsiteX3-7" fmla="*/ 0 w 1519800"/>
                <a:gd name="connsiteY3-8" fmla="*/ 740842 h 1293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9800" h="1293292">
                  <a:moveTo>
                    <a:pt x="0" y="740842"/>
                  </a:moveTo>
                  <a:lnTo>
                    <a:pt x="0" y="0"/>
                  </a:lnTo>
                  <a:lnTo>
                    <a:pt x="1519800" y="1293292"/>
                  </a:lnTo>
                  <a:lnTo>
                    <a:pt x="0" y="740842"/>
                  </a:lnTo>
                  <a:close/>
                </a:path>
              </a:pathLst>
            </a:custGeom>
            <a:solidFill>
              <a:srgbClr val="59C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直角三角形 8"/>
            <p:cNvSpPr/>
            <p:nvPr/>
          </p:nvSpPr>
          <p:spPr>
            <a:xfrm rot="5400000" flipH="1" flipV="1">
              <a:off x="148633" y="5428776"/>
              <a:ext cx="1293293" cy="1565153"/>
            </a:xfrm>
            <a:custGeom>
              <a:avLst/>
              <a:gdLst>
                <a:gd name="connsiteX0" fmla="*/ 0 w 1596000"/>
                <a:gd name="connsiteY0" fmla="*/ 740842 h 740842"/>
                <a:gd name="connsiteX1" fmla="*/ 0 w 1596000"/>
                <a:gd name="connsiteY1" fmla="*/ 0 h 740842"/>
                <a:gd name="connsiteX2" fmla="*/ 1596000 w 1596000"/>
                <a:gd name="connsiteY2" fmla="*/ 740842 h 740842"/>
                <a:gd name="connsiteX3" fmla="*/ 0 w 1596000"/>
                <a:gd name="connsiteY3" fmla="*/ 740842 h 740842"/>
                <a:gd name="connsiteX0-1" fmla="*/ 0 w 1519800"/>
                <a:gd name="connsiteY0-2" fmla="*/ 740842 h 1293292"/>
                <a:gd name="connsiteX1-3" fmla="*/ 0 w 1519800"/>
                <a:gd name="connsiteY1-4" fmla="*/ 0 h 1293292"/>
                <a:gd name="connsiteX2-5" fmla="*/ 1519800 w 1519800"/>
                <a:gd name="connsiteY2-6" fmla="*/ 1293292 h 1293292"/>
                <a:gd name="connsiteX3-7" fmla="*/ 0 w 1519800"/>
                <a:gd name="connsiteY3-8" fmla="*/ 740842 h 1293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9800" h="1293292">
                  <a:moveTo>
                    <a:pt x="0" y="740842"/>
                  </a:moveTo>
                  <a:lnTo>
                    <a:pt x="0" y="0"/>
                  </a:lnTo>
                  <a:lnTo>
                    <a:pt x="1519800" y="1293292"/>
                  </a:lnTo>
                  <a:lnTo>
                    <a:pt x="0" y="7408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667706" y="294809"/>
            <a:ext cx="5179060" cy="992040"/>
            <a:chOff x="1667706" y="294809"/>
            <a:chExt cx="5179060" cy="992040"/>
          </a:xfrm>
        </p:grpSpPr>
        <p:sp>
          <p:nvSpPr>
            <p:cNvPr id="6" name="矩形 5"/>
            <p:cNvSpPr/>
            <p:nvPr/>
          </p:nvSpPr>
          <p:spPr>
            <a:xfrm>
              <a:off x="1667706" y="294809"/>
              <a:ext cx="5179060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 dirty="0" smtClean="0">
                  <a:solidFill>
                    <a:srgbClr val="58595B"/>
                  </a:solidFill>
                  <a:latin typeface="Agency FB" panose="020B0503020202020204" pitchFamily="34" charset="0"/>
                </a:rPr>
                <a:t>ADD </a:t>
              </a:r>
              <a:r>
                <a:rPr lang="zh-CN" altLang="en-US" sz="4000" dirty="0">
                  <a:solidFill>
                    <a:srgbClr val="58595B"/>
                  </a:solidFill>
                  <a:latin typeface="Agency FB" panose="020B0503020202020204" pitchFamily="34" charset="0"/>
                </a:rPr>
                <a:t>TITLE HERE</a:t>
              </a:r>
              <a:endParaRPr lang="zh-CN" altLang="en-US" sz="4000" dirty="0">
                <a:solidFill>
                  <a:srgbClr val="58595B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667706" y="917517"/>
              <a:ext cx="41488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58595B"/>
                  </a:solidFill>
                </a:rPr>
                <a:t>copy or write your text and paste it here</a:t>
              </a:r>
              <a:endParaRPr lang="zh-CN" altLang="en-US" dirty="0">
                <a:solidFill>
                  <a:srgbClr val="58595B"/>
                </a:solidFill>
              </a:endParaRPr>
            </a:p>
          </p:txBody>
        </p:sp>
      </p:grpSp>
      <p:cxnSp>
        <p:nvCxnSpPr>
          <p:cNvPr id="14" name="MH_Other_6"/>
          <p:cNvCxnSpPr/>
          <p:nvPr>
            <p:custDataLst>
              <p:tags r:id="rId1"/>
            </p:custDataLst>
          </p:nvPr>
        </p:nvCxnSpPr>
        <p:spPr>
          <a:xfrm>
            <a:off x="4586722" y="3493071"/>
            <a:ext cx="601086" cy="2178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MH_Other_7"/>
          <p:cNvCxnSpPr/>
          <p:nvPr>
            <p:custDataLst>
              <p:tags r:id="rId2"/>
            </p:custDataLst>
          </p:nvPr>
        </p:nvCxnSpPr>
        <p:spPr>
          <a:xfrm flipV="1">
            <a:off x="4585411" y="4532504"/>
            <a:ext cx="606336" cy="2257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MH_Other_8"/>
          <p:cNvCxnSpPr/>
          <p:nvPr>
            <p:custDataLst>
              <p:tags r:id="rId3"/>
            </p:custDataLst>
          </p:nvPr>
        </p:nvCxnSpPr>
        <p:spPr>
          <a:xfrm flipH="1">
            <a:off x="7000256" y="3481260"/>
            <a:ext cx="614211" cy="2191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MH_Other_9"/>
          <p:cNvCxnSpPr/>
          <p:nvPr>
            <p:custDataLst>
              <p:tags r:id="rId4"/>
            </p:custDataLst>
          </p:nvPr>
        </p:nvCxnSpPr>
        <p:spPr>
          <a:xfrm>
            <a:off x="7014692" y="4507569"/>
            <a:ext cx="601086" cy="22442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H_Text_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673586" y="3222714"/>
            <a:ext cx="1981748" cy="83207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Add Your Text </a:t>
            </a:r>
            <a:r>
              <a:rPr lang="en-US" altLang="zh-CN" sz="1050" dirty="0" err="1">
                <a:solidFill>
                  <a:srgbClr val="58595B"/>
                </a:solidFill>
                <a:latin typeface="+mn-lt"/>
              </a:rPr>
              <a:t>Here.Your</a:t>
            </a: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 text and paste it </a:t>
            </a:r>
            <a:r>
              <a:rPr lang="en-US" altLang="zh-CN" sz="1050" dirty="0" err="1">
                <a:solidFill>
                  <a:srgbClr val="58595B"/>
                </a:solidFill>
                <a:latin typeface="+mn-lt"/>
              </a:rPr>
              <a:t>here.Text</a:t>
            </a: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 or Copy Your text and paste it here</a:t>
            </a:r>
            <a:endParaRPr lang="en-US" altLang="zh-CN" sz="1050" dirty="0">
              <a:solidFill>
                <a:srgbClr val="58595B"/>
              </a:solidFill>
              <a:latin typeface="+mn-lt"/>
            </a:endParaRPr>
          </a:p>
        </p:txBody>
      </p:sp>
      <p:sp>
        <p:nvSpPr>
          <p:cNvPr id="20" name="MH_SubTitle_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673586" y="2675436"/>
            <a:ext cx="1981748" cy="47509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sz="1600" dirty="0">
                <a:solidFill>
                  <a:srgbClr val="58595B"/>
                </a:solidFill>
                <a:latin typeface="Arial Rounded MT Bold" panose="020F0704030504030204" pitchFamily="34" charset="0"/>
              </a:rPr>
              <a:t>ADD TITLE HERE</a:t>
            </a:r>
            <a:endParaRPr lang="en-US" altLang="zh-CN" sz="1600" dirty="0">
              <a:solidFill>
                <a:srgbClr val="58595B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MH_Text_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673586" y="4758241"/>
            <a:ext cx="1981748" cy="83075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Add Your Text </a:t>
            </a:r>
            <a:r>
              <a:rPr lang="en-US" altLang="zh-CN" sz="1050" dirty="0" err="1">
                <a:solidFill>
                  <a:srgbClr val="58595B"/>
                </a:solidFill>
                <a:latin typeface="+mn-lt"/>
              </a:rPr>
              <a:t>Here.Your</a:t>
            </a: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 text and paste it </a:t>
            </a:r>
            <a:r>
              <a:rPr lang="en-US" altLang="zh-CN" sz="1050" dirty="0" err="1">
                <a:solidFill>
                  <a:srgbClr val="58595B"/>
                </a:solidFill>
                <a:latin typeface="+mn-lt"/>
              </a:rPr>
              <a:t>here.Text</a:t>
            </a: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 or Copy Your text and paste it here</a:t>
            </a:r>
            <a:endParaRPr lang="en-US" altLang="zh-CN" sz="1050" dirty="0">
              <a:solidFill>
                <a:srgbClr val="58595B"/>
              </a:solidFill>
              <a:latin typeface="+mn-lt"/>
            </a:endParaRPr>
          </a:p>
        </p:txBody>
      </p:sp>
      <p:sp>
        <p:nvSpPr>
          <p:cNvPr id="22" name="MH_SubTitle_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673586" y="4209651"/>
            <a:ext cx="1981748" cy="47509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sz="1600" dirty="0">
                <a:solidFill>
                  <a:srgbClr val="58595B"/>
                </a:solidFill>
                <a:latin typeface="Arial Rounded MT Bold" panose="020F0704030504030204" pitchFamily="34" charset="0"/>
              </a:rPr>
              <a:t>ADD TITLE HERE</a:t>
            </a:r>
            <a:endParaRPr lang="en-US" altLang="zh-CN" sz="1600" dirty="0">
              <a:solidFill>
                <a:srgbClr val="58595B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" name="MH_Text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36667" y="3222714"/>
            <a:ext cx="1981748" cy="83207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Add Your Text </a:t>
            </a:r>
            <a:r>
              <a:rPr lang="en-US" altLang="zh-CN" sz="1050" dirty="0" err="1">
                <a:solidFill>
                  <a:srgbClr val="58595B"/>
                </a:solidFill>
                <a:latin typeface="+mn-lt"/>
              </a:rPr>
              <a:t>Here.Your</a:t>
            </a: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 text and paste it </a:t>
            </a:r>
            <a:r>
              <a:rPr lang="en-US" altLang="zh-CN" sz="1050" dirty="0" err="1">
                <a:solidFill>
                  <a:srgbClr val="58595B"/>
                </a:solidFill>
                <a:latin typeface="+mn-lt"/>
              </a:rPr>
              <a:t>here.Text</a:t>
            </a: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 or Copy Your text and paste it here</a:t>
            </a:r>
            <a:endParaRPr lang="en-US" altLang="zh-CN" sz="1050" dirty="0">
              <a:solidFill>
                <a:srgbClr val="58595B"/>
              </a:solidFill>
              <a:latin typeface="+mn-lt"/>
            </a:endParaRPr>
          </a:p>
        </p:txBody>
      </p:sp>
      <p:sp>
        <p:nvSpPr>
          <p:cNvPr id="24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36667" y="2675436"/>
            <a:ext cx="1981748" cy="47509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zh-CN" sz="1600" dirty="0">
                <a:solidFill>
                  <a:srgbClr val="58595B"/>
                </a:solidFill>
                <a:latin typeface="Arial Rounded MT Bold" panose="020F0704030504030204" pitchFamily="34" charset="0"/>
              </a:rPr>
              <a:t>ADD TITLE HERE</a:t>
            </a:r>
            <a:endParaRPr lang="en-US" altLang="zh-CN" sz="1600" dirty="0">
              <a:solidFill>
                <a:srgbClr val="58595B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5" name="MH_Text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36667" y="4758241"/>
            <a:ext cx="1981748" cy="83075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Add Your Text </a:t>
            </a:r>
            <a:r>
              <a:rPr lang="en-US" altLang="zh-CN" sz="1050" dirty="0" err="1">
                <a:solidFill>
                  <a:srgbClr val="58595B"/>
                </a:solidFill>
                <a:latin typeface="+mn-lt"/>
              </a:rPr>
              <a:t>Here.Your</a:t>
            </a: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 text and paste it </a:t>
            </a:r>
            <a:r>
              <a:rPr lang="en-US" altLang="zh-CN" sz="1050" dirty="0" err="1">
                <a:solidFill>
                  <a:srgbClr val="58595B"/>
                </a:solidFill>
                <a:latin typeface="+mn-lt"/>
              </a:rPr>
              <a:t>here.Text</a:t>
            </a: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 or Copy Your text and paste it here</a:t>
            </a:r>
            <a:endParaRPr lang="en-US" altLang="zh-CN" sz="1050" dirty="0">
              <a:solidFill>
                <a:srgbClr val="58595B"/>
              </a:solidFill>
              <a:latin typeface="+mn-lt"/>
            </a:endParaRPr>
          </a:p>
        </p:txBody>
      </p:sp>
      <p:sp>
        <p:nvSpPr>
          <p:cNvPr id="26" name="MH_SubTitle_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36667" y="4054784"/>
            <a:ext cx="1981748" cy="62996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zh-CN"/>
            </a:defPPr>
            <a:lvl1pPr algn="r" eaLnBrk="1" hangingPunct="1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zh-CN" sz="1600" dirty="0">
                <a:solidFill>
                  <a:srgbClr val="58595B"/>
                </a:solidFill>
                <a:latin typeface="Arial Rounded MT Bold" panose="020F0704030504030204" pitchFamily="34" charset="0"/>
              </a:rPr>
              <a:t>ADD TITLE HERE</a:t>
            </a:r>
            <a:endParaRPr lang="en-US" altLang="zh-CN" sz="1600" dirty="0">
              <a:solidFill>
                <a:srgbClr val="58595B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5109063" y="3132156"/>
            <a:ext cx="1973874" cy="1972562"/>
            <a:chOff x="5109063" y="3132156"/>
            <a:chExt cx="1973874" cy="1972562"/>
          </a:xfrm>
        </p:grpSpPr>
        <p:sp>
          <p:nvSpPr>
            <p:cNvPr id="9" name="MH_Other_1"/>
            <p:cNvSpPr/>
            <p:nvPr>
              <p:custDataLst>
                <p:tags r:id="rId13"/>
              </p:custDataLst>
            </p:nvPr>
          </p:nvSpPr>
          <p:spPr>
            <a:xfrm>
              <a:off x="5109063" y="3132156"/>
              <a:ext cx="1973874" cy="1972562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88900" sx="102000" sy="102000" algn="ctr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5714082" y="3850841"/>
              <a:ext cx="763835" cy="535191"/>
              <a:chOff x="7309487" y="2188779"/>
              <a:chExt cx="763835" cy="535191"/>
            </a:xfrm>
          </p:grpSpPr>
          <p:sp>
            <p:nvSpPr>
              <p:cNvPr id="31" name="Freeform 587"/>
              <p:cNvSpPr/>
              <p:nvPr/>
            </p:nvSpPr>
            <p:spPr bwMode="auto">
              <a:xfrm>
                <a:off x="7797072" y="2382804"/>
                <a:ext cx="276250" cy="247399"/>
              </a:xfrm>
              <a:custGeom>
                <a:avLst/>
                <a:gdLst>
                  <a:gd name="T0" fmla="*/ 141 w 162"/>
                  <a:gd name="T1" fmla="*/ 17 h 145"/>
                  <a:gd name="T2" fmla="*/ 105 w 162"/>
                  <a:gd name="T3" fmla="*/ 0 h 145"/>
                  <a:gd name="T4" fmla="*/ 81 w 162"/>
                  <a:gd name="T5" fmla="*/ 9 h 145"/>
                  <a:gd name="T6" fmla="*/ 57 w 162"/>
                  <a:gd name="T7" fmla="*/ 0 h 145"/>
                  <a:gd name="T8" fmla="*/ 0 w 162"/>
                  <a:gd name="T9" fmla="*/ 56 h 145"/>
                  <a:gd name="T10" fmla="*/ 0 w 162"/>
                  <a:gd name="T11" fmla="*/ 59 h 145"/>
                  <a:gd name="T12" fmla="*/ 30 w 162"/>
                  <a:gd name="T13" fmla="*/ 109 h 145"/>
                  <a:gd name="T14" fmla="*/ 30 w 162"/>
                  <a:gd name="T15" fmla="*/ 140 h 145"/>
                  <a:gd name="T16" fmla="*/ 73 w 162"/>
                  <a:gd name="T17" fmla="*/ 145 h 145"/>
                  <a:gd name="T18" fmla="*/ 88 w 162"/>
                  <a:gd name="T19" fmla="*/ 145 h 145"/>
                  <a:gd name="T20" fmla="*/ 162 w 162"/>
                  <a:gd name="T21" fmla="*/ 118 h 145"/>
                  <a:gd name="T22" fmla="*/ 162 w 162"/>
                  <a:gd name="T23" fmla="*/ 56 h 145"/>
                  <a:gd name="T24" fmla="*/ 141 w 162"/>
                  <a:gd name="T25" fmla="*/ 1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2" h="145">
                    <a:moveTo>
                      <a:pt x="141" y="17"/>
                    </a:moveTo>
                    <a:cubicBezTo>
                      <a:pt x="130" y="8"/>
                      <a:pt x="116" y="3"/>
                      <a:pt x="105" y="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5" y="5"/>
                      <a:pt x="0" y="20"/>
                      <a:pt x="0" y="56"/>
                    </a:cubicBezTo>
                    <a:cubicBezTo>
                      <a:pt x="0" y="57"/>
                      <a:pt x="0" y="58"/>
                      <a:pt x="0" y="59"/>
                    </a:cubicBezTo>
                    <a:cubicBezTo>
                      <a:pt x="16" y="69"/>
                      <a:pt x="30" y="85"/>
                      <a:pt x="30" y="109"/>
                    </a:cubicBezTo>
                    <a:cubicBezTo>
                      <a:pt x="30" y="121"/>
                      <a:pt x="30" y="132"/>
                      <a:pt x="30" y="140"/>
                    </a:cubicBezTo>
                    <a:cubicBezTo>
                      <a:pt x="40" y="143"/>
                      <a:pt x="54" y="145"/>
                      <a:pt x="73" y="145"/>
                    </a:cubicBezTo>
                    <a:cubicBezTo>
                      <a:pt x="88" y="145"/>
                      <a:pt x="88" y="145"/>
                      <a:pt x="88" y="145"/>
                    </a:cubicBezTo>
                    <a:cubicBezTo>
                      <a:pt x="160" y="145"/>
                      <a:pt x="162" y="118"/>
                      <a:pt x="162" y="118"/>
                    </a:cubicBezTo>
                    <a:cubicBezTo>
                      <a:pt x="162" y="118"/>
                      <a:pt x="162" y="109"/>
                      <a:pt x="162" y="56"/>
                    </a:cubicBezTo>
                    <a:cubicBezTo>
                      <a:pt x="162" y="38"/>
                      <a:pt x="153" y="26"/>
                      <a:pt x="141" y="17"/>
                    </a:cubicBezTo>
                    <a:close/>
                  </a:path>
                </a:pathLst>
              </a:custGeom>
              <a:solidFill>
                <a:srgbClr val="59C3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Oval 588"/>
              <p:cNvSpPr>
                <a:spLocks noChangeArrowheads="1"/>
              </p:cNvSpPr>
              <p:nvPr/>
            </p:nvSpPr>
            <p:spPr bwMode="auto">
              <a:xfrm>
                <a:off x="7864872" y="2188779"/>
                <a:ext cx="139928" cy="161567"/>
              </a:xfrm>
              <a:prstGeom prst="ellipse">
                <a:avLst/>
              </a:prstGeom>
              <a:solidFill>
                <a:srgbClr val="59C3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589"/>
              <p:cNvSpPr/>
              <p:nvPr/>
            </p:nvSpPr>
            <p:spPr bwMode="auto">
              <a:xfrm>
                <a:off x="7549673" y="2475128"/>
                <a:ext cx="276250" cy="248842"/>
              </a:xfrm>
              <a:custGeom>
                <a:avLst/>
                <a:gdLst>
                  <a:gd name="T0" fmla="*/ 145 w 162"/>
                  <a:gd name="T1" fmla="*/ 20 h 146"/>
                  <a:gd name="T2" fmla="*/ 132 w 162"/>
                  <a:gd name="T3" fmla="*/ 11 h 146"/>
                  <a:gd name="T4" fmla="*/ 105 w 162"/>
                  <a:gd name="T5" fmla="*/ 0 h 146"/>
                  <a:gd name="T6" fmla="*/ 81 w 162"/>
                  <a:gd name="T7" fmla="*/ 9 h 146"/>
                  <a:gd name="T8" fmla="*/ 57 w 162"/>
                  <a:gd name="T9" fmla="*/ 0 h 146"/>
                  <a:gd name="T10" fmla="*/ 34 w 162"/>
                  <a:gd name="T11" fmla="*/ 9 h 146"/>
                  <a:gd name="T12" fmla="*/ 21 w 162"/>
                  <a:gd name="T13" fmla="*/ 17 h 146"/>
                  <a:gd name="T14" fmla="*/ 0 w 162"/>
                  <a:gd name="T15" fmla="*/ 57 h 146"/>
                  <a:gd name="T16" fmla="*/ 0 w 162"/>
                  <a:gd name="T17" fmla="*/ 82 h 146"/>
                  <a:gd name="T18" fmla="*/ 0 w 162"/>
                  <a:gd name="T19" fmla="*/ 96 h 146"/>
                  <a:gd name="T20" fmla="*/ 0 w 162"/>
                  <a:gd name="T21" fmla="*/ 119 h 146"/>
                  <a:gd name="T22" fmla="*/ 74 w 162"/>
                  <a:gd name="T23" fmla="*/ 146 h 146"/>
                  <a:gd name="T24" fmla="*/ 88 w 162"/>
                  <a:gd name="T25" fmla="*/ 146 h 146"/>
                  <a:gd name="T26" fmla="*/ 162 w 162"/>
                  <a:gd name="T27" fmla="*/ 119 h 146"/>
                  <a:gd name="T28" fmla="*/ 162 w 162"/>
                  <a:gd name="T29" fmla="*/ 96 h 146"/>
                  <a:gd name="T30" fmla="*/ 162 w 162"/>
                  <a:gd name="T31" fmla="*/ 82 h 146"/>
                  <a:gd name="T32" fmla="*/ 162 w 162"/>
                  <a:gd name="T33" fmla="*/ 57 h 146"/>
                  <a:gd name="T34" fmla="*/ 145 w 162"/>
                  <a:gd name="T35" fmla="*/ 2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2" h="146">
                    <a:moveTo>
                      <a:pt x="145" y="20"/>
                    </a:moveTo>
                    <a:cubicBezTo>
                      <a:pt x="141" y="17"/>
                      <a:pt x="137" y="14"/>
                      <a:pt x="132" y="11"/>
                    </a:cubicBezTo>
                    <a:cubicBezTo>
                      <a:pt x="123" y="6"/>
                      <a:pt x="113" y="3"/>
                      <a:pt x="105" y="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0" y="2"/>
                      <a:pt x="42" y="5"/>
                      <a:pt x="34" y="9"/>
                    </a:cubicBezTo>
                    <a:cubicBezTo>
                      <a:pt x="29" y="11"/>
                      <a:pt x="25" y="14"/>
                      <a:pt x="21" y="17"/>
                    </a:cubicBezTo>
                    <a:cubicBezTo>
                      <a:pt x="9" y="26"/>
                      <a:pt x="0" y="39"/>
                      <a:pt x="0" y="57"/>
                    </a:cubicBezTo>
                    <a:cubicBezTo>
                      <a:pt x="0" y="67"/>
                      <a:pt x="0" y="75"/>
                      <a:pt x="0" y="82"/>
                    </a:cubicBezTo>
                    <a:cubicBezTo>
                      <a:pt x="0" y="87"/>
                      <a:pt x="0" y="92"/>
                      <a:pt x="0" y="96"/>
                    </a:cubicBezTo>
                    <a:cubicBezTo>
                      <a:pt x="0" y="115"/>
                      <a:pt x="0" y="119"/>
                      <a:pt x="0" y="119"/>
                    </a:cubicBezTo>
                    <a:cubicBezTo>
                      <a:pt x="0" y="119"/>
                      <a:pt x="2" y="146"/>
                      <a:pt x="74" y="146"/>
                    </a:cubicBezTo>
                    <a:cubicBezTo>
                      <a:pt x="88" y="146"/>
                      <a:pt x="88" y="146"/>
                      <a:pt x="88" y="146"/>
                    </a:cubicBezTo>
                    <a:cubicBezTo>
                      <a:pt x="160" y="146"/>
                      <a:pt x="162" y="119"/>
                      <a:pt x="162" y="119"/>
                    </a:cubicBezTo>
                    <a:cubicBezTo>
                      <a:pt x="162" y="119"/>
                      <a:pt x="162" y="114"/>
                      <a:pt x="162" y="96"/>
                    </a:cubicBezTo>
                    <a:cubicBezTo>
                      <a:pt x="162" y="92"/>
                      <a:pt x="162" y="87"/>
                      <a:pt x="162" y="82"/>
                    </a:cubicBezTo>
                    <a:cubicBezTo>
                      <a:pt x="162" y="75"/>
                      <a:pt x="162" y="67"/>
                      <a:pt x="162" y="57"/>
                    </a:cubicBezTo>
                    <a:cubicBezTo>
                      <a:pt x="162" y="41"/>
                      <a:pt x="155" y="29"/>
                      <a:pt x="145" y="2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Oval 590"/>
              <p:cNvSpPr>
                <a:spLocks noChangeArrowheads="1"/>
              </p:cNvSpPr>
              <p:nvPr/>
            </p:nvSpPr>
            <p:spPr bwMode="auto">
              <a:xfrm>
                <a:off x="7618195" y="2282546"/>
                <a:ext cx="139207" cy="161567"/>
              </a:xfrm>
              <a:prstGeom prst="ellipse">
                <a:avLst/>
              </a:pr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591"/>
              <p:cNvSpPr/>
              <p:nvPr/>
            </p:nvSpPr>
            <p:spPr bwMode="auto">
              <a:xfrm>
                <a:off x="7309487" y="2381361"/>
                <a:ext cx="276250" cy="246678"/>
              </a:xfrm>
              <a:custGeom>
                <a:avLst/>
                <a:gdLst>
                  <a:gd name="T0" fmla="*/ 162 w 162"/>
                  <a:gd name="T1" fmla="*/ 57 h 145"/>
                  <a:gd name="T2" fmla="*/ 162 w 162"/>
                  <a:gd name="T3" fmla="*/ 57 h 145"/>
                  <a:gd name="T4" fmla="*/ 142 w 162"/>
                  <a:gd name="T5" fmla="*/ 17 h 145"/>
                  <a:gd name="T6" fmla="*/ 105 w 162"/>
                  <a:gd name="T7" fmla="*/ 0 h 145"/>
                  <a:gd name="T8" fmla="*/ 81 w 162"/>
                  <a:gd name="T9" fmla="*/ 9 h 145"/>
                  <a:gd name="T10" fmla="*/ 57 w 162"/>
                  <a:gd name="T11" fmla="*/ 0 h 145"/>
                  <a:gd name="T12" fmla="*/ 0 w 162"/>
                  <a:gd name="T13" fmla="*/ 57 h 145"/>
                  <a:gd name="T14" fmla="*/ 0 w 162"/>
                  <a:gd name="T15" fmla="*/ 118 h 145"/>
                  <a:gd name="T16" fmla="*/ 74 w 162"/>
                  <a:gd name="T17" fmla="*/ 145 h 145"/>
                  <a:gd name="T18" fmla="*/ 88 w 162"/>
                  <a:gd name="T19" fmla="*/ 145 h 145"/>
                  <a:gd name="T20" fmla="*/ 129 w 162"/>
                  <a:gd name="T21" fmla="*/ 141 h 145"/>
                  <a:gd name="T22" fmla="*/ 129 w 162"/>
                  <a:gd name="T23" fmla="*/ 110 h 145"/>
                  <a:gd name="T24" fmla="*/ 162 w 162"/>
                  <a:gd name="T25" fmla="*/ 5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2" h="145">
                    <a:moveTo>
                      <a:pt x="162" y="57"/>
                    </a:moveTo>
                    <a:cubicBezTo>
                      <a:pt x="162" y="57"/>
                      <a:pt x="162" y="57"/>
                      <a:pt x="162" y="57"/>
                    </a:cubicBezTo>
                    <a:cubicBezTo>
                      <a:pt x="162" y="39"/>
                      <a:pt x="153" y="26"/>
                      <a:pt x="142" y="17"/>
                    </a:cubicBezTo>
                    <a:cubicBezTo>
                      <a:pt x="130" y="8"/>
                      <a:pt x="116" y="3"/>
                      <a:pt x="105" y="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5" y="6"/>
                      <a:pt x="0" y="21"/>
                      <a:pt x="0" y="57"/>
                    </a:cubicBezTo>
                    <a:cubicBezTo>
                      <a:pt x="0" y="109"/>
                      <a:pt x="0" y="118"/>
                      <a:pt x="0" y="118"/>
                    </a:cubicBezTo>
                    <a:cubicBezTo>
                      <a:pt x="0" y="118"/>
                      <a:pt x="2" y="145"/>
                      <a:pt x="74" y="145"/>
                    </a:cubicBezTo>
                    <a:cubicBezTo>
                      <a:pt x="88" y="145"/>
                      <a:pt x="88" y="145"/>
                      <a:pt x="88" y="145"/>
                    </a:cubicBezTo>
                    <a:cubicBezTo>
                      <a:pt x="105" y="145"/>
                      <a:pt x="118" y="143"/>
                      <a:pt x="129" y="141"/>
                    </a:cubicBezTo>
                    <a:cubicBezTo>
                      <a:pt x="129" y="133"/>
                      <a:pt x="129" y="122"/>
                      <a:pt x="129" y="110"/>
                    </a:cubicBezTo>
                    <a:cubicBezTo>
                      <a:pt x="129" y="84"/>
                      <a:pt x="144" y="68"/>
                      <a:pt x="162" y="57"/>
                    </a:cubicBezTo>
                    <a:close/>
                  </a:path>
                </a:pathLst>
              </a:custGeom>
              <a:solidFill>
                <a:srgbClr val="59C3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Oval 592"/>
              <p:cNvSpPr>
                <a:spLocks noChangeArrowheads="1"/>
              </p:cNvSpPr>
              <p:nvPr/>
            </p:nvSpPr>
            <p:spPr bwMode="auto">
              <a:xfrm>
                <a:off x="7377287" y="2188779"/>
                <a:ext cx="139928" cy="161567"/>
              </a:xfrm>
              <a:prstGeom prst="ellipse">
                <a:avLst/>
              </a:prstGeom>
              <a:solidFill>
                <a:srgbClr val="59C3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7586907" y="4457696"/>
            <a:ext cx="854383" cy="855696"/>
            <a:chOff x="7586907" y="4457696"/>
            <a:chExt cx="854383" cy="855696"/>
          </a:xfrm>
        </p:grpSpPr>
        <p:sp>
          <p:nvSpPr>
            <p:cNvPr id="11" name="MH_Other_3"/>
            <p:cNvSpPr/>
            <p:nvPr>
              <p:custDataLst>
                <p:tags r:id="rId14"/>
              </p:custDataLst>
            </p:nvPr>
          </p:nvSpPr>
          <p:spPr>
            <a:xfrm>
              <a:off x="7586907" y="4457696"/>
              <a:ext cx="854383" cy="85569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7776080" y="4707418"/>
              <a:ext cx="435887" cy="365083"/>
              <a:chOff x="9211014" y="1362855"/>
              <a:chExt cx="710460" cy="595055"/>
            </a:xfrm>
          </p:grpSpPr>
          <p:sp>
            <p:nvSpPr>
              <p:cNvPr id="38" name="Freeform 227"/>
              <p:cNvSpPr>
                <a:spLocks noEditPoints="1"/>
              </p:cNvSpPr>
              <p:nvPr/>
            </p:nvSpPr>
            <p:spPr bwMode="auto">
              <a:xfrm>
                <a:off x="9211014" y="1362855"/>
                <a:ext cx="710460" cy="530141"/>
              </a:xfrm>
              <a:custGeom>
                <a:avLst/>
                <a:gdLst>
                  <a:gd name="T0" fmla="*/ 384 w 417"/>
                  <a:gd name="T1" fmla="*/ 0 h 311"/>
                  <a:gd name="T2" fmla="*/ 32 w 417"/>
                  <a:gd name="T3" fmla="*/ 0 h 311"/>
                  <a:gd name="T4" fmla="*/ 0 w 417"/>
                  <a:gd name="T5" fmla="*/ 33 h 311"/>
                  <a:gd name="T6" fmla="*/ 0 w 417"/>
                  <a:gd name="T7" fmla="*/ 278 h 311"/>
                  <a:gd name="T8" fmla="*/ 32 w 417"/>
                  <a:gd name="T9" fmla="*/ 311 h 311"/>
                  <a:gd name="T10" fmla="*/ 384 w 417"/>
                  <a:gd name="T11" fmla="*/ 311 h 311"/>
                  <a:gd name="T12" fmla="*/ 417 w 417"/>
                  <a:gd name="T13" fmla="*/ 278 h 311"/>
                  <a:gd name="T14" fmla="*/ 417 w 417"/>
                  <a:gd name="T15" fmla="*/ 33 h 311"/>
                  <a:gd name="T16" fmla="*/ 384 w 417"/>
                  <a:gd name="T17" fmla="*/ 0 h 311"/>
                  <a:gd name="T18" fmla="*/ 378 w 417"/>
                  <a:gd name="T19" fmla="*/ 251 h 311"/>
                  <a:gd name="T20" fmla="*/ 351 w 417"/>
                  <a:gd name="T21" fmla="*/ 277 h 311"/>
                  <a:gd name="T22" fmla="*/ 62 w 417"/>
                  <a:gd name="T23" fmla="*/ 277 h 311"/>
                  <a:gd name="T24" fmla="*/ 35 w 417"/>
                  <a:gd name="T25" fmla="*/ 251 h 311"/>
                  <a:gd name="T26" fmla="*/ 35 w 417"/>
                  <a:gd name="T27" fmla="*/ 60 h 311"/>
                  <a:gd name="T28" fmla="*/ 62 w 417"/>
                  <a:gd name="T29" fmla="*/ 35 h 311"/>
                  <a:gd name="T30" fmla="*/ 351 w 417"/>
                  <a:gd name="T31" fmla="*/ 35 h 311"/>
                  <a:gd name="T32" fmla="*/ 378 w 417"/>
                  <a:gd name="T33" fmla="*/ 60 h 311"/>
                  <a:gd name="T34" fmla="*/ 378 w 417"/>
                  <a:gd name="T35" fmla="*/ 25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7" h="311">
                    <a:moveTo>
                      <a:pt x="384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96"/>
                      <a:pt x="14" y="311"/>
                      <a:pt x="32" y="311"/>
                    </a:cubicBezTo>
                    <a:cubicBezTo>
                      <a:pt x="384" y="311"/>
                      <a:pt x="384" y="311"/>
                      <a:pt x="384" y="311"/>
                    </a:cubicBezTo>
                    <a:cubicBezTo>
                      <a:pt x="402" y="311"/>
                      <a:pt x="417" y="296"/>
                      <a:pt x="417" y="278"/>
                    </a:cubicBezTo>
                    <a:cubicBezTo>
                      <a:pt x="417" y="33"/>
                      <a:pt x="417" y="33"/>
                      <a:pt x="417" y="33"/>
                    </a:cubicBezTo>
                    <a:cubicBezTo>
                      <a:pt x="417" y="15"/>
                      <a:pt x="402" y="0"/>
                      <a:pt x="384" y="0"/>
                    </a:cubicBezTo>
                    <a:close/>
                    <a:moveTo>
                      <a:pt x="378" y="251"/>
                    </a:moveTo>
                    <a:cubicBezTo>
                      <a:pt x="378" y="265"/>
                      <a:pt x="366" y="277"/>
                      <a:pt x="351" y="277"/>
                    </a:cubicBezTo>
                    <a:cubicBezTo>
                      <a:pt x="62" y="277"/>
                      <a:pt x="62" y="277"/>
                      <a:pt x="62" y="277"/>
                    </a:cubicBezTo>
                    <a:cubicBezTo>
                      <a:pt x="47" y="277"/>
                      <a:pt x="35" y="265"/>
                      <a:pt x="35" y="251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5" y="46"/>
                      <a:pt x="47" y="35"/>
                      <a:pt x="62" y="35"/>
                    </a:cubicBezTo>
                    <a:cubicBezTo>
                      <a:pt x="351" y="35"/>
                      <a:pt x="351" y="35"/>
                      <a:pt x="351" y="35"/>
                    </a:cubicBezTo>
                    <a:cubicBezTo>
                      <a:pt x="366" y="35"/>
                      <a:pt x="378" y="46"/>
                      <a:pt x="378" y="60"/>
                    </a:cubicBezTo>
                    <a:lnTo>
                      <a:pt x="378" y="25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28"/>
              <p:cNvSpPr/>
              <p:nvPr/>
            </p:nvSpPr>
            <p:spPr bwMode="auto">
              <a:xfrm>
                <a:off x="9340844" y="1528027"/>
                <a:ext cx="468111" cy="168779"/>
              </a:xfrm>
              <a:custGeom>
                <a:avLst/>
                <a:gdLst>
                  <a:gd name="T0" fmla="*/ 231 w 649"/>
                  <a:gd name="T1" fmla="*/ 83 h 234"/>
                  <a:gd name="T2" fmla="*/ 0 w 649"/>
                  <a:gd name="T3" fmla="*/ 234 h 234"/>
                  <a:gd name="T4" fmla="*/ 92 w 649"/>
                  <a:gd name="T5" fmla="*/ 234 h 234"/>
                  <a:gd name="T6" fmla="*/ 231 w 649"/>
                  <a:gd name="T7" fmla="*/ 142 h 234"/>
                  <a:gd name="T8" fmla="*/ 361 w 649"/>
                  <a:gd name="T9" fmla="*/ 220 h 234"/>
                  <a:gd name="T10" fmla="*/ 649 w 649"/>
                  <a:gd name="T11" fmla="*/ 57 h 234"/>
                  <a:gd name="T12" fmla="*/ 649 w 649"/>
                  <a:gd name="T13" fmla="*/ 0 h 234"/>
                  <a:gd name="T14" fmla="*/ 361 w 649"/>
                  <a:gd name="T15" fmla="*/ 159 h 234"/>
                  <a:gd name="T16" fmla="*/ 231 w 649"/>
                  <a:gd name="T17" fmla="*/ 8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9" h="234">
                    <a:moveTo>
                      <a:pt x="231" y="83"/>
                    </a:moveTo>
                    <a:lnTo>
                      <a:pt x="0" y="234"/>
                    </a:lnTo>
                    <a:lnTo>
                      <a:pt x="92" y="234"/>
                    </a:lnTo>
                    <a:lnTo>
                      <a:pt x="231" y="142"/>
                    </a:lnTo>
                    <a:lnTo>
                      <a:pt x="361" y="220"/>
                    </a:lnTo>
                    <a:lnTo>
                      <a:pt x="649" y="57"/>
                    </a:lnTo>
                    <a:lnTo>
                      <a:pt x="649" y="0"/>
                    </a:lnTo>
                    <a:lnTo>
                      <a:pt x="361" y="159"/>
                    </a:lnTo>
                    <a:lnTo>
                      <a:pt x="231" y="83"/>
                    </a:lnTo>
                    <a:close/>
                  </a:path>
                </a:pathLst>
              </a:custGeom>
              <a:solidFill>
                <a:srgbClr val="59C3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29"/>
              <p:cNvSpPr/>
              <p:nvPr/>
            </p:nvSpPr>
            <p:spPr bwMode="auto">
              <a:xfrm>
                <a:off x="9393498" y="1911748"/>
                <a:ext cx="332510" cy="46162"/>
              </a:xfrm>
              <a:custGeom>
                <a:avLst/>
                <a:gdLst>
                  <a:gd name="T0" fmla="*/ 181 w 195"/>
                  <a:gd name="T1" fmla="*/ 0 h 27"/>
                  <a:gd name="T2" fmla="*/ 14 w 195"/>
                  <a:gd name="T3" fmla="*/ 0 h 27"/>
                  <a:gd name="T4" fmla="*/ 4 w 195"/>
                  <a:gd name="T5" fmla="*/ 4 h 27"/>
                  <a:gd name="T6" fmla="*/ 0 w 195"/>
                  <a:gd name="T7" fmla="*/ 14 h 27"/>
                  <a:gd name="T8" fmla="*/ 14 w 195"/>
                  <a:gd name="T9" fmla="*/ 27 h 27"/>
                  <a:gd name="T10" fmla="*/ 181 w 195"/>
                  <a:gd name="T11" fmla="*/ 27 h 27"/>
                  <a:gd name="T12" fmla="*/ 195 w 195"/>
                  <a:gd name="T13" fmla="*/ 14 h 27"/>
                  <a:gd name="T14" fmla="*/ 181 w 195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27">
                    <a:moveTo>
                      <a:pt x="181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0" y="0"/>
                      <a:pt x="6" y="2"/>
                      <a:pt x="4" y="4"/>
                    </a:cubicBezTo>
                    <a:cubicBezTo>
                      <a:pt x="1" y="7"/>
                      <a:pt x="0" y="10"/>
                      <a:pt x="0" y="14"/>
                    </a:cubicBezTo>
                    <a:cubicBezTo>
                      <a:pt x="0" y="21"/>
                      <a:pt x="6" y="27"/>
                      <a:pt x="14" y="27"/>
                    </a:cubicBezTo>
                    <a:cubicBezTo>
                      <a:pt x="181" y="27"/>
                      <a:pt x="181" y="27"/>
                      <a:pt x="181" y="27"/>
                    </a:cubicBezTo>
                    <a:cubicBezTo>
                      <a:pt x="189" y="27"/>
                      <a:pt x="195" y="21"/>
                      <a:pt x="195" y="14"/>
                    </a:cubicBezTo>
                    <a:cubicBezTo>
                      <a:pt x="195" y="6"/>
                      <a:pt x="189" y="0"/>
                      <a:pt x="181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7586907" y="2923481"/>
            <a:ext cx="854383" cy="855696"/>
            <a:chOff x="7586907" y="2923481"/>
            <a:chExt cx="854383" cy="855696"/>
          </a:xfrm>
        </p:grpSpPr>
        <p:sp>
          <p:nvSpPr>
            <p:cNvPr id="10" name="MH_Other_2"/>
            <p:cNvSpPr/>
            <p:nvPr>
              <p:custDataLst>
                <p:tags r:id="rId15"/>
              </p:custDataLst>
            </p:nvPr>
          </p:nvSpPr>
          <p:spPr>
            <a:xfrm>
              <a:off x="7586907" y="2923481"/>
              <a:ext cx="854383" cy="85569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7807660" y="3173521"/>
              <a:ext cx="412876" cy="373492"/>
              <a:chOff x="8191847" y="1367903"/>
              <a:chExt cx="672954" cy="608761"/>
            </a:xfrm>
          </p:grpSpPr>
          <p:sp>
            <p:nvSpPr>
              <p:cNvPr id="41" name="Freeform 345"/>
              <p:cNvSpPr/>
              <p:nvPr/>
            </p:nvSpPr>
            <p:spPr bwMode="auto">
              <a:xfrm>
                <a:off x="8791951" y="1657858"/>
                <a:ext cx="72849" cy="30294"/>
              </a:xfrm>
              <a:custGeom>
                <a:avLst/>
                <a:gdLst>
                  <a:gd name="T0" fmla="*/ 9 w 43"/>
                  <a:gd name="T1" fmla="*/ 18 h 18"/>
                  <a:gd name="T2" fmla="*/ 34 w 43"/>
                  <a:gd name="T3" fmla="*/ 17 h 18"/>
                  <a:gd name="T4" fmla="*/ 42 w 43"/>
                  <a:gd name="T5" fmla="*/ 8 h 18"/>
                  <a:gd name="T6" fmla="*/ 34 w 43"/>
                  <a:gd name="T7" fmla="*/ 0 h 18"/>
                  <a:gd name="T8" fmla="*/ 8 w 43"/>
                  <a:gd name="T9" fmla="*/ 1 h 18"/>
                  <a:gd name="T10" fmla="*/ 0 w 43"/>
                  <a:gd name="T11" fmla="*/ 9 h 18"/>
                  <a:gd name="T12" fmla="*/ 0 w 43"/>
                  <a:gd name="T13" fmla="*/ 9 h 18"/>
                  <a:gd name="T14" fmla="*/ 9 w 43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8">
                    <a:moveTo>
                      <a:pt x="9" y="18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39" y="17"/>
                      <a:pt x="43" y="13"/>
                      <a:pt x="42" y="8"/>
                    </a:cubicBezTo>
                    <a:cubicBezTo>
                      <a:pt x="42" y="3"/>
                      <a:pt x="38" y="0"/>
                      <a:pt x="34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0" y="4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346"/>
              <p:cNvSpPr/>
              <p:nvPr/>
            </p:nvSpPr>
            <p:spPr bwMode="auto">
              <a:xfrm>
                <a:off x="8793394" y="1458063"/>
                <a:ext cx="71407" cy="49769"/>
              </a:xfrm>
              <a:custGeom>
                <a:avLst/>
                <a:gdLst>
                  <a:gd name="T0" fmla="*/ 11 w 42"/>
                  <a:gd name="T1" fmla="*/ 27 h 29"/>
                  <a:gd name="T2" fmla="*/ 35 w 42"/>
                  <a:gd name="T3" fmla="*/ 18 h 29"/>
                  <a:gd name="T4" fmla="*/ 40 w 42"/>
                  <a:gd name="T5" fmla="*/ 7 h 29"/>
                  <a:gd name="T6" fmla="*/ 29 w 42"/>
                  <a:gd name="T7" fmla="*/ 2 h 29"/>
                  <a:gd name="T8" fmla="*/ 5 w 42"/>
                  <a:gd name="T9" fmla="*/ 12 h 29"/>
                  <a:gd name="T10" fmla="*/ 0 w 42"/>
                  <a:gd name="T11" fmla="*/ 19 h 29"/>
                  <a:gd name="T12" fmla="*/ 0 w 42"/>
                  <a:gd name="T13" fmla="*/ 23 h 29"/>
                  <a:gd name="T14" fmla="*/ 11 w 42"/>
                  <a:gd name="T15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9">
                    <a:moveTo>
                      <a:pt x="11" y="27"/>
                    </a:moveTo>
                    <a:cubicBezTo>
                      <a:pt x="35" y="18"/>
                      <a:pt x="35" y="18"/>
                      <a:pt x="35" y="18"/>
                    </a:cubicBezTo>
                    <a:cubicBezTo>
                      <a:pt x="39" y="16"/>
                      <a:pt x="42" y="11"/>
                      <a:pt x="40" y="7"/>
                    </a:cubicBezTo>
                    <a:cubicBezTo>
                      <a:pt x="38" y="2"/>
                      <a:pt x="33" y="0"/>
                      <a:pt x="29" y="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3"/>
                      <a:pt x="0" y="16"/>
                      <a:pt x="0" y="19"/>
                    </a:cubicBezTo>
                    <a:cubicBezTo>
                      <a:pt x="0" y="21"/>
                      <a:pt x="0" y="22"/>
                      <a:pt x="0" y="23"/>
                    </a:cubicBezTo>
                    <a:cubicBezTo>
                      <a:pt x="2" y="27"/>
                      <a:pt x="7" y="29"/>
                      <a:pt x="11" y="27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347"/>
              <p:cNvSpPr/>
              <p:nvPr/>
            </p:nvSpPr>
            <p:spPr bwMode="auto">
              <a:xfrm>
                <a:off x="8793394" y="1821588"/>
                <a:ext cx="71407" cy="49047"/>
              </a:xfrm>
              <a:custGeom>
                <a:avLst/>
                <a:gdLst>
                  <a:gd name="T0" fmla="*/ 35 w 42"/>
                  <a:gd name="T1" fmla="*/ 11 h 29"/>
                  <a:gd name="T2" fmla="*/ 11 w 42"/>
                  <a:gd name="T3" fmla="*/ 2 h 29"/>
                  <a:gd name="T4" fmla="*/ 0 w 42"/>
                  <a:gd name="T5" fmla="*/ 6 h 29"/>
                  <a:gd name="T6" fmla="*/ 0 w 42"/>
                  <a:gd name="T7" fmla="*/ 10 h 29"/>
                  <a:gd name="T8" fmla="*/ 5 w 42"/>
                  <a:gd name="T9" fmla="*/ 17 h 29"/>
                  <a:gd name="T10" fmla="*/ 29 w 42"/>
                  <a:gd name="T11" fmla="*/ 27 h 29"/>
                  <a:gd name="T12" fmla="*/ 40 w 42"/>
                  <a:gd name="T13" fmla="*/ 22 h 29"/>
                  <a:gd name="T14" fmla="*/ 35 w 42"/>
                  <a:gd name="T1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9">
                    <a:moveTo>
                      <a:pt x="35" y="11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7" y="0"/>
                      <a:pt x="2" y="2"/>
                      <a:pt x="0" y="6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3"/>
                      <a:pt x="2" y="16"/>
                      <a:pt x="5" y="1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33" y="29"/>
                      <a:pt x="38" y="27"/>
                      <a:pt x="40" y="22"/>
                    </a:cubicBezTo>
                    <a:cubicBezTo>
                      <a:pt x="42" y="18"/>
                      <a:pt x="39" y="13"/>
                      <a:pt x="35" y="11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348"/>
              <p:cNvSpPr/>
              <p:nvPr/>
            </p:nvSpPr>
            <p:spPr bwMode="auto">
              <a:xfrm>
                <a:off x="8668612" y="1367903"/>
                <a:ext cx="69964" cy="608760"/>
              </a:xfrm>
              <a:custGeom>
                <a:avLst/>
                <a:gdLst>
                  <a:gd name="T0" fmla="*/ 20 w 41"/>
                  <a:gd name="T1" fmla="*/ 0 h 357"/>
                  <a:gd name="T2" fmla="*/ 0 w 41"/>
                  <a:gd name="T3" fmla="*/ 23 h 357"/>
                  <a:gd name="T4" fmla="*/ 0 w 41"/>
                  <a:gd name="T5" fmla="*/ 335 h 357"/>
                  <a:gd name="T6" fmla="*/ 6 w 41"/>
                  <a:gd name="T7" fmla="*/ 351 h 357"/>
                  <a:gd name="T8" fmla="*/ 20 w 41"/>
                  <a:gd name="T9" fmla="*/ 357 h 357"/>
                  <a:gd name="T10" fmla="*/ 41 w 41"/>
                  <a:gd name="T11" fmla="*/ 335 h 357"/>
                  <a:gd name="T12" fmla="*/ 41 w 41"/>
                  <a:gd name="T13" fmla="*/ 23 h 357"/>
                  <a:gd name="T14" fmla="*/ 35 w 41"/>
                  <a:gd name="T15" fmla="*/ 7 h 357"/>
                  <a:gd name="T16" fmla="*/ 20 w 41"/>
                  <a:gd name="T17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57">
                    <a:moveTo>
                      <a:pt x="20" y="0"/>
                    </a:moveTo>
                    <a:cubicBezTo>
                      <a:pt x="9" y="0"/>
                      <a:pt x="0" y="10"/>
                      <a:pt x="0" y="23"/>
                    </a:cubicBezTo>
                    <a:cubicBezTo>
                      <a:pt x="0" y="335"/>
                      <a:pt x="0" y="335"/>
                      <a:pt x="0" y="335"/>
                    </a:cubicBezTo>
                    <a:cubicBezTo>
                      <a:pt x="0" y="341"/>
                      <a:pt x="2" y="347"/>
                      <a:pt x="6" y="351"/>
                    </a:cubicBezTo>
                    <a:cubicBezTo>
                      <a:pt x="10" y="355"/>
                      <a:pt x="15" y="357"/>
                      <a:pt x="20" y="357"/>
                    </a:cubicBezTo>
                    <a:cubicBezTo>
                      <a:pt x="31" y="357"/>
                      <a:pt x="41" y="347"/>
                      <a:pt x="41" y="335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1" y="16"/>
                      <a:pt x="38" y="11"/>
                      <a:pt x="35" y="7"/>
                    </a:cubicBezTo>
                    <a:cubicBezTo>
                      <a:pt x="31" y="3"/>
                      <a:pt x="26" y="0"/>
                      <a:pt x="20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349"/>
              <p:cNvSpPr/>
              <p:nvPr/>
            </p:nvSpPr>
            <p:spPr bwMode="auto">
              <a:xfrm>
                <a:off x="8355577" y="1396755"/>
                <a:ext cx="280578" cy="547451"/>
              </a:xfrm>
              <a:custGeom>
                <a:avLst/>
                <a:gdLst>
                  <a:gd name="T0" fmla="*/ 0 w 165"/>
                  <a:gd name="T1" fmla="*/ 224 h 321"/>
                  <a:gd name="T2" fmla="*/ 165 w 165"/>
                  <a:gd name="T3" fmla="*/ 321 h 321"/>
                  <a:gd name="T4" fmla="*/ 165 w 165"/>
                  <a:gd name="T5" fmla="*/ 43 h 321"/>
                  <a:gd name="T6" fmla="*/ 165 w 165"/>
                  <a:gd name="T7" fmla="*/ 0 h 321"/>
                  <a:gd name="T8" fmla="*/ 0 w 165"/>
                  <a:gd name="T9" fmla="*/ 57 h 321"/>
                  <a:gd name="T10" fmla="*/ 0 w 165"/>
                  <a:gd name="T11" fmla="*/ 224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321">
                    <a:moveTo>
                      <a:pt x="0" y="224"/>
                    </a:moveTo>
                    <a:cubicBezTo>
                      <a:pt x="69" y="239"/>
                      <a:pt x="165" y="321"/>
                      <a:pt x="165" y="321"/>
                    </a:cubicBezTo>
                    <a:cubicBezTo>
                      <a:pt x="165" y="43"/>
                      <a:pt x="165" y="43"/>
                      <a:pt x="165" y="43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24" y="41"/>
                      <a:pt x="0" y="57"/>
                      <a:pt x="0" y="57"/>
                    </a:cubicBez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59C3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350"/>
              <p:cNvSpPr/>
              <p:nvPr/>
            </p:nvSpPr>
            <p:spPr bwMode="auto">
              <a:xfrm>
                <a:off x="8244500" y="1802835"/>
                <a:ext cx="155075" cy="173829"/>
              </a:xfrm>
              <a:custGeom>
                <a:avLst/>
                <a:gdLst>
                  <a:gd name="T0" fmla="*/ 45 w 91"/>
                  <a:gd name="T1" fmla="*/ 0 h 102"/>
                  <a:gd name="T2" fmla="*/ 0 w 91"/>
                  <a:gd name="T3" fmla="*/ 0 h 102"/>
                  <a:gd name="T4" fmla="*/ 45 w 91"/>
                  <a:gd name="T5" fmla="*/ 57 h 102"/>
                  <a:gd name="T6" fmla="*/ 45 w 91"/>
                  <a:gd name="T7" fmla="*/ 77 h 102"/>
                  <a:gd name="T8" fmla="*/ 65 w 91"/>
                  <a:gd name="T9" fmla="*/ 102 h 102"/>
                  <a:gd name="T10" fmla="*/ 88 w 91"/>
                  <a:gd name="T11" fmla="*/ 102 h 102"/>
                  <a:gd name="T12" fmla="*/ 88 w 91"/>
                  <a:gd name="T13" fmla="*/ 51 h 102"/>
                  <a:gd name="T14" fmla="*/ 45 w 91"/>
                  <a:gd name="T1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102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5" y="37"/>
                      <a:pt x="45" y="57"/>
                    </a:cubicBezTo>
                    <a:cubicBezTo>
                      <a:pt x="45" y="77"/>
                      <a:pt x="45" y="77"/>
                      <a:pt x="45" y="77"/>
                    </a:cubicBezTo>
                    <a:cubicBezTo>
                      <a:pt x="45" y="77"/>
                      <a:pt x="42" y="102"/>
                      <a:pt x="65" y="102"/>
                    </a:cubicBezTo>
                    <a:cubicBezTo>
                      <a:pt x="88" y="102"/>
                      <a:pt x="88" y="102"/>
                      <a:pt x="88" y="102"/>
                    </a:cubicBezTo>
                    <a:cubicBezTo>
                      <a:pt x="88" y="51"/>
                      <a:pt x="88" y="51"/>
                      <a:pt x="88" y="51"/>
                    </a:cubicBezTo>
                    <a:cubicBezTo>
                      <a:pt x="88" y="5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351"/>
              <p:cNvSpPr/>
              <p:nvPr/>
            </p:nvSpPr>
            <p:spPr bwMode="auto">
              <a:xfrm>
                <a:off x="8191847" y="1494127"/>
                <a:ext cx="129109" cy="279856"/>
              </a:xfrm>
              <a:custGeom>
                <a:avLst/>
                <a:gdLst>
                  <a:gd name="T0" fmla="*/ 76 w 76"/>
                  <a:gd name="T1" fmla="*/ 164 h 164"/>
                  <a:gd name="T2" fmla="*/ 76 w 76"/>
                  <a:gd name="T3" fmla="*/ 0 h 164"/>
                  <a:gd name="T4" fmla="*/ 42 w 76"/>
                  <a:gd name="T5" fmla="*/ 0 h 164"/>
                  <a:gd name="T6" fmla="*/ 0 w 76"/>
                  <a:gd name="T7" fmla="*/ 31 h 164"/>
                  <a:gd name="T8" fmla="*/ 0 w 76"/>
                  <a:gd name="T9" fmla="*/ 122 h 164"/>
                  <a:gd name="T10" fmla="*/ 31 w 76"/>
                  <a:gd name="T11" fmla="*/ 164 h 164"/>
                  <a:gd name="T12" fmla="*/ 76 w 76"/>
                  <a:gd name="T13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64">
                    <a:moveTo>
                      <a:pt x="76" y="164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68" y="0"/>
                      <a:pt x="57" y="0"/>
                      <a:pt x="42" y="0"/>
                    </a:cubicBezTo>
                    <a:cubicBezTo>
                      <a:pt x="0" y="0"/>
                      <a:pt x="0" y="30"/>
                      <a:pt x="0" y="31"/>
                    </a:cubicBezTo>
                    <a:cubicBezTo>
                      <a:pt x="0" y="31"/>
                      <a:pt x="0" y="82"/>
                      <a:pt x="0" y="122"/>
                    </a:cubicBezTo>
                    <a:cubicBezTo>
                      <a:pt x="0" y="162"/>
                      <a:pt x="31" y="164"/>
                      <a:pt x="31" y="164"/>
                    </a:cubicBezTo>
                    <a:cubicBezTo>
                      <a:pt x="36" y="164"/>
                      <a:pt x="49" y="164"/>
                      <a:pt x="76" y="164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3750714" y="4457696"/>
            <a:ext cx="854383" cy="855696"/>
            <a:chOff x="3750714" y="4457696"/>
            <a:chExt cx="854383" cy="855696"/>
          </a:xfrm>
        </p:grpSpPr>
        <p:sp>
          <p:nvSpPr>
            <p:cNvPr id="13" name="MH_Other_5"/>
            <p:cNvSpPr/>
            <p:nvPr>
              <p:custDataLst>
                <p:tags r:id="rId16"/>
              </p:custDataLst>
            </p:nvPr>
          </p:nvSpPr>
          <p:spPr>
            <a:xfrm>
              <a:off x="3750714" y="4457696"/>
              <a:ext cx="854383" cy="85569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4002674" y="4693313"/>
              <a:ext cx="346497" cy="396060"/>
              <a:chOff x="7190711" y="1366461"/>
              <a:chExt cx="564762" cy="645545"/>
            </a:xfrm>
          </p:grpSpPr>
          <p:sp>
            <p:nvSpPr>
              <p:cNvPr id="48" name="Freeform 352"/>
              <p:cNvSpPr>
                <a:spLocks noEditPoints="1"/>
              </p:cNvSpPr>
              <p:nvPr/>
            </p:nvSpPr>
            <p:spPr bwMode="auto">
              <a:xfrm>
                <a:off x="7190711" y="1366461"/>
                <a:ext cx="564762" cy="370017"/>
              </a:xfrm>
              <a:custGeom>
                <a:avLst/>
                <a:gdLst>
                  <a:gd name="T0" fmla="*/ 301 w 331"/>
                  <a:gd name="T1" fmla="*/ 0 h 217"/>
                  <a:gd name="T2" fmla="*/ 30 w 331"/>
                  <a:gd name="T3" fmla="*/ 0 h 217"/>
                  <a:gd name="T4" fmla="*/ 0 w 331"/>
                  <a:gd name="T5" fmla="*/ 29 h 217"/>
                  <a:gd name="T6" fmla="*/ 0 w 331"/>
                  <a:gd name="T7" fmla="*/ 188 h 217"/>
                  <a:gd name="T8" fmla="*/ 30 w 331"/>
                  <a:gd name="T9" fmla="*/ 217 h 217"/>
                  <a:gd name="T10" fmla="*/ 301 w 331"/>
                  <a:gd name="T11" fmla="*/ 217 h 217"/>
                  <a:gd name="T12" fmla="*/ 331 w 331"/>
                  <a:gd name="T13" fmla="*/ 188 h 217"/>
                  <a:gd name="T14" fmla="*/ 331 w 331"/>
                  <a:gd name="T15" fmla="*/ 29 h 217"/>
                  <a:gd name="T16" fmla="*/ 301 w 331"/>
                  <a:gd name="T17" fmla="*/ 0 h 217"/>
                  <a:gd name="T18" fmla="*/ 306 w 331"/>
                  <a:gd name="T19" fmla="*/ 171 h 217"/>
                  <a:gd name="T20" fmla="*/ 281 w 331"/>
                  <a:gd name="T21" fmla="*/ 194 h 217"/>
                  <a:gd name="T22" fmla="*/ 48 w 331"/>
                  <a:gd name="T23" fmla="*/ 194 h 217"/>
                  <a:gd name="T24" fmla="*/ 23 w 331"/>
                  <a:gd name="T25" fmla="*/ 171 h 217"/>
                  <a:gd name="T26" fmla="*/ 23 w 331"/>
                  <a:gd name="T27" fmla="*/ 46 h 217"/>
                  <a:gd name="T28" fmla="*/ 48 w 331"/>
                  <a:gd name="T29" fmla="*/ 23 h 217"/>
                  <a:gd name="T30" fmla="*/ 281 w 331"/>
                  <a:gd name="T31" fmla="*/ 23 h 217"/>
                  <a:gd name="T32" fmla="*/ 306 w 331"/>
                  <a:gd name="T33" fmla="*/ 46 h 217"/>
                  <a:gd name="T34" fmla="*/ 306 w 331"/>
                  <a:gd name="T35" fmla="*/ 17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1" h="217">
                    <a:moveTo>
                      <a:pt x="301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204"/>
                      <a:pt x="13" y="217"/>
                      <a:pt x="30" y="217"/>
                    </a:cubicBezTo>
                    <a:cubicBezTo>
                      <a:pt x="301" y="217"/>
                      <a:pt x="301" y="217"/>
                      <a:pt x="301" y="217"/>
                    </a:cubicBezTo>
                    <a:cubicBezTo>
                      <a:pt x="318" y="217"/>
                      <a:pt x="331" y="204"/>
                      <a:pt x="331" y="188"/>
                    </a:cubicBezTo>
                    <a:cubicBezTo>
                      <a:pt x="331" y="29"/>
                      <a:pt x="331" y="29"/>
                      <a:pt x="331" y="29"/>
                    </a:cubicBezTo>
                    <a:cubicBezTo>
                      <a:pt x="331" y="13"/>
                      <a:pt x="318" y="0"/>
                      <a:pt x="301" y="0"/>
                    </a:cubicBezTo>
                    <a:close/>
                    <a:moveTo>
                      <a:pt x="306" y="171"/>
                    </a:moveTo>
                    <a:cubicBezTo>
                      <a:pt x="306" y="183"/>
                      <a:pt x="295" y="194"/>
                      <a:pt x="281" y="194"/>
                    </a:cubicBezTo>
                    <a:cubicBezTo>
                      <a:pt x="48" y="194"/>
                      <a:pt x="48" y="194"/>
                      <a:pt x="48" y="194"/>
                    </a:cubicBezTo>
                    <a:cubicBezTo>
                      <a:pt x="34" y="194"/>
                      <a:pt x="23" y="183"/>
                      <a:pt x="23" y="171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34"/>
                      <a:pt x="34" y="23"/>
                      <a:pt x="48" y="23"/>
                    </a:cubicBezTo>
                    <a:cubicBezTo>
                      <a:pt x="281" y="23"/>
                      <a:pt x="281" y="23"/>
                      <a:pt x="281" y="23"/>
                    </a:cubicBezTo>
                    <a:cubicBezTo>
                      <a:pt x="295" y="23"/>
                      <a:pt x="306" y="34"/>
                      <a:pt x="306" y="46"/>
                    </a:cubicBezTo>
                    <a:lnTo>
                      <a:pt x="306" y="1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353"/>
              <p:cNvSpPr/>
              <p:nvPr/>
            </p:nvSpPr>
            <p:spPr bwMode="auto">
              <a:xfrm>
                <a:off x="7589578" y="1485472"/>
                <a:ext cx="85832" cy="131273"/>
              </a:xfrm>
              <a:custGeom>
                <a:avLst/>
                <a:gdLst>
                  <a:gd name="T0" fmla="*/ 44 w 50"/>
                  <a:gd name="T1" fmla="*/ 64 h 77"/>
                  <a:gd name="T2" fmla="*/ 13 w 50"/>
                  <a:gd name="T3" fmla="*/ 64 h 77"/>
                  <a:gd name="T4" fmla="*/ 13 w 50"/>
                  <a:gd name="T5" fmla="*/ 42 h 77"/>
                  <a:gd name="T6" fmla="*/ 40 w 50"/>
                  <a:gd name="T7" fmla="*/ 42 h 77"/>
                  <a:gd name="T8" fmla="*/ 45 w 50"/>
                  <a:gd name="T9" fmla="*/ 41 h 77"/>
                  <a:gd name="T10" fmla="*/ 46 w 50"/>
                  <a:gd name="T11" fmla="*/ 37 h 77"/>
                  <a:gd name="T12" fmla="*/ 45 w 50"/>
                  <a:gd name="T13" fmla="*/ 32 h 77"/>
                  <a:gd name="T14" fmla="*/ 40 w 50"/>
                  <a:gd name="T15" fmla="*/ 31 h 77"/>
                  <a:gd name="T16" fmla="*/ 13 w 50"/>
                  <a:gd name="T17" fmla="*/ 31 h 77"/>
                  <a:gd name="T18" fmla="*/ 13 w 50"/>
                  <a:gd name="T19" fmla="*/ 12 h 77"/>
                  <a:gd name="T20" fmla="*/ 43 w 50"/>
                  <a:gd name="T21" fmla="*/ 12 h 77"/>
                  <a:gd name="T22" fmla="*/ 47 w 50"/>
                  <a:gd name="T23" fmla="*/ 10 h 77"/>
                  <a:gd name="T24" fmla="*/ 49 w 50"/>
                  <a:gd name="T25" fmla="*/ 6 h 77"/>
                  <a:gd name="T26" fmla="*/ 47 w 50"/>
                  <a:gd name="T27" fmla="*/ 2 h 77"/>
                  <a:gd name="T28" fmla="*/ 43 w 50"/>
                  <a:gd name="T29" fmla="*/ 0 h 77"/>
                  <a:gd name="T30" fmla="*/ 8 w 50"/>
                  <a:gd name="T31" fmla="*/ 0 h 77"/>
                  <a:gd name="T32" fmla="*/ 3 w 50"/>
                  <a:gd name="T33" fmla="*/ 1 h 77"/>
                  <a:gd name="T34" fmla="*/ 1 w 50"/>
                  <a:gd name="T35" fmla="*/ 4 h 77"/>
                  <a:gd name="T36" fmla="*/ 0 w 50"/>
                  <a:gd name="T37" fmla="*/ 10 h 77"/>
                  <a:gd name="T38" fmla="*/ 0 w 50"/>
                  <a:gd name="T39" fmla="*/ 67 h 77"/>
                  <a:gd name="T40" fmla="*/ 2 w 50"/>
                  <a:gd name="T41" fmla="*/ 74 h 77"/>
                  <a:gd name="T42" fmla="*/ 8 w 50"/>
                  <a:gd name="T43" fmla="*/ 77 h 77"/>
                  <a:gd name="T44" fmla="*/ 44 w 50"/>
                  <a:gd name="T45" fmla="*/ 77 h 77"/>
                  <a:gd name="T46" fmla="*/ 48 w 50"/>
                  <a:gd name="T47" fmla="*/ 75 h 77"/>
                  <a:gd name="T48" fmla="*/ 50 w 50"/>
                  <a:gd name="T49" fmla="*/ 70 h 77"/>
                  <a:gd name="T50" fmla="*/ 48 w 50"/>
                  <a:gd name="T51" fmla="*/ 66 h 77"/>
                  <a:gd name="T52" fmla="*/ 44 w 50"/>
                  <a:gd name="T53" fmla="*/ 6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0" h="77">
                    <a:moveTo>
                      <a:pt x="44" y="64"/>
                    </a:move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2" y="42"/>
                      <a:pt x="44" y="42"/>
                      <a:pt x="45" y="41"/>
                    </a:cubicBezTo>
                    <a:cubicBezTo>
                      <a:pt x="46" y="40"/>
                      <a:pt x="46" y="38"/>
                      <a:pt x="46" y="37"/>
                    </a:cubicBezTo>
                    <a:cubicBezTo>
                      <a:pt x="46" y="35"/>
                      <a:pt x="46" y="33"/>
                      <a:pt x="45" y="32"/>
                    </a:cubicBezTo>
                    <a:cubicBezTo>
                      <a:pt x="44" y="31"/>
                      <a:pt x="42" y="31"/>
                      <a:pt x="40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6" y="12"/>
                      <a:pt x="47" y="10"/>
                    </a:cubicBezTo>
                    <a:cubicBezTo>
                      <a:pt x="48" y="9"/>
                      <a:pt x="49" y="8"/>
                      <a:pt x="49" y="6"/>
                    </a:cubicBezTo>
                    <a:cubicBezTo>
                      <a:pt x="49" y="4"/>
                      <a:pt x="48" y="3"/>
                      <a:pt x="47" y="2"/>
                    </a:cubicBezTo>
                    <a:cubicBezTo>
                      <a:pt x="46" y="1"/>
                      <a:pt x="45" y="0"/>
                      <a:pt x="4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0"/>
                      <a:pt x="3" y="1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0" y="6"/>
                      <a:pt x="0" y="7"/>
                      <a:pt x="0" y="1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0"/>
                      <a:pt x="0" y="73"/>
                      <a:pt x="2" y="74"/>
                    </a:cubicBezTo>
                    <a:cubicBezTo>
                      <a:pt x="3" y="76"/>
                      <a:pt x="5" y="77"/>
                      <a:pt x="8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6" y="77"/>
                      <a:pt x="47" y="76"/>
                      <a:pt x="48" y="75"/>
                    </a:cubicBezTo>
                    <a:cubicBezTo>
                      <a:pt x="49" y="74"/>
                      <a:pt x="50" y="72"/>
                      <a:pt x="50" y="70"/>
                    </a:cubicBezTo>
                    <a:cubicBezTo>
                      <a:pt x="50" y="69"/>
                      <a:pt x="49" y="67"/>
                      <a:pt x="48" y="66"/>
                    </a:cubicBezTo>
                    <a:cubicBezTo>
                      <a:pt x="47" y="65"/>
                      <a:pt x="46" y="64"/>
                      <a:pt x="44" y="64"/>
                    </a:cubicBezTo>
                    <a:close/>
                  </a:path>
                </a:pathLst>
              </a:custGeom>
              <a:solidFill>
                <a:srgbClr val="59C3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354"/>
              <p:cNvSpPr/>
              <p:nvPr/>
            </p:nvSpPr>
            <p:spPr bwMode="auto">
              <a:xfrm>
                <a:off x="7494369" y="1484030"/>
                <a:ext cx="80062" cy="132715"/>
              </a:xfrm>
              <a:custGeom>
                <a:avLst/>
                <a:gdLst>
                  <a:gd name="T0" fmla="*/ 40 w 47"/>
                  <a:gd name="T1" fmla="*/ 65 h 78"/>
                  <a:gd name="T2" fmla="*/ 14 w 47"/>
                  <a:gd name="T3" fmla="*/ 65 h 78"/>
                  <a:gd name="T4" fmla="*/ 14 w 47"/>
                  <a:gd name="T5" fmla="*/ 9 h 78"/>
                  <a:gd name="T6" fmla="*/ 12 w 47"/>
                  <a:gd name="T7" fmla="*/ 2 h 78"/>
                  <a:gd name="T8" fmla="*/ 7 w 47"/>
                  <a:gd name="T9" fmla="*/ 0 h 78"/>
                  <a:gd name="T10" fmla="*/ 2 w 47"/>
                  <a:gd name="T11" fmla="*/ 2 h 78"/>
                  <a:gd name="T12" fmla="*/ 0 w 47"/>
                  <a:gd name="T13" fmla="*/ 9 h 78"/>
                  <a:gd name="T14" fmla="*/ 0 w 47"/>
                  <a:gd name="T15" fmla="*/ 68 h 78"/>
                  <a:gd name="T16" fmla="*/ 2 w 47"/>
                  <a:gd name="T17" fmla="*/ 75 h 78"/>
                  <a:gd name="T18" fmla="*/ 9 w 47"/>
                  <a:gd name="T19" fmla="*/ 78 h 78"/>
                  <a:gd name="T20" fmla="*/ 40 w 47"/>
                  <a:gd name="T21" fmla="*/ 78 h 78"/>
                  <a:gd name="T22" fmla="*/ 45 w 47"/>
                  <a:gd name="T23" fmla="*/ 76 h 78"/>
                  <a:gd name="T24" fmla="*/ 47 w 47"/>
                  <a:gd name="T25" fmla="*/ 71 h 78"/>
                  <a:gd name="T26" fmla="*/ 45 w 47"/>
                  <a:gd name="T27" fmla="*/ 67 h 78"/>
                  <a:gd name="T28" fmla="*/ 40 w 47"/>
                  <a:gd name="T29" fmla="*/ 6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78">
                    <a:moveTo>
                      <a:pt x="40" y="65"/>
                    </a:moveTo>
                    <a:cubicBezTo>
                      <a:pt x="14" y="65"/>
                      <a:pt x="14" y="65"/>
                      <a:pt x="14" y="65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6"/>
                      <a:pt x="13" y="4"/>
                      <a:pt x="12" y="2"/>
                    </a:cubicBezTo>
                    <a:cubicBezTo>
                      <a:pt x="11" y="1"/>
                      <a:pt x="9" y="0"/>
                      <a:pt x="7" y="0"/>
                    </a:cubicBezTo>
                    <a:cubicBezTo>
                      <a:pt x="5" y="0"/>
                      <a:pt x="3" y="1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1"/>
                      <a:pt x="1" y="74"/>
                      <a:pt x="2" y="75"/>
                    </a:cubicBezTo>
                    <a:cubicBezTo>
                      <a:pt x="4" y="77"/>
                      <a:pt x="6" y="78"/>
                      <a:pt x="9" y="78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3" y="78"/>
                      <a:pt x="44" y="77"/>
                      <a:pt x="45" y="76"/>
                    </a:cubicBezTo>
                    <a:cubicBezTo>
                      <a:pt x="46" y="75"/>
                      <a:pt x="47" y="73"/>
                      <a:pt x="47" y="71"/>
                    </a:cubicBezTo>
                    <a:cubicBezTo>
                      <a:pt x="47" y="69"/>
                      <a:pt x="46" y="68"/>
                      <a:pt x="45" y="67"/>
                    </a:cubicBezTo>
                    <a:cubicBezTo>
                      <a:pt x="44" y="65"/>
                      <a:pt x="43" y="65"/>
                      <a:pt x="40" y="65"/>
                    </a:cubicBezTo>
                    <a:close/>
                  </a:path>
                </a:pathLst>
              </a:custGeom>
              <a:solidFill>
                <a:srgbClr val="59C3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355"/>
              <p:cNvSpPr/>
              <p:nvPr/>
            </p:nvSpPr>
            <p:spPr bwMode="auto">
              <a:xfrm>
                <a:off x="7439552" y="1756673"/>
                <a:ext cx="51211" cy="204843"/>
              </a:xfrm>
              <a:custGeom>
                <a:avLst/>
                <a:gdLst>
                  <a:gd name="T0" fmla="*/ 71 w 71"/>
                  <a:gd name="T1" fmla="*/ 246 h 284"/>
                  <a:gd name="T2" fmla="*/ 71 w 71"/>
                  <a:gd name="T3" fmla="*/ 246 h 284"/>
                  <a:gd name="T4" fmla="*/ 71 w 71"/>
                  <a:gd name="T5" fmla="*/ 217 h 284"/>
                  <a:gd name="T6" fmla="*/ 71 w 71"/>
                  <a:gd name="T7" fmla="*/ 217 h 284"/>
                  <a:gd name="T8" fmla="*/ 71 w 71"/>
                  <a:gd name="T9" fmla="*/ 0 h 284"/>
                  <a:gd name="T10" fmla="*/ 0 w 71"/>
                  <a:gd name="T11" fmla="*/ 0 h 284"/>
                  <a:gd name="T12" fmla="*/ 0 w 71"/>
                  <a:gd name="T13" fmla="*/ 217 h 284"/>
                  <a:gd name="T14" fmla="*/ 0 w 71"/>
                  <a:gd name="T15" fmla="*/ 246 h 284"/>
                  <a:gd name="T16" fmla="*/ 0 w 71"/>
                  <a:gd name="T17" fmla="*/ 284 h 284"/>
                  <a:gd name="T18" fmla="*/ 71 w 71"/>
                  <a:gd name="T19" fmla="*/ 284 h 284"/>
                  <a:gd name="T20" fmla="*/ 71 w 71"/>
                  <a:gd name="T21" fmla="*/ 246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284">
                    <a:moveTo>
                      <a:pt x="71" y="246"/>
                    </a:moveTo>
                    <a:lnTo>
                      <a:pt x="71" y="246"/>
                    </a:lnTo>
                    <a:lnTo>
                      <a:pt x="71" y="217"/>
                    </a:lnTo>
                    <a:lnTo>
                      <a:pt x="71" y="217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217"/>
                    </a:lnTo>
                    <a:lnTo>
                      <a:pt x="0" y="246"/>
                    </a:lnTo>
                    <a:lnTo>
                      <a:pt x="0" y="284"/>
                    </a:lnTo>
                    <a:lnTo>
                      <a:pt x="71" y="284"/>
                    </a:lnTo>
                    <a:lnTo>
                      <a:pt x="71" y="246"/>
                    </a:lnTo>
                    <a:close/>
                  </a:path>
                </a:pathLst>
              </a:custGeom>
              <a:solidFill>
                <a:srgbClr val="59C3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356"/>
              <p:cNvSpPr/>
              <p:nvPr/>
            </p:nvSpPr>
            <p:spPr bwMode="auto">
              <a:xfrm>
                <a:off x="7368146" y="1918240"/>
                <a:ext cx="196188" cy="93766"/>
              </a:xfrm>
              <a:custGeom>
                <a:avLst/>
                <a:gdLst>
                  <a:gd name="T0" fmla="*/ 86 w 115"/>
                  <a:gd name="T1" fmla="*/ 0 h 55"/>
                  <a:gd name="T2" fmla="*/ 80 w 115"/>
                  <a:gd name="T3" fmla="*/ 13 h 55"/>
                  <a:gd name="T4" fmla="*/ 86 w 115"/>
                  <a:gd name="T5" fmla="*/ 22 h 55"/>
                  <a:gd name="T6" fmla="*/ 57 w 115"/>
                  <a:gd name="T7" fmla="*/ 37 h 55"/>
                  <a:gd name="T8" fmla="*/ 28 w 115"/>
                  <a:gd name="T9" fmla="*/ 22 h 55"/>
                  <a:gd name="T10" fmla="*/ 34 w 115"/>
                  <a:gd name="T11" fmla="*/ 13 h 55"/>
                  <a:gd name="T12" fmla="*/ 26 w 115"/>
                  <a:gd name="T13" fmla="*/ 1 h 55"/>
                  <a:gd name="T14" fmla="*/ 0 w 115"/>
                  <a:gd name="T15" fmla="*/ 25 h 55"/>
                  <a:gd name="T16" fmla="*/ 57 w 115"/>
                  <a:gd name="T17" fmla="*/ 55 h 55"/>
                  <a:gd name="T18" fmla="*/ 115 w 115"/>
                  <a:gd name="T19" fmla="*/ 25 h 55"/>
                  <a:gd name="T20" fmla="*/ 86 w 115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" h="55">
                    <a:moveTo>
                      <a:pt x="86" y="0"/>
                    </a:moveTo>
                    <a:cubicBezTo>
                      <a:pt x="80" y="13"/>
                      <a:pt x="80" y="13"/>
                      <a:pt x="80" y="13"/>
                    </a:cubicBezTo>
                    <a:cubicBezTo>
                      <a:pt x="84" y="15"/>
                      <a:pt x="86" y="18"/>
                      <a:pt x="86" y="22"/>
                    </a:cubicBezTo>
                    <a:cubicBezTo>
                      <a:pt x="86" y="30"/>
                      <a:pt x="73" y="37"/>
                      <a:pt x="57" y="37"/>
                    </a:cubicBezTo>
                    <a:cubicBezTo>
                      <a:pt x="41" y="37"/>
                      <a:pt x="28" y="30"/>
                      <a:pt x="28" y="22"/>
                    </a:cubicBezTo>
                    <a:cubicBezTo>
                      <a:pt x="28" y="19"/>
                      <a:pt x="30" y="16"/>
                      <a:pt x="34" y="1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0" y="6"/>
                      <a:pt x="0" y="15"/>
                      <a:pt x="0" y="25"/>
                    </a:cubicBezTo>
                    <a:cubicBezTo>
                      <a:pt x="0" y="42"/>
                      <a:pt x="25" y="55"/>
                      <a:pt x="57" y="55"/>
                    </a:cubicBezTo>
                    <a:cubicBezTo>
                      <a:pt x="89" y="55"/>
                      <a:pt x="115" y="42"/>
                      <a:pt x="115" y="25"/>
                    </a:cubicBezTo>
                    <a:cubicBezTo>
                      <a:pt x="115" y="15"/>
                      <a:pt x="103" y="5"/>
                      <a:pt x="86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357"/>
              <p:cNvSpPr>
                <a:spLocks noEditPoints="1"/>
              </p:cNvSpPr>
              <p:nvPr/>
            </p:nvSpPr>
            <p:spPr bwMode="auto">
              <a:xfrm>
                <a:off x="7376801" y="1484030"/>
                <a:ext cx="102422" cy="134158"/>
              </a:xfrm>
              <a:custGeom>
                <a:avLst/>
                <a:gdLst>
                  <a:gd name="T0" fmla="*/ 41 w 60"/>
                  <a:gd name="T1" fmla="*/ 14 h 79"/>
                  <a:gd name="T2" fmla="*/ 39 w 60"/>
                  <a:gd name="T3" fmla="*/ 8 h 79"/>
                  <a:gd name="T4" fmla="*/ 37 w 60"/>
                  <a:gd name="T5" fmla="*/ 4 h 79"/>
                  <a:gd name="T6" fmla="*/ 34 w 60"/>
                  <a:gd name="T7" fmla="*/ 1 h 79"/>
                  <a:gd name="T8" fmla="*/ 30 w 60"/>
                  <a:gd name="T9" fmla="*/ 0 h 79"/>
                  <a:gd name="T10" fmla="*/ 25 w 60"/>
                  <a:gd name="T11" fmla="*/ 1 h 79"/>
                  <a:gd name="T12" fmla="*/ 22 w 60"/>
                  <a:gd name="T13" fmla="*/ 4 h 79"/>
                  <a:gd name="T14" fmla="*/ 20 w 60"/>
                  <a:gd name="T15" fmla="*/ 9 h 79"/>
                  <a:gd name="T16" fmla="*/ 18 w 60"/>
                  <a:gd name="T17" fmla="*/ 14 h 79"/>
                  <a:gd name="T18" fmla="*/ 1 w 60"/>
                  <a:gd name="T19" fmla="*/ 64 h 79"/>
                  <a:gd name="T20" fmla="*/ 0 w 60"/>
                  <a:gd name="T21" fmla="*/ 69 h 79"/>
                  <a:gd name="T22" fmla="*/ 0 w 60"/>
                  <a:gd name="T23" fmla="*/ 72 h 79"/>
                  <a:gd name="T24" fmla="*/ 1 w 60"/>
                  <a:gd name="T25" fmla="*/ 77 h 79"/>
                  <a:gd name="T26" fmla="*/ 6 w 60"/>
                  <a:gd name="T27" fmla="*/ 79 h 79"/>
                  <a:gd name="T28" fmla="*/ 10 w 60"/>
                  <a:gd name="T29" fmla="*/ 77 h 79"/>
                  <a:gd name="T30" fmla="*/ 13 w 60"/>
                  <a:gd name="T31" fmla="*/ 69 h 79"/>
                  <a:gd name="T32" fmla="*/ 16 w 60"/>
                  <a:gd name="T33" fmla="*/ 59 h 79"/>
                  <a:gd name="T34" fmla="*/ 43 w 60"/>
                  <a:gd name="T35" fmla="*/ 59 h 79"/>
                  <a:gd name="T36" fmla="*/ 46 w 60"/>
                  <a:gd name="T37" fmla="*/ 69 h 79"/>
                  <a:gd name="T38" fmla="*/ 47 w 60"/>
                  <a:gd name="T39" fmla="*/ 73 h 79"/>
                  <a:gd name="T40" fmla="*/ 49 w 60"/>
                  <a:gd name="T41" fmla="*/ 76 h 79"/>
                  <a:gd name="T42" fmla="*/ 51 w 60"/>
                  <a:gd name="T43" fmla="*/ 78 h 79"/>
                  <a:gd name="T44" fmla="*/ 54 w 60"/>
                  <a:gd name="T45" fmla="*/ 79 h 79"/>
                  <a:gd name="T46" fmla="*/ 58 w 60"/>
                  <a:gd name="T47" fmla="*/ 77 h 79"/>
                  <a:gd name="T48" fmla="*/ 60 w 60"/>
                  <a:gd name="T49" fmla="*/ 72 h 79"/>
                  <a:gd name="T50" fmla="*/ 58 w 60"/>
                  <a:gd name="T51" fmla="*/ 64 h 79"/>
                  <a:gd name="T52" fmla="*/ 41 w 60"/>
                  <a:gd name="T53" fmla="*/ 14 h 79"/>
                  <a:gd name="T54" fmla="*/ 20 w 60"/>
                  <a:gd name="T55" fmla="*/ 48 h 79"/>
                  <a:gd name="T56" fmla="*/ 29 w 60"/>
                  <a:gd name="T57" fmla="*/ 16 h 79"/>
                  <a:gd name="T58" fmla="*/ 39 w 60"/>
                  <a:gd name="T59" fmla="*/ 48 h 79"/>
                  <a:gd name="T60" fmla="*/ 20 w 60"/>
                  <a:gd name="T61" fmla="*/ 4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" h="79">
                    <a:moveTo>
                      <a:pt x="41" y="14"/>
                    </a:moveTo>
                    <a:cubicBezTo>
                      <a:pt x="40" y="12"/>
                      <a:pt x="40" y="10"/>
                      <a:pt x="39" y="8"/>
                    </a:cubicBezTo>
                    <a:cubicBezTo>
                      <a:pt x="39" y="7"/>
                      <a:pt x="38" y="6"/>
                      <a:pt x="37" y="4"/>
                    </a:cubicBezTo>
                    <a:cubicBezTo>
                      <a:pt x="36" y="3"/>
                      <a:pt x="35" y="2"/>
                      <a:pt x="34" y="1"/>
                    </a:cubicBezTo>
                    <a:cubicBezTo>
                      <a:pt x="33" y="0"/>
                      <a:pt x="31" y="0"/>
                      <a:pt x="30" y="0"/>
                    </a:cubicBezTo>
                    <a:cubicBezTo>
                      <a:pt x="28" y="0"/>
                      <a:pt x="26" y="0"/>
                      <a:pt x="25" y="1"/>
                    </a:cubicBezTo>
                    <a:cubicBezTo>
                      <a:pt x="24" y="2"/>
                      <a:pt x="23" y="3"/>
                      <a:pt x="22" y="4"/>
                    </a:cubicBezTo>
                    <a:cubicBezTo>
                      <a:pt x="21" y="6"/>
                      <a:pt x="21" y="7"/>
                      <a:pt x="20" y="9"/>
                    </a:cubicBezTo>
                    <a:cubicBezTo>
                      <a:pt x="19" y="11"/>
                      <a:pt x="19" y="13"/>
                      <a:pt x="18" y="1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6"/>
                      <a:pt x="0" y="67"/>
                      <a:pt x="0" y="69"/>
                    </a:cubicBezTo>
                    <a:cubicBezTo>
                      <a:pt x="0" y="70"/>
                      <a:pt x="0" y="71"/>
                      <a:pt x="0" y="72"/>
                    </a:cubicBezTo>
                    <a:cubicBezTo>
                      <a:pt x="0" y="74"/>
                      <a:pt x="0" y="75"/>
                      <a:pt x="1" y="77"/>
                    </a:cubicBezTo>
                    <a:cubicBezTo>
                      <a:pt x="3" y="78"/>
                      <a:pt x="4" y="79"/>
                      <a:pt x="6" y="79"/>
                    </a:cubicBezTo>
                    <a:cubicBezTo>
                      <a:pt x="8" y="79"/>
                      <a:pt x="9" y="78"/>
                      <a:pt x="10" y="77"/>
                    </a:cubicBezTo>
                    <a:cubicBezTo>
                      <a:pt x="11" y="75"/>
                      <a:pt x="12" y="73"/>
                      <a:pt x="13" y="6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6" y="69"/>
                      <a:pt x="46" y="69"/>
                      <a:pt x="46" y="69"/>
                    </a:cubicBezTo>
                    <a:cubicBezTo>
                      <a:pt x="46" y="70"/>
                      <a:pt x="47" y="71"/>
                      <a:pt x="47" y="73"/>
                    </a:cubicBezTo>
                    <a:cubicBezTo>
                      <a:pt x="48" y="75"/>
                      <a:pt x="49" y="76"/>
                      <a:pt x="49" y="76"/>
                    </a:cubicBezTo>
                    <a:cubicBezTo>
                      <a:pt x="50" y="77"/>
                      <a:pt x="50" y="78"/>
                      <a:pt x="51" y="78"/>
                    </a:cubicBezTo>
                    <a:cubicBezTo>
                      <a:pt x="52" y="79"/>
                      <a:pt x="53" y="79"/>
                      <a:pt x="54" y="79"/>
                    </a:cubicBezTo>
                    <a:cubicBezTo>
                      <a:pt x="55" y="79"/>
                      <a:pt x="57" y="78"/>
                      <a:pt x="58" y="77"/>
                    </a:cubicBezTo>
                    <a:cubicBezTo>
                      <a:pt x="59" y="75"/>
                      <a:pt x="60" y="73"/>
                      <a:pt x="60" y="72"/>
                    </a:cubicBezTo>
                    <a:cubicBezTo>
                      <a:pt x="60" y="70"/>
                      <a:pt x="59" y="67"/>
                      <a:pt x="58" y="64"/>
                    </a:cubicBezTo>
                    <a:lnTo>
                      <a:pt x="41" y="14"/>
                    </a:lnTo>
                    <a:close/>
                    <a:moveTo>
                      <a:pt x="20" y="48"/>
                    </a:moveTo>
                    <a:cubicBezTo>
                      <a:pt x="29" y="16"/>
                      <a:pt x="29" y="16"/>
                      <a:pt x="29" y="16"/>
                    </a:cubicBezTo>
                    <a:cubicBezTo>
                      <a:pt x="39" y="48"/>
                      <a:pt x="39" y="48"/>
                      <a:pt x="39" y="48"/>
                    </a:cubicBezTo>
                    <a:lnTo>
                      <a:pt x="20" y="48"/>
                    </a:lnTo>
                    <a:close/>
                  </a:path>
                </a:pathLst>
              </a:custGeom>
              <a:solidFill>
                <a:srgbClr val="59C3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358"/>
              <p:cNvSpPr/>
              <p:nvPr/>
            </p:nvSpPr>
            <p:spPr bwMode="auto">
              <a:xfrm>
                <a:off x="7276543" y="1484030"/>
                <a:ext cx="87996" cy="134158"/>
              </a:xfrm>
              <a:custGeom>
                <a:avLst/>
                <a:gdLst>
                  <a:gd name="T0" fmla="*/ 45 w 52"/>
                  <a:gd name="T1" fmla="*/ 38 h 79"/>
                  <a:gd name="T2" fmla="*/ 38 w 52"/>
                  <a:gd name="T3" fmla="*/ 34 h 79"/>
                  <a:gd name="T4" fmla="*/ 28 w 52"/>
                  <a:gd name="T5" fmla="*/ 30 h 79"/>
                  <a:gd name="T6" fmla="*/ 22 w 52"/>
                  <a:gd name="T7" fmla="*/ 29 h 79"/>
                  <a:gd name="T8" fmla="*/ 18 w 52"/>
                  <a:gd name="T9" fmla="*/ 27 h 79"/>
                  <a:gd name="T10" fmla="*/ 15 w 52"/>
                  <a:gd name="T11" fmla="*/ 24 h 79"/>
                  <a:gd name="T12" fmla="*/ 14 w 52"/>
                  <a:gd name="T13" fmla="*/ 20 h 79"/>
                  <a:gd name="T14" fmla="*/ 17 w 52"/>
                  <a:gd name="T15" fmla="*/ 13 h 79"/>
                  <a:gd name="T16" fmla="*/ 25 w 52"/>
                  <a:gd name="T17" fmla="*/ 11 h 79"/>
                  <a:gd name="T18" fmla="*/ 33 w 52"/>
                  <a:gd name="T19" fmla="*/ 13 h 79"/>
                  <a:gd name="T20" fmla="*/ 37 w 52"/>
                  <a:gd name="T21" fmla="*/ 20 h 79"/>
                  <a:gd name="T22" fmla="*/ 40 w 52"/>
                  <a:gd name="T23" fmla="*/ 24 h 79"/>
                  <a:gd name="T24" fmla="*/ 43 w 52"/>
                  <a:gd name="T25" fmla="*/ 26 h 79"/>
                  <a:gd name="T26" fmla="*/ 48 w 52"/>
                  <a:gd name="T27" fmla="*/ 23 h 79"/>
                  <a:gd name="T28" fmla="*/ 49 w 52"/>
                  <a:gd name="T29" fmla="*/ 18 h 79"/>
                  <a:gd name="T30" fmla="*/ 48 w 52"/>
                  <a:gd name="T31" fmla="*/ 12 h 79"/>
                  <a:gd name="T32" fmla="*/ 44 w 52"/>
                  <a:gd name="T33" fmla="*/ 6 h 79"/>
                  <a:gd name="T34" fmla="*/ 36 w 52"/>
                  <a:gd name="T35" fmla="*/ 2 h 79"/>
                  <a:gd name="T36" fmla="*/ 26 w 52"/>
                  <a:gd name="T37" fmla="*/ 0 h 79"/>
                  <a:gd name="T38" fmla="*/ 13 w 52"/>
                  <a:gd name="T39" fmla="*/ 2 h 79"/>
                  <a:gd name="T40" fmla="*/ 4 w 52"/>
                  <a:gd name="T41" fmla="*/ 10 h 79"/>
                  <a:gd name="T42" fmla="*/ 2 w 52"/>
                  <a:gd name="T43" fmla="*/ 21 h 79"/>
                  <a:gd name="T44" fmla="*/ 4 w 52"/>
                  <a:gd name="T45" fmla="*/ 32 h 79"/>
                  <a:gd name="T46" fmla="*/ 12 w 52"/>
                  <a:gd name="T47" fmla="*/ 39 h 79"/>
                  <a:gd name="T48" fmla="*/ 24 w 52"/>
                  <a:gd name="T49" fmla="*/ 44 h 79"/>
                  <a:gd name="T50" fmla="*/ 32 w 52"/>
                  <a:gd name="T51" fmla="*/ 46 h 79"/>
                  <a:gd name="T52" fmla="*/ 37 w 52"/>
                  <a:gd name="T53" fmla="*/ 50 h 79"/>
                  <a:gd name="T54" fmla="*/ 39 w 52"/>
                  <a:gd name="T55" fmla="*/ 56 h 79"/>
                  <a:gd name="T56" fmla="*/ 35 w 52"/>
                  <a:gd name="T57" fmla="*/ 64 h 79"/>
                  <a:gd name="T58" fmla="*/ 26 w 52"/>
                  <a:gd name="T59" fmla="*/ 67 h 79"/>
                  <a:gd name="T60" fmla="*/ 19 w 52"/>
                  <a:gd name="T61" fmla="*/ 66 h 79"/>
                  <a:gd name="T62" fmla="*/ 15 w 52"/>
                  <a:gd name="T63" fmla="*/ 62 h 79"/>
                  <a:gd name="T64" fmla="*/ 12 w 52"/>
                  <a:gd name="T65" fmla="*/ 56 h 79"/>
                  <a:gd name="T66" fmla="*/ 10 w 52"/>
                  <a:gd name="T67" fmla="*/ 51 h 79"/>
                  <a:gd name="T68" fmla="*/ 6 w 52"/>
                  <a:gd name="T69" fmla="*/ 50 h 79"/>
                  <a:gd name="T70" fmla="*/ 2 w 52"/>
                  <a:gd name="T71" fmla="*/ 52 h 79"/>
                  <a:gd name="T72" fmla="*/ 0 w 52"/>
                  <a:gd name="T73" fmla="*/ 56 h 79"/>
                  <a:gd name="T74" fmla="*/ 3 w 52"/>
                  <a:gd name="T75" fmla="*/ 66 h 79"/>
                  <a:gd name="T76" fmla="*/ 10 w 52"/>
                  <a:gd name="T77" fmla="*/ 75 h 79"/>
                  <a:gd name="T78" fmla="*/ 26 w 52"/>
                  <a:gd name="T79" fmla="*/ 79 h 79"/>
                  <a:gd name="T80" fmla="*/ 40 w 52"/>
                  <a:gd name="T81" fmla="*/ 76 h 79"/>
                  <a:gd name="T82" fmla="*/ 49 w 52"/>
                  <a:gd name="T83" fmla="*/ 67 h 79"/>
                  <a:gd name="T84" fmla="*/ 52 w 52"/>
                  <a:gd name="T85" fmla="*/ 55 h 79"/>
                  <a:gd name="T86" fmla="*/ 50 w 52"/>
                  <a:gd name="T87" fmla="*/ 45 h 79"/>
                  <a:gd name="T88" fmla="*/ 45 w 52"/>
                  <a:gd name="T89" fmla="*/ 3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" h="79">
                    <a:moveTo>
                      <a:pt x="45" y="38"/>
                    </a:moveTo>
                    <a:cubicBezTo>
                      <a:pt x="43" y="36"/>
                      <a:pt x="41" y="35"/>
                      <a:pt x="38" y="34"/>
                    </a:cubicBezTo>
                    <a:cubicBezTo>
                      <a:pt x="35" y="33"/>
                      <a:pt x="31" y="31"/>
                      <a:pt x="28" y="30"/>
                    </a:cubicBezTo>
                    <a:cubicBezTo>
                      <a:pt x="25" y="30"/>
                      <a:pt x="23" y="29"/>
                      <a:pt x="22" y="29"/>
                    </a:cubicBezTo>
                    <a:cubicBezTo>
                      <a:pt x="20" y="28"/>
                      <a:pt x="19" y="27"/>
                      <a:pt x="18" y="27"/>
                    </a:cubicBezTo>
                    <a:cubicBezTo>
                      <a:pt x="17" y="26"/>
                      <a:pt x="16" y="25"/>
                      <a:pt x="15" y="24"/>
                    </a:cubicBezTo>
                    <a:cubicBezTo>
                      <a:pt x="14" y="23"/>
                      <a:pt x="14" y="21"/>
                      <a:pt x="14" y="20"/>
                    </a:cubicBezTo>
                    <a:cubicBezTo>
                      <a:pt x="14" y="17"/>
                      <a:pt x="15" y="15"/>
                      <a:pt x="17" y="13"/>
                    </a:cubicBezTo>
                    <a:cubicBezTo>
                      <a:pt x="19" y="12"/>
                      <a:pt x="22" y="11"/>
                      <a:pt x="25" y="11"/>
                    </a:cubicBezTo>
                    <a:cubicBezTo>
                      <a:pt x="29" y="11"/>
                      <a:pt x="31" y="12"/>
                      <a:pt x="33" y="13"/>
                    </a:cubicBezTo>
                    <a:cubicBezTo>
                      <a:pt x="35" y="15"/>
                      <a:pt x="36" y="17"/>
                      <a:pt x="37" y="20"/>
                    </a:cubicBezTo>
                    <a:cubicBezTo>
                      <a:pt x="38" y="22"/>
                      <a:pt x="39" y="23"/>
                      <a:pt x="40" y="24"/>
                    </a:cubicBezTo>
                    <a:cubicBezTo>
                      <a:pt x="41" y="25"/>
                      <a:pt x="42" y="26"/>
                      <a:pt x="43" y="26"/>
                    </a:cubicBezTo>
                    <a:cubicBezTo>
                      <a:pt x="45" y="26"/>
                      <a:pt x="46" y="25"/>
                      <a:pt x="48" y="23"/>
                    </a:cubicBezTo>
                    <a:cubicBezTo>
                      <a:pt x="49" y="22"/>
                      <a:pt x="49" y="20"/>
                      <a:pt x="49" y="18"/>
                    </a:cubicBezTo>
                    <a:cubicBezTo>
                      <a:pt x="49" y="16"/>
                      <a:pt x="49" y="14"/>
                      <a:pt x="48" y="12"/>
                    </a:cubicBezTo>
                    <a:cubicBezTo>
                      <a:pt x="47" y="10"/>
                      <a:pt x="46" y="8"/>
                      <a:pt x="44" y="6"/>
                    </a:cubicBezTo>
                    <a:cubicBezTo>
                      <a:pt x="42" y="4"/>
                      <a:pt x="39" y="3"/>
                      <a:pt x="36" y="2"/>
                    </a:cubicBezTo>
                    <a:cubicBezTo>
                      <a:pt x="33" y="0"/>
                      <a:pt x="30" y="0"/>
                      <a:pt x="26" y="0"/>
                    </a:cubicBezTo>
                    <a:cubicBezTo>
                      <a:pt x="21" y="0"/>
                      <a:pt x="17" y="1"/>
                      <a:pt x="13" y="2"/>
                    </a:cubicBezTo>
                    <a:cubicBezTo>
                      <a:pt x="9" y="4"/>
                      <a:pt x="6" y="7"/>
                      <a:pt x="4" y="10"/>
                    </a:cubicBezTo>
                    <a:cubicBezTo>
                      <a:pt x="3" y="13"/>
                      <a:pt x="2" y="17"/>
                      <a:pt x="2" y="21"/>
                    </a:cubicBezTo>
                    <a:cubicBezTo>
                      <a:pt x="2" y="26"/>
                      <a:pt x="2" y="29"/>
                      <a:pt x="4" y="32"/>
                    </a:cubicBezTo>
                    <a:cubicBezTo>
                      <a:pt x="6" y="35"/>
                      <a:pt x="9" y="38"/>
                      <a:pt x="12" y="39"/>
                    </a:cubicBezTo>
                    <a:cubicBezTo>
                      <a:pt x="15" y="41"/>
                      <a:pt x="19" y="43"/>
                      <a:pt x="24" y="44"/>
                    </a:cubicBezTo>
                    <a:cubicBezTo>
                      <a:pt x="27" y="45"/>
                      <a:pt x="30" y="46"/>
                      <a:pt x="32" y="46"/>
                    </a:cubicBezTo>
                    <a:cubicBezTo>
                      <a:pt x="34" y="47"/>
                      <a:pt x="36" y="48"/>
                      <a:pt x="37" y="50"/>
                    </a:cubicBezTo>
                    <a:cubicBezTo>
                      <a:pt x="38" y="52"/>
                      <a:pt x="39" y="54"/>
                      <a:pt x="39" y="56"/>
                    </a:cubicBezTo>
                    <a:cubicBezTo>
                      <a:pt x="39" y="59"/>
                      <a:pt x="38" y="62"/>
                      <a:pt x="35" y="64"/>
                    </a:cubicBezTo>
                    <a:cubicBezTo>
                      <a:pt x="33" y="66"/>
                      <a:pt x="30" y="67"/>
                      <a:pt x="26" y="67"/>
                    </a:cubicBezTo>
                    <a:cubicBezTo>
                      <a:pt x="23" y="67"/>
                      <a:pt x="21" y="67"/>
                      <a:pt x="19" y="66"/>
                    </a:cubicBezTo>
                    <a:cubicBezTo>
                      <a:pt x="17" y="65"/>
                      <a:pt x="16" y="63"/>
                      <a:pt x="15" y="62"/>
                    </a:cubicBezTo>
                    <a:cubicBezTo>
                      <a:pt x="14" y="60"/>
                      <a:pt x="13" y="58"/>
                      <a:pt x="12" y="56"/>
                    </a:cubicBezTo>
                    <a:cubicBezTo>
                      <a:pt x="12" y="54"/>
                      <a:pt x="11" y="52"/>
                      <a:pt x="10" y="51"/>
                    </a:cubicBezTo>
                    <a:cubicBezTo>
                      <a:pt x="9" y="50"/>
                      <a:pt x="8" y="50"/>
                      <a:pt x="6" y="50"/>
                    </a:cubicBezTo>
                    <a:cubicBezTo>
                      <a:pt x="4" y="50"/>
                      <a:pt x="3" y="50"/>
                      <a:pt x="2" y="52"/>
                    </a:cubicBezTo>
                    <a:cubicBezTo>
                      <a:pt x="1" y="53"/>
                      <a:pt x="0" y="54"/>
                      <a:pt x="0" y="56"/>
                    </a:cubicBezTo>
                    <a:cubicBezTo>
                      <a:pt x="0" y="60"/>
                      <a:pt x="1" y="63"/>
                      <a:pt x="3" y="66"/>
                    </a:cubicBezTo>
                    <a:cubicBezTo>
                      <a:pt x="5" y="70"/>
                      <a:pt x="7" y="72"/>
                      <a:pt x="10" y="75"/>
                    </a:cubicBezTo>
                    <a:cubicBezTo>
                      <a:pt x="14" y="77"/>
                      <a:pt x="20" y="79"/>
                      <a:pt x="26" y="79"/>
                    </a:cubicBezTo>
                    <a:cubicBezTo>
                      <a:pt x="32" y="79"/>
                      <a:pt x="36" y="78"/>
                      <a:pt x="40" y="76"/>
                    </a:cubicBezTo>
                    <a:cubicBezTo>
                      <a:pt x="44" y="74"/>
                      <a:pt x="47" y="71"/>
                      <a:pt x="49" y="67"/>
                    </a:cubicBezTo>
                    <a:cubicBezTo>
                      <a:pt x="51" y="63"/>
                      <a:pt x="52" y="59"/>
                      <a:pt x="52" y="55"/>
                    </a:cubicBezTo>
                    <a:cubicBezTo>
                      <a:pt x="52" y="51"/>
                      <a:pt x="51" y="48"/>
                      <a:pt x="50" y="45"/>
                    </a:cubicBezTo>
                    <a:cubicBezTo>
                      <a:pt x="49" y="42"/>
                      <a:pt x="47" y="40"/>
                      <a:pt x="45" y="38"/>
                    </a:cubicBezTo>
                    <a:close/>
                  </a:path>
                </a:pathLst>
              </a:custGeom>
              <a:solidFill>
                <a:srgbClr val="59C3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3750714" y="2923481"/>
            <a:ext cx="854383" cy="855696"/>
            <a:chOff x="3750714" y="2923481"/>
            <a:chExt cx="854383" cy="855696"/>
          </a:xfrm>
        </p:grpSpPr>
        <p:sp>
          <p:nvSpPr>
            <p:cNvPr id="12" name="MH_Other_4"/>
            <p:cNvSpPr/>
            <p:nvPr>
              <p:custDataLst>
                <p:tags r:id="rId17"/>
              </p:custDataLst>
            </p:nvPr>
          </p:nvSpPr>
          <p:spPr>
            <a:xfrm>
              <a:off x="3750714" y="2923481"/>
              <a:ext cx="854383" cy="85569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359"/>
            <p:cNvSpPr>
              <a:spLocks noEditPoints="1"/>
            </p:cNvSpPr>
            <p:nvPr/>
          </p:nvSpPr>
          <p:spPr bwMode="auto">
            <a:xfrm>
              <a:off x="3975126" y="3144961"/>
              <a:ext cx="386767" cy="395618"/>
            </a:xfrm>
            <a:custGeom>
              <a:avLst/>
              <a:gdLst>
                <a:gd name="T0" fmla="*/ 317 w 370"/>
                <a:gd name="T1" fmla="*/ 63 h 378"/>
                <a:gd name="T2" fmla="*/ 361 w 370"/>
                <a:gd name="T3" fmla="*/ 13 h 378"/>
                <a:gd name="T4" fmla="*/ 346 w 370"/>
                <a:gd name="T5" fmla="*/ 0 h 378"/>
                <a:gd name="T6" fmla="*/ 302 w 370"/>
                <a:gd name="T7" fmla="*/ 49 h 378"/>
                <a:gd name="T8" fmla="*/ 185 w 370"/>
                <a:gd name="T9" fmla="*/ 8 h 378"/>
                <a:gd name="T10" fmla="*/ 0 w 370"/>
                <a:gd name="T11" fmla="*/ 193 h 378"/>
                <a:gd name="T12" fmla="*/ 185 w 370"/>
                <a:gd name="T13" fmla="*/ 378 h 378"/>
                <a:gd name="T14" fmla="*/ 370 w 370"/>
                <a:gd name="T15" fmla="*/ 193 h 378"/>
                <a:gd name="T16" fmla="*/ 317 w 370"/>
                <a:gd name="T17" fmla="*/ 63 h 378"/>
                <a:gd name="T18" fmla="*/ 185 w 370"/>
                <a:gd name="T19" fmla="*/ 332 h 378"/>
                <a:gd name="T20" fmla="*/ 46 w 370"/>
                <a:gd name="T21" fmla="*/ 193 h 378"/>
                <a:gd name="T22" fmla="*/ 185 w 370"/>
                <a:gd name="T23" fmla="*/ 54 h 378"/>
                <a:gd name="T24" fmla="*/ 271 w 370"/>
                <a:gd name="T25" fmla="*/ 84 h 378"/>
                <a:gd name="T26" fmla="*/ 258 w 370"/>
                <a:gd name="T27" fmla="*/ 99 h 378"/>
                <a:gd name="T28" fmla="*/ 185 w 370"/>
                <a:gd name="T29" fmla="*/ 74 h 378"/>
                <a:gd name="T30" fmla="*/ 66 w 370"/>
                <a:gd name="T31" fmla="*/ 193 h 378"/>
                <a:gd name="T32" fmla="*/ 185 w 370"/>
                <a:gd name="T33" fmla="*/ 311 h 378"/>
                <a:gd name="T34" fmla="*/ 304 w 370"/>
                <a:gd name="T35" fmla="*/ 193 h 378"/>
                <a:gd name="T36" fmla="*/ 273 w 370"/>
                <a:gd name="T37" fmla="*/ 113 h 378"/>
                <a:gd name="T38" fmla="*/ 286 w 370"/>
                <a:gd name="T39" fmla="*/ 97 h 378"/>
                <a:gd name="T40" fmla="*/ 324 w 370"/>
                <a:gd name="T41" fmla="*/ 193 h 378"/>
                <a:gd name="T42" fmla="*/ 185 w 370"/>
                <a:gd name="T43" fmla="*/ 332 h 378"/>
                <a:gd name="T44" fmla="*/ 257 w 370"/>
                <a:gd name="T45" fmla="*/ 193 h 378"/>
                <a:gd name="T46" fmla="*/ 185 w 370"/>
                <a:gd name="T47" fmla="*/ 265 h 378"/>
                <a:gd name="T48" fmla="*/ 113 w 370"/>
                <a:gd name="T49" fmla="*/ 193 h 378"/>
                <a:gd name="T50" fmla="*/ 185 w 370"/>
                <a:gd name="T51" fmla="*/ 121 h 378"/>
                <a:gd name="T52" fmla="*/ 217 w 370"/>
                <a:gd name="T53" fmla="*/ 128 h 378"/>
                <a:gd name="T54" fmla="*/ 207 w 370"/>
                <a:gd name="T55" fmla="*/ 148 h 378"/>
                <a:gd name="T56" fmla="*/ 185 w 370"/>
                <a:gd name="T57" fmla="*/ 143 h 378"/>
                <a:gd name="T58" fmla="*/ 135 w 370"/>
                <a:gd name="T59" fmla="*/ 193 h 378"/>
                <a:gd name="T60" fmla="*/ 185 w 370"/>
                <a:gd name="T61" fmla="*/ 243 h 378"/>
                <a:gd name="T62" fmla="*/ 235 w 370"/>
                <a:gd name="T63" fmla="*/ 193 h 378"/>
                <a:gd name="T64" fmla="*/ 229 w 370"/>
                <a:gd name="T65" fmla="*/ 169 h 378"/>
                <a:gd name="T66" fmla="*/ 247 w 370"/>
                <a:gd name="T67" fmla="*/ 157 h 378"/>
                <a:gd name="T68" fmla="*/ 257 w 370"/>
                <a:gd name="T69" fmla="*/ 19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0" h="378">
                  <a:moveTo>
                    <a:pt x="317" y="63"/>
                  </a:moveTo>
                  <a:cubicBezTo>
                    <a:pt x="361" y="13"/>
                    <a:pt x="361" y="13"/>
                    <a:pt x="361" y="13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02" y="49"/>
                    <a:pt x="302" y="49"/>
                    <a:pt x="302" y="49"/>
                  </a:cubicBezTo>
                  <a:cubicBezTo>
                    <a:pt x="270" y="23"/>
                    <a:pt x="229" y="8"/>
                    <a:pt x="185" y="8"/>
                  </a:cubicBezTo>
                  <a:cubicBezTo>
                    <a:pt x="83" y="8"/>
                    <a:pt x="0" y="91"/>
                    <a:pt x="0" y="193"/>
                  </a:cubicBezTo>
                  <a:cubicBezTo>
                    <a:pt x="0" y="295"/>
                    <a:pt x="83" y="378"/>
                    <a:pt x="185" y="378"/>
                  </a:cubicBezTo>
                  <a:cubicBezTo>
                    <a:pt x="287" y="378"/>
                    <a:pt x="370" y="295"/>
                    <a:pt x="370" y="193"/>
                  </a:cubicBezTo>
                  <a:cubicBezTo>
                    <a:pt x="370" y="142"/>
                    <a:pt x="350" y="96"/>
                    <a:pt x="317" y="63"/>
                  </a:cubicBezTo>
                  <a:close/>
                  <a:moveTo>
                    <a:pt x="185" y="332"/>
                  </a:moveTo>
                  <a:cubicBezTo>
                    <a:pt x="108" y="332"/>
                    <a:pt x="46" y="269"/>
                    <a:pt x="46" y="193"/>
                  </a:cubicBezTo>
                  <a:cubicBezTo>
                    <a:pt x="46" y="116"/>
                    <a:pt x="108" y="54"/>
                    <a:pt x="185" y="54"/>
                  </a:cubicBezTo>
                  <a:cubicBezTo>
                    <a:pt x="218" y="54"/>
                    <a:pt x="248" y="65"/>
                    <a:pt x="271" y="84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38" y="83"/>
                    <a:pt x="212" y="74"/>
                    <a:pt x="185" y="74"/>
                  </a:cubicBezTo>
                  <a:cubicBezTo>
                    <a:pt x="120" y="74"/>
                    <a:pt x="66" y="127"/>
                    <a:pt x="66" y="193"/>
                  </a:cubicBezTo>
                  <a:cubicBezTo>
                    <a:pt x="66" y="258"/>
                    <a:pt x="120" y="311"/>
                    <a:pt x="185" y="311"/>
                  </a:cubicBezTo>
                  <a:cubicBezTo>
                    <a:pt x="251" y="311"/>
                    <a:pt x="304" y="258"/>
                    <a:pt x="304" y="193"/>
                  </a:cubicBezTo>
                  <a:cubicBezTo>
                    <a:pt x="304" y="162"/>
                    <a:pt x="292" y="134"/>
                    <a:pt x="273" y="113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310" y="122"/>
                    <a:pt x="324" y="156"/>
                    <a:pt x="324" y="193"/>
                  </a:cubicBezTo>
                  <a:cubicBezTo>
                    <a:pt x="324" y="269"/>
                    <a:pt x="262" y="332"/>
                    <a:pt x="185" y="332"/>
                  </a:cubicBezTo>
                  <a:close/>
                  <a:moveTo>
                    <a:pt x="257" y="193"/>
                  </a:moveTo>
                  <a:cubicBezTo>
                    <a:pt x="257" y="232"/>
                    <a:pt x="225" y="265"/>
                    <a:pt x="185" y="265"/>
                  </a:cubicBezTo>
                  <a:cubicBezTo>
                    <a:pt x="145" y="265"/>
                    <a:pt x="113" y="232"/>
                    <a:pt x="113" y="193"/>
                  </a:cubicBezTo>
                  <a:cubicBezTo>
                    <a:pt x="113" y="153"/>
                    <a:pt x="145" y="121"/>
                    <a:pt x="185" y="121"/>
                  </a:cubicBezTo>
                  <a:cubicBezTo>
                    <a:pt x="197" y="121"/>
                    <a:pt x="207" y="124"/>
                    <a:pt x="217" y="128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0" y="145"/>
                    <a:pt x="193" y="143"/>
                    <a:pt x="185" y="143"/>
                  </a:cubicBezTo>
                  <a:cubicBezTo>
                    <a:pt x="158" y="143"/>
                    <a:pt x="135" y="165"/>
                    <a:pt x="135" y="193"/>
                  </a:cubicBezTo>
                  <a:cubicBezTo>
                    <a:pt x="135" y="220"/>
                    <a:pt x="158" y="243"/>
                    <a:pt x="185" y="243"/>
                  </a:cubicBezTo>
                  <a:cubicBezTo>
                    <a:pt x="212" y="243"/>
                    <a:pt x="235" y="220"/>
                    <a:pt x="235" y="193"/>
                  </a:cubicBezTo>
                  <a:cubicBezTo>
                    <a:pt x="235" y="184"/>
                    <a:pt x="233" y="176"/>
                    <a:pt x="229" y="169"/>
                  </a:cubicBezTo>
                  <a:cubicBezTo>
                    <a:pt x="247" y="157"/>
                    <a:pt x="247" y="157"/>
                    <a:pt x="247" y="157"/>
                  </a:cubicBezTo>
                  <a:cubicBezTo>
                    <a:pt x="253" y="167"/>
                    <a:pt x="257" y="180"/>
                    <a:pt x="257" y="193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194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84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679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469"/>
                            </p:stCondLst>
                            <p:childTnLst>
                              <p:par>
                                <p:cTn id="8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164"/>
                            </p:stCondLst>
                            <p:childTnLst>
                              <p:par>
                                <p:cTn id="9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954"/>
                            </p:stCondLst>
                            <p:childTnLst>
                              <p:par>
                                <p:cTn id="9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649"/>
                            </p:stCondLst>
                            <p:childTnLst>
                              <p:par>
                                <p:cTn id="10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0"/>
            <a:ext cx="1581151" cy="1306653"/>
            <a:chOff x="-2" y="5562600"/>
            <a:chExt cx="1581151" cy="1306653"/>
          </a:xfrm>
        </p:grpSpPr>
        <p:sp>
          <p:nvSpPr>
            <p:cNvPr id="3" name="直角三角形 8"/>
            <p:cNvSpPr/>
            <p:nvPr/>
          </p:nvSpPr>
          <p:spPr>
            <a:xfrm flipV="1">
              <a:off x="-2" y="5562600"/>
              <a:ext cx="1581151" cy="1306653"/>
            </a:xfrm>
            <a:custGeom>
              <a:avLst/>
              <a:gdLst>
                <a:gd name="connsiteX0" fmla="*/ 0 w 1596000"/>
                <a:gd name="connsiteY0" fmla="*/ 740842 h 740842"/>
                <a:gd name="connsiteX1" fmla="*/ 0 w 1596000"/>
                <a:gd name="connsiteY1" fmla="*/ 0 h 740842"/>
                <a:gd name="connsiteX2" fmla="*/ 1596000 w 1596000"/>
                <a:gd name="connsiteY2" fmla="*/ 740842 h 740842"/>
                <a:gd name="connsiteX3" fmla="*/ 0 w 1596000"/>
                <a:gd name="connsiteY3" fmla="*/ 740842 h 740842"/>
                <a:gd name="connsiteX0-1" fmla="*/ 0 w 1519800"/>
                <a:gd name="connsiteY0-2" fmla="*/ 740842 h 1293292"/>
                <a:gd name="connsiteX1-3" fmla="*/ 0 w 1519800"/>
                <a:gd name="connsiteY1-4" fmla="*/ 0 h 1293292"/>
                <a:gd name="connsiteX2-5" fmla="*/ 1519800 w 1519800"/>
                <a:gd name="connsiteY2-6" fmla="*/ 1293292 h 1293292"/>
                <a:gd name="connsiteX3-7" fmla="*/ 0 w 1519800"/>
                <a:gd name="connsiteY3-8" fmla="*/ 740842 h 1293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9800" h="1293292">
                  <a:moveTo>
                    <a:pt x="0" y="740842"/>
                  </a:moveTo>
                  <a:lnTo>
                    <a:pt x="0" y="0"/>
                  </a:lnTo>
                  <a:lnTo>
                    <a:pt x="1519800" y="1293292"/>
                  </a:lnTo>
                  <a:lnTo>
                    <a:pt x="0" y="740842"/>
                  </a:lnTo>
                  <a:close/>
                </a:path>
              </a:pathLst>
            </a:custGeom>
            <a:solidFill>
              <a:srgbClr val="59C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直角三角形 8"/>
            <p:cNvSpPr/>
            <p:nvPr/>
          </p:nvSpPr>
          <p:spPr>
            <a:xfrm rot="5400000" flipH="1" flipV="1">
              <a:off x="148633" y="5428776"/>
              <a:ext cx="1293293" cy="1565153"/>
            </a:xfrm>
            <a:custGeom>
              <a:avLst/>
              <a:gdLst>
                <a:gd name="connsiteX0" fmla="*/ 0 w 1596000"/>
                <a:gd name="connsiteY0" fmla="*/ 740842 h 740842"/>
                <a:gd name="connsiteX1" fmla="*/ 0 w 1596000"/>
                <a:gd name="connsiteY1" fmla="*/ 0 h 740842"/>
                <a:gd name="connsiteX2" fmla="*/ 1596000 w 1596000"/>
                <a:gd name="connsiteY2" fmla="*/ 740842 h 740842"/>
                <a:gd name="connsiteX3" fmla="*/ 0 w 1596000"/>
                <a:gd name="connsiteY3" fmla="*/ 740842 h 740842"/>
                <a:gd name="connsiteX0-1" fmla="*/ 0 w 1519800"/>
                <a:gd name="connsiteY0-2" fmla="*/ 740842 h 1293292"/>
                <a:gd name="connsiteX1-3" fmla="*/ 0 w 1519800"/>
                <a:gd name="connsiteY1-4" fmla="*/ 0 h 1293292"/>
                <a:gd name="connsiteX2-5" fmla="*/ 1519800 w 1519800"/>
                <a:gd name="connsiteY2-6" fmla="*/ 1293292 h 1293292"/>
                <a:gd name="connsiteX3-7" fmla="*/ 0 w 1519800"/>
                <a:gd name="connsiteY3-8" fmla="*/ 740842 h 1293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9800" h="1293292">
                  <a:moveTo>
                    <a:pt x="0" y="740842"/>
                  </a:moveTo>
                  <a:lnTo>
                    <a:pt x="0" y="0"/>
                  </a:lnTo>
                  <a:lnTo>
                    <a:pt x="1519800" y="1293292"/>
                  </a:lnTo>
                  <a:lnTo>
                    <a:pt x="0" y="7408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786077" y="1888400"/>
            <a:ext cx="4169923" cy="4357094"/>
            <a:chOff x="6096000" y="1888400"/>
            <a:chExt cx="4169923" cy="4357094"/>
          </a:xfrm>
          <a:blipFill>
            <a:blip r:embed="rId1"/>
            <a:stretch>
              <a:fillRect/>
            </a:stretch>
          </a:blipFill>
          <a:effectLst>
            <a:outerShdw blurRad="76200" dist="635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0" name="矩形 9"/>
            <p:cNvSpPr/>
            <p:nvPr/>
          </p:nvSpPr>
          <p:spPr>
            <a:xfrm>
              <a:off x="7655283" y="4085494"/>
              <a:ext cx="2610640" cy="21600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6802962" y="1888400"/>
              <a:ext cx="2157641" cy="173649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096000" y="3429000"/>
              <a:ext cx="1725878" cy="138848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MH_Text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9648" y="3183196"/>
            <a:ext cx="5400000" cy="66776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Remember, the brick walls are there for a reason. The brick walls are not there to keep us out. The brick walls are there to give us a chance to show how badly we want </a:t>
            </a:r>
            <a:r>
              <a:rPr lang="en-US" altLang="zh-CN" sz="1050" dirty="0" err="1">
                <a:solidFill>
                  <a:srgbClr val="58595B"/>
                </a:solidFill>
                <a:latin typeface="+mn-lt"/>
              </a:rPr>
              <a:t>someting</a:t>
            </a: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. Because the brick walls are there to stop the people who don't want it badly enough. They're there to stop the other people</a:t>
            </a:r>
            <a:endParaRPr lang="en-US" altLang="zh-CN" sz="1050" dirty="0">
              <a:solidFill>
                <a:srgbClr val="58595B"/>
              </a:solidFill>
              <a:latin typeface="+mn-lt"/>
            </a:endParaRPr>
          </a:p>
        </p:txBody>
      </p:sp>
      <p:sp>
        <p:nvSpPr>
          <p:cNvPr id="18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63086" y="2677251"/>
            <a:ext cx="1975953" cy="47509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zh-CN" sz="1600" dirty="0">
                <a:solidFill>
                  <a:srgbClr val="58595B"/>
                </a:solidFill>
                <a:latin typeface="Arial Rounded MT Bold" panose="020F0704030504030204" pitchFamily="34" charset="0"/>
              </a:rPr>
              <a:t>ADD TITLE HERE</a:t>
            </a:r>
            <a:endParaRPr lang="en-US" altLang="zh-CN" sz="1600" dirty="0">
              <a:solidFill>
                <a:srgbClr val="58595B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066675" y="2756647"/>
            <a:ext cx="416411" cy="382998"/>
            <a:chOff x="8374817" y="3976831"/>
            <a:chExt cx="719115" cy="661413"/>
          </a:xfrm>
        </p:grpSpPr>
        <p:sp>
          <p:nvSpPr>
            <p:cNvPr id="20" name="Freeform 44"/>
            <p:cNvSpPr/>
            <p:nvPr/>
          </p:nvSpPr>
          <p:spPr bwMode="auto">
            <a:xfrm>
              <a:off x="9018919" y="4072040"/>
              <a:ext cx="75013" cy="68522"/>
            </a:xfrm>
            <a:custGeom>
              <a:avLst/>
              <a:gdLst>
                <a:gd name="T0" fmla="*/ 28 w 44"/>
                <a:gd name="T1" fmla="*/ 11 h 40"/>
                <a:gd name="T2" fmla="*/ 0 w 44"/>
                <a:gd name="T3" fmla="*/ 18 h 40"/>
                <a:gd name="T4" fmla="*/ 31 w 44"/>
                <a:gd name="T5" fmla="*/ 40 h 40"/>
                <a:gd name="T6" fmla="*/ 28 w 44"/>
                <a:gd name="T7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8" y="11"/>
                  </a:moveTo>
                  <a:cubicBezTo>
                    <a:pt x="13" y="0"/>
                    <a:pt x="0" y="18"/>
                    <a:pt x="0" y="1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44" y="22"/>
                    <a:pt x="28" y="11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5"/>
            <p:cNvSpPr/>
            <p:nvPr/>
          </p:nvSpPr>
          <p:spPr bwMode="auto">
            <a:xfrm>
              <a:off x="8831387" y="4116759"/>
              <a:ext cx="230088" cy="284184"/>
            </a:xfrm>
            <a:custGeom>
              <a:avLst/>
              <a:gdLst>
                <a:gd name="T0" fmla="*/ 187 w 319"/>
                <a:gd name="T1" fmla="*/ 85 h 394"/>
                <a:gd name="T2" fmla="*/ 156 w 319"/>
                <a:gd name="T3" fmla="*/ 125 h 394"/>
                <a:gd name="T4" fmla="*/ 104 w 319"/>
                <a:gd name="T5" fmla="*/ 198 h 394"/>
                <a:gd name="T6" fmla="*/ 0 w 319"/>
                <a:gd name="T7" fmla="*/ 342 h 394"/>
                <a:gd name="T8" fmla="*/ 74 w 319"/>
                <a:gd name="T9" fmla="*/ 394 h 394"/>
                <a:gd name="T10" fmla="*/ 104 w 319"/>
                <a:gd name="T11" fmla="*/ 352 h 394"/>
                <a:gd name="T12" fmla="*/ 130 w 319"/>
                <a:gd name="T13" fmla="*/ 314 h 394"/>
                <a:gd name="T14" fmla="*/ 156 w 319"/>
                <a:gd name="T15" fmla="*/ 276 h 394"/>
                <a:gd name="T16" fmla="*/ 319 w 319"/>
                <a:gd name="T17" fmla="*/ 52 h 394"/>
                <a:gd name="T18" fmla="*/ 248 w 319"/>
                <a:gd name="T19" fmla="*/ 0 h 394"/>
                <a:gd name="T20" fmla="*/ 187 w 319"/>
                <a:gd name="T21" fmla="*/ 8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394">
                  <a:moveTo>
                    <a:pt x="187" y="85"/>
                  </a:moveTo>
                  <a:lnTo>
                    <a:pt x="156" y="125"/>
                  </a:lnTo>
                  <a:lnTo>
                    <a:pt x="104" y="198"/>
                  </a:lnTo>
                  <a:lnTo>
                    <a:pt x="0" y="342"/>
                  </a:lnTo>
                  <a:lnTo>
                    <a:pt x="74" y="394"/>
                  </a:lnTo>
                  <a:lnTo>
                    <a:pt x="104" y="352"/>
                  </a:lnTo>
                  <a:lnTo>
                    <a:pt x="130" y="314"/>
                  </a:lnTo>
                  <a:lnTo>
                    <a:pt x="156" y="276"/>
                  </a:lnTo>
                  <a:lnTo>
                    <a:pt x="319" y="52"/>
                  </a:lnTo>
                  <a:lnTo>
                    <a:pt x="248" y="0"/>
                  </a:lnTo>
                  <a:lnTo>
                    <a:pt x="187" y="85"/>
                  </a:lnTo>
                  <a:close/>
                </a:path>
              </a:pathLst>
            </a:custGeom>
            <a:solidFill>
              <a:srgbClr val="59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6"/>
            <p:cNvSpPr/>
            <p:nvPr/>
          </p:nvSpPr>
          <p:spPr bwMode="auto">
            <a:xfrm>
              <a:off x="8374817" y="3976831"/>
              <a:ext cx="569090" cy="661413"/>
            </a:xfrm>
            <a:custGeom>
              <a:avLst/>
              <a:gdLst>
                <a:gd name="T0" fmla="*/ 312 w 334"/>
                <a:gd name="T1" fmla="*/ 348 h 388"/>
                <a:gd name="T2" fmla="*/ 293 w 334"/>
                <a:gd name="T3" fmla="*/ 366 h 388"/>
                <a:gd name="T4" fmla="*/ 40 w 334"/>
                <a:gd name="T5" fmla="*/ 366 h 388"/>
                <a:gd name="T6" fmla="*/ 22 w 334"/>
                <a:gd name="T7" fmla="*/ 348 h 388"/>
                <a:gd name="T8" fmla="*/ 22 w 334"/>
                <a:gd name="T9" fmla="*/ 41 h 388"/>
                <a:gd name="T10" fmla="*/ 40 w 334"/>
                <a:gd name="T11" fmla="*/ 23 h 388"/>
                <a:gd name="T12" fmla="*/ 293 w 334"/>
                <a:gd name="T13" fmla="*/ 23 h 388"/>
                <a:gd name="T14" fmla="*/ 312 w 334"/>
                <a:gd name="T15" fmla="*/ 41 h 388"/>
                <a:gd name="T16" fmla="*/ 312 w 334"/>
                <a:gd name="T17" fmla="*/ 140 h 388"/>
                <a:gd name="T18" fmla="*/ 334 w 334"/>
                <a:gd name="T19" fmla="*/ 109 h 388"/>
                <a:gd name="T20" fmla="*/ 334 w 334"/>
                <a:gd name="T21" fmla="*/ 21 h 388"/>
                <a:gd name="T22" fmla="*/ 313 w 334"/>
                <a:gd name="T23" fmla="*/ 0 h 388"/>
                <a:gd name="T24" fmla="*/ 21 w 334"/>
                <a:gd name="T25" fmla="*/ 0 h 388"/>
                <a:gd name="T26" fmla="*/ 0 w 334"/>
                <a:gd name="T27" fmla="*/ 21 h 388"/>
                <a:gd name="T28" fmla="*/ 0 w 334"/>
                <a:gd name="T29" fmla="*/ 368 h 388"/>
                <a:gd name="T30" fmla="*/ 21 w 334"/>
                <a:gd name="T31" fmla="*/ 388 h 388"/>
                <a:gd name="T32" fmla="*/ 313 w 334"/>
                <a:gd name="T33" fmla="*/ 388 h 388"/>
                <a:gd name="T34" fmla="*/ 334 w 334"/>
                <a:gd name="T35" fmla="*/ 368 h 388"/>
                <a:gd name="T36" fmla="*/ 334 w 334"/>
                <a:gd name="T37" fmla="*/ 223 h 388"/>
                <a:gd name="T38" fmla="*/ 312 w 334"/>
                <a:gd name="T39" fmla="*/ 254 h 388"/>
                <a:gd name="T40" fmla="*/ 312 w 334"/>
                <a:gd name="T41" fmla="*/ 34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4" h="388">
                  <a:moveTo>
                    <a:pt x="312" y="348"/>
                  </a:moveTo>
                  <a:cubicBezTo>
                    <a:pt x="312" y="358"/>
                    <a:pt x="303" y="366"/>
                    <a:pt x="293" y="366"/>
                  </a:cubicBezTo>
                  <a:cubicBezTo>
                    <a:pt x="40" y="366"/>
                    <a:pt x="40" y="366"/>
                    <a:pt x="40" y="366"/>
                  </a:cubicBezTo>
                  <a:cubicBezTo>
                    <a:pt x="30" y="366"/>
                    <a:pt x="22" y="358"/>
                    <a:pt x="22" y="348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31"/>
                    <a:pt x="30" y="23"/>
                    <a:pt x="40" y="23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303" y="23"/>
                    <a:pt x="312" y="31"/>
                    <a:pt x="312" y="41"/>
                  </a:cubicBezTo>
                  <a:cubicBezTo>
                    <a:pt x="312" y="140"/>
                    <a:pt x="312" y="140"/>
                    <a:pt x="312" y="140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10"/>
                    <a:pt x="325" y="0"/>
                    <a:pt x="3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79"/>
                    <a:pt x="9" y="388"/>
                    <a:pt x="21" y="388"/>
                  </a:cubicBezTo>
                  <a:cubicBezTo>
                    <a:pt x="313" y="388"/>
                    <a:pt x="313" y="388"/>
                    <a:pt x="313" y="388"/>
                  </a:cubicBezTo>
                  <a:cubicBezTo>
                    <a:pt x="325" y="388"/>
                    <a:pt x="334" y="379"/>
                    <a:pt x="334" y="368"/>
                  </a:cubicBezTo>
                  <a:cubicBezTo>
                    <a:pt x="334" y="223"/>
                    <a:pt x="334" y="223"/>
                    <a:pt x="334" y="223"/>
                  </a:cubicBezTo>
                  <a:cubicBezTo>
                    <a:pt x="312" y="254"/>
                    <a:pt x="312" y="254"/>
                    <a:pt x="312" y="254"/>
                  </a:cubicBezTo>
                  <a:lnTo>
                    <a:pt x="312" y="348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7"/>
            <p:cNvSpPr/>
            <p:nvPr/>
          </p:nvSpPr>
          <p:spPr bwMode="auto">
            <a:xfrm>
              <a:off x="8806142" y="4377142"/>
              <a:ext cx="67800" cy="77177"/>
            </a:xfrm>
            <a:custGeom>
              <a:avLst/>
              <a:gdLst>
                <a:gd name="T0" fmla="*/ 21 w 94"/>
                <a:gd name="T1" fmla="*/ 0 h 107"/>
                <a:gd name="T2" fmla="*/ 0 w 94"/>
                <a:gd name="T3" fmla="*/ 107 h 107"/>
                <a:gd name="T4" fmla="*/ 94 w 94"/>
                <a:gd name="T5" fmla="*/ 52 h 107"/>
                <a:gd name="T6" fmla="*/ 21 w 94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07">
                  <a:moveTo>
                    <a:pt x="21" y="0"/>
                  </a:moveTo>
                  <a:lnTo>
                    <a:pt x="0" y="107"/>
                  </a:lnTo>
                  <a:lnTo>
                    <a:pt x="94" y="5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48"/>
            <p:cNvSpPr>
              <a:spLocks noChangeArrowheads="1"/>
            </p:cNvSpPr>
            <p:nvPr/>
          </p:nvSpPr>
          <p:spPr bwMode="auto">
            <a:xfrm>
              <a:off x="8459928" y="4504808"/>
              <a:ext cx="228646" cy="34621"/>
            </a:xfrm>
            <a:prstGeom prst="rect">
              <a:avLst/>
            </a:prstGeom>
            <a:solidFill>
              <a:srgbClr val="59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49"/>
            <p:cNvSpPr>
              <a:spLocks noChangeArrowheads="1"/>
            </p:cNvSpPr>
            <p:nvPr/>
          </p:nvSpPr>
          <p:spPr bwMode="auto">
            <a:xfrm>
              <a:off x="8459928" y="4428352"/>
              <a:ext cx="228646" cy="33900"/>
            </a:xfrm>
            <a:prstGeom prst="rect">
              <a:avLst/>
            </a:prstGeom>
            <a:solidFill>
              <a:srgbClr val="59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8459928" y="4354782"/>
              <a:ext cx="228646" cy="32458"/>
            </a:xfrm>
            <a:prstGeom prst="rect">
              <a:avLst/>
            </a:prstGeom>
            <a:solidFill>
              <a:srgbClr val="59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51"/>
            <p:cNvSpPr>
              <a:spLocks noChangeArrowheads="1"/>
            </p:cNvSpPr>
            <p:nvPr/>
          </p:nvSpPr>
          <p:spPr bwMode="auto">
            <a:xfrm>
              <a:off x="8459928" y="4278326"/>
              <a:ext cx="228646" cy="32458"/>
            </a:xfrm>
            <a:prstGeom prst="rect">
              <a:avLst/>
            </a:prstGeom>
            <a:solidFill>
              <a:srgbClr val="59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52"/>
            <p:cNvSpPr>
              <a:spLocks noChangeArrowheads="1"/>
            </p:cNvSpPr>
            <p:nvPr/>
          </p:nvSpPr>
          <p:spPr bwMode="auto">
            <a:xfrm>
              <a:off x="8459928" y="4201870"/>
              <a:ext cx="228646" cy="33900"/>
            </a:xfrm>
            <a:prstGeom prst="rect">
              <a:avLst/>
            </a:prstGeom>
            <a:solidFill>
              <a:srgbClr val="59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53"/>
            <p:cNvSpPr>
              <a:spLocks noChangeArrowheads="1"/>
            </p:cNvSpPr>
            <p:nvPr/>
          </p:nvSpPr>
          <p:spPr bwMode="auto">
            <a:xfrm>
              <a:off x="8459928" y="4124694"/>
              <a:ext cx="228646" cy="34621"/>
            </a:xfrm>
            <a:prstGeom prst="rect">
              <a:avLst/>
            </a:prstGeom>
            <a:solidFill>
              <a:srgbClr val="59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9169" y="4666576"/>
            <a:ext cx="5400000" cy="66776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Remember, the brick walls are there for a reason. The brick walls are not there to keep us out. The brick walls are there to give us a chance to show how badly we want </a:t>
            </a:r>
            <a:r>
              <a:rPr lang="en-US" altLang="zh-CN" sz="1050" dirty="0" err="1">
                <a:solidFill>
                  <a:srgbClr val="58595B"/>
                </a:solidFill>
                <a:latin typeface="+mn-lt"/>
              </a:rPr>
              <a:t>someting</a:t>
            </a: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. Because the brick walls are there to stop the people who don't want it badly enough. They're there to stop the other people</a:t>
            </a:r>
            <a:endParaRPr lang="en-US" altLang="zh-CN" sz="1050" dirty="0">
              <a:solidFill>
                <a:srgbClr val="58595B"/>
              </a:solidFill>
              <a:latin typeface="+mn-lt"/>
            </a:endParaRPr>
          </a:p>
        </p:txBody>
      </p:sp>
      <p:sp>
        <p:nvSpPr>
          <p:cNvPr id="35" name="MH_SubTitle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72607" y="4160631"/>
            <a:ext cx="1975953" cy="47509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zh-CN" sz="1600" dirty="0">
                <a:solidFill>
                  <a:srgbClr val="58595B"/>
                </a:solidFill>
                <a:latin typeface="Arial Rounded MT Bold" panose="020F0704030504030204" pitchFamily="34" charset="0"/>
              </a:rPr>
              <a:t>ADD TITLE HERE</a:t>
            </a:r>
            <a:endParaRPr lang="en-US" altLang="zh-CN" sz="1600" dirty="0">
              <a:solidFill>
                <a:srgbClr val="58595B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 flipH="1">
            <a:off x="3055741" y="4164037"/>
            <a:ext cx="385981" cy="502539"/>
            <a:chOff x="3196030" y="1160235"/>
            <a:chExt cx="582794" cy="758785"/>
          </a:xfrm>
        </p:grpSpPr>
        <p:sp>
          <p:nvSpPr>
            <p:cNvPr id="47" name="Freeform 634"/>
            <p:cNvSpPr>
              <a:spLocks noEditPoints="1"/>
            </p:cNvSpPr>
            <p:nvPr/>
          </p:nvSpPr>
          <p:spPr bwMode="auto">
            <a:xfrm>
              <a:off x="3243635" y="1160235"/>
              <a:ext cx="535189" cy="533747"/>
            </a:xfrm>
            <a:custGeom>
              <a:avLst/>
              <a:gdLst>
                <a:gd name="T0" fmla="*/ 225 w 314"/>
                <a:gd name="T1" fmla="*/ 39 h 313"/>
                <a:gd name="T2" fmla="*/ 34 w 314"/>
                <a:gd name="T3" fmla="*/ 89 h 313"/>
                <a:gd name="T4" fmla="*/ 62 w 314"/>
                <a:gd name="T5" fmla="*/ 264 h 313"/>
                <a:gd name="T6" fmla="*/ 84 w 314"/>
                <a:gd name="T7" fmla="*/ 280 h 313"/>
                <a:gd name="T8" fmla="*/ 110 w 314"/>
                <a:gd name="T9" fmla="*/ 292 h 313"/>
                <a:gd name="T10" fmla="*/ 275 w 314"/>
                <a:gd name="T11" fmla="*/ 230 h 313"/>
                <a:gd name="T12" fmla="*/ 225 w 314"/>
                <a:gd name="T13" fmla="*/ 39 h 313"/>
                <a:gd name="T14" fmla="*/ 229 w 314"/>
                <a:gd name="T15" fmla="*/ 203 h 313"/>
                <a:gd name="T16" fmla="*/ 111 w 314"/>
                <a:gd name="T17" fmla="*/ 234 h 313"/>
                <a:gd name="T18" fmla="*/ 79 w 314"/>
                <a:gd name="T19" fmla="*/ 116 h 313"/>
                <a:gd name="T20" fmla="*/ 198 w 314"/>
                <a:gd name="T21" fmla="*/ 84 h 313"/>
                <a:gd name="T22" fmla="*/ 229 w 314"/>
                <a:gd name="T23" fmla="*/ 20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4" h="313">
                  <a:moveTo>
                    <a:pt x="225" y="39"/>
                  </a:moveTo>
                  <a:cubicBezTo>
                    <a:pt x="158" y="0"/>
                    <a:pt x="72" y="23"/>
                    <a:pt x="34" y="89"/>
                  </a:cubicBezTo>
                  <a:cubicBezTo>
                    <a:pt x="0" y="148"/>
                    <a:pt x="13" y="221"/>
                    <a:pt x="62" y="264"/>
                  </a:cubicBezTo>
                  <a:cubicBezTo>
                    <a:pt x="69" y="270"/>
                    <a:pt x="76" y="275"/>
                    <a:pt x="84" y="280"/>
                  </a:cubicBezTo>
                  <a:cubicBezTo>
                    <a:pt x="92" y="285"/>
                    <a:pt x="101" y="289"/>
                    <a:pt x="110" y="292"/>
                  </a:cubicBezTo>
                  <a:cubicBezTo>
                    <a:pt x="171" y="313"/>
                    <a:pt x="241" y="288"/>
                    <a:pt x="275" y="230"/>
                  </a:cubicBezTo>
                  <a:cubicBezTo>
                    <a:pt x="314" y="163"/>
                    <a:pt x="291" y="77"/>
                    <a:pt x="225" y="39"/>
                  </a:cubicBezTo>
                  <a:close/>
                  <a:moveTo>
                    <a:pt x="229" y="203"/>
                  </a:moveTo>
                  <a:cubicBezTo>
                    <a:pt x="205" y="244"/>
                    <a:pt x="152" y="259"/>
                    <a:pt x="111" y="234"/>
                  </a:cubicBezTo>
                  <a:cubicBezTo>
                    <a:pt x="69" y="210"/>
                    <a:pt x="55" y="157"/>
                    <a:pt x="79" y="116"/>
                  </a:cubicBezTo>
                  <a:cubicBezTo>
                    <a:pt x="103" y="74"/>
                    <a:pt x="157" y="60"/>
                    <a:pt x="198" y="84"/>
                  </a:cubicBezTo>
                  <a:cubicBezTo>
                    <a:pt x="239" y="108"/>
                    <a:pt x="254" y="162"/>
                    <a:pt x="229" y="203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635"/>
            <p:cNvSpPr>
              <a:spLocks noChangeArrowheads="1"/>
            </p:cNvSpPr>
            <p:nvPr/>
          </p:nvSpPr>
          <p:spPr bwMode="auto">
            <a:xfrm>
              <a:off x="3465068" y="1327572"/>
              <a:ext cx="85111" cy="87275"/>
            </a:xfrm>
            <a:prstGeom prst="ellipse">
              <a:avLst/>
            </a:prstGeom>
            <a:solidFill>
              <a:srgbClr val="59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636"/>
            <p:cNvSpPr/>
            <p:nvPr/>
          </p:nvSpPr>
          <p:spPr bwMode="auto">
            <a:xfrm>
              <a:off x="3507623" y="1422781"/>
              <a:ext cx="92324" cy="98816"/>
            </a:xfrm>
            <a:custGeom>
              <a:avLst/>
              <a:gdLst>
                <a:gd name="T0" fmla="*/ 13 w 54"/>
                <a:gd name="T1" fmla="*/ 0 h 58"/>
                <a:gd name="T2" fmla="*/ 0 w 54"/>
                <a:gd name="T3" fmla="*/ 11 h 58"/>
                <a:gd name="T4" fmla="*/ 13 w 54"/>
                <a:gd name="T5" fmla="*/ 40 h 58"/>
                <a:gd name="T6" fmla="*/ 0 w 54"/>
                <a:gd name="T7" fmla="*/ 58 h 58"/>
                <a:gd name="T8" fmla="*/ 4 w 54"/>
                <a:gd name="T9" fmla="*/ 58 h 58"/>
                <a:gd name="T10" fmla="*/ 44 w 54"/>
                <a:gd name="T11" fmla="*/ 16 h 58"/>
                <a:gd name="T12" fmla="*/ 13 w 54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8">
                  <a:moveTo>
                    <a:pt x="13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54" y="58"/>
                    <a:pt x="44" y="29"/>
                    <a:pt x="44" y="16"/>
                  </a:cubicBezTo>
                  <a:cubicBezTo>
                    <a:pt x="44" y="6"/>
                    <a:pt x="24" y="2"/>
                    <a:pt x="13" y="0"/>
                  </a:cubicBezTo>
                  <a:close/>
                </a:path>
              </a:pathLst>
            </a:custGeom>
            <a:solidFill>
              <a:srgbClr val="59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637"/>
            <p:cNvSpPr/>
            <p:nvPr/>
          </p:nvSpPr>
          <p:spPr bwMode="auto">
            <a:xfrm>
              <a:off x="3416021" y="1422781"/>
              <a:ext cx="91603" cy="98816"/>
            </a:xfrm>
            <a:custGeom>
              <a:avLst/>
              <a:gdLst>
                <a:gd name="T0" fmla="*/ 54 w 54"/>
                <a:gd name="T1" fmla="*/ 11 h 58"/>
                <a:gd name="T2" fmla="*/ 41 w 54"/>
                <a:gd name="T3" fmla="*/ 0 h 58"/>
                <a:gd name="T4" fmla="*/ 11 w 54"/>
                <a:gd name="T5" fmla="*/ 16 h 58"/>
                <a:gd name="T6" fmla="*/ 50 w 54"/>
                <a:gd name="T7" fmla="*/ 58 h 58"/>
                <a:gd name="T8" fmla="*/ 54 w 54"/>
                <a:gd name="T9" fmla="*/ 58 h 58"/>
                <a:gd name="T10" fmla="*/ 41 w 54"/>
                <a:gd name="T11" fmla="*/ 40 h 58"/>
                <a:gd name="T12" fmla="*/ 54 w 54"/>
                <a:gd name="T13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8">
                  <a:moveTo>
                    <a:pt x="54" y="11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0" y="2"/>
                    <a:pt x="11" y="6"/>
                    <a:pt x="11" y="16"/>
                  </a:cubicBezTo>
                  <a:cubicBezTo>
                    <a:pt x="11" y="29"/>
                    <a:pt x="0" y="58"/>
                    <a:pt x="50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54" y="11"/>
                  </a:lnTo>
                  <a:close/>
                </a:path>
              </a:pathLst>
            </a:custGeom>
            <a:solidFill>
              <a:srgbClr val="59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638"/>
            <p:cNvSpPr/>
            <p:nvPr/>
          </p:nvSpPr>
          <p:spPr bwMode="auto">
            <a:xfrm>
              <a:off x="3196030" y="1626181"/>
              <a:ext cx="225039" cy="292839"/>
            </a:xfrm>
            <a:custGeom>
              <a:avLst/>
              <a:gdLst>
                <a:gd name="T0" fmla="*/ 85 w 132"/>
                <a:gd name="T1" fmla="*/ 0 h 172"/>
                <a:gd name="T2" fmla="*/ 12 w 132"/>
                <a:gd name="T3" fmla="*/ 125 h 172"/>
                <a:gd name="T4" fmla="*/ 25 w 132"/>
                <a:gd name="T5" fmla="*/ 158 h 172"/>
                <a:gd name="T6" fmla="*/ 58 w 132"/>
                <a:gd name="T7" fmla="*/ 156 h 172"/>
                <a:gd name="T8" fmla="*/ 132 w 132"/>
                <a:gd name="T9" fmla="*/ 28 h 172"/>
                <a:gd name="T10" fmla="*/ 105 w 132"/>
                <a:gd name="T11" fmla="*/ 19 h 172"/>
                <a:gd name="T12" fmla="*/ 85 w 132"/>
                <a:gd name="T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72">
                  <a:moveTo>
                    <a:pt x="85" y="0"/>
                  </a:move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0" y="144"/>
                    <a:pt x="25" y="158"/>
                  </a:cubicBezTo>
                  <a:cubicBezTo>
                    <a:pt x="49" y="172"/>
                    <a:pt x="58" y="156"/>
                    <a:pt x="58" y="156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2" y="28"/>
                    <a:pt x="119" y="27"/>
                    <a:pt x="105" y="19"/>
                  </a:cubicBezTo>
                  <a:cubicBezTo>
                    <a:pt x="92" y="11"/>
                    <a:pt x="85" y="0"/>
                    <a:pt x="85" y="0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667706" y="294809"/>
            <a:ext cx="4573270" cy="992040"/>
            <a:chOff x="1667706" y="294809"/>
            <a:chExt cx="4573270" cy="992040"/>
          </a:xfrm>
        </p:grpSpPr>
        <p:sp>
          <p:nvSpPr>
            <p:cNvPr id="53" name="矩形 52"/>
            <p:cNvSpPr/>
            <p:nvPr/>
          </p:nvSpPr>
          <p:spPr>
            <a:xfrm>
              <a:off x="1667706" y="294809"/>
              <a:ext cx="4573270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 dirty="0" smtClean="0">
                  <a:solidFill>
                    <a:srgbClr val="58595B"/>
                  </a:solidFill>
                  <a:latin typeface="Agency FB" panose="020B0503020202020204" pitchFamily="34" charset="0"/>
                </a:rPr>
                <a:t>ADD </a:t>
              </a:r>
              <a:r>
                <a:rPr lang="zh-CN" altLang="en-US" sz="4000" dirty="0">
                  <a:solidFill>
                    <a:srgbClr val="58595B"/>
                  </a:solidFill>
                  <a:latin typeface="Agency FB" panose="020B0503020202020204" pitchFamily="34" charset="0"/>
                </a:rPr>
                <a:t>TITLE HERE</a:t>
              </a:r>
              <a:endParaRPr lang="zh-CN" altLang="en-US" sz="4000" dirty="0">
                <a:solidFill>
                  <a:srgbClr val="58595B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667706" y="917517"/>
              <a:ext cx="41488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58595B"/>
                  </a:solidFill>
                </a:rPr>
                <a:t>copy or write your text and paste it here</a:t>
              </a:r>
              <a:endParaRPr lang="zh-CN" altLang="en-US" dirty="0">
                <a:solidFill>
                  <a:srgbClr val="58595B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94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695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39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0"/>
            <a:ext cx="1581151" cy="1306653"/>
            <a:chOff x="-2" y="5562600"/>
            <a:chExt cx="1581151" cy="1306653"/>
          </a:xfrm>
        </p:grpSpPr>
        <p:sp>
          <p:nvSpPr>
            <p:cNvPr id="3" name="直角三角形 8"/>
            <p:cNvSpPr/>
            <p:nvPr/>
          </p:nvSpPr>
          <p:spPr>
            <a:xfrm flipV="1">
              <a:off x="-2" y="5562600"/>
              <a:ext cx="1581151" cy="1306653"/>
            </a:xfrm>
            <a:custGeom>
              <a:avLst/>
              <a:gdLst>
                <a:gd name="connsiteX0" fmla="*/ 0 w 1596000"/>
                <a:gd name="connsiteY0" fmla="*/ 740842 h 740842"/>
                <a:gd name="connsiteX1" fmla="*/ 0 w 1596000"/>
                <a:gd name="connsiteY1" fmla="*/ 0 h 740842"/>
                <a:gd name="connsiteX2" fmla="*/ 1596000 w 1596000"/>
                <a:gd name="connsiteY2" fmla="*/ 740842 h 740842"/>
                <a:gd name="connsiteX3" fmla="*/ 0 w 1596000"/>
                <a:gd name="connsiteY3" fmla="*/ 740842 h 740842"/>
                <a:gd name="connsiteX0-1" fmla="*/ 0 w 1519800"/>
                <a:gd name="connsiteY0-2" fmla="*/ 740842 h 1293292"/>
                <a:gd name="connsiteX1-3" fmla="*/ 0 w 1519800"/>
                <a:gd name="connsiteY1-4" fmla="*/ 0 h 1293292"/>
                <a:gd name="connsiteX2-5" fmla="*/ 1519800 w 1519800"/>
                <a:gd name="connsiteY2-6" fmla="*/ 1293292 h 1293292"/>
                <a:gd name="connsiteX3-7" fmla="*/ 0 w 1519800"/>
                <a:gd name="connsiteY3-8" fmla="*/ 740842 h 1293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9800" h="1293292">
                  <a:moveTo>
                    <a:pt x="0" y="740842"/>
                  </a:moveTo>
                  <a:lnTo>
                    <a:pt x="0" y="0"/>
                  </a:lnTo>
                  <a:lnTo>
                    <a:pt x="1519800" y="1293292"/>
                  </a:lnTo>
                  <a:lnTo>
                    <a:pt x="0" y="740842"/>
                  </a:lnTo>
                  <a:close/>
                </a:path>
              </a:pathLst>
            </a:custGeom>
            <a:solidFill>
              <a:srgbClr val="59C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直角三角形 8"/>
            <p:cNvSpPr/>
            <p:nvPr/>
          </p:nvSpPr>
          <p:spPr>
            <a:xfrm rot="5400000" flipH="1" flipV="1">
              <a:off x="148633" y="5428776"/>
              <a:ext cx="1293293" cy="1565153"/>
            </a:xfrm>
            <a:custGeom>
              <a:avLst/>
              <a:gdLst>
                <a:gd name="connsiteX0" fmla="*/ 0 w 1596000"/>
                <a:gd name="connsiteY0" fmla="*/ 740842 h 740842"/>
                <a:gd name="connsiteX1" fmla="*/ 0 w 1596000"/>
                <a:gd name="connsiteY1" fmla="*/ 0 h 740842"/>
                <a:gd name="connsiteX2" fmla="*/ 1596000 w 1596000"/>
                <a:gd name="connsiteY2" fmla="*/ 740842 h 740842"/>
                <a:gd name="connsiteX3" fmla="*/ 0 w 1596000"/>
                <a:gd name="connsiteY3" fmla="*/ 740842 h 740842"/>
                <a:gd name="connsiteX0-1" fmla="*/ 0 w 1519800"/>
                <a:gd name="connsiteY0-2" fmla="*/ 740842 h 1293292"/>
                <a:gd name="connsiteX1-3" fmla="*/ 0 w 1519800"/>
                <a:gd name="connsiteY1-4" fmla="*/ 0 h 1293292"/>
                <a:gd name="connsiteX2-5" fmla="*/ 1519800 w 1519800"/>
                <a:gd name="connsiteY2-6" fmla="*/ 1293292 h 1293292"/>
                <a:gd name="connsiteX3-7" fmla="*/ 0 w 1519800"/>
                <a:gd name="connsiteY3-8" fmla="*/ 740842 h 1293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9800" h="1293292">
                  <a:moveTo>
                    <a:pt x="0" y="740842"/>
                  </a:moveTo>
                  <a:lnTo>
                    <a:pt x="0" y="0"/>
                  </a:lnTo>
                  <a:lnTo>
                    <a:pt x="1519800" y="1293292"/>
                  </a:lnTo>
                  <a:lnTo>
                    <a:pt x="0" y="7408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-2" y="2400301"/>
            <a:ext cx="12192002" cy="264869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3" name="图表 42"/>
          <p:cNvGraphicFramePr/>
          <p:nvPr/>
        </p:nvGraphicFramePr>
        <p:xfrm>
          <a:off x="3116927" y="2445010"/>
          <a:ext cx="5958144" cy="260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00" y="2068421"/>
            <a:ext cx="2163045" cy="324456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4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41750" y="5476130"/>
            <a:ext cx="10620000" cy="78157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Remember, the brick walls are there for a reason. The brick walls are not there to keep us out. The brick walls are there to give us a chance to show how badly we want </a:t>
            </a:r>
            <a:r>
              <a:rPr lang="en-US" altLang="zh-CN" sz="1050" dirty="0" err="1">
                <a:solidFill>
                  <a:srgbClr val="58595B"/>
                </a:solidFill>
                <a:latin typeface="+mn-lt"/>
              </a:rPr>
              <a:t>someting</a:t>
            </a: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. Because the brick walls are there to stop the people who don't want it badly enough. They're there to stop the other people</a:t>
            </a:r>
            <a:endParaRPr lang="en-US" altLang="zh-CN" sz="1050" dirty="0">
              <a:solidFill>
                <a:srgbClr val="58595B"/>
              </a:solidFill>
              <a:latin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667706" y="294809"/>
            <a:ext cx="4610735" cy="992040"/>
            <a:chOff x="1667706" y="294809"/>
            <a:chExt cx="4610735" cy="992040"/>
          </a:xfrm>
        </p:grpSpPr>
        <p:sp>
          <p:nvSpPr>
            <p:cNvPr id="46" name="矩形 45"/>
            <p:cNvSpPr/>
            <p:nvPr/>
          </p:nvSpPr>
          <p:spPr>
            <a:xfrm>
              <a:off x="1667706" y="294809"/>
              <a:ext cx="4610735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 dirty="0" smtClean="0">
                  <a:solidFill>
                    <a:srgbClr val="58595B"/>
                  </a:solidFill>
                  <a:latin typeface="Agency FB" panose="020B0503020202020204" pitchFamily="34" charset="0"/>
                </a:rPr>
                <a:t>ADD </a:t>
              </a:r>
              <a:r>
                <a:rPr lang="zh-CN" altLang="en-US" sz="4000" dirty="0">
                  <a:solidFill>
                    <a:srgbClr val="58595B"/>
                  </a:solidFill>
                  <a:latin typeface="Agency FB" panose="020B0503020202020204" pitchFamily="34" charset="0"/>
                </a:rPr>
                <a:t>TITLE HERE</a:t>
              </a:r>
              <a:endParaRPr lang="zh-CN" altLang="en-US" sz="4000" dirty="0">
                <a:solidFill>
                  <a:srgbClr val="58595B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667706" y="917517"/>
              <a:ext cx="41488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58595B"/>
                  </a:solidFill>
                </a:rPr>
                <a:t>copy or write your text and paste it here</a:t>
              </a:r>
              <a:endParaRPr lang="zh-CN" altLang="en-US" dirty="0">
                <a:solidFill>
                  <a:srgbClr val="58595B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43" grpId="0">
        <p:bldSub>
          <a:bldChart bld="category"/>
        </p:bldSub>
      </p:bldGraphic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6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66675" y="-149678"/>
            <a:ext cx="7788275" cy="5878966"/>
            <a:chOff x="-58057" y="-149678"/>
            <a:chExt cx="7779657" cy="5849257"/>
          </a:xfrm>
          <a:blipFill>
            <a:blip r:embed="rId1"/>
            <a:stretch>
              <a:fillRect/>
            </a:stretch>
          </a:blipFill>
        </p:grpSpPr>
        <p:sp>
          <p:nvSpPr>
            <p:cNvPr id="4" name="任意多边形 3"/>
            <p:cNvSpPr/>
            <p:nvPr/>
          </p:nvSpPr>
          <p:spPr>
            <a:xfrm>
              <a:off x="-58057" y="-149678"/>
              <a:ext cx="7779657" cy="5849257"/>
            </a:xfrm>
            <a:custGeom>
              <a:avLst/>
              <a:gdLst>
                <a:gd name="connsiteX0" fmla="*/ 0 w 7779657"/>
                <a:gd name="connsiteY0" fmla="*/ 29029 h 5849257"/>
                <a:gd name="connsiteX1" fmla="*/ 14514 w 7779657"/>
                <a:gd name="connsiteY1" fmla="*/ 5849257 h 5849257"/>
                <a:gd name="connsiteX2" fmla="*/ 7779657 w 7779657"/>
                <a:gd name="connsiteY2" fmla="*/ 0 h 5849257"/>
                <a:gd name="connsiteX3" fmla="*/ 0 w 7779657"/>
                <a:gd name="connsiteY3" fmla="*/ 29029 h 584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9657" h="5849257">
                  <a:moveTo>
                    <a:pt x="0" y="29029"/>
                  </a:moveTo>
                  <a:lnTo>
                    <a:pt x="14514" y="5849257"/>
                  </a:lnTo>
                  <a:lnTo>
                    <a:pt x="7779657" y="0"/>
                  </a:lnTo>
                  <a:lnTo>
                    <a:pt x="0" y="290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2758550" y="4246450"/>
              <a:ext cx="2160000" cy="1118100"/>
            </a:xfrm>
            <a:custGeom>
              <a:avLst/>
              <a:gdLst>
                <a:gd name="connsiteX0" fmla="*/ 0 w 2160000"/>
                <a:gd name="connsiteY0" fmla="*/ 1080000 h 1080000"/>
                <a:gd name="connsiteX1" fmla="*/ 1080000 w 2160000"/>
                <a:gd name="connsiteY1" fmla="*/ 0 h 1080000"/>
                <a:gd name="connsiteX2" fmla="*/ 2160000 w 2160000"/>
                <a:gd name="connsiteY2" fmla="*/ 1080000 h 1080000"/>
                <a:gd name="connsiteX3" fmla="*/ 0 w 2160000"/>
                <a:gd name="connsiteY3" fmla="*/ 1080000 h 1080000"/>
                <a:gd name="connsiteX0-1" fmla="*/ 0 w 2160000"/>
                <a:gd name="connsiteY0-2" fmla="*/ 1118100 h 1118100"/>
                <a:gd name="connsiteX1-3" fmla="*/ 1695950 w 2160000"/>
                <a:gd name="connsiteY1-4" fmla="*/ 0 h 1118100"/>
                <a:gd name="connsiteX2-5" fmla="*/ 2160000 w 2160000"/>
                <a:gd name="connsiteY2-6" fmla="*/ 1118100 h 1118100"/>
                <a:gd name="connsiteX3-7" fmla="*/ 0 w 2160000"/>
                <a:gd name="connsiteY3-8" fmla="*/ 1118100 h 1118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60000" h="1118100">
                  <a:moveTo>
                    <a:pt x="0" y="1118100"/>
                  </a:moveTo>
                  <a:lnTo>
                    <a:pt x="1695950" y="0"/>
                  </a:lnTo>
                  <a:lnTo>
                    <a:pt x="2160000" y="1118100"/>
                  </a:lnTo>
                  <a:lnTo>
                    <a:pt x="0" y="1118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任意多边形 7"/>
          <p:cNvSpPr/>
          <p:nvPr/>
        </p:nvSpPr>
        <p:spPr>
          <a:xfrm>
            <a:off x="-171450" y="-1162050"/>
            <a:ext cx="8667750" cy="6972300"/>
          </a:xfrm>
          <a:custGeom>
            <a:avLst/>
            <a:gdLst>
              <a:gd name="connsiteX0" fmla="*/ 0 w 8667750"/>
              <a:gd name="connsiteY0" fmla="*/ 6972300 h 6972300"/>
              <a:gd name="connsiteX1" fmla="*/ 4953000 w 8667750"/>
              <a:gd name="connsiteY1" fmla="*/ 4743450 h 6972300"/>
              <a:gd name="connsiteX2" fmla="*/ 8667750 w 8667750"/>
              <a:gd name="connsiteY2" fmla="*/ 0 h 6972300"/>
              <a:gd name="connsiteX3" fmla="*/ 7353300 w 8667750"/>
              <a:gd name="connsiteY3" fmla="*/ 723900 h 6972300"/>
              <a:gd name="connsiteX4" fmla="*/ 4648200 w 8667750"/>
              <a:gd name="connsiteY4" fmla="*/ 3676650 h 6972300"/>
              <a:gd name="connsiteX5" fmla="*/ 0 w 8667750"/>
              <a:gd name="connsiteY5" fmla="*/ 6972300 h 697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7750" h="6972300">
                <a:moveTo>
                  <a:pt x="0" y="6972300"/>
                </a:moveTo>
                <a:lnTo>
                  <a:pt x="4953000" y="4743450"/>
                </a:lnTo>
                <a:lnTo>
                  <a:pt x="8667750" y="0"/>
                </a:lnTo>
                <a:lnTo>
                  <a:pt x="7353300" y="723900"/>
                </a:lnTo>
                <a:lnTo>
                  <a:pt x="4648200" y="3676650"/>
                </a:lnTo>
                <a:lnTo>
                  <a:pt x="0" y="69723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-180975" y="-72571"/>
            <a:ext cx="9992632" cy="5873296"/>
          </a:xfrm>
          <a:custGeom>
            <a:avLst/>
            <a:gdLst>
              <a:gd name="connsiteX0" fmla="*/ 0 w 9869714"/>
              <a:gd name="connsiteY0" fmla="*/ 5805714 h 5805714"/>
              <a:gd name="connsiteX1" fmla="*/ 7590971 w 9869714"/>
              <a:gd name="connsiteY1" fmla="*/ 0 h 5805714"/>
              <a:gd name="connsiteX2" fmla="*/ 9869714 w 9869714"/>
              <a:gd name="connsiteY2" fmla="*/ 0 h 5805714"/>
              <a:gd name="connsiteX3" fmla="*/ 0 w 9869714"/>
              <a:gd name="connsiteY3" fmla="*/ 5805714 h 580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9714" h="5805714">
                <a:moveTo>
                  <a:pt x="0" y="5805714"/>
                </a:moveTo>
                <a:lnTo>
                  <a:pt x="7590971" y="0"/>
                </a:lnTo>
                <a:lnTo>
                  <a:pt x="9869714" y="0"/>
                </a:lnTo>
                <a:lnTo>
                  <a:pt x="0" y="5805714"/>
                </a:lnTo>
                <a:close/>
              </a:path>
            </a:pathLst>
          </a:custGeom>
          <a:solidFill>
            <a:srgbClr val="59C3EB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直角三角形 8"/>
          <p:cNvSpPr/>
          <p:nvPr/>
        </p:nvSpPr>
        <p:spPr>
          <a:xfrm flipV="1">
            <a:off x="-2" y="5562600"/>
            <a:ext cx="1581151" cy="1306653"/>
          </a:xfrm>
          <a:custGeom>
            <a:avLst/>
            <a:gdLst>
              <a:gd name="connsiteX0" fmla="*/ 0 w 1596000"/>
              <a:gd name="connsiteY0" fmla="*/ 740842 h 740842"/>
              <a:gd name="connsiteX1" fmla="*/ 0 w 1596000"/>
              <a:gd name="connsiteY1" fmla="*/ 0 h 740842"/>
              <a:gd name="connsiteX2" fmla="*/ 1596000 w 1596000"/>
              <a:gd name="connsiteY2" fmla="*/ 740842 h 740842"/>
              <a:gd name="connsiteX3" fmla="*/ 0 w 1596000"/>
              <a:gd name="connsiteY3" fmla="*/ 740842 h 740842"/>
              <a:gd name="connsiteX0-1" fmla="*/ 0 w 1519800"/>
              <a:gd name="connsiteY0-2" fmla="*/ 740842 h 1293292"/>
              <a:gd name="connsiteX1-3" fmla="*/ 0 w 1519800"/>
              <a:gd name="connsiteY1-4" fmla="*/ 0 h 1293292"/>
              <a:gd name="connsiteX2-5" fmla="*/ 1519800 w 1519800"/>
              <a:gd name="connsiteY2-6" fmla="*/ 1293292 h 1293292"/>
              <a:gd name="connsiteX3-7" fmla="*/ 0 w 1519800"/>
              <a:gd name="connsiteY3-8" fmla="*/ 740842 h 12932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19800" h="1293292">
                <a:moveTo>
                  <a:pt x="0" y="740842"/>
                </a:moveTo>
                <a:lnTo>
                  <a:pt x="0" y="0"/>
                </a:lnTo>
                <a:lnTo>
                  <a:pt x="1519800" y="1293292"/>
                </a:lnTo>
                <a:lnTo>
                  <a:pt x="0" y="740842"/>
                </a:lnTo>
                <a:close/>
              </a:path>
            </a:pathLst>
          </a:custGeom>
          <a:solidFill>
            <a:srgbClr val="59C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直角三角形 8"/>
          <p:cNvSpPr/>
          <p:nvPr/>
        </p:nvSpPr>
        <p:spPr>
          <a:xfrm rot="5400000" flipH="1" flipV="1">
            <a:off x="148633" y="5428776"/>
            <a:ext cx="1293293" cy="1565153"/>
          </a:xfrm>
          <a:custGeom>
            <a:avLst/>
            <a:gdLst>
              <a:gd name="connsiteX0" fmla="*/ 0 w 1596000"/>
              <a:gd name="connsiteY0" fmla="*/ 740842 h 740842"/>
              <a:gd name="connsiteX1" fmla="*/ 0 w 1596000"/>
              <a:gd name="connsiteY1" fmla="*/ 0 h 740842"/>
              <a:gd name="connsiteX2" fmla="*/ 1596000 w 1596000"/>
              <a:gd name="connsiteY2" fmla="*/ 740842 h 740842"/>
              <a:gd name="connsiteX3" fmla="*/ 0 w 1596000"/>
              <a:gd name="connsiteY3" fmla="*/ 740842 h 740842"/>
              <a:gd name="connsiteX0-1" fmla="*/ 0 w 1519800"/>
              <a:gd name="connsiteY0-2" fmla="*/ 740842 h 1293292"/>
              <a:gd name="connsiteX1-3" fmla="*/ 0 w 1519800"/>
              <a:gd name="connsiteY1-4" fmla="*/ 0 h 1293292"/>
              <a:gd name="connsiteX2-5" fmla="*/ 1519800 w 1519800"/>
              <a:gd name="connsiteY2-6" fmla="*/ 1293292 h 1293292"/>
              <a:gd name="connsiteX3-7" fmla="*/ 0 w 1519800"/>
              <a:gd name="connsiteY3-8" fmla="*/ 740842 h 12932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19800" h="1293292">
                <a:moveTo>
                  <a:pt x="0" y="740842"/>
                </a:moveTo>
                <a:lnTo>
                  <a:pt x="0" y="0"/>
                </a:lnTo>
                <a:lnTo>
                  <a:pt x="1519800" y="1293292"/>
                </a:lnTo>
                <a:lnTo>
                  <a:pt x="0" y="7408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等腰三角形 10"/>
          <p:cNvSpPr/>
          <p:nvPr/>
        </p:nvSpPr>
        <p:spPr>
          <a:xfrm rot="164224">
            <a:off x="3506540" y="5042651"/>
            <a:ext cx="1085960" cy="496658"/>
          </a:xfrm>
          <a:custGeom>
            <a:avLst/>
            <a:gdLst>
              <a:gd name="connsiteX0" fmla="*/ 0 w 2160000"/>
              <a:gd name="connsiteY0" fmla="*/ 1080000 h 1080000"/>
              <a:gd name="connsiteX1" fmla="*/ 1080000 w 2160000"/>
              <a:gd name="connsiteY1" fmla="*/ 0 h 1080000"/>
              <a:gd name="connsiteX2" fmla="*/ 2160000 w 2160000"/>
              <a:gd name="connsiteY2" fmla="*/ 1080000 h 1080000"/>
              <a:gd name="connsiteX3" fmla="*/ 0 w 2160000"/>
              <a:gd name="connsiteY3" fmla="*/ 1080000 h 1080000"/>
              <a:gd name="connsiteX0-1" fmla="*/ 0 w 2160000"/>
              <a:gd name="connsiteY0-2" fmla="*/ 1118100 h 1118100"/>
              <a:gd name="connsiteX1-3" fmla="*/ 1695950 w 2160000"/>
              <a:gd name="connsiteY1-4" fmla="*/ 0 h 1118100"/>
              <a:gd name="connsiteX2-5" fmla="*/ 2160000 w 2160000"/>
              <a:gd name="connsiteY2-6" fmla="*/ 1118100 h 1118100"/>
              <a:gd name="connsiteX3-7" fmla="*/ 0 w 2160000"/>
              <a:gd name="connsiteY3-8" fmla="*/ 1118100 h 11181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60000" h="1118100">
                <a:moveTo>
                  <a:pt x="0" y="1118100"/>
                </a:moveTo>
                <a:lnTo>
                  <a:pt x="1695950" y="0"/>
                </a:lnTo>
                <a:lnTo>
                  <a:pt x="2160000" y="1118100"/>
                </a:lnTo>
                <a:lnTo>
                  <a:pt x="0" y="11181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170859" y="2469539"/>
            <a:ext cx="7165766" cy="2646878"/>
            <a:chOff x="4724690" y="152186"/>
            <a:chExt cx="7165766" cy="2646878"/>
          </a:xfrm>
        </p:grpSpPr>
        <p:sp>
          <p:nvSpPr>
            <p:cNvPr id="15" name="文本框 14"/>
            <p:cNvSpPr txBox="1"/>
            <p:nvPr/>
          </p:nvSpPr>
          <p:spPr>
            <a:xfrm>
              <a:off x="8775783" y="152186"/>
              <a:ext cx="311467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600" dirty="0" smtClean="0">
                  <a:solidFill>
                    <a:prstClr val="white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16600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724690" y="1438696"/>
              <a:ext cx="474599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prstClr val="white"/>
                  </a:solidFill>
                  <a:latin typeface="Agency FB" panose="020B0503020202020204" pitchFamily="34" charset="0"/>
                </a:rPr>
                <a:t>ADD YOUR TITLE HERE</a:t>
              </a:r>
              <a:endParaRPr lang="zh-CN" altLang="en-US" sz="3200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320955" y="1997332"/>
              <a:ext cx="369844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prstClr val="white"/>
                  </a:solidFill>
                  <a:latin typeface="汉仪细圆简" panose="02010609000101010101" pitchFamily="49" charset="-122"/>
                  <a:ea typeface="汉仪细圆简" panose="02010609000101010101" pitchFamily="49" charset="-122"/>
                </a:rPr>
                <a:t>COPY OR WRITE YOUR TEXT AND PASTE IT HERE</a:t>
              </a:r>
              <a:endParaRPr lang="zh-CN" altLang="en-US" sz="1000" dirty="0">
                <a:solidFill>
                  <a:prstClr val="white"/>
                </a:solidFill>
                <a:latin typeface="汉仪细圆简" panose="02010609000101010101" pitchFamily="49" charset="-122"/>
                <a:ea typeface="汉仪细圆简" panose="0201060900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0"/>
            <a:ext cx="1581151" cy="1306653"/>
            <a:chOff x="-2" y="5562600"/>
            <a:chExt cx="1581151" cy="1306653"/>
          </a:xfrm>
        </p:grpSpPr>
        <p:sp>
          <p:nvSpPr>
            <p:cNvPr id="3" name="直角三角形 8"/>
            <p:cNvSpPr/>
            <p:nvPr/>
          </p:nvSpPr>
          <p:spPr>
            <a:xfrm flipV="1">
              <a:off x="-2" y="5562600"/>
              <a:ext cx="1581151" cy="1306653"/>
            </a:xfrm>
            <a:custGeom>
              <a:avLst/>
              <a:gdLst>
                <a:gd name="connsiteX0" fmla="*/ 0 w 1596000"/>
                <a:gd name="connsiteY0" fmla="*/ 740842 h 740842"/>
                <a:gd name="connsiteX1" fmla="*/ 0 w 1596000"/>
                <a:gd name="connsiteY1" fmla="*/ 0 h 740842"/>
                <a:gd name="connsiteX2" fmla="*/ 1596000 w 1596000"/>
                <a:gd name="connsiteY2" fmla="*/ 740842 h 740842"/>
                <a:gd name="connsiteX3" fmla="*/ 0 w 1596000"/>
                <a:gd name="connsiteY3" fmla="*/ 740842 h 740842"/>
                <a:gd name="connsiteX0-1" fmla="*/ 0 w 1519800"/>
                <a:gd name="connsiteY0-2" fmla="*/ 740842 h 1293292"/>
                <a:gd name="connsiteX1-3" fmla="*/ 0 w 1519800"/>
                <a:gd name="connsiteY1-4" fmla="*/ 0 h 1293292"/>
                <a:gd name="connsiteX2-5" fmla="*/ 1519800 w 1519800"/>
                <a:gd name="connsiteY2-6" fmla="*/ 1293292 h 1293292"/>
                <a:gd name="connsiteX3-7" fmla="*/ 0 w 1519800"/>
                <a:gd name="connsiteY3-8" fmla="*/ 740842 h 1293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9800" h="1293292">
                  <a:moveTo>
                    <a:pt x="0" y="740842"/>
                  </a:moveTo>
                  <a:lnTo>
                    <a:pt x="0" y="0"/>
                  </a:lnTo>
                  <a:lnTo>
                    <a:pt x="1519800" y="1293292"/>
                  </a:lnTo>
                  <a:lnTo>
                    <a:pt x="0" y="740842"/>
                  </a:lnTo>
                  <a:close/>
                </a:path>
              </a:pathLst>
            </a:custGeom>
            <a:solidFill>
              <a:srgbClr val="59C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直角三角形 8"/>
            <p:cNvSpPr/>
            <p:nvPr/>
          </p:nvSpPr>
          <p:spPr>
            <a:xfrm rot="5400000" flipH="1" flipV="1">
              <a:off x="148633" y="5428776"/>
              <a:ext cx="1293293" cy="1565153"/>
            </a:xfrm>
            <a:custGeom>
              <a:avLst/>
              <a:gdLst>
                <a:gd name="connsiteX0" fmla="*/ 0 w 1596000"/>
                <a:gd name="connsiteY0" fmla="*/ 740842 h 740842"/>
                <a:gd name="connsiteX1" fmla="*/ 0 w 1596000"/>
                <a:gd name="connsiteY1" fmla="*/ 0 h 740842"/>
                <a:gd name="connsiteX2" fmla="*/ 1596000 w 1596000"/>
                <a:gd name="connsiteY2" fmla="*/ 740842 h 740842"/>
                <a:gd name="connsiteX3" fmla="*/ 0 w 1596000"/>
                <a:gd name="connsiteY3" fmla="*/ 740842 h 740842"/>
                <a:gd name="connsiteX0-1" fmla="*/ 0 w 1519800"/>
                <a:gd name="connsiteY0-2" fmla="*/ 740842 h 1293292"/>
                <a:gd name="connsiteX1-3" fmla="*/ 0 w 1519800"/>
                <a:gd name="connsiteY1-4" fmla="*/ 0 h 1293292"/>
                <a:gd name="connsiteX2-5" fmla="*/ 1519800 w 1519800"/>
                <a:gd name="connsiteY2-6" fmla="*/ 1293292 h 1293292"/>
                <a:gd name="connsiteX3-7" fmla="*/ 0 w 1519800"/>
                <a:gd name="connsiteY3-8" fmla="*/ 740842 h 1293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9800" h="1293292">
                  <a:moveTo>
                    <a:pt x="0" y="740842"/>
                  </a:moveTo>
                  <a:lnTo>
                    <a:pt x="0" y="0"/>
                  </a:lnTo>
                  <a:lnTo>
                    <a:pt x="1519800" y="1293292"/>
                  </a:lnTo>
                  <a:lnTo>
                    <a:pt x="0" y="7408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088"/>
            <a:ext cx="6822393" cy="426399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组合 40"/>
          <p:cNvGrpSpPr/>
          <p:nvPr/>
        </p:nvGrpSpPr>
        <p:grpSpPr>
          <a:xfrm>
            <a:off x="5016000" y="2709000"/>
            <a:ext cx="2520000" cy="360000"/>
            <a:chOff x="5016000" y="2709000"/>
            <a:chExt cx="2520000" cy="360000"/>
          </a:xfrm>
        </p:grpSpPr>
        <p:grpSp>
          <p:nvGrpSpPr>
            <p:cNvPr id="15" name="组合 14"/>
            <p:cNvGrpSpPr/>
            <p:nvPr/>
          </p:nvGrpSpPr>
          <p:grpSpPr>
            <a:xfrm>
              <a:off x="5016000" y="2709000"/>
              <a:ext cx="360000" cy="360000"/>
              <a:chOff x="3576000" y="4149000"/>
              <a:chExt cx="360000" cy="36000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3576000" y="4149000"/>
                <a:ext cx="360000" cy="360000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684000" y="4257000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>
              <a:off x="5376000" y="2889000"/>
              <a:ext cx="2160000" cy="0"/>
            </a:xfrm>
            <a:prstGeom prst="line">
              <a:avLst/>
            </a:prstGeom>
            <a:ln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2890200" y="4598580"/>
            <a:ext cx="4645663" cy="360000"/>
            <a:chOff x="2890200" y="4598580"/>
            <a:chExt cx="4645663" cy="360000"/>
          </a:xfrm>
        </p:grpSpPr>
        <p:grpSp>
          <p:nvGrpSpPr>
            <p:cNvPr id="14" name="组合 13"/>
            <p:cNvGrpSpPr/>
            <p:nvPr/>
          </p:nvGrpSpPr>
          <p:grpSpPr>
            <a:xfrm>
              <a:off x="2890200" y="4598580"/>
              <a:ext cx="360000" cy="360000"/>
              <a:chOff x="3576000" y="4149000"/>
              <a:chExt cx="360000" cy="36000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3576000" y="4149000"/>
                <a:ext cx="360000" cy="360000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684000" y="4257000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2" name="直接连接符 21"/>
            <p:cNvCxnSpPr>
              <a:stCxn id="12" idx="6"/>
            </p:cNvCxnSpPr>
            <p:nvPr/>
          </p:nvCxnSpPr>
          <p:spPr>
            <a:xfrm>
              <a:off x="3250200" y="4778580"/>
              <a:ext cx="4285663" cy="0"/>
            </a:xfrm>
            <a:prstGeom prst="line">
              <a:avLst/>
            </a:prstGeom>
            <a:ln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7727791" y="2488096"/>
            <a:ext cx="531583" cy="657807"/>
            <a:chOff x="7727791" y="2488096"/>
            <a:chExt cx="531583" cy="657807"/>
          </a:xfrm>
        </p:grpSpPr>
        <p:sp>
          <p:nvSpPr>
            <p:cNvPr id="24" name="Freeform 220"/>
            <p:cNvSpPr/>
            <p:nvPr/>
          </p:nvSpPr>
          <p:spPr bwMode="auto">
            <a:xfrm>
              <a:off x="7727791" y="2488096"/>
              <a:ext cx="531583" cy="328903"/>
            </a:xfrm>
            <a:custGeom>
              <a:avLst/>
              <a:gdLst>
                <a:gd name="T0" fmla="*/ 664 w 737"/>
                <a:gd name="T1" fmla="*/ 177 h 456"/>
                <a:gd name="T2" fmla="*/ 737 w 737"/>
                <a:gd name="T3" fmla="*/ 26 h 456"/>
                <a:gd name="T4" fmla="*/ 602 w 737"/>
                <a:gd name="T5" fmla="*/ 0 h 456"/>
                <a:gd name="T6" fmla="*/ 619 w 737"/>
                <a:gd name="T7" fmla="*/ 47 h 456"/>
                <a:gd name="T8" fmla="*/ 0 w 737"/>
                <a:gd name="T9" fmla="*/ 361 h 456"/>
                <a:gd name="T10" fmla="*/ 0 w 737"/>
                <a:gd name="T11" fmla="*/ 456 h 456"/>
                <a:gd name="T12" fmla="*/ 664 w 737"/>
                <a:gd name="T13" fmla="*/ 118 h 456"/>
                <a:gd name="T14" fmla="*/ 664 w 737"/>
                <a:gd name="T15" fmla="*/ 17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7" h="456">
                  <a:moveTo>
                    <a:pt x="664" y="177"/>
                  </a:moveTo>
                  <a:lnTo>
                    <a:pt x="737" y="26"/>
                  </a:lnTo>
                  <a:lnTo>
                    <a:pt x="602" y="0"/>
                  </a:lnTo>
                  <a:lnTo>
                    <a:pt x="619" y="47"/>
                  </a:lnTo>
                  <a:lnTo>
                    <a:pt x="0" y="361"/>
                  </a:lnTo>
                  <a:lnTo>
                    <a:pt x="0" y="456"/>
                  </a:lnTo>
                  <a:lnTo>
                    <a:pt x="664" y="118"/>
                  </a:lnTo>
                  <a:lnTo>
                    <a:pt x="664" y="177"/>
                  </a:lnTo>
                  <a:close/>
                </a:path>
              </a:pathLst>
            </a:custGeom>
            <a:solidFill>
              <a:srgbClr val="59C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221"/>
            <p:cNvSpPr>
              <a:spLocks noChangeArrowheads="1"/>
            </p:cNvSpPr>
            <p:nvPr/>
          </p:nvSpPr>
          <p:spPr bwMode="auto">
            <a:xfrm>
              <a:off x="8134592" y="2666973"/>
              <a:ext cx="100979" cy="477487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22"/>
            <p:cNvSpPr>
              <a:spLocks noChangeArrowheads="1"/>
            </p:cNvSpPr>
            <p:nvPr/>
          </p:nvSpPr>
          <p:spPr bwMode="auto">
            <a:xfrm>
              <a:off x="7934076" y="2765789"/>
              <a:ext cx="100258" cy="378672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223"/>
            <p:cNvSpPr>
              <a:spLocks noChangeArrowheads="1"/>
            </p:cNvSpPr>
            <p:nvPr/>
          </p:nvSpPr>
          <p:spPr bwMode="auto">
            <a:xfrm>
              <a:off x="7746544" y="2839359"/>
              <a:ext cx="100258" cy="306544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750953" y="4354150"/>
            <a:ext cx="522928" cy="690265"/>
            <a:chOff x="7572199" y="3251668"/>
            <a:chExt cx="522928" cy="690265"/>
          </a:xfrm>
        </p:grpSpPr>
        <p:sp>
          <p:nvSpPr>
            <p:cNvPr id="28" name="Freeform 216"/>
            <p:cNvSpPr/>
            <p:nvPr/>
          </p:nvSpPr>
          <p:spPr bwMode="auto">
            <a:xfrm>
              <a:off x="7572199" y="3251668"/>
              <a:ext cx="522928" cy="328903"/>
            </a:xfrm>
            <a:custGeom>
              <a:avLst/>
              <a:gdLst>
                <a:gd name="T0" fmla="*/ 553 w 725"/>
                <a:gd name="T1" fmla="*/ 456 h 456"/>
                <a:gd name="T2" fmla="*/ 725 w 725"/>
                <a:gd name="T3" fmla="*/ 456 h 456"/>
                <a:gd name="T4" fmla="*/ 695 w 725"/>
                <a:gd name="T5" fmla="*/ 312 h 456"/>
                <a:gd name="T6" fmla="*/ 666 w 725"/>
                <a:gd name="T7" fmla="*/ 364 h 456"/>
                <a:gd name="T8" fmla="*/ 2 w 725"/>
                <a:gd name="T9" fmla="*/ 0 h 456"/>
                <a:gd name="T10" fmla="*/ 0 w 725"/>
                <a:gd name="T11" fmla="*/ 101 h 456"/>
                <a:gd name="T12" fmla="*/ 612 w 725"/>
                <a:gd name="T13" fmla="*/ 420 h 456"/>
                <a:gd name="T14" fmla="*/ 553 w 725"/>
                <a:gd name="T15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5" h="456">
                  <a:moveTo>
                    <a:pt x="553" y="456"/>
                  </a:moveTo>
                  <a:lnTo>
                    <a:pt x="725" y="456"/>
                  </a:lnTo>
                  <a:lnTo>
                    <a:pt x="695" y="312"/>
                  </a:lnTo>
                  <a:lnTo>
                    <a:pt x="666" y="364"/>
                  </a:lnTo>
                  <a:lnTo>
                    <a:pt x="2" y="0"/>
                  </a:lnTo>
                  <a:lnTo>
                    <a:pt x="0" y="101"/>
                  </a:lnTo>
                  <a:lnTo>
                    <a:pt x="612" y="420"/>
                  </a:lnTo>
                  <a:lnTo>
                    <a:pt x="553" y="456"/>
                  </a:lnTo>
                  <a:close/>
                </a:path>
              </a:pathLst>
            </a:custGeom>
            <a:solidFill>
              <a:srgbClr val="33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217"/>
            <p:cNvSpPr>
              <a:spLocks noChangeArrowheads="1"/>
            </p:cNvSpPr>
            <p:nvPr/>
          </p:nvSpPr>
          <p:spPr bwMode="auto">
            <a:xfrm>
              <a:off x="7971066" y="3628176"/>
              <a:ext cx="102422" cy="313757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218"/>
            <p:cNvSpPr>
              <a:spLocks noChangeArrowheads="1"/>
            </p:cNvSpPr>
            <p:nvPr/>
          </p:nvSpPr>
          <p:spPr bwMode="auto">
            <a:xfrm>
              <a:off x="7778485" y="3553163"/>
              <a:ext cx="102422" cy="388770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219"/>
            <p:cNvSpPr>
              <a:spLocks noChangeArrowheads="1"/>
            </p:cNvSpPr>
            <p:nvPr/>
          </p:nvSpPr>
          <p:spPr bwMode="auto">
            <a:xfrm>
              <a:off x="7572199" y="3450742"/>
              <a:ext cx="102422" cy="491191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MH_Text_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463568" y="2760174"/>
            <a:ext cx="3026082" cy="83207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Add Your Text </a:t>
            </a:r>
            <a:r>
              <a:rPr lang="en-US" altLang="zh-CN" sz="1050" dirty="0" err="1">
                <a:solidFill>
                  <a:srgbClr val="58595B"/>
                </a:solidFill>
                <a:latin typeface="+mn-lt"/>
              </a:rPr>
              <a:t>Here.Your</a:t>
            </a: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 text and paste it </a:t>
            </a:r>
            <a:r>
              <a:rPr lang="en-US" altLang="zh-CN" sz="1050" dirty="0" err="1">
                <a:solidFill>
                  <a:srgbClr val="58595B"/>
                </a:solidFill>
                <a:latin typeface="+mn-lt"/>
              </a:rPr>
              <a:t>here.Text</a:t>
            </a: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 or Copy Your text and paste it here</a:t>
            </a:r>
            <a:endParaRPr lang="en-US" altLang="zh-CN" sz="1050" dirty="0">
              <a:solidFill>
                <a:srgbClr val="58595B"/>
              </a:solidFill>
              <a:latin typeface="+mn-lt"/>
            </a:endParaRPr>
          </a:p>
        </p:txBody>
      </p:sp>
      <p:sp>
        <p:nvSpPr>
          <p:cNvPr id="33" name="MH_SubTitle_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463568" y="2212896"/>
            <a:ext cx="1981748" cy="47509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sz="1600" dirty="0">
                <a:solidFill>
                  <a:srgbClr val="58595B"/>
                </a:solidFill>
                <a:latin typeface="Arial Rounded MT Bold" panose="020F0704030504030204" pitchFamily="34" charset="0"/>
              </a:rPr>
              <a:t>ADD TITLE HERE</a:t>
            </a:r>
            <a:endParaRPr lang="en-US" altLang="zh-CN" sz="1600" dirty="0">
              <a:solidFill>
                <a:srgbClr val="58595B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4" name="MH_Text_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488970" y="4655645"/>
            <a:ext cx="3007029" cy="83207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Add Your Text </a:t>
            </a:r>
            <a:r>
              <a:rPr lang="en-US" altLang="zh-CN" sz="1050" dirty="0" err="1">
                <a:solidFill>
                  <a:srgbClr val="58595B"/>
                </a:solidFill>
                <a:latin typeface="+mn-lt"/>
              </a:rPr>
              <a:t>Here.Your</a:t>
            </a: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 text and paste it </a:t>
            </a:r>
            <a:r>
              <a:rPr lang="en-US" altLang="zh-CN" sz="1050" dirty="0" err="1">
                <a:solidFill>
                  <a:srgbClr val="58595B"/>
                </a:solidFill>
                <a:latin typeface="+mn-lt"/>
              </a:rPr>
              <a:t>here.Text</a:t>
            </a:r>
            <a:r>
              <a:rPr lang="en-US" altLang="zh-CN" sz="1050" dirty="0">
                <a:solidFill>
                  <a:srgbClr val="58595B"/>
                </a:solidFill>
                <a:latin typeface="+mn-lt"/>
              </a:rPr>
              <a:t> or Copy Your text and paste it here</a:t>
            </a:r>
            <a:endParaRPr lang="en-US" altLang="zh-CN" sz="1050" dirty="0">
              <a:solidFill>
                <a:srgbClr val="58595B"/>
              </a:solidFill>
              <a:latin typeface="+mn-lt"/>
            </a:endParaRPr>
          </a:p>
        </p:txBody>
      </p:sp>
      <p:sp>
        <p:nvSpPr>
          <p:cNvPr id="35" name="MH_SubTitle_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488971" y="4108367"/>
            <a:ext cx="1981748" cy="47509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sz="1600" dirty="0">
                <a:solidFill>
                  <a:srgbClr val="58595B"/>
                </a:solidFill>
                <a:latin typeface="Arial Rounded MT Bold" panose="020F0704030504030204" pitchFamily="34" charset="0"/>
              </a:rPr>
              <a:t>ADD TITLE HERE</a:t>
            </a:r>
            <a:endParaRPr lang="en-US" altLang="zh-CN" sz="1600" dirty="0">
              <a:solidFill>
                <a:srgbClr val="58595B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667706" y="294809"/>
            <a:ext cx="4663440" cy="992040"/>
            <a:chOff x="1667706" y="294809"/>
            <a:chExt cx="4663440" cy="992040"/>
          </a:xfrm>
        </p:grpSpPr>
        <p:sp>
          <p:nvSpPr>
            <p:cNvPr id="39" name="矩形 38"/>
            <p:cNvSpPr/>
            <p:nvPr/>
          </p:nvSpPr>
          <p:spPr>
            <a:xfrm>
              <a:off x="1667706" y="294809"/>
              <a:ext cx="4663440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 dirty="0" smtClean="0">
                  <a:solidFill>
                    <a:srgbClr val="58595B"/>
                  </a:solidFill>
                  <a:latin typeface="Agency FB" panose="020B0503020202020204" pitchFamily="34" charset="0"/>
                </a:rPr>
                <a:t>ADD </a:t>
              </a:r>
              <a:r>
                <a:rPr lang="zh-CN" altLang="en-US" sz="4000" dirty="0">
                  <a:solidFill>
                    <a:srgbClr val="58595B"/>
                  </a:solidFill>
                  <a:latin typeface="Agency FB" panose="020B0503020202020204" pitchFamily="34" charset="0"/>
                </a:rPr>
                <a:t>TITLE HERE</a:t>
              </a:r>
              <a:endParaRPr lang="zh-CN" altLang="en-US" sz="4000" dirty="0">
                <a:solidFill>
                  <a:srgbClr val="58595B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667706" y="917517"/>
              <a:ext cx="41488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58595B"/>
                  </a:solidFill>
                </a:rPr>
                <a:t>copy or write your text and paste it here</a:t>
              </a:r>
              <a:endParaRPr lang="zh-CN" altLang="en-US" dirty="0">
                <a:solidFill>
                  <a:srgbClr val="58595B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89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0"/>
            <a:ext cx="1581151" cy="1306653"/>
            <a:chOff x="-2" y="5562600"/>
            <a:chExt cx="1581151" cy="1306653"/>
          </a:xfrm>
        </p:grpSpPr>
        <p:sp>
          <p:nvSpPr>
            <p:cNvPr id="3" name="直角三角形 8"/>
            <p:cNvSpPr/>
            <p:nvPr/>
          </p:nvSpPr>
          <p:spPr>
            <a:xfrm flipV="1">
              <a:off x="-2" y="5562600"/>
              <a:ext cx="1581151" cy="1306653"/>
            </a:xfrm>
            <a:custGeom>
              <a:avLst/>
              <a:gdLst>
                <a:gd name="connsiteX0" fmla="*/ 0 w 1596000"/>
                <a:gd name="connsiteY0" fmla="*/ 740842 h 740842"/>
                <a:gd name="connsiteX1" fmla="*/ 0 w 1596000"/>
                <a:gd name="connsiteY1" fmla="*/ 0 h 740842"/>
                <a:gd name="connsiteX2" fmla="*/ 1596000 w 1596000"/>
                <a:gd name="connsiteY2" fmla="*/ 740842 h 740842"/>
                <a:gd name="connsiteX3" fmla="*/ 0 w 1596000"/>
                <a:gd name="connsiteY3" fmla="*/ 740842 h 740842"/>
                <a:gd name="connsiteX0-1" fmla="*/ 0 w 1519800"/>
                <a:gd name="connsiteY0-2" fmla="*/ 740842 h 1293292"/>
                <a:gd name="connsiteX1-3" fmla="*/ 0 w 1519800"/>
                <a:gd name="connsiteY1-4" fmla="*/ 0 h 1293292"/>
                <a:gd name="connsiteX2-5" fmla="*/ 1519800 w 1519800"/>
                <a:gd name="connsiteY2-6" fmla="*/ 1293292 h 1293292"/>
                <a:gd name="connsiteX3-7" fmla="*/ 0 w 1519800"/>
                <a:gd name="connsiteY3-8" fmla="*/ 740842 h 1293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9800" h="1293292">
                  <a:moveTo>
                    <a:pt x="0" y="740842"/>
                  </a:moveTo>
                  <a:lnTo>
                    <a:pt x="0" y="0"/>
                  </a:lnTo>
                  <a:lnTo>
                    <a:pt x="1519800" y="1293292"/>
                  </a:lnTo>
                  <a:lnTo>
                    <a:pt x="0" y="740842"/>
                  </a:lnTo>
                  <a:close/>
                </a:path>
              </a:pathLst>
            </a:custGeom>
            <a:solidFill>
              <a:srgbClr val="59C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直角三角形 8"/>
            <p:cNvSpPr/>
            <p:nvPr/>
          </p:nvSpPr>
          <p:spPr>
            <a:xfrm rot="5400000" flipH="1" flipV="1">
              <a:off x="148633" y="5428776"/>
              <a:ext cx="1293293" cy="1565153"/>
            </a:xfrm>
            <a:custGeom>
              <a:avLst/>
              <a:gdLst>
                <a:gd name="connsiteX0" fmla="*/ 0 w 1596000"/>
                <a:gd name="connsiteY0" fmla="*/ 740842 h 740842"/>
                <a:gd name="connsiteX1" fmla="*/ 0 w 1596000"/>
                <a:gd name="connsiteY1" fmla="*/ 0 h 740842"/>
                <a:gd name="connsiteX2" fmla="*/ 1596000 w 1596000"/>
                <a:gd name="connsiteY2" fmla="*/ 740842 h 740842"/>
                <a:gd name="connsiteX3" fmla="*/ 0 w 1596000"/>
                <a:gd name="connsiteY3" fmla="*/ 740842 h 740842"/>
                <a:gd name="connsiteX0-1" fmla="*/ 0 w 1519800"/>
                <a:gd name="connsiteY0-2" fmla="*/ 740842 h 1293292"/>
                <a:gd name="connsiteX1-3" fmla="*/ 0 w 1519800"/>
                <a:gd name="connsiteY1-4" fmla="*/ 0 h 1293292"/>
                <a:gd name="connsiteX2-5" fmla="*/ 1519800 w 1519800"/>
                <a:gd name="connsiteY2-6" fmla="*/ 1293292 h 1293292"/>
                <a:gd name="connsiteX3-7" fmla="*/ 0 w 1519800"/>
                <a:gd name="connsiteY3-8" fmla="*/ 740842 h 1293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9800" h="1293292">
                  <a:moveTo>
                    <a:pt x="0" y="740842"/>
                  </a:moveTo>
                  <a:lnTo>
                    <a:pt x="0" y="0"/>
                  </a:lnTo>
                  <a:lnTo>
                    <a:pt x="1519800" y="1293292"/>
                  </a:lnTo>
                  <a:lnTo>
                    <a:pt x="0" y="7408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71" y="1895234"/>
            <a:ext cx="12192001" cy="1532165"/>
            <a:chOff x="671" y="1895234"/>
            <a:chExt cx="12192001" cy="1532165"/>
          </a:xfrm>
        </p:grpSpPr>
        <p:grpSp>
          <p:nvGrpSpPr>
            <p:cNvPr id="24" name="组合 23"/>
            <p:cNvGrpSpPr/>
            <p:nvPr/>
          </p:nvGrpSpPr>
          <p:grpSpPr>
            <a:xfrm>
              <a:off x="671" y="1895234"/>
              <a:ext cx="12192001" cy="1532165"/>
              <a:chOff x="671" y="1895234"/>
              <a:chExt cx="12192001" cy="153216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矩形 8"/>
              <p:cNvSpPr/>
              <p:nvPr/>
            </p:nvSpPr>
            <p:spPr>
              <a:xfrm flipH="1">
                <a:off x="10751323" y="1895234"/>
                <a:ext cx="1441349" cy="12456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12" name="矩形 11"/>
              <p:cNvSpPr/>
              <p:nvPr/>
            </p:nvSpPr>
            <p:spPr>
              <a:xfrm flipH="1">
                <a:off x="671" y="2539176"/>
                <a:ext cx="9978697" cy="8882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15" name="矩形 11"/>
              <p:cNvSpPr/>
              <p:nvPr/>
            </p:nvSpPr>
            <p:spPr>
              <a:xfrm flipH="1">
                <a:off x="9976394" y="1895236"/>
                <a:ext cx="779916" cy="1530257"/>
              </a:xfrm>
              <a:custGeom>
                <a:avLst/>
                <a:gdLst>
                  <a:gd name="connsiteX0" fmla="*/ 0 w 1826176"/>
                  <a:gd name="connsiteY0" fmla="*/ 0 h 934227"/>
                  <a:gd name="connsiteX1" fmla="*/ 1826176 w 1826176"/>
                  <a:gd name="connsiteY1" fmla="*/ 0 h 934227"/>
                  <a:gd name="connsiteX2" fmla="*/ 1826176 w 1826176"/>
                  <a:gd name="connsiteY2" fmla="*/ 934227 h 934227"/>
                  <a:gd name="connsiteX3" fmla="*/ 0 w 1826176"/>
                  <a:gd name="connsiteY3" fmla="*/ 934227 h 934227"/>
                  <a:gd name="connsiteX4" fmla="*/ 0 w 1826176"/>
                  <a:gd name="connsiteY4" fmla="*/ 0 h 934227"/>
                  <a:gd name="connsiteX0-1" fmla="*/ 0 w 1826176"/>
                  <a:gd name="connsiteY0-2" fmla="*/ 0 h 1133668"/>
                  <a:gd name="connsiteX1-3" fmla="*/ 1826176 w 1826176"/>
                  <a:gd name="connsiteY1-4" fmla="*/ 0 h 1133668"/>
                  <a:gd name="connsiteX2-5" fmla="*/ 556249 w 1826176"/>
                  <a:gd name="connsiteY2-6" fmla="*/ 1133668 h 1133668"/>
                  <a:gd name="connsiteX3-7" fmla="*/ 0 w 1826176"/>
                  <a:gd name="connsiteY3-8" fmla="*/ 934227 h 1133668"/>
                  <a:gd name="connsiteX4-9" fmla="*/ 0 w 1826176"/>
                  <a:gd name="connsiteY4-10" fmla="*/ 0 h 1133668"/>
                  <a:gd name="connsiteX0-11" fmla="*/ 0 w 556249"/>
                  <a:gd name="connsiteY0-12" fmla="*/ 0 h 1133668"/>
                  <a:gd name="connsiteX1-13" fmla="*/ 524763 w 556249"/>
                  <a:gd name="connsiteY1-14" fmla="*/ 461865 h 1133668"/>
                  <a:gd name="connsiteX2-15" fmla="*/ 556249 w 556249"/>
                  <a:gd name="connsiteY2-16" fmla="*/ 1133668 h 1133668"/>
                  <a:gd name="connsiteX3-17" fmla="*/ 0 w 556249"/>
                  <a:gd name="connsiteY3-18" fmla="*/ 934227 h 1133668"/>
                  <a:gd name="connsiteX4-19" fmla="*/ 0 w 556249"/>
                  <a:gd name="connsiteY4-20" fmla="*/ 0 h 1133668"/>
                  <a:gd name="connsiteX0-21" fmla="*/ 0 w 598230"/>
                  <a:gd name="connsiteY0-22" fmla="*/ 0 h 1133668"/>
                  <a:gd name="connsiteX1-23" fmla="*/ 598230 w 598230"/>
                  <a:gd name="connsiteY1-24" fmla="*/ 493356 h 1133668"/>
                  <a:gd name="connsiteX2-25" fmla="*/ 556249 w 598230"/>
                  <a:gd name="connsiteY2-26" fmla="*/ 1133668 h 1133668"/>
                  <a:gd name="connsiteX3-27" fmla="*/ 0 w 598230"/>
                  <a:gd name="connsiteY3-28" fmla="*/ 934227 h 1133668"/>
                  <a:gd name="connsiteX4-29" fmla="*/ 0 w 598230"/>
                  <a:gd name="connsiteY4-30" fmla="*/ 0 h 1133668"/>
                  <a:gd name="connsiteX0-31" fmla="*/ 0 w 608726"/>
                  <a:gd name="connsiteY0-32" fmla="*/ 0 h 1154661"/>
                  <a:gd name="connsiteX1-33" fmla="*/ 598230 w 608726"/>
                  <a:gd name="connsiteY1-34" fmla="*/ 493356 h 1154661"/>
                  <a:gd name="connsiteX2-35" fmla="*/ 608726 w 608726"/>
                  <a:gd name="connsiteY2-36" fmla="*/ 1154661 h 1154661"/>
                  <a:gd name="connsiteX3-37" fmla="*/ 0 w 608726"/>
                  <a:gd name="connsiteY3-38" fmla="*/ 934227 h 1154661"/>
                  <a:gd name="connsiteX4-39" fmla="*/ 0 w 608726"/>
                  <a:gd name="connsiteY4-40" fmla="*/ 0 h 1154661"/>
                  <a:gd name="connsiteX0-41" fmla="*/ 0 w 598230"/>
                  <a:gd name="connsiteY0-42" fmla="*/ 0 h 1144165"/>
                  <a:gd name="connsiteX1-43" fmla="*/ 598230 w 598230"/>
                  <a:gd name="connsiteY1-44" fmla="*/ 493356 h 1144165"/>
                  <a:gd name="connsiteX2-45" fmla="*/ 577240 w 598230"/>
                  <a:gd name="connsiteY2-46" fmla="*/ 1144165 h 1144165"/>
                  <a:gd name="connsiteX3-47" fmla="*/ 0 w 598230"/>
                  <a:gd name="connsiteY3-48" fmla="*/ 934227 h 1144165"/>
                  <a:gd name="connsiteX4-49" fmla="*/ 0 w 598230"/>
                  <a:gd name="connsiteY4-50" fmla="*/ 0 h 1144165"/>
                  <a:gd name="connsiteX0-51" fmla="*/ 0 w 577240"/>
                  <a:gd name="connsiteY0-52" fmla="*/ 0 h 1144165"/>
                  <a:gd name="connsiteX1-53" fmla="*/ 559424 w 577240"/>
                  <a:gd name="connsiteY1-54" fmla="*/ 493356 h 1144165"/>
                  <a:gd name="connsiteX2-55" fmla="*/ 577240 w 577240"/>
                  <a:gd name="connsiteY2-56" fmla="*/ 1144165 h 1144165"/>
                  <a:gd name="connsiteX3-57" fmla="*/ 0 w 577240"/>
                  <a:gd name="connsiteY3-58" fmla="*/ 934227 h 1144165"/>
                  <a:gd name="connsiteX4-59" fmla="*/ 0 w 577240"/>
                  <a:gd name="connsiteY4-60" fmla="*/ 0 h 1144165"/>
                  <a:gd name="connsiteX0-61" fmla="*/ 0 w 584118"/>
                  <a:gd name="connsiteY0-62" fmla="*/ 0 h 1144165"/>
                  <a:gd name="connsiteX1-63" fmla="*/ 584118 w 584118"/>
                  <a:gd name="connsiteY1-64" fmla="*/ 486300 h 1144165"/>
                  <a:gd name="connsiteX2-65" fmla="*/ 577240 w 584118"/>
                  <a:gd name="connsiteY2-66" fmla="*/ 1144165 h 1144165"/>
                  <a:gd name="connsiteX3-67" fmla="*/ 0 w 584118"/>
                  <a:gd name="connsiteY3-68" fmla="*/ 934227 h 1144165"/>
                  <a:gd name="connsiteX4-69" fmla="*/ 0 w 584118"/>
                  <a:gd name="connsiteY4-70" fmla="*/ 0 h 1144165"/>
                  <a:gd name="connsiteX0-71" fmla="*/ 0 w 584937"/>
                  <a:gd name="connsiteY0-72" fmla="*/ 0 h 1147693"/>
                  <a:gd name="connsiteX1-73" fmla="*/ 584118 w 584937"/>
                  <a:gd name="connsiteY1-74" fmla="*/ 486300 h 1147693"/>
                  <a:gd name="connsiteX2-75" fmla="*/ 584295 w 584937"/>
                  <a:gd name="connsiteY2-76" fmla="*/ 1147693 h 1147693"/>
                  <a:gd name="connsiteX3-77" fmla="*/ 0 w 584937"/>
                  <a:gd name="connsiteY3-78" fmla="*/ 934227 h 1147693"/>
                  <a:gd name="connsiteX4-79" fmla="*/ 0 w 584937"/>
                  <a:gd name="connsiteY4-80" fmla="*/ 0 h 11476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84937" h="1147693">
                    <a:moveTo>
                      <a:pt x="0" y="0"/>
                    </a:moveTo>
                    <a:lnTo>
                      <a:pt x="584118" y="486300"/>
                    </a:lnTo>
                    <a:cubicBezTo>
                      <a:pt x="581825" y="705588"/>
                      <a:pt x="586588" y="928405"/>
                      <a:pt x="584295" y="1147693"/>
                    </a:cubicBezTo>
                    <a:lnTo>
                      <a:pt x="0" y="934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 flipH="1">
              <a:off x="11112146" y="2067252"/>
              <a:ext cx="944489" cy="91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5335" b="1" dirty="0">
                  <a:solidFill>
                    <a:srgbClr val="58595B"/>
                  </a:solidFill>
                </a:rPr>
                <a:t>01</a:t>
              </a:r>
              <a:endParaRPr kumimoji="1" lang="zh-CN" altLang="en-US" sz="5335" b="1" dirty="0">
                <a:solidFill>
                  <a:srgbClr val="58595B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flipH="1">
              <a:off x="535931" y="2705748"/>
              <a:ext cx="8937223" cy="491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rgbClr val="58595B"/>
                  </a:solidFill>
                  <a:latin typeface="微软雅黑" panose="020B0503020204020204" charset="-122"/>
                  <a:ea typeface="微软雅黑" panose="020B0503020204020204" charset="-122"/>
                </a:rPr>
                <a:t>Remember, the brick walls are there for a reason. The brick walls are not there to keep us out. The brick walls are there to give us a chance to show how badly we want </a:t>
              </a:r>
              <a:r>
                <a:rPr lang="en-US" altLang="zh-CN" sz="1050" dirty="0" err="1">
                  <a:solidFill>
                    <a:srgbClr val="58595B"/>
                  </a:solidFill>
                  <a:latin typeface="微软雅黑" panose="020B0503020204020204" charset="-122"/>
                  <a:ea typeface="微软雅黑" panose="020B0503020204020204" charset="-122"/>
                </a:rPr>
                <a:t>someting</a:t>
              </a:r>
              <a:r>
                <a:rPr lang="en-US" altLang="zh-CN" sz="1050" dirty="0">
                  <a:solidFill>
                    <a:srgbClr val="58595B"/>
                  </a:solidFill>
                  <a:latin typeface="微软雅黑" panose="020B0503020204020204" charset="-122"/>
                  <a:ea typeface="微软雅黑" panose="020B0503020204020204" charset="-122"/>
                </a:rPr>
                <a:t>. Because the brick walls are there to stop the people who don't want it badly enough. </a:t>
              </a:r>
              <a:endParaRPr lang="en-US" altLang="zh-CN" sz="1050" dirty="0">
                <a:solidFill>
                  <a:srgbClr val="58595B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71" y="3308822"/>
            <a:ext cx="12192001" cy="1245636"/>
            <a:chOff x="671" y="3308822"/>
            <a:chExt cx="12192001" cy="1245636"/>
          </a:xfrm>
        </p:grpSpPr>
        <p:grpSp>
          <p:nvGrpSpPr>
            <p:cNvPr id="25" name="组合 24"/>
            <p:cNvGrpSpPr/>
            <p:nvPr/>
          </p:nvGrpSpPr>
          <p:grpSpPr>
            <a:xfrm>
              <a:off x="671" y="3308822"/>
              <a:ext cx="12192001" cy="1245636"/>
              <a:chOff x="671" y="3308822"/>
              <a:chExt cx="12192001" cy="124563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矩形 9"/>
              <p:cNvSpPr/>
              <p:nvPr/>
            </p:nvSpPr>
            <p:spPr>
              <a:xfrm flipH="1">
                <a:off x="10751323" y="3308822"/>
                <a:ext cx="1441349" cy="1245636"/>
              </a:xfrm>
              <a:prstGeom prst="rect">
                <a:avLst/>
              </a:prstGeom>
              <a:solidFill>
                <a:srgbClr val="59C3E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13" name="矩形 12"/>
              <p:cNvSpPr/>
              <p:nvPr/>
            </p:nvSpPr>
            <p:spPr>
              <a:xfrm flipH="1">
                <a:off x="671" y="3568006"/>
                <a:ext cx="9978697" cy="888223"/>
              </a:xfrm>
              <a:prstGeom prst="rect">
                <a:avLst/>
              </a:prstGeom>
              <a:solidFill>
                <a:srgbClr val="59C3E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16" name="矩形 13"/>
              <p:cNvSpPr/>
              <p:nvPr/>
            </p:nvSpPr>
            <p:spPr>
              <a:xfrm flipH="1">
                <a:off x="9971406" y="3308822"/>
                <a:ext cx="784905" cy="1245636"/>
              </a:xfrm>
              <a:custGeom>
                <a:avLst/>
                <a:gdLst>
                  <a:gd name="connsiteX0" fmla="*/ 0 w 1826176"/>
                  <a:gd name="connsiteY0" fmla="*/ 0 h 934227"/>
                  <a:gd name="connsiteX1" fmla="*/ 1826176 w 1826176"/>
                  <a:gd name="connsiteY1" fmla="*/ 0 h 934227"/>
                  <a:gd name="connsiteX2" fmla="*/ 1826176 w 1826176"/>
                  <a:gd name="connsiteY2" fmla="*/ 934227 h 934227"/>
                  <a:gd name="connsiteX3" fmla="*/ 0 w 1826176"/>
                  <a:gd name="connsiteY3" fmla="*/ 934227 h 934227"/>
                  <a:gd name="connsiteX4" fmla="*/ 0 w 1826176"/>
                  <a:gd name="connsiteY4" fmla="*/ 0 h 934227"/>
                  <a:gd name="connsiteX0-1" fmla="*/ 0 w 1826176"/>
                  <a:gd name="connsiteY0-2" fmla="*/ 0 h 934227"/>
                  <a:gd name="connsiteX1-3" fmla="*/ 546455 w 1826176"/>
                  <a:gd name="connsiteY1-4" fmla="*/ 230621 h 934227"/>
                  <a:gd name="connsiteX2-5" fmla="*/ 1826176 w 1826176"/>
                  <a:gd name="connsiteY2-6" fmla="*/ 934227 h 934227"/>
                  <a:gd name="connsiteX3-7" fmla="*/ 0 w 1826176"/>
                  <a:gd name="connsiteY3-8" fmla="*/ 934227 h 934227"/>
                  <a:gd name="connsiteX4-9" fmla="*/ 0 w 1826176"/>
                  <a:gd name="connsiteY4-10" fmla="*/ 0 h 934227"/>
                  <a:gd name="connsiteX0-11" fmla="*/ 0 w 546455"/>
                  <a:gd name="connsiteY0-12" fmla="*/ 0 h 934227"/>
                  <a:gd name="connsiteX1-13" fmla="*/ 546455 w 546455"/>
                  <a:gd name="connsiteY1-14" fmla="*/ 230621 h 934227"/>
                  <a:gd name="connsiteX2-15" fmla="*/ 367813 w 546455"/>
                  <a:gd name="connsiteY2-16" fmla="*/ 716599 h 934227"/>
                  <a:gd name="connsiteX3-17" fmla="*/ 0 w 546455"/>
                  <a:gd name="connsiteY3-18" fmla="*/ 934227 h 934227"/>
                  <a:gd name="connsiteX4-19" fmla="*/ 0 w 546455"/>
                  <a:gd name="connsiteY4-20" fmla="*/ 0 h 934227"/>
                  <a:gd name="connsiteX0-21" fmla="*/ 0 w 585431"/>
                  <a:gd name="connsiteY0-22" fmla="*/ 0 h 934227"/>
                  <a:gd name="connsiteX1-23" fmla="*/ 546455 w 585431"/>
                  <a:gd name="connsiteY1-24" fmla="*/ 230621 h 934227"/>
                  <a:gd name="connsiteX2-25" fmla="*/ 585431 w 585431"/>
                  <a:gd name="connsiteY2-26" fmla="*/ 856271 h 934227"/>
                  <a:gd name="connsiteX3-27" fmla="*/ 0 w 585431"/>
                  <a:gd name="connsiteY3-28" fmla="*/ 934227 h 934227"/>
                  <a:gd name="connsiteX4-29" fmla="*/ 0 w 585431"/>
                  <a:gd name="connsiteY4-30" fmla="*/ 0 h 934227"/>
                  <a:gd name="connsiteX0-31" fmla="*/ 0 w 585431"/>
                  <a:gd name="connsiteY0-32" fmla="*/ 0 h 934227"/>
                  <a:gd name="connsiteX1-33" fmla="*/ 585431 w 585431"/>
                  <a:gd name="connsiteY1-34" fmla="*/ 204636 h 934227"/>
                  <a:gd name="connsiteX2-35" fmla="*/ 585431 w 585431"/>
                  <a:gd name="connsiteY2-36" fmla="*/ 856271 h 934227"/>
                  <a:gd name="connsiteX3-37" fmla="*/ 0 w 585431"/>
                  <a:gd name="connsiteY3-38" fmla="*/ 934227 h 934227"/>
                  <a:gd name="connsiteX4-39" fmla="*/ 0 w 585431"/>
                  <a:gd name="connsiteY4-40" fmla="*/ 0 h 934227"/>
                  <a:gd name="connsiteX0-41" fmla="*/ 0 w 588679"/>
                  <a:gd name="connsiteY0-42" fmla="*/ 0 h 934227"/>
                  <a:gd name="connsiteX1-43" fmla="*/ 588679 w 588679"/>
                  <a:gd name="connsiteY1-44" fmla="*/ 194891 h 934227"/>
                  <a:gd name="connsiteX2-45" fmla="*/ 585431 w 588679"/>
                  <a:gd name="connsiteY2-46" fmla="*/ 856271 h 934227"/>
                  <a:gd name="connsiteX3-47" fmla="*/ 0 w 588679"/>
                  <a:gd name="connsiteY3-48" fmla="*/ 934227 h 934227"/>
                  <a:gd name="connsiteX4-49" fmla="*/ 0 w 588679"/>
                  <a:gd name="connsiteY4-50" fmla="*/ 0 h 9342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88679" h="934227">
                    <a:moveTo>
                      <a:pt x="0" y="0"/>
                    </a:moveTo>
                    <a:lnTo>
                      <a:pt x="588679" y="194891"/>
                    </a:lnTo>
                    <a:cubicBezTo>
                      <a:pt x="587596" y="415351"/>
                      <a:pt x="586514" y="635811"/>
                      <a:pt x="585431" y="856271"/>
                    </a:cubicBezTo>
                    <a:lnTo>
                      <a:pt x="0" y="934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4C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 flipH="1">
              <a:off x="11112146" y="3483382"/>
              <a:ext cx="877163" cy="91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5335" b="1" dirty="0">
                  <a:solidFill>
                    <a:srgbClr val="FFFFFF"/>
                  </a:solidFill>
                </a:rPr>
                <a:t>02</a:t>
              </a:r>
              <a:endParaRPr kumimoji="1" lang="zh-CN" altLang="en-US" sz="5335" b="1" dirty="0">
                <a:solidFill>
                  <a:srgbClr val="FFFFFF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flipH="1">
              <a:off x="535931" y="3767353"/>
              <a:ext cx="8937223" cy="491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Remember, the brick walls are there for a reason. The brick walls are not there to keep us out. The brick walls are there to give us a chance to show how badly we want </a:t>
              </a:r>
              <a:r>
                <a:rPr lang="en-US" altLang="zh-CN" sz="1050" dirty="0" err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someting</a:t>
              </a: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. Because the brick walls are there to stop the people who don't want it badly enough. </a:t>
              </a:r>
              <a:endParaRPr lang="en-US" altLang="zh-CN" sz="10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-2" y="4596837"/>
            <a:ext cx="12192674" cy="1532163"/>
            <a:chOff x="-2" y="4596837"/>
            <a:chExt cx="12192674" cy="1532163"/>
          </a:xfrm>
        </p:grpSpPr>
        <p:grpSp>
          <p:nvGrpSpPr>
            <p:cNvPr id="26" name="组合 25"/>
            <p:cNvGrpSpPr/>
            <p:nvPr/>
          </p:nvGrpSpPr>
          <p:grpSpPr>
            <a:xfrm>
              <a:off x="-2" y="4596837"/>
              <a:ext cx="12192674" cy="1532163"/>
              <a:chOff x="-2" y="4596837"/>
              <a:chExt cx="12192674" cy="1532163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矩形 10"/>
              <p:cNvSpPr/>
              <p:nvPr/>
            </p:nvSpPr>
            <p:spPr>
              <a:xfrm flipH="1">
                <a:off x="10751323" y="4883364"/>
                <a:ext cx="1441349" cy="1245636"/>
              </a:xfrm>
              <a:prstGeom prst="rect">
                <a:avLst/>
              </a:prstGeom>
              <a:solidFill>
                <a:srgbClr val="16364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14" name="矩形 13"/>
              <p:cNvSpPr/>
              <p:nvPr/>
            </p:nvSpPr>
            <p:spPr>
              <a:xfrm flipH="1">
                <a:off x="-2" y="4596837"/>
                <a:ext cx="9989345" cy="888223"/>
              </a:xfrm>
              <a:prstGeom prst="rect">
                <a:avLst/>
              </a:prstGeom>
              <a:solidFill>
                <a:srgbClr val="16364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17" name="矩形 11"/>
              <p:cNvSpPr/>
              <p:nvPr/>
            </p:nvSpPr>
            <p:spPr>
              <a:xfrm flipH="1" flipV="1">
                <a:off x="9985399" y="4598743"/>
                <a:ext cx="779916" cy="1530257"/>
              </a:xfrm>
              <a:custGeom>
                <a:avLst/>
                <a:gdLst>
                  <a:gd name="connsiteX0" fmla="*/ 0 w 1826176"/>
                  <a:gd name="connsiteY0" fmla="*/ 0 h 934227"/>
                  <a:gd name="connsiteX1" fmla="*/ 1826176 w 1826176"/>
                  <a:gd name="connsiteY1" fmla="*/ 0 h 934227"/>
                  <a:gd name="connsiteX2" fmla="*/ 1826176 w 1826176"/>
                  <a:gd name="connsiteY2" fmla="*/ 934227 h 934227"/>
                  <a:gd name="connsiteX3" fmla="*/ 0 w 1826176"/>
                  <a:gd name="connsiteY3" fmla="*/ 934227 h 934227"/>
                  <a:gd name="connsiteX4" fmla="*/ 0 w 1826176"/>
                  <a:gd name="connsiteY4" fmla="*/ 0 h 934227"/>
                  <a:gd name="connsiteX0-1" fmla="*/ 0 w 1826176"/>
                  <a:gd name="connsiteY0-2" fmla="*/ 0 h 1133668"/>
                  <a:gd name="connsiteX1-3" fmla="*/ 1826176 w 1826176"/>
                  <a:gd name="connsiteY1-4" fmla="*/ 0 h 1133668"/>
                  <a:gd name="connsiteX2-5" fmla="*/ 556249 w 1826176"/>
                  <a:gd name="connsiteY2-6" fmla="*/ 1133668 h 1133668"/>
                  <a:gd name="connsiteX3-7" fmla="*/ 0 w 1826176"/>
                  <a:gd name="connsiteY3-8" fmla="*/ 934227 h 1133668"/>
                  <a:gd name="connsiteX4-9" fmla="*/ 0 w 1826176"/>
                  <a:gd name="connsiteY4-10" fmla="*/ 0 h 1133668"/>
                  <a:gd name="connsiteX0-11" fmla="*/ 0 w 556249"/>
                  <a:gd name="connsiteY0-12" fmla="*/ 0 h 1133668"/>
                  <a:gd name="connsiteX1-13" fmla="*/ 524763 w 556249"/>
                  <a:gd name="connsiteY1-14" fmla="*/ 461865 h 1133668"/>
                  <a:gd name="connsiteX2-15" fmla="*/ 556249 w 556249"/>
                  <a:gd name="connsiteY2-16" fmla="*/ 1133668 h 1133668"/>
                  <a:gd name="connsiteX3-17" fmla="*/ 0 w 556249"/>
                  <a:gd name="connsiteY3-18" fmla="*/ 934227 h 1133668"/>
                  <a:gd name="connsiteX4-19" fmla="*/ 0 w 556249"/>
                  <a:gd name="connsiteY4-20" fmla="*/ 0 h 1133668"/>
                  <a:gd name="connsiteX0-21" fmla="*/ 0 w 598230"/>
                  <a:gd name="connsiteY0-22" fmla="*/ 0 h 1133668"/>
                  <a:gd name="connsiteX1-23" fmla="*/ 598230 w 598230"/>
                  <a:gd name="connsiteY1-24" fmla="*/ 493356 h 1133668"/>
                  <a:gd name="connsiteX2-25" fmla="*/ 556249 w 598230"/>
                  <a:gd name="connsiteY2-26" fmla="*/ 1133668 h 1133668"/>
                  <a:gd name="connsiteX3-27" fmla="*/ 0 w 598230"/>
                  <a:gd name="connsiteY3-28" fmla="*/ 934227 h 1133668"/>
                  <a:gd name="connsiteX4-29" fmla="*/ 0 w 598230"/>
                  <a:gd name="connsiteY4-30" fmla="*/ 0 h 1133668"/>
                  <a:gd name="connsiteX0-31" fmla="*/ 0 w 608726"/>
                  <a:gd name="connsiteY0-32" fmla="*/ 0 h 1154661"/>
                  <a:gd name="connsiteX1-33" fmla="*/ 598230 w 608726"/>
                  <a:gd name="connsiteY1-34" fmla="*/ 493356 h 1154661"/>
                  <a:gd name="connsiteX2-35" fmla="*/ 608726 w 608726"/>
                  <a:gd name="connsiteY2-36" fmla="*/ 1154661 h 1154661"/>
                  <a:gd name="connsiteX3-37" fmla="*/ 0 w 608726"/>
                  <a:gd name="connsiteY3-38" fmla="*/ 934227 h 1154661"/>
                  <a:gd name="connsiteX4-39" fmla="*/ 0 w 608726"/>
                  <a:gd name="connsiteY4-40" fmla="*/ 0 h 1154661"/>
                  <a:gd name="connsiteX0-41" fmla="*/ 0 w 598230"/>
                  <a:gd name="connsiteY0-42" fmla="*/ 0 h 1144165"/>
                  <a:gd name="connsiteX1-43" fmla="*/ 598230 w 598230"/>
                  <a:gd name="connsiteY1-44" fmla="*/ 493356 h 1144165"/>
                  <a:gd name="connsiteX2-45" fmla="*/ 577240 w 598230"/>
                  <a:gd name="connsiteY2-46" fmla="*/ 1144165 h 1144165"/>
                  <a:gd name="connsiteX3-47" fmla="*/ 0 w 598230"/>
                  <a:gd name="connsiteY3-48" fmla="*/ 934227 h 1144165"/>
                  <a:gd name="connsiteX4-49" fmla="*/ 0 w 598230"/>
                  <a:gd name="connsiteY4-50" fmla="*/ 0 h 1144165"/>
                  <a:gd name="connsiteX0-51" fmla="*/ 0 w 577240"/>
                  <a:gd name="connsiteY0-52" fmla="*/ 0 h 1144165"/>
                  <a:gd name="connsiteX1-53" fmla="*/ 559424 w 577240"/>
                  <a:gd name="connsiteY1-54" fmla="*/ 493356 h 1144165"/>
                  <a:gd name="connsiteX2-55" fmla="*/ 577240 w 577240"/>
                  <a:gd name="connsiteY2-56" fmla="*/ 1144165 h 1144165"/>
                  <a:gd name="connsiteX3-57" fmla="*/ 0 w 577240"/>
                  <a:gd name="connsiteY3-58" fmla="*/ 934227 h 1144165"/>
                  <a:gd name="connsiteX4-59" fmla="*/ 0 w 577240"/>
                  <a:gd name="connsiteY4-60" fmla="*/ 0 h 1144165"/>
                  <a:gd name="connsiteX0-61" fmla="*/ 0 w 584118"/>
                  <a:gd name="connsiteY0-62" fmla="*/ 0 h 1144165"/>
                  <a:gd name="connsiteX1-63" fmla="*/ 584118 w 584118"/>
                  <a:gd name="connsiteY1-64" fmla="*/ 486300 h 1144165"/>
                  <a:gd name="connsiteX2-65" fmla="*/ 577240 w 584118"/>
                  <a:gd name="connsiteY2-66" fmla="*/ 1144165 h 1144165"/>
                  <a:gd name="connsiteX3-67" fmla="*/ 0 w 584118"/>
                  <a:gd name="connsiteY3-68" fmla="*/ 934227 h 1144165"/>
                  <a:gd name="connsiteX4-69" fmla="*/ 0 w 584118"/>
                  <a:gd name="connsiteY4-70" fmla="*/ 0 h 1144165"/>
                  <a:gd name="connsiteX0-71" fmla="*/ 0 w 584937"/>
                  <a:gd name="connsiteY0-72" fmla="*/ 0 h 1147693"/>
                  <a:gd name="connsiteX1-73" fmla="*/ 584118 w 584937"/>
                  <a:gd name="connsiteY1-74" fmla="*/ 486300 h 1147693"/>
                  <a:gd name="connsiteX2-75" fmla="*/ 584295 w 584937"/>
                  <a:gd name="connsiteY2-76" fmla="*/ 1147693 h 1147693"/>
                  <a:gd name="connsiteX3-77" fmla="*/ 0 w 584937"/>
                  <a:gd name="connsiteY3-78" fmla="*/ 934227 h 1147693"/>
                  <a:gd name="connsiteX4-79" fmla="*/ 0 w 584937"/>
                  <a:gd name="connsiteY4-80" fmla="*/ 0 h 11476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84937" h="1147693">
                    <a:moveTo>
                      <a:pt x="0" y="0"/>
                    </a:moveTo>
                    <a:lnTo>
                      <a:pt x="584118" y="486300"/>
                    </a:lnTo>
                    <a:cubicBezTo>
                      <a:pt x="581825" y="705588"/>
                      <a:pt x="586588" y="928405"/>
                      <a:pt x="584295" y="1147693"/>
                    </a:cubicBezTo>
                    <a:lnTo>
                      <a:pt x="0" y="934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F3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 flipH="1">
              <a:off x="11112146" y="5013136"/>
              <a:ext cx="877163" cy="91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5335" b="1" dirty="0">
                  <a:solidFill>
                    <a:srgbClr val="FFFFFF"/>
                  </a:solidFill>
                </a:rPr>
                <a:t>03</a:t>
              </a:r>
              <a:endParaRPr kumimoji="1" lang="zh-CN" altLang="en-US" sz="5335" b="1" dirty="0">
                <a:solidFill>
                  <a:srgbClr val="FFFFFF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flipH="1">
              <a:off x="535931" y="4794951"/>
              <a:ext cx="8937223" cy="491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Remember, the brick walls are there for a reason. The brick walls are not there to keep us out. The brick walls are there to give us a chance to show how badly we want </a:t>
              </a:r>
              <a:r>
                <a:rPr lang="en-US" altLang="zh-CN" sz="1050" dirty="0" err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someting</a:t>
              </a:r>
              <a:r>
                <a:rPr lang="en-US" altLang="zh-CN" sz="105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. Because the brick walls are there to stop the people who don't want it badly enough. </a:t>
              </a:r>
              <a:endParaRPr lang="en-US" altLang="zh-CN" sz="10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667706" y="294809"/>
            <a:ext cx="4693920" cy="992040"/>
            <a:chOff x="1667706" y="294809"/>
            <a:chExt cx="4693920" cy="992040"/>
          </a:xfrm>
        </p:grpSpPr>
        <p:sp>
          <p:nvSpPr>
            <p:cNvPr id="28" name="矩形 27"/>
            <p:cNvSpPr/>
            <p:nvPr/>
          </p:nvSpPr>
          <p:spPr>
            <a:xfrm>
              <a:off x="1667706" y="294809"/>
              <a:ext cx="4693920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 dirty="0" smtClean="0">
                  <a:solidFill>
                    <a:srgbClr val="58595B"/>
                  </a:solidFill>
                  <a:latin typeface="Agency FB" panose="020B0503020202020204" pitchFamily="34" charset="0"/>
                </a:rPr>
                <a:t>ADD </a:t>
              </a:r>
              <a:r>
                <a:rPr lang="zh-CN" altLang="en-US" sz="4000" dirty="0">
                  <a:solidFill>
                    <a:srgbClr val="58595B"/>
                  </a:solidFill>
                  <a:latin typeface="Agency FB" panose="020B0503020202020204" pitchFamily="34" charset="0"/>
                </a:rPr>
                <a:t>TITLE HERE</a:t>
              </a:r>
              <a:endParaRPr lang="zh-CN" altLang="en-US" sz="4000" dirty="0">
                <a:solidFill>
                  <a:srgbClr val="58595B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667706" y="917517"/>
              <a:ext cx="41488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58595B"/>
                  </a:solidFill>
                </a:rPr>
                <a:t>copy or write your text and paste it here</a:t>
              </a:r>
              <a:endParaRPr lang="zh-CN" altLang="en-US" dirty="0">
                <a:solidFill>
                  <a:srgbClr val="58595B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MH" val="20160401161922"/>
  <p:tag name="MH_LIBRARY" val="GRAPHIC"/>
  <p:tag name="MH_TYPE" val="SubTitle"/>
  <p:tag name="MH_ORDER" val="4"/>
</p:tagLst>
</file>

<file path=ppt/tags/tag11.xml><?xml version="1.0" encoding="utf-8"?>
<p:tagLst xmlns:p="http://schemas.openxmlformats.org/presentationml/2006/main">
  <p:tag name="MH" val="20160401161922"/>
  <p:tag name="MH_LIBRARY" val="GRAPHIC"/>
  <p:tag name="MH_TYPE" val="Text"/>
  <p:tag name="MH_ORDER" val="1"/>
</p:tagLst>
</file>

<file path=ppt/tags/tag12.xml><?xml version="1.0" encoding="utf-8"?>
<p:tagLst xmlns:p="http://schemas.openxmlformats.org/presentationml/2006/main">
  <p:tag name="MH" val="20160401161922"/>
  <p:tag name="MH_LIBRARY" val="GRAPHIC"/>
  <p:tag name="MH_TYPE" val="SubTitle"/>
  <p:tag name="MH_ORDER" val="1"/>
</p:tagLst>
</file>

<file path=ppt/tags/tag13.xml><?xml version="1.0" encoding="utf-8"?>
<p:tagLst xmlns:p="http://schemas.openxmlformats.org/presentationml/2006/main">
  <p:tag name="MH" val="20160401161922"/>
  <p:tag name="MH_LIBRARY" val="GRAPHIC"/>
  <p:tag name="MH_TYPE" val="Text"/>
  <p:tag name="MH_ORDER" val="2"/>
</p:tagLst>
</file>

<file path=ppt/tags/tag14.xml><?xml version="1.0" encoding="utf-8"?>
<p:tagLst xmlns:p="http://schemas.openxmlformats.org/presentationml/2006/main">
  <p:tag name="MH" val="20160401161922"/>
  <p:tag name="MH_LIBRARY" val="GRAPHIC"/>
  <p:tag name="MH_TYPE" val="SubTitle"/>
  <p:tag name="MH_ORDER" val="2"/>
</p:tagLst>
</file>

<file path=ppt/tags/tag15.xml><?xml version="1.0" encoding="utf-8"?>
<p:tagLst xmlns:p="http://schemas.openxmlformats.org/presentationml/2006/main">
  <p:tag name="MH" val="20160401161922"/>
  <p:tag name="MH_LIBRARY" val="GRAPHIC"/>
  <p:tag name="MH_TYPE" val="Other"/>
  <p:tag name="MH_ORDER" val="1"/>
</p:tagLst>
</file>

<file path=ppt/tags/tag16.xml><?xml version="1.0" encoding="utf-8"?>
<p:tagLst xmlns:p="http://schemas.openxmlformats.org/presentationml/2006/main">
  <p:tag name="MH" val="20160401161922"/>
  <p:tag name="MH_LIBRARY" val="GRAPHIC"/>
  <p:tag name="MH_TYPE" val="Other"/>
  <p:tag name="MH_ORDER" val="3"/>
</p:tagLst>
</file>

<file path=ppt/tags/tag17.xml><?xml version="1.0" encoding="utf-8"?>
<p:tagLst xmlns:p="http://schemas.openxmlformats.org/presentationml/2006/main">
  <p:tag name="MH" val="20160401161922"/>
  <p:tag name="MH_LIBRARY" val="GRAPHIC"/>
  <p:tag name="MH_TYPE" val="Other"/>
  <p:tag name="MH_ORDER" val="2"/>
</p:tagLst>
</file>

<file path=ppt/tags/tag18.xml><?xml version="1.0" encoding="utf-8"?>
<p:tagLst xmlns:p="http://schemas.openxmlformats.org/presentationml/2006/main">
  <p:tag name="MH" val="20160401161922"/>
  <p:tag name="MH_LIBRARY" val="GRAPHIC"/>
  <p:tag name="MH_TYPE" val="Other"/>
  <p:tag name="MH_ORDER" val="5"/>
</p:tagLst>
</file>

<file path=ppt/tags/tag19.xml><?xml version="1.0" encoding="utf-8"?>
<p:tagLst xmlns:p="http://schemas.openxmlformats.org/presentationml/2006/main">
  <p:tag name="MH" val="20160401161922"/>
  <p:tag name="MH_LIBRARY" val="GRAPHIC"/>
  <p:tag name="MH_TYPE" val="Other"/>
  <p:tag name="MH_ORDER" val="4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MH" val="20160401161922"/>
  <p:tag name="MH_LIBRARY" val="GRAPHIC"/>
  <p:tag name="MH_TYPE" val="Text"/>
  <p:tag name="MH_ORDER" val="1"/>
</p:tagLst>
</file>

<file path=ppt/tags/tag21.xml><?xml version="1.0" encoding="utf-8"?>
<p:tagLst xmlns:p="http://schemas.openxmlformats.org/presentationml/2006/main">
  <p:tag name="MH" val="20160401161922"/>
  <p:tag name="MH_LIBRARY" val="GRAPHIC"/>
  <p:tag name="MH_TYPE" val="SubTitle"/>
  <p:tag name="MH_ORDER" val="1"/>
</p:tagLst>
</file>

<file path=ppt/tags/tag22.xml><?xml version="1.0" encoding="utf-8"?>
<p:tagLst xmlns:p="http://schemas.openxmlformats.org/presentationml/2006/main">
  <p:tag name="MH" val="20160401161922"/>
  <p:tag name="MH_LIBRARY" val="GRAPHIC"/>
  <p:tag name="MH_TYPE" val="Text"/>
  <p:tag name="MH_ORDER" val="1"/>
</p:tagLst>
</file>

<file path=ppt/tags/tag23.xml><?xml version="1.0" encoding="utf-8"?>
<p:tagLst xmlns:p="http://schemas.openxmlformats.org/presentationml/2006/main">
  <p:tag name="MH" val="20160401161922"/>
  <p:tag name="MH_LIBRARY" val="GRAPHIC"/>
  <p:tag name="MH_TYPE" val="SubTitle"/>
  <p:tag name="MH_ORDER" val="1"/>
</p:tagLst>
</file>

<file path=ppt/tags/tag24.xml><?xml version="1.0" encoding="utf-8"?>
<p:tagLst xmlns:p="http://schemas.openxmlformats.org/presentationml/2006/main">
  <p:tag name="MH" val="20160401161922"/>
  <p:tag name="MH_LIBRARY" val="GRAPHIC"/>
  <p:tag name="MH_TYPE" val="Text"/>
  <p:tag name="MH_ORDER" val="1"/>
</p:tagLst>
</file>

<file path=ppt/tags/tag25.xml><?xml version="1.0" encoding="utf-8"?>
<p:tagLst xmlns:p="http://schemas.openxmlformats.org/presentationml/2006/main">
  <p:tag name="MH" val="20160401161922"/>
  <p:tag name="MH_LIBRARY" val="GRAPHIC"/>
  <p:tag name="MH_TYPE" val="Text"/>
  <p:tag name="MH_ORDER" val="3"/>
</p:tagLst>
</file>

<file path=ppt/tags/tag26.xml><?xml version="1.0" encoding="utf-8"?>
<p:tagLst xmlns:p="http://schemas.openxmlformats.org/presentationml/2006/main">
  <p:tag name="MH" val="20160401161922"/>
  <p:tag name="MH_LIBRARY" val="GRAPHIC"/>
  <p:tag name="MH_TYPE" val="SubTitle"/>
  <p:tag name="MH_ORDER" val="3"/>
</p:tagLst>
</file>

<file path=ppt/tags/tag27.xml><?xml version="1.0" encoding="utf-8"?>
<p:tagLst xmlns:p="http://schemas.openxmlformats.org/presentationml/2006/main">
  <p:tag name="MH" val="20160401161922"/>
  <p:tag name="MH_LIBRARY" val="GRAPHIC"/>
  <p:tag name="MH_TYPE" val="Text"/>
  <p:tag name="MH_ORDER" val="3"/>
</p:tagLst>
</file>

<file path=ppt/tags/tag28.xml><?xml version="1.0" encoding="utf-8"?>
<p:tagLst xmlns:p="http://schemas.openxmlformats.org/presentationml/2006/main">
  <p:tag name="MH" val="20160401161922"/>
  <p:tag name="MH_LIBRARY" val="GRAPHIC"/>
  <p:tag name="MH_TYPE" val="SubTitle"/>
  <p:tag name="MH_ORDER" val="3"/>
</p:tagLst>
</file>

<file path=ppt/tags/tag29.xml><?xml version="1.0" encoding="utf-8"?>
<p:tagLst xmlns:p="http://schemas.openxmlformats.org/presentationml/2006/main">
  <p:tag name="MH" val="20160401161922"/>
  <p:tag name="MH_LIBRARY" val="GRAPHIC"/>
  <p:tag name="MH_TYPE" val="Text"/>
  <p:tag name="MH_ORDER" val="1"/>
</p:tagLst>
</file>

<file path=ppt/tags/tag3.xml><?xml version="1.0" encoding="utf-8"?>
<p:tagLst xmlns:p="http://schemas.openxmlformats.org/presentationml/2006/main">
  <p:tag name="MH" val="20160401161922"/>
  <p:tag name="MH_LIBRARY" val="GRAPHIC"/>
  <p:tag name="MH_TYPE" val="Other"/>
  <p:tag name="MH_ORDER" val="6"/>
</p:tagLst>
</file>

<file path=ppt/tags/tag30.xml><?xml version="1.0" encoding="utf-8"?>
<p:tagLst xmlns:p="http://schemas.openxmlformats.org/presentationml/2006/main">
  <p:tag name="MH" val="20160401161922"/>
  <p:tag name="MH_LIBRARY" val="GRAPHIC"/>
  <p:tag name="MH_TYPE" val="SubTitle"/>
  <p:tag name="MH_ORDER" val="1"/>
</p:tagLst>
</file>

<file path=ppt/tags/tag31.xml><?xml version="1.0" encoding="utf-8"?>
<p:tagLst xmlns:p="http://schemas.openxmlformats.org/presentationml/2006/main">
  <p:tag name="MH" val="20160401161922"/>
  <p:tag name="MH_LIBRARY" val="GRAPHIC"/>
  <p:tag name="MH_TYPE" val="Text"/>
  <p:tag name="MH_ORDER" val="3"/>
</p:tagLst>
</file>

<file path=ppt/tags/tag32.xml><?xml version="1.0" encoding="utf-8"?>
<p:tagLst xmlns:p="http://schemas.openxmlformats.org/presentationml/2006/main">
  <p:tag name="MH" val="20160401161922"/>
  <p:tag name="MH_LIBRARY" val="GRAPHIC"/>
  <p:tag name="MH_TYPE" val="Text"/>
  <p:tag name="MH_ORDER" val="3"/>
</p:tagLst>
</file>

<file path=ppt/tags/tag33.xml><?xml version="1.0" encoding="utf-8"?>
<p:tagLst xmlns:p="http://schemas.openxmlformats.org/presentationml/2006/main">
  <p:tag name="MH" val="20160401161922"/>
  <p:tag name="MH_LIBRARY" val="GRAPHIC"/>
  <p:tag name="MH_TYPE" val="SubTitle"/>
  <p:tag name="MH_ORDER" val="3"/>
</p:tagLst>
</file>

<file path=ppt/tags/tag34.xml><?xml version="1.0" encoding="utf-8"?>
<p:tagLst xmlns:p="http://schemas.openxmlformats.org/presentationml/2006/main">
  <p:tag name="MH" val="20160401161922"/>
  <p:tag name="MH_LIBRARY" val="GRAPHIC"/>
  <p:tag name="MH_TYPE" val="Text"/>
  <p:tag name="MH_ORDER" val="3"/>
</p:tagLst>
</file>

<file path=ppt/tags/tag35.xml><?xml version="1.0" encoding="utf-8"?>
<p:tagLst xmlns:p="http://schemas.openxmlformats.org/presentationml/2006/main">
  <p:tag name="MH" val="20160401161922"/>
  <p:tag name="MH_LIBRARY" val="GRAPHIC"/>
  <p:tag name="MH_TYPE" val="SubTitle"/>
  <p:tag name="MH_ORDER" val="3"/>
</p:tagLst>
</file>

<file path=ppt/tags/tag36.xml><?xml version="1.0" encoding="utf-8"?>
<p:tagLst xmlns:p="http://schemas.openxmlformats.org/presentationml/2006/main">
  <p:tag name="MH" val="20160401161922"/>
  <p:tag name="MH_LIBRARY" val="GRAPHIC"/>
  <p:tag name="MH_TYPE" val="Text"/>
  <p:tag name="MH_ORDER" val="3"/>
</p:tagLst>
</file>

<file path=ppt/tags/tag37.xml><?xml version="1.0" encoding="utf-8"?>
<p:tagLst xmlns:p="http://schemas.openxmlformats.org/presentationml/2006/main">
  <p:tag name="MH" val="20160401161922"/>
  <p:tag name="MH_LIBRARY" val="GRAPHIC"/>
  <p:tag name="MH_TYPE" val="SubTitle"/>
  <p:tag name="MH_ORDER" val="3"/>
</p:tagLst>
</file>

<file path=ppt/tags/tag38.xml><?xml version="1.0" encoding="utf-8"?>
<p:tagLst xmlns:p="http://schemas.openxmlformats.org/presentationml/2006/main">
  <p:tag name="MH" val="20160401161922"/>
  <p:tag name="MH_LIBRARY" val="GRAPHIC"/>
  <p:tag name="MH_TYPE" val="Text"/>
  <p:tag name="MH_ORDER" val="3"/>
</p:tagLst>
</file>

<file path=ppt/tags/tag39.xml><?xml version="1.0" encoding="utf-8"?>
<p:tagLst xmlns:p="http://schemas.openxmlformats.org/presentationml/2006/main">
  <p:tag name="MH" val="20160401161922"/>
  <p:tag name="MH_LIBRARY" val="GRAPHIC"/>
  <p:tag name="MH_TYPE" val="SubTitle"/>
  <p:tag name="MH_ORDER" val="3"/>
</p:tagLst>
</file>

<file path=ppt/tags/tag4.xml><?xml version="1.0" encoding="utf-8"?>
<p:tagLst xmlns:p="http://schemas.openxmlformats.org/presentationml/2006/main">
  <p:tag name="MH" val="20160401161922"/>
  <p:tag name="MH_LIBRARY" val="GRAPHIC"/>
  <p:tag name="MH_TYPE" val="Other"/>
  <p:tag name="MH_ORDER" val="7"/>
</p:tagLst>
</file>

<file path=ppt/tags/tag40.xml><?xml version="1.0" encoding="utf-8"?>
<p:tagLst xmlns:p="http://schemas.openxmlformats.org/presentationml/2006/main">
  <p:tag name="MH" val="20160401161922"/>
  <p:tag name="MH_LIBRARY" val="GRAPHIC"/>
  <p:tag name="MH_TYPE" val="Text"/>
  <p:tag name="MH_ORDER" val="3"/>
</p:tagLst>
</file>

<file path=ppt/tags/tag41.xml><?xml version="1.0" encoding="utf-8"?>
<p:tagLst xmlns:p="http://schemas.openxmlformats.org/presentationml/2006/main">
  <p:tag name="MH" val="20160401161922"/>
  <p:tag name="MH_LIBRARY" val="GRAPHIC"/>
  <p:tag name="MH_TYPE" val="SubTitle"/>
  <p:tag name="MH_ORDER" val="3"/>
</p:tagLst>
</file>

<file path=ppt/tags/tag42.xml><?xml version="1.0" encoding="utf-8"?>
<p:tagLst xmlns:p="http://schemas.openxmlformats.org/presentationml/2006/main">
  <p:tag name="MH" val="20160401161922"/>
  <p:tag name="MH_LIBRARY" val="GRAPHIC"/>
  <p:tag name="MH_TYPE" val="Text"/>
  <p:tag name="MH_ORDER" val="3"/>
</p:tagLst>
</file>

<file path=ppt/tags/tag43.xml><?xml version="1.0" encoding="utf-8"?>
<p:tagLst xmlns:p="http://schemas.openxmlformats.org/presentationml/2006/main">
  <p:tag name="MH" val="20160401161922"/>
  <p:tag name="MH_LIBRARY" val="GRAPHIC"/>
  <p:tag name="MH_TYPE" val="SubTitle"/>
  <p:tag name="MH_ORDER" val="3"/>
</p:tagLst>
</file>

<file path=ppt/tags/tag44.xml><?xml version="1.0" encoding="utf-8"?>
<p:tagLst xmlns:p="http://schemas.openxmlformats.org/presentationml/2006/main">
  <p:tag name="MH" val="20160401161922"/>
  <p:tag name="MH_LIBRARY" val="GRAPHIC"/>
  <p:tag name="MH_TYPE" val="Text"/>
  <p:tag name="MH_ORDER" val="3"/>
</p:tagLst>
</file>

<file path=ppt/tags/tag45.xml><?xml version="1.0" encoding="utf-8"?>
<p:tagLst xmlns:p="http://schemas.openxmlformats.org/presentationml/2006/main">
  <p:tag name="MH" val="20160401161922"/>
  <p:tag name="MH_LIBRARY" val="GRAPHIC"/>
  <p:tag name="MH_TYPE" val="SubTitle"/>
  <p:tag name="MH_ORDER" val="3"/>
</p:tagLst>
</file>

<file path=ppt/tags/tag46.xml><?xml version="1.0" encoding="utf-8"?>
<p:tagLst xmlns:p="http://schemas.openxmlformats.org/presentationml/2006/main">
  <p:tag name="MH" val="20160401161922"/>
  <p:tag name="MH_LIBRARY" val="GRAPHIC"/>
  <p:tag name="MH_TYPE" val="Text"/>
  <p:tag name="MH_ORDER" val="1"/>
</p:tagLst>
</file>

<file path=ppt/tags/tag47.xml><?xml version="1.0" encoding="utf-8"?>
<p:tagLst xmlns:p="http://schemas.openxmlformats.org/presentationml/2006/main">
  <p:tag name="MH" val="20160401161922"/>
  <p:tag name="MH_LIBRARY" val="GRAPHIC"/>
  <p:tag name="MH_TYPE" val="SubTitle"/>
  <p:tag name="MH_ORDER" val="1"/>
</p:tagLst>
</file>

<file path=ppt/tags/tag48.xml><?xml version="1.0" encoding="utf-8"?>
<p:tagLst xmlns:p="http://schemas.openxmlformats.org/presentationml/2006/main">
  <p:tag name="MH" val="20160401161922"/>
  <p:tag name="MH_LIBRARY" val="GRAPHIC"/>
  <p:tag name="MH_TYPE" val="Text"/>
  <p:tag name="MH_ORDER" val="1"/>
</p:tagLst>
</file>

<file path=ppt/tags/tag49.xml><?xml version="1.0" encoding="utf-8"?>
<p:tagLst xmlns:p="http://schemas.openxmlformats.org/presentationml/2006/main">
  <p:tag name="MH" val="20160401161922"/>
  <p:tag name="MH_LIBRARY" val="GRAPHIC"/>
  <p:tag name="MH_TYPE" val="Text"/>
  <p:tag name="MH_ORDER" val="3"/>
</p:tagLst>
</file>

<file path=ppt/tags/tag5.xml><?xml version="1.0" encoding="utf-8"?>
<p:tagLst xmlns:p="http://schemas.openxmlformats.org/presentationml/2006/main">
  <p:tag name="MH" val="20160401161922"/>
  <p:tag name="MH_LIBRARY" val="GRAPHIC"/>
  <p:tag name="MH_TYPE" val="Other"/>
  <p:tag name="MH_ORDER" val="8"/>
</p:tagLst>
</file>

<file path=ppt/tags/tag50.xml><?xml version="1.0" encoding="utf-8"?>
<p:tagLst xmlns:p="http://schemas.openxmlformats.org/presentationml/2006/main">
  <p:tag name="MH" val="20160401161922"/>
  <p:tag name="MH_LIBRARY" val="GRAPHIC"/>
  <p:tag name="MH_TYPE" val="Text"/>
  <p:tag name="MH_ORDER" val="1"/>
</p:tagLst>
</file>

<file path=ppt/tags/tag51.xml><?xml version="1.0" encoding="utf-8"?>
<p:tagLst xmlns:p="http://schemas.openxmlformats.org/presentationml/2006/main">
  <p:tag name="MH" val="20160401161922"/>
  <p:tag name="MH_LIBRARY" val="GRAPHIC"/>
  <p:tag name="MH_TYPE" val="SubTitle"/>
  <p:tag name="MH_ORDER" val="1"/>
</p:tagLst>
</file>

<file path=ppt/tags/tag52.xml><?xml version="1.0" encoding="utf-8"?>
<p:tagLst xmlns:p="http://schemas.openxmlformats.org/presentationml/2006/main">
  <p:tag name="MH" val="20160401161922"/>
  <p:tag name="MH_LIBRARY" val="GRAPHIC"/>
  <p:tag name="MH_TYPE" val="Text"/>
  <p:tag name="MH_ORDER" val="1"/>
</p:tagLst>
</file>

<file path=ppt/tags/tag6.xml><?xml version="1.0" encoding="utf-8"?>
<p:tagLst xmlns:p="http://schemas.openxmlformats.org/presentationml/2006/main">
  <p:tag name="MH" val="20160401161922"/>
  <p:tag name="MH_LIBRARY" val="GRAPHIC"/>
  <p:tag name="MH_TYPE" val="Other"/>
  <p:tag name="MH_ORDER" val="9"/>
</p:tagLst>
</file>

<file path=ppt/tags/tag7.xml><?xml version="1.0" encoding="utf-8"?>
<p:tagLst xmlns:p="http://schemas.openxmlformats.org/presentationml/2006/main">
  <p:tag name="MH" val="20160401161922"/>
  <p:tag name="MH_LIBRARY" val="GRAPHIC"/>
  <p:tag name="MH_TYPE" val="Text"/>
  <p:tag name="MH_ORDER" val="3"/>
</p:tagLst>
</file>

<file path=ppt/tags/tag8.xml><?xml version="1.0" encoding="utf-8"?>
<p:tagLst xmlns:p="http://schemas.openxmlformats.org/presentationml/2006/main">
  <p:tag name="MH" val="20160401161922"/>
  <p:tag name="MH_LIBRARY" val="GRAPHIC"/>
  <p:tag name="MH_TYPE" val="SubTitle"/>
  <p:tag name="MH_ORDER" val="3"/>
</p:tagLst>
</file>

<file path=ppt/tags/tag9.xml><?xml version="1.0" encoding="utf-8"?>
<p:tagLst xmlns:p="http://schemas.openxmlformats.org/presentationml/2006/main">
  <p:tag name="MH" val="20160401161922"/>
  <p:tag name="MH_LIBRARY" val="GRAPHIC"/>
  <p:tag name="MH_TYPE" val="Text"/>
  <p:tag name="MH_ORDER" val="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1934386619ba01c0fa0e87e29ccddf6d206bfdd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adfa9dbaa88181d6bd08f0a93e36f8a9843c1384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6957</Words>
  <Application>WPS 演示</Application>
  <PresentationFormat>宽屏</PresentationFormat>
  <Paragraphs>275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20</vt:i4>
      </vt:variant>
    </vt:vector>
  </HeadingPairs>
  <TitlesOfParts>
    <vt:vector size="52" baseType="lpstr">
      <vt:lpstr>Arial</vt:lpstr>
      <vt:lpstr>宋体</vt:lpstr>
      <vt:lpstr>Wingdings</vt:lpstr>
      <vt:lpstr>Arial</vt:lpstr>
      <vt:lpstr>Century Gothic</vt:lpstr>
      <vt:lpstr>微软雅黑</vt:lpstr>
      <vt:lpstr>Agency FB</vt:lpstr>
      <vt:lpstr>Yu Gothic UI</vt:lpstr>
      <vt:lpstr>MSmart PRC Medium</vt:lpstr>
      <vt:lpstr>汉仪细圆简</vt:lpstr>
      <vt:lpstr>Calibri</vt:lpstr>
      <vt:lpstr>Arial Rounded MT Bold</vt:lpstr>
      <vt:lpstr>等线</vt:lpstr>
      <vt:lpstr>Arial Unicode MS</vt:lpstr>
      <vt:lpstr>等线 Light</vt:lpstr>
      <vt:lpstr>Calibri</vt:lpstr>
      <vt:lpstr>HelveticaNeueLT Pro 67 MdCn</vt:lpstr>
      <vt:lpstr>Segoe Print</vt:lpstr>
      <vt:lpstr>UKIJ Qolyazma</vt:lpstr>
      <vt:lpstr>Times New Roman</vt:lpstr>
      <vt:lpstr>Meiryo</vt:lpstr>
      <vt:lpstr>Arial Narrow</vt:lpstr>
      <vt:lpstr>Calibri Light</vt:lpstr>
      <vt:lpstr>Office 主题​​</vt:lpstr>
      <vt:lpstr>1_Office 主题​​</vt:lpstr>
      <vt:lpstr>2_Office 主题​​</vt:lpstr>
      <vt:lpstr>1_Office 主题</vt:lpstr>
      <vt:lpstr>Office 主题</vt:lpstr>
      <vt:lpstr>91934386619ba01c0fa0e87e29ccddf6d206bfdd</vt:lpstr>
      <vt:lpstr>2_Office 主题</vt:lpstr>
      <vt:lpstr>adfa9dbaa88181d6bd08f0a93e36f8a9843c1384</vt:lpstr>
      <vt:lpstr>3_Office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keywords/>
  <dc:description/>
  <cp:lastModifiedBy> </cp:lastModifiedBy>
  <cp:revision>87</cp:revision>
  <dcterms:created xsi:type="dcterms:W3CDTF">2016-03-28T10:30:00Z</dcterms:created>
  <dcterms:modified xsi:type="dcterms:W3CDTF">2019-07-29T08:07:33Z</dcterms:modified>
  <cp:category/>
  <cp:contentStatus/>
  <dc:identifier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