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782" r:id="rId2"/>
    <p:sldId id="777" r:id="rId3"/>
    <p:sldId id="779" r:id="rId4"/>
    <p:sldId id="780" r:id="rId5"/>
    <p:sldId id="781" r:id="rId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96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649BCD1-EE21-4683-9760-03919493838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73A0C1C-4CD1-4BCB-995F-D514A146E86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BCB6FFD-AF6C-4FC7-BF9E-C0E67008C6A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C7F30FA-BDBC-447A-AE63-8F544C5856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A5274BF-EC2F-4246-A6F5-46A10FAD2028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EB03284-EC80-4FB1-9AFB-BD2F71581A0C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40AE198-9494-4B19-BF44-4614AA5DF438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2933196"/>
            <a:ext cx="6773636" cy="606178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3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4020741"/>
            <a:ext cx="1279922" cy="276225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9A742F26-5115-4568-AE85-A002E0C728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4879182"/>
            <a:ext cx="1563290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4879182"/>
            <a:ext cx="1563291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C33DBF-16E3-4A4A-A7E0-28917DEE6A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D65FA10D-020D-4016-8E85-8F72F50778D0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73E94CD6-B99C-4CEC-9BF8-5A2AF1050121}" type="slidenum">
              <a: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1"/>
          <p:cNvSpPr txBox="1"/>
          <p:nvPr/>
        </p:nvSpPr>
        <p:spPr bwMode="auto">
          <a:xfrm>
            <a:off x="2249678" y="1635620"/>
            <a:ext cx="6773636" cy="60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b="1" kern="12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Unit 3 Sports and fitness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3867930"/>
            <a:ext cx="9144000" cy="474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  <a:defRPr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1850811" y="2682314"/>
            <a:ext cx="730838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ts val="975"/>
              </a:spcBef>
              <a:spcAft>
                <a:spcPts val="975"/>
              </a:spcAft>
            </a:pP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Ⅷ</a:t>
            </a:r>
            <a:r>
              <a:rPr lang="zh-CN" altLang="zh-CN" sz="2400" b="1" dirty="0">
                <a:latin typeface="Cambria" panose="02040503050406030204" pitchFamily="18" charset="0"/>
              </a:rPr>
              <a:t>　</a:t>
            </a: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Assessing Your Progress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2" y="782633"/>
            <a:ext cx="8428434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单词拼写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05991" y="1171576"/>
            <a:ext cx="8428434" cy="2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2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1.You ought to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节食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and take more exercise.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2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观众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was/were enthusiastic on the opening night of the play.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2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3.They found the fox by following its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足迹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in the snow.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2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4.Every time I met with difficulties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would ask my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family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tutor or others for help.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2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5.When the ship was damaged by a typhoon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船长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refused to leave his sinking ship.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302419" y="3464719"/>
            <a:ext cx="8428435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2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6.Germany will compete against Spain for the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冠军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tonight.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2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7.Miss Yang is our favorite teacher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whom we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尊重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most.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2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8.Susan never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作弊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in her exams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because she laid great stress on proper behavior.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53854" y="1113235"/>
            <a:ext cx="60721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diet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4912" y="1437085"/>
            <a:ext cx="97750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audience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6010" y="1760935"/>
            <a:ext cx="97750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tracks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67412" y="2085976"/>
            <a:ext cx="97750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host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17344" y="2707482"/>
            <a:ext cx="97750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captain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95838" y="3336132"/>
            <a:ext cx="107513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champion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12544" y="3732610"/>
            <a:ext cx="107513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honor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06204" y="4056460"/>
            <a:ext cx="107513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cheated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05991" y="1113235"/>
            <a:ext cx="8428434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1.As your ____________(fit) level increases, you will find that you can work harder than before.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 tried to persuade him to give up ____________(drink)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he wouldn’t listen to 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3.I have hardly enough ____________(strong) left to more my feet.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4.They cut ____________ a piece of muscle from my leg and looked at it under a microscope.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5.When her mother came into her room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Mary pretended ________________(sleep).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6.Children prefer to stay at home rather ____________ go out with you.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4975" y="1113235"/>
            <a:ext cx="107632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fitness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5244" y="1888332"/>
            <a:ext cx="107632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drinking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1541" y="2301478"/>
            <a:ext cx="107632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strength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02631" y="2761060"/>
            <a:ext cx="107632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10263" y="3534966"/>
            <a:ext cx="1432322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 be sleeping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89847" y="3994547"/>
            <a:ext cx="1432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than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用反意疑问句补全句子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260747" y="1113235"/>
            <a:ext cx="8428434" cy="29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1.He hardly hurt himself in the accident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2.Let’s search the Internet for some information about famous people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3.Eric’s never seen a 3D movie at the cinema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4.There is little milk in the milk bag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5.Bob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watched the fashion show last night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6.Don’t mention that again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 smtClean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69644" y="1104901"/>
            <a:ext cx="143113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did he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6794" y="1940719"/>
            <a:ext cx="143113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shall we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55419" y="2355057"/>
            <a:ext cx="143113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has he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27922" y="2759869"/>
            <a:ext cx="1432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 there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9960" y="3111103"/>
            <a:ext cx="143113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didn’t you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5682" y="3526632"/>
            <a:ext cx="1432322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will you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全屏显示(16:9)</PresentationFormat>
  <Paragraphs>49</Paragraphs>
  <Slides>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等线</vt:lpstr>
      <vt:lpstr>黑体</vt:lpstr>
      <vt:lpstr>华文中宋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2023-01-16T18:12:39Z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486865EDE7AE4F99AEF79B32E8DFB345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