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3" r:id="rId7"/>
    <p:sldId id="265" r:id="rId8"/>
    <p:sldId id="264" r:id="rId9"/>
    <p:sldId id="260" r:id="rId10"/>
    <p:sldId id="267" r:id="rId11"/>
    <p:sldId id="269" r:id="rId12"/>
    <p:sldId id="261" r:id="rId13"/>
    <p:sldId id="270" r:id="rId14"/>
    <p:sldId id="271" r:id="rId15"/>
    <p:sldId id="272" r:id="rId16"/>
    <p:sldId id="262" r:id="rId17"/>
    <p:sldId id="274" r:id="rId18"/>
    <p:sldId id="273" r:id="rId19"/>
    <p:sldId id="275" r:id="rId20"/>
    <p:sldId id="25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800" dirty="0" smtClean="0">
                <a:effectLst/>
              </a:rPr>
              <a:t>请输入标题</a:t>
            </a:r>
            <a:endParaRPr lang="zh-CN" altLang="zh-CN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412752"/>
        <c:axId val="195998688"/>
      </c:barChart>
      <c:catAx>
        <c:axId val="19741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95998688"/>
        <c:crosses val="autoZero"/>
        <c:auto val="1"/>
        <c:lblAlgn val="ctr"/>
        <c:lblOffset val="100"/>
        <c:noMultiLvlLbl val="0"/>
      </c:catAx>
      <c:valAx>
        <c:axId val="19599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9741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3CAEE-4674-479C-A4F8-69A30668D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96203" y="3857291"/>
            <a:ext cx="7600951" cy="830997"/>
          </a:xfrm>
          <a:prstGeom prst="rect">
            <a:avLst/>
          </a:prstGeom>
          <a:solidFill>
            <a:srgbClr val="DCF6E9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可爱卡通动物背景模板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4297346" y="4837066"/>
            <a:ext cx="459866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009679" y="5358012"/>
            <a:ext cx="27749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1020795" y="448346"/>
            <a:ext cx="9694830" cy="609532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flipH="1">
            <a:off x="3836985" y="1311191"/>
            <a:ext cx="4392616" cy="4369637"/>
          </a:xfrm>
          <a:prstGeom prst="ellipse">
            <a:avLst/>
          </a:prstGeom>
          <a:solidFill>
            <a:srgbClr val="DCF6E9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42227" y="2968010"/>
            <a:ext cx="5321787" cy="769441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80713" y="1994195"/>
            <a:ext cx="1505159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0 3</a:t>
            </a:r>
            <a:endParaRPr lang="zh-CN" altLang="en-US" sz="6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229575" y="3952606"/>
            <a:ext cx="358355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15400" r="11303" b="18813"/>
          <a:stretch>
            <a:fillRect/>
          </a:stretch>
        </p:blipFill>
        <p:spPr>
          <a:xfrm>
            <a:off x="6516460" y="334055"/>
            <a:ext cx="5053462" cy="58241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11669" y="1907283"/>
            <a:ext cx="4849312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1668" y="2553614"/>
            <a:ext cx="7112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1669" y="3864675"/>
            <a:ext cx="5794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49323" y="3878843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STEP 01</a:t>
            </a:r>
            <a:endParaRPr lang="zh-CN" altLang="en-US" sz="2000" b="1" dirty="0"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212772" y="1800632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STEP 02</a:t>
            </a:r>
            <a:endParaRPr lang="zh-CN" altLang="en-US" sz="2000" b="1" dirty="0"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4774247" y="2200742"/>
            <a:ext cx="2896009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478504" y="3825641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STEP 03</a:t>
            </a:r>
            <a:endParaRPr lang="zh-CN" altLang="en-US" sz="2000" b="1" dirty="0"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8039979" y="4225751"/>
            <a:ext cx="2896009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545232" y="4268996"/>
            <a:ext cx="2896009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17" y="1672543"/>
            <a:ext cx="1951684" cy="17065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3672" y="3503935"/>
            <a:ext cx="2106536" cy="18419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29" y="1587849"/>
            <a:ext cx="1951684" cy="1706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2"/>
          <p:cNvSpPr txBox="1">
            <a:spLocks noChangeArrowheads="1"/>
          </p:cNvSpPr>
          <p:nvPr/>
        </p:nvSpPr>
        <p:spPr bwMode="auto">
          <a:xfrm>
            <a:off x="6704320" y="2351495"/>
            <a:ext cx="44473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ADD YOUR TITLE HERE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04320" y="2981550"/>
            <a:ext cx="46987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 CAN DO SOMETHING FOR TWELVE HOURS THAT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04320" y="3540640"/>
            <a:ext cx="43957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 CAN DO SOMETHING FOR TWELVE HOURS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 CAN DO SOMETHING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FOR TWELVE HOURS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04320" y="4650930"/>
            <a:ext cx="4698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549583" y="1714654"/>
          <a:ext cx="5969000" cy="365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1020795" y="448346"/>
            <a:ext cx="9694830" cy="609532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flipH="1">
            <a:off x="3836985" y="1311191"/>
            <a:ext cx="4392616" cy="4369637"/>
          </a:xfrm>
          <a:prstGeom prst="ellipse">
            <a:avLst/>
          </a:prstGeom>
          <a:solidFill>
            <a:srgbClr val="DCF6E9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75957" y="3009858"/>
            <a:ext cx="5321787" cy="769441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80713" y="1994195"/>
            <a:ext cx="1505159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0 4</a:t>
            </a:r>
            <a:endParaRPr lang="zh-CN" altLang="en-US" sz="6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229575" y="3952606"/>
            <a:ext cx="358355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01634" y="2091215"/>
            <a:ext cx="2896009" cy="2736389"/>
            <a:chOff x="1201647" y="2877028"/>
            <a:chExt cx="2896009" cy="273638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57822" y="2877028"/>
              <a:ext cx="2032000" cy="1437373"/>
            </a:xfrm>
            <a:prstGeom prst="rect">
              <a:avLst/>
            </a:prstGeom>
          </p:spPr>
        </p:pic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1505738" y="4332571"/>
              <a:ext cx="21032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altLang="zh-CN" sz="2000" b="1" dirty="0">
                  <a:latin typeface="Impact" panose="020B0806030902050204" pitchFamily="34" charset="0"/>
                  <a:ea typeface="AXIS Std M" panose="020B0600000000000000" pitchFamily="34" charset="-128"/>
                  <a:cs typeface="Open Sans" panose="020B0606030504020204" pitchFamily="34" charset="0"/>
                </a:rPr>
                <a:t>STEP 01</a:t>
              </a:r>
              <a:endParaRPr lang="zh-CN" altLang="en-US" sz="2000" b="1" dirty="0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endParaRP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1201647" y="4722724"/>
              <a:ext cx="2896009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 life problem at once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54015" y="2091215"/>
            <a:ext cx="2896009" cy="2751337"/>
            <a:chOff x="4411148" y="2877028"/>
            <a:chExt cx="2896009" cy="275133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34753" y="2877028"/>
              <a:ext cx="2032000" cy="1437373"/>
            </a:xfrm>
            <a:prstGeom prst="rect">
              <a:avLst/>
            </a:prstGeom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4715239" y="4347519"/>
              <a:ext cx="21032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altLang="zh-CN" sz="2000" b="1" dirty="0">
                  <a:latin typeface="Impact" panose="020B0806030902050204" pitchFamily="34" charset="0"/>
                  <a:ea typeface="AXIS Std M" panose="020B0600000000000000" pitchFamily="34" charset="-128"/>
                  <a:cs typeface="Open Sans" panose="020B0606030504020204" pitchFamily="34" charset="0"/>
                </a:rPr>
                <a:t>STEP 02</a:t>
              </a:r>
              <a:endParaRPr lang="zh-CN" altLang="en-US" sz="2000" b="1" dirty="0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4411148" y="4737672"/>
              <a:ext cx="2896009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 life problem at once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77387" y="2091214"/>
            <a:ext cx="2896009" cy="2736390"/>
            <a:chOff x="7763064" y="2877027"/>
            <a:chExt cx="2896009" cy="273639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211684" y="2877027"/>
              <a:ext cx="2032000" cy="1437373"/>
            </a:xfrm>
            <a:prstGeom prst="rect">
              <a:avLst/>
            </a:prstGeom>
          </p:spPr>
        </p:pic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8067155" y="4332571"/>
              <a:ext cx="21032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altLang="zh-CN" sz="2000" b="1" dirty="0">
                  <a:latin typeface="Impact" panose="020B0806030902050204" pitchFamily="34" charset="0"/>
                  <a:ea typeface="AXIS Std M" panose="020B0600000000000000" pitchFamily="34" charset="-128"/>
                  <a:cs typeface="Open Sans" panose="020B0606030504020204" pitchFamily="34" charset="0"/>
                </a:rPr>
                <a:t>STEP 03</a:t>
              </a:r>
              <a:endParaRPr lang="zh-CN" altLang="en-US" sz="2000" b="1" dirty="0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7763064" y="4722724"/>
              <a:ext cx="2896009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 life problem at once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4197" y="1364342"/>
            <a:ext cx="8277001" cy="5493658"/>
          </a:xfrm>
          <a:prstGeom prst="rect">
            <a:avLst/>
          </a:prstGeom>
        </p:spPr>
      </p:pic>
      <p:sp>
        <p:nvSpPr>
          <p:cNvPr id="5" name="TextBox 13"/>
          <p:cNvSpPr txBox="1"/>
          <p:nvPr/>
        </p:nvSpPr>
        <p:spPr>
          <a:xfrm>
            <a:off x="744284" y="2828119"/>
            <a:ext cx="3051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Just for today I will try to live through this day.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8376770" y="2828119"/>
            <a:ext cx="3051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Just for today I will try to live through this day.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60845" y="2030007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0845" y="3538654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60845" y="2399339"/>
            <a:ext cx="303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60844" y="3907986"/>
            <a:ext cx="284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7867" y="3544101"/>
            <a:ext cx="857250" cy="857250"/>
          </a:xfrm>
          <a:prstGeom prst="rect">
            <a:avLst/>
          </a:prstGeom>
          <a:solidFill>
            <a:srgbClr val="DCF6E9"/>
          </a:solidFill>
          <a:ln>
            <a:noFill/>
          </a:ln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617867" y="2067713"/>
            <a:ext cx="857250" cy="857250"/>
          </a:xfrm>
          <a:prstGeom prst="rect">
            <a:avLst/>
          </a:prstGeom>
          <a:solidFill>
            <a:srgbClr val="DCF6E9"/>
          </a:solidFill>
          <a:ln>
            <a:noFill/>
          </a:ln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任意多边形 20"/>
          <p:cNvSpPr>
            <a:spLocks noChangeAspect="1"/>
          </p:cNvSpPr>
          <p:nvPr/>
        </p:nvSpPr>
        <p:spPr>
          <a:xfrm>
            <a:off x="1839647" y="2316338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21"/>
          <p:cNvSpPr>
            <a:spLocks noChangeAspect="1"/>
          </p:cNvSpPr>
          <p:nvPr/>
        </p:nvSpPr>
        <p:spPr>
          <a:xfrm>
            <a:off x="1856223" y="3792726"/>
            <a:ext cx="364369" cy="360000"/>
          </a:xfrm>
          <a:custGeom>
            <a:avLst/>
            <a:gdLst>
              <a:gd name="connsiteX0" fmla="*/ 3577275 w 5691115"/>
              <a:gd name="connsiteY0" fmla="*/ 3207225 h 5622876"/>
              <a:gd name="connsiteX1" fmla="*/ 3268639 w 5691115"/>
              <a:gd name="connsiteY1" fmla="*/ 3515861 h 5622876"/>
              <a:gd name="connsiteX2" fmla="*/ 3268639 w 5691115"/>
              <a:gd name="connsiteY2" fmla="*/ 5089053 h 5622876"/>
              <a:gd name="connsiteX3" fmla="*/ 3577275 w 5691115"/>
              <a:gd name="connsiteY3" fmla="*/ 5397689 h 5622876"/>
              <a:gd name="connsiteX4" fmla="*/ 5150467 w 5691115"/>
              <a:gd name="connsiteY4" fmla="*/ 5397689 h 5622876"/>
              <a:gd name="connsiteX5" fmla="*/ 5459103 w 5691115"/>
              <a:gd name="connsiteY5" fmla="*/ 5089053 h 5622876"/>
              <a:gd name="connsiteX6" fmla="*/ 5459103 w 5691115"/>
              <a:gd name="connsiteY6" fmla="*/ 3515861 h 5622876"/>
              <a:gd name="connsiteX7" fmla="*/ 5150467 w 5691115"/>
              <a:gd name="connsiteY7" fmla="*/ 3207225 h 5622876"/>
              <a:gd name="connsiteX8" fmla="*/ 533824 w 5691115"/>
              <a:gd name="connsiteY8" fmla="*/ 3207225 h 5622876"/>
              <a:gd name="connsiteX9" fmla="*/ 225188 w 5691115"/>
              <a:gd name="connsiteY9" fmla="*/ 3515861 h 5622876"/>
              <a:gd name="connsiteX10" fmla="*/ 225188 w 5691115"/>
              <a:gd name="connsiteY10" fmla="*/ 5089053 h 5622876"/>
              <a:gd name="connsiteX11" fmla="*/ 533824 w 5691115"/>
              <a:gd name="connsiteY11" fmla="*/ 5397689 h 5622876"/>
              <a:gd name="connsiteX12" fmla="*/ 2107016 w 5691115"/>
              <a:gd name="connsiteY12" fmla="*/ 5397689 h 5622876"/>
              <a:gd name="connsiteX13" fmla="*/ 2415652 w 5691115"/>
              <a:gd name="connsiteY13" fmla="*/ 5089053 h 5622876"/>
              <a:gd name="connsiteX14" fmla="*/ 2415652 w 5691115"/>
              <a:gd name="connsiteY14" fmla="*/ 3515861 h 5622876"/>
              <a:gd name="connsiteX15" fmla="*/ 2107016 w 5691115"/>
              <a:gd name="connsiteY15" fmla="*/ 3207225 h 5622876"/>
              <a:gd name="connsiteX16" fmla="*/ 3416507 w 5691115"/>
              <a:gd name="connsiteY16" fmla="*/ 2975212 h 5622876"/>
              <a:gd name="connsiteX17" fmla="*/ 5318059 w 5691115"/>
              <a:gd name="connsiteY17" fmla="*/ 2975212 h 5622876"/>
              <a:gd name="connsiteX18" fmla="*/ 5691115 w 5691115"/>
              <a:gd name="connsiteY18" fmla="*/ 3348268 h 5622876"/>
              <a:gd name="connsiteX19" fmla="*/ 5691115 w 5691115"/>
              <a:gd name="connsiteY19" fmla="*/ 5249820 h 5622876"/>
              <a:gd name="connsiteX20" fmla="*/ 5318059 w 5691115"/>
              <a:gd name="connsiteY20" fmla="*/ 5622876 h 5622876"/>
              <a:gd name="connsiteX21" fmla="*/ 3416507 w 5691115"/>
              <a:gd name="connsiteY21" fmla="*/ 5622876 h 5622876"/>
              <a:gd name="connsiteX22" fmla="*/ 3043451 w 5691115"/>
              <a:gd name="connsiteY22" fmla="*/ 5249820 h 5622876"/>
              <a:gd name="connsiteX23" fmla="*/ 3043451 w 5691115"/>
              <a:gd name="connsiteY23" fmla="*/ 3348268 h 5622876"/>
              <a:gd name="connsiteX24" fmla="*/ 3416507 w 5691115"/>
              <a:gd name="connsiteY24" fmla="*/ 2975212 h 5622876"/>
              <a:gd name="connsiteX25" fmla="*/ 373056 w 5691115"/>
              <a:gd name="connsiteY25" fmla="*/ 2975212 h 5622876"/>
              <a:gd name="connsiteX26" fmla="*/ 2274608 w 5691115"/>
              <a:gd name="connsiteY26" fmla="*/ 2975212 h 5622876"/>
              <a:gd name="connsiteX27" fmla="*/ 2647664 w 5691115"/>
              <a:gd name="connsiteY27" fmla="*/ 3348268 h 5622876"/>
              <a:gd name="connsiteX28" fmla="*/ 2647664 w 5691115"/>
              <a:gd name="connsiteY28" fmla="*/ 5249820 h 5622876"/>
              <a:gd name="connsiteX29" fmla="*/ 2274608 w 5691115"/>
              <a:gd name="connsiteY29" fmla="*/ 5622876 h 5622876"/>
              <a:gd name="connsiteX30" fmla="*/ 373056 w 5691115"/>
              <a:gd name="connsiteY30" fmla="*/ 5622876 h 5622876"/>
              <a:gd name="connsiteX31" fmla="*/ 0 w 5691115"/>
              <a:gd name="connsiteY31" fmla="*/ 5249820 h 5622876"/>
              <a:gd name="connsiteX32" fmla="*/ 0 w 5691115"/>
              <a:gd name="connsiteY32" fmla="*/ 3348268 h 5622876"/>
              <a:gd name="connsiteX33" fmla="*/ 373056 w 5691115"/>
              <a:gd name="connsiteY33" fmla="*/ 2975212 h 5622876"/>
              <a:gd name="connsiteX34" fmla="*/ 3577275 w 5691115"/>
              <a:gd name="connsiteY34" fmla="*/ 232013 h 5622876"/>
              <a:gd name="connsiteX35" fmla="*/ 3268639 w 5691115"/>
              <a:gd name="connsiteY35" fmla="*/ 540649 h 5622876"/>
              <a:gd name="connsiteX36" fmla="*/ 3268639 w 5691115"/>
              <a:gd name="connsiteY36" fmla="*/ 2113841 h 5622876"/>
              <a:gd name="connsiteX37" fmla="*/ 3577275 w 5691115"/>
              <a:gd name="connsiteY37" fmla="*/ 2422477 h 5622876"/>
              <a:gd name="connsiteX38" fmla="*/ 5150467 w 5691115"/>
              <a:gd name="connsiteY38" fmla="*/ 2422477 h 5622876"/>
              <a:gd name="connsiteX39" fmla="*/ 5459103 w 5691115"/>
              <a:gd name="connsiteY39" fmla="*/ 2113841 h 5622876"/>
              <a:gd name="connsiteX40" fmla="*/ 5459103 w 5691115"/>
              <a:gd name="connsiteY40" fmla="*/ 540649 h 5622876"/>
              <a:gd name="connsiteX41" fmla="*/ 5150467 w 5691115"/>
              <a:gd name="connsiteY41" fmla="*/ 232013 h 5622876"/>
              <a:gd name="connsiteX42" fmla="*/ 533824 w 5691115"/>
              <a:gd name="connsiteY42" fmla="*/ 232013 h 5622876"/>
              <a:gd name="connsiteX43" fmla="*/ 225188 w 5691115"/>
              <a:gd name="connsiteY43" fmla="*/ 540649 h 5622876"/>
              <a:gd name="connsiteX44" fmla="*/ 225188 w 5691115"/>
              <a:gd name="connsiteY44" fmla="*/ 2113841 h 5622876"/>
              <a:gd name="connsiteX45" fmla="*/ 533824 w 5691115"/>
              <a:gd name="connsiteY45" fmla="*/ 2422477 h 5622876"/>
              <a:gd name="connsiteX46" fmla="*/ 2107016 w 5691115"/>
              <a:gd name="connsiteY46" fmla="*/ 2422477 h 5622876"/>
              <a:gd name="connsiteX47" fmla="*/ 2415652 w 5691115"/>
              <a:gd name="connsiteY47" fmla="*/ 2113841 h 5622876"/>
              <a:gd name="connsiteX48" fmla="*/ 2415652 w 5691115"/>
              <a:gd name="connsiteY48" fmla="*/ 540649 h 5622876"/>
              <a:gd name="connsiteX49" fmla="*/ 2107016 w 5691115"/>
              <a:gd name="connsiteY49" fmla="*/ 232013 h 5622876"/>
              <a:gd name="connsiteX50" fmla="*/ 3416507 w 5691115"/>
              <a:gd name="connsiteY50" fmla="*/ 0 h 5622876"/>
              <a:gd name="connsiteX51" fmla="*/ 5318059 w 5691115"/>
              <a:gd name="connsiteY51" fmla="*/ 0 h 5622876"/>
              <a:gd name="connsiteX52" fmla="*/ 5691115 w 5691115"/>
              <a:gd name="connsiteY52" fmla="*/ 373056 h 5622876"/>
              <a:gd name="connsiteX53" fmla="*/ 5691115 w 5691115"/>
              <a:gd name="connsiteY53" fmla="*/ 2274608 h 5622876"/>
              <a:gd name="connsiteX54" fmla="*/ 5318059 w 5691115"/>
              <a:gd name="connsiteY54" fmla="*/ 2647664 h 5622876"/>
              <a:gd name="connsiteX55" fmla="*/ 3416507 w 5691115"/>
              <a:gd name="connsiteY55" fmla="*/ 2647664 h 5622876"/>
              <a:gd name="connsiteX56" fmla="*/ 3043451 w 5691115"/>
              <a:gd name="connsiteY56" fmla="*/ 2274608 h 5622876"/>
              <a:gd name="connsiteX57" fmla="*/ 3043451 w 5691115"/>
              <a:gd name="connsiteY57" fmla="*/ 373056 h 5622876"/>
              <a:gd name="connsiteX58" fmla="*/ 3416507 w 5691115"/>
              <a:gd name="connsiteY58" fmla="*/ 0 h 5622876"/>
              <a:gd name="connsiteX59" fmla="*/ 373056 w 5691115"/>
              <a:gd name="connsiteY59" fmla="*/ 0 h 5622876"/>
              <a:gd name="connsiteX60" fmla="*/ 2274608 w 5691115"/>
              <a:gd name="connsiteY60" fmla="*/ 0 h 5622876"/>
              <a:gd name="connsiteX61" fmla="*/ 2647664 w 5691115"/>
              <a:gd name="connsiteY61" fmla="*/ 373056 h 5622876"/>
              <a:gd name="connsiteX62" fmla="*/ 2647664 w 5691115"/>
              <a:gd name="connsiteY62" fmla="*/ 2274608 h 5622876"/>
              <a:gd name="connsiteX63" fmla="*/ 2274608 w 5691115"/>
              <a:gd name="connsiteY63" fmla="*/ 2647664 h 5622876"/>
              <a:gd name="connsiteX64" fmla="*/ 373056 w 5691115"/>
              <a:gd name="connsiteY64" fmla="*/ 2647664 h 5622876"/>
              <a:gd name="connsiteX65" fmla="*/ 0 w 5691115"/>
              <a:gd name="connsiteY65" fmla="*/ 2274608 h 5622876"/>
              <a:gd name="connsiteX66" fmla="*/ 0 w 5691115"/>
              <a:gd name="connsiteY66" fmla="*/ 373056 h 5622876"/>
              <a:gd name="connsiteX67" fmla="*/ 373056 w 5691115"/>
              <a:gd name="connsiteY67" fmla="*/ 0 h 5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691115" h="5622876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773116" y="2030007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73116" y="3538654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73115" y="2399339"/>
            <a:ext cx="284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73116" y="3907986"/>
            <a:ext cx="284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44426" y="3544101"/>
            <a:ext cx="857250" cy="857250"/>
          </a:xfrm>
          <a:prstGeom prst="rect">
            <a:avLst/>
          </a:prstGeom>
          <a:solidFill>
            <a:srgbClr val="DCF6E9"/>
          </a:solidFill>
          <a:ln>
            <a:noFill/>
          </a:ln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844426" y="2067713"/>
            <a:ext cx="857250" cy="857250"/>
          </a:xfrm>
          <a:prstGeom prst="rect">
            <a:avLst/>
          </a:prstGeom>
          <a:solidFill>
            <a:srgbClr val="DCF6E9"/>
          </a:solidFill>
          <a:ln>
            <a:noFill/>
          </a:ln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任意多边形 28"/>
          <p:cNvSpPr>
            <a:spLocks noChangeAspect="1"/>
          </p:cNvSpPr>
          <p:nvPr/>
        </p:nvSpPr>
        <p:spPr>
          <a:xfrm>
            <a:off x="7106685" y="2310818"/>
            <a:ext cx="349825" cy="360000"/>
          </a:xfrm>
          <a:custGeom>
            <a:avLst/>
            <a:gdLst>
              <a:gd name="connsiteX0" fmla="*/ 1913593 w 4735848"/>
              <a:gd name="connsiteY0" fmla="*/ 451664 h 4873594"/>
              <a:gd name="connsiteX1" fmla="*/ 874786 w 4735848"/>
              <a:gd name="connsiteY1" fmla="*/ 881952 h 4873594"/>
              <a:gd name="connsiteX2" fmla="*/ 444498 w 4735848"/>
              <a:gd name="connsiteY2" fmla="*/ 1920759 h 4873594"/>
              <a:gd name="connsiteX3" fmla="*/ 1913592 w 4735848"/>
              <a:gd name="connsiteY3" fmla="*/ 1920759 h 4873594"/>
              <a:gd name="connsiteX4" fmla="*/ 1913593 w 4735848"/>
              <a:gd name="connsiteY4" fmla="*/ 451664 h 4873594"/>
              <a:gd name="connsiteX5" fmla="*/ 2518011 w 4735848"/>
              <a:gd name="connsiteY5" fmla="*/ 438017 h 4873594"/>
              <a:gd name="connsiteX6" fmla="*/ 4575743 w 4735848"/>
              <a:gd name="connsiteY6" fmla="*/ 1828610 h 4873594"/>
              <a:gd name="connsiteX7" fmla="*/ 4052974 w 4735848"/>
              <a:gd name="connsiteY7" fmla="*/ 4256515 h 4873594"/>
              <a:gd name="connsiteX8" fmla="*/ 1605283 w 4735848"/>
              <a:gd name="connsiteY8" fmla="*/ 4677015 h 4873594"/>
              <a:gd name="connsiteX9" fmla="*/ 302200 w 4735848"/>
              <a:gd name="connsiteY9" fmla="*/ 2562782 h 4873594"/>
              <a:gd name="connsiteX10" fmla="*/ 648266 w 4735848"/>
              <a:gd name="connsiteY10" fmla="*/ 2577306 h 4873594"/>
              <a:gd name="connsiteX11" fmla="*/ 1747834 w 4735848"/>
              <a:gd name="connsiteY11" fmla="*/ 4361339 h 4873594"/>
              <a:gd name="connsiteX12" fmla="*/ 3813244 w 4735848"/>
              <a:gd name="connsiteY12" fmla="*/ 4006513 h 4873594"/>
              <a:gd name="connsiteX13" fmla="*/ 4254367 w 4735848"/>
              <a:gd name="connsiteY13" fmla="*/ 1957798 h 4873594"/>
              <a:gd name="connsiteX14" fmla="*/ 2518012 w 4735848"/>
              <a:gd name="connsiteY14" fmla="*/ 784388 h 4873594"/>
              <a:gd name="connsiteX15" fmla="*/ 2251880 w 4735848"/>
              <a:gd name="connsiteY15" fmla="*/ 0 h 4873594"/>
              <a:gd name="connsiteX16" fmla="*/ 2251880 w 4735848"/>
              <a:gd name="connsiteY16" fmla="*/ 2251879 h 4873594"/>
              <a:gd name="connsiteX17" fmla="*/ 0 w 4735848"/>
              <a:gd name="connsiteY17" fmla="*/ 2251880 h 4873594"/>
              <a:gd name="connsiteX18" fmla="*/ 659560 w 4735848"/>
              <a:gd name="connsiteY18" fmla="*/ 659560 h 4873594"/>
              <a:gd name="connsiteX19" fmla="*/ 2251880 w 4735848"/>
              <a:gd name="connsiteY19" fmla="*/ 0 h 487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35848" h="4873594">
                <a:moveTo>
                  <a:pt x="1913593" y="451664"/>
                </a:moveTo>
                <a:cubicBezTo>
                  <a:pt x="1523965" y="451664"/>
                  <a:pt x="1150295" y="606443"/>
                  <a:pt x="874786" y="881952"/>
                </a:cubicBezTo>
                <a:cubicBezTo>
                  <a:pt x="599277" y="1157461"/>
                  <a:pt x="444498" y="1531131"/>
                  <a:pt x="444498" y="1920759"/>
                </a:cubicBezTo>
                <a:lnTo>
                  <a:pt x="1913592" y="1920759"/>
                </a:lnTo>
                <a:cubicBezTo>
                  <a:pt x="1913592" y="1431061"/>
                  <a:pt x="1913593" y="941362"/>
                  <a:pt x="1913593" y="451664"/>
                </a:cubicBezTo>
                <a:close/>
                <a:moveTo>
                  <a:pt x="2518011" y="438017"/>
                </a:moveTo>
                <a:cubicBezTo>
                  <a:pt x="3423484" y="438017"/>
                  <a:pt x="4238024" y="988475"/>
                  <a:pt x="4575743" y="1828610"/>
                </a:cubicBezTo>
                <a:cubicBezTo>
                  <a:pt x="4913461" y="2668746"/>
                  <a:pt x="4706527" y="3629817"/>
                  <a:pt x="4052974" y="4256515"/>
                </a:cubicBezTo>
                <a:cubicBezTo>
                  <a:pt x="3399422" y="4883213"/>
                  <a:pt x="2430518" y="5049665"/>
                  <a:pt x="1605283" y="4677015"/>
                </a:cubicBezTo>
                <a:cubicBezTo>
                  <a:pt x="780048" y="4304364"/>
                  <a:pt x="264230" y="3467458"/>
                  <a:pt x="302200" y="2562782"/>
                </a:cubicBezTo>
                <a:lnTo>
                  <a:pt x="648266" y="2577306"/>
                </a:lnTo>
                <a:cubicBezTo>
                  <a:pt x="616227" y="3340690"/>
                  <a:pt x="1051484" y="4046888"/>
                  <a:pt x="1747834" y="4361339"/>
                </a:cubicBezTo>
                <a:cubicBezTo>
                  <a:pt x="2444184" y="4675789"/>
                  <a:pt x="3261764" y="4535333"/>
                  <a:pt x="3813244" y="4006513"/>
                </a:cubicBezTo>
                <a:cubicBezTo>
                  <a:pt x="4364725" y="3477693"/>
                  <a:pt x="4539341" y="2666722"/>
                  <a:pt x="4254367" y="1957798"/>
                </a:cubicBezTo>
                <a:cubicBezTo>
                  <a:pt x="3969393" y="1248875"/>
                  <a:pt x="3282068" y="784388"/>
                  <a:pt x="2518012" y="784388"/>
                </a:cubicBezTo>
                <a:close/>
                <a:moveTo>
                  <a:pt x="2251880" y="0"/>
                </a:moveTo>
                <a:lnTo>
                  <a:pt x="2251880" y="2251879"/>
                </a:lnTo>
                <a:lnTo>
                  <a:pt x="0" y="2251880"/>
                </a:lnTo>
                <a:cubicBezTo>
                  <a:pt x="0" y="1654644"/>
                  <a:pt x="237251" y="1081869"/>
                  <a:pt x="659560" y="659560"/>
                </a:cubicBezTo>
                <a:cubicBezTo>
                  <a:pt x="1081870" y="237250"/>
                  <a:pt x="1654644" y="-1"/>
                  <a:pt x="2251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任意多边形 29"/>
          <p:cNvSpPr>
            <a:spLocks noChangeAspect="1"/>
          </p:cNvSpPr>
          <p:nvPr/>
        </p:nvSpPr>
        <p:spPr>
          <a:xfrm>
            <a:off x="7106685" y="3790114"/>
            <a:ext cx="360772" cy="360000"/>
          </a:xfrm>
          <a:custGeom>
            <a:avLst/>
            <a:gdLst>
              <a:gd name="connsiteX0" fmla="*/ 816378 w 5074852"/>
              <a:gd name="connsiteY0" fmla="*/ 3584162 h 5063990"/>
              <a:gd name="connsiteX1" fmla="*/ 494757 w 5074852"/>
              <a:gd name="connsiteY1" fmla="*/ 4562500 h 5063990"/>
              <a:gd name="connsiteX2" fmla="*/ 1522998 w 5074852"/>
              <a:gd name="connsiteY2" fmla="*/ 4251342 h 5063990"/>
              <a:gd name="connsiteX3" fmla="*/ 1446260 w 5074852"/>
              <a:gd name="connsiteY3" fmla="*/ 4131002 h 5063990"/>
              <a:gd name="connsiteX4" fmla="*/ 923382 w 5074852"/>
              <a:gd name="connsiteY4" fmla="*/ 3642561 h 5063990"/>
              <a:gd name="connsiteX5" fmla="*/ 3542907 w 5074852"/>
              <a:gd name="connsiteY5" fmla="*/ 705484 h 5063990"/>
              <a:gd name="connsiteX6" fmla="*/ 985516 w 5074852"/>
              <a:gd name="connsiteY6" fmla="*/ 3262875 h 5063990"/>
              <a:gd name="connsiteX7" fmla="*/ 1113448 w 5074852"/>
              <a:gd name="connsiteY7" fmla="*/ 3332695 h 5063990"/>
              <a:gd name="connsiteX8" fmla="*/ 1742481 w 5074852"/>
              <a:gd name="connsiteY8" fmla="*/ 3920299 h 5063990"/>
              <a:gd name="connsiteX9" fmla="*/ 1832850 w 5074852"/>
              <a:gd name="connsiteY9" fmla="*/ 4062016 h 5063990"/>
              <a:gd name="connsiteX10" fmla="*/ 4417890 w 5074852"/>
              <a:gd name="connsiteY10" fmla="*/ 1476978 h 5063990"/>
              <a:gd name="connsiteX11" fmla="*/ 4415770 w 5074852"/>
              <a:gd name="connsiteY11" fmla="*/ 1472766 h 5063990"/>
              <a:gd name="connsiteX12" fmla="*/ 3636524 w 5074852"/>
              <a:gd name="connsiteY12" fmla="*/ 744840 h 5063990"/>
              <a:gd name="connsiteX13" fmla="*/ 4176835 w 5074852"/>
              <a:gd name="connsiteY13" fmla="*/ 341562 h 5063990"/>
              <a:gd name="connsiteX14" fmla="*/ 3853383 w 5074852"/>
              <a:gd name="connsiteY14" fmla="*/ 434650 h 5063990"/>
              <a:gd name="connsiteX15" fmla="*/ 3842392 w 5074852"/>
              <a:gd name="connsiteY15" fmla="*/ 443598 h 5063990"/>
              <a:gd name="connsiteX16" fmla="*/ 3985575 w 5074852"/>
              <a:gd name="connsiteY16" fmla="*/ 521743 h 5063990"/>
              <a:gd name="connsiteX17" fmla="*/ 4614609 w 5074852"/>
              <a:gd name="connsiteY17" fmla="*/ 1109348 h 5063990"/>
              <a:gd name="connsiteX18" fmla="*/ 4661937 w 5074852"/>
              <a:gd name="connsiteY18" fmla="*/ 1183566 h 5063990"/>
              <a:gd name="connsiteX19" fmla="*/ 4671494 w 5074852"/>
              <a:gd name="connsiteY19" fmla="*/ 1167546 h 5063990"/>
              <a:gd name="connsiteX20" fmla="*/ 4721960 w 5074852"/>
              <a:gd name="connsiteY20" fmla="*/ 796243 h 5063990"/>
              <a:gd name="connsiteX21" fmla="*/ 4328896 w 5074852"/>
              <a:gd name="connsiteY21" fmla="*/ 365548 h 5063990"/>
              <a:gd name="connsiteX22" fmla="*/ 4176835 w 5074852"/>
              <a:gd name="connsiteY22" fmla="*/ 341562 h 5063990"/>
              <a:gd name="connsiteX23" fmla="*/ 4183824 w 5074852"/>
              <a:gd name="connsiteY23" fmla="*/ 189 h 5063990"/>
              <a:gd name="connsiteX24" fmla="*/ 4427259 w 5074852"/>
              <a:gd name="connsiteY24" fmla="*/ 38588 h 5063990"/>
              <a:gd name="connsiteX25" fmla="*/ 5056526 w 5074852"/>
              <a:gd name="connsiteY25" fmla="*/ 728098 h 5063990"/>
              <a:gd name="connsiteX26" fmla="*/ 4913426 w 5074852"/>
              <a:gd name="connsiteY26" fmla="*/ 1426963 h 5063990"/>
              <a:gd name="connsiteX27" fmla="*/ 4897039 w 5074852"/>
              <a:gd name="connsiteY27" fmla="*/ 1447543 h 5063990"/>
              <a:gd name="connsiteX28" fmla="*/ 4901285 w 5074852"/>
              <a:gd name="connsiteY28" fmla="*/ 1451788 h 5063990"/>
              <a:gd name="connsiteX29" fmla="*/ 4863862 w 5074852"/>
              <a:gd name="connsiteY29" fmla="*/ 1489211 h 5063990"/>
              <a:gd name="connsiteX30" fmla="*/ 4837026 w 5074852"/>
              <a:gd name="connsiteY30" fmla="*/ 1522915 h 5063990"/>
              <a:gd name="connsiteX31" fmla="*/ 4747085 w 5074852"/>
              <a:gd name="connsiteY31" fmla="*/ 1608804 h 5063990"/>
              <a:gd name="connsiteX32" fmla="*/ 4745805 w 5074852"/>
              <a:gd name="connsiteY32" fmla="*/ 1607267 h 5063990"/>
              <a:gd name="connsiteX33" fmla="*/ 1881323 w 5074852"/>
              <a:gd name="connsiteY33" fmla="*/ 4471749 h 5063990"/>
              <a:gd name="connsiteX34" fmla="*/ 1884004 w 5074852"/>
              <a:gd name="connsiteY34" fmla="*/ 4480607 h 5063990"/>
              <a:gd name="connsiteX35" fmla="*/ 1867459 w 5074852"/>
              <a:gd name="connsiteY35" fmla="*/ 4485614 h 5063990"/>
              <a:gd name="connsiteX36" fmla="*/ 1850684 w 5074852"/>
              <a:gd name="connsiteY36" fmla="*/ 4502388 h 5063990"/>
              <a:gd name="connsiteX37" fmla="*/ 1841703 w 5074852"/>
              <a:gd name="connsiteY37" fmla="*/ 4493407 h 5063990"/>
              <a:gd name="connsiteX38" fmla="*/ 598435 w 5074852"/>
              <a:gd name="connsiteY38" fmla="*/ 4869636 h 5063990"/>
              <a:gd name="connsiteX39" fmla="*/ 0 w 5074852"/>
              <a:gd name="connsiteY39" fmla="*/ 5063990 h 5063990"/>
              <a:gd name="connsiteX40" fmla="*/ 95240 w 5074852"/>
              <a:gd name="connsiteY40" fmla="*/ 4745484 h 5063990"/>
              <a:gd name="connsiteX41" fmla="*/ 93708 w 5074852"/>
              <a:gd name="connsiteY41" fmla="*/ 4744980 h 5063990"/>
              <a:gd name="connsiteX42" fmla="*/ 112315 w 5074852"/>
              <a:gd name="connsiteY42" fmla="*/ 4688384 h 5063990"/>
              <a:gd name="connsiteX43" fmla="*/ 166429 w 5074852"/>
              <a:gd name="connsiteY43" fmla="*/ 4507414 h 5063990"/>
              <a:gd name="connsiteX44" fmla="*/ 170700 w 5074852"/>
              <a:gd name="connsiteY44" fmla="*/ 4510779 h 5063990"/>
              <a:gd name="connsiteX45" fmla="*/ 604148 w 5074852"/>
              <a:gd name="connsiteY45" fmla="*/ 3192281 h 5063990"/>
              <a:gd name="connsiteX46" fmla="*/ 601026 w 5074852"/>
              <a:gd name="connsiteY46" fmla="*/ 3189159 h 5063990"/>
              <a:gd name="connsiteX47" fmla="*/ 607205 w 5074852"/>
              <a:gd name="connsiteY47" fmla="*/ 3182980 h 5063990"/>
              <a:gd name="connsiteX48" fmla="*/ 610885 w 5074852"/>
              <a:gd name="connsiteY48" fmla="*/ 3171785 h 5063990"/>
              <a:gd name="connsiteX49" fmla="*/ 616540 w 5074852"/>
              <a:gd name="connsiteY49" fmla="*/ 3173645 h 5063990"/>
              <a:gd name="connsiteX50" fmla="*/ 3522874 w 5074852"/>
              <a:gd name="connsiteY50" fmla="*/ 267311 h 5063990"/>
              <a:gd name="connsiteX51" fmla="*/ 3522007 w 5074852"/>
              <a:gd name="connsiteY51" fmla="*/ 266444 h 5063990"/>
              <a:gd name="connsiteX52" fmla="*/ 3539763 w 5074852"/>
              <a:gd name="connsiteY52" fmla="*/ 250422 h 5063990"/>
              <a:gd name="connsiteX53" fmla="*/ 3548848 w 5074852"/>
              <a:gd name="connsiteY53" fmla="*/ 241337 h 5063990"/>
              <a:gd name="connsiteX54" fmla="*/ 3549314 w 5074852"/>
              <a:gd name="connsiteY54" fmla="*/ 241803 h 5063990"/>
              <a:gd name="connsiteX55" fmla="*/ 3591419 w 5074852"/>
              <a:gd name="connsiteY55" fmla="*/ 203809 h 5063990"/>
              <a:gd name="connsiteX56" fmla="*/ 4183824 w 5074852"/>
              <a:gd name="connsiteY56" fmla="*/ 189 h 506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074852" h="5063990">
                <a:moveTo>
                  <a:pt x="816378" y="3584162"/>
                </a:moveTo>
                <a:lnTo>
                  <a:pt x="494757" y="4562500"/>
                </a:lnTo>
                <a:lnTo>
                  <a:pt x="1522998" y="4251342"/>
                </a:lnTo>
                <a:lnTo>
                  <a:pt x="1446260" y="4131002"/>
                </a:lnTo>
                <a:cubicBezTo>
                  <a:pt x="1306625" y="3934700"/>
                  <a:pt x="1128728" y="3768520"/>
                  <a:pt x="923382" y="3642561"/>
                </a:cubicBezTo>
                <a:close/>
                <a:moveTo>
                  <a:pt x="3542907" y="705484"/>
                </a:moveTo>
                <a:lnTo>
                  <a:pt x="985516" y="3262875"/>
                </a:lnTo>
                <a:lnTo>
                  <a:pt x="1113448" y="3332695"/>
                </a:lnTo>
                <a:cubicBezTo>
                  <a:pt x="1360483" y="3484226"/>
                  <a:pt x="1574498" y="3684145"/>
                  <a:pt x="1742481" y="3920299"/>
                </a:cubicBezTo>
                <a:lnTo>
                  <a:pt x="1832850" y="4062016"/>
                </a:lnTo>
                <a:lnTo>
                  <a:pt x="4417890" y="1476978"/>
                </a:lnTo>
                <a:lnTo>
                  <a:pt x="4415770" y="1472766"/>
                </a:lnTo>
                <a:cubicBezTo>
                  <a:pt x="4236029" y="1156670"/>
                  <a:pt x="3964114" y="902663"/>
                  <a:pt x="3636524" y="744840"/>
                </a:cubicBezTo>
                <a:close/>
                <a:moveTo>
                  <a:pt x="4176835" y="341562"/>
                </a:moveTo>
                <a:cubicBezTo>
                  <a:pt x="4062433" y="339228"/>
                  <a:pt x="3949500" y="371545"/>
                  <a:pt x="3853383" y="434650"/>
                </a:cubicBezTo>
                <a:lnTo>
                  <a:pt x="3842392" y="443598"/>
                </a:lnTo>
                <a:lnTo>
                  <a:pt x="3985575" y="521743"/>
                </a:lnTo>
                <a:cubicBezTo>
                  <a:pt x="4232611" y="673273"/>
                  <a:pt x="4446625" y="873192"/>
                  <a:pt x="4614609" y="1109348"/>
                </a:cubicBezTo>
                <a:lnTo>
                  <a:pt x="4661937" y="1183566"/>
                </a:lnTo>
                <a:lnTo>
                  <a:pt x="4671494" y="1167546"/>
                </a:lnTo>
                <a:cubicBezTo>
                  <a:pt x="4728833" y="1054946"/>
                  <a:pt x="4748054" y="924352"/>
                  <a:pt x="4721960" y="796243"/>
                </a:cubicBezTo>
                <a:cubicBezTo>
                  <a:pt x="4680210" y="591268"/>
                  <a:pt x="4529210" y="425811"/>
                  <a:pt x="4328896" y="365548"/>
                </a:cubicBezTo>
                <a:cubicBezTo>
                  <a:pt x="4278817" y="350482"/>
                  <a:pt x="4227681" y="342599"/>
                  <a:pt x="4176835" y="341562"/>
                </a:cubicBezTo>
                <a:close/>
                <a:moveTo>
                  <a:pt x="4183824" y="189"/>
                </a:moveTo>
                <a:cubicBezTo>
                  <a:pt x="4265224" y="1850"/>
                  <a:pt x="4347087" y="14469"/>
                  <a:pt x="4427259" y="38588"/>
                </a:cubicBezTo>
                <a:cubicBezTo>
                  <a:pt x="4747948" y="135065"/>
                  <a:pt x="4989688" y="399949"/>
                  <a:pt x="5056526" y="728098"/>
                </a:cubicBezTo>
                <a:cubicBezTo>
                  <a:pt x="5106655" y="974209"/>
                  <a:pt x="5052319" y="1226049"/>
                  <a:pt x="4913426" y="1426963"/>
                </a:cubicBezTo>
                <a:lnTo>
                  <a:pt x="4897039" y="1447543"/>
                </a:lnTo>
                <a:lnTo>
                  <a:pt x="4901285" y="1451788"/>
                </a:lnTo>
                <a:lnTo>
                  <a:pt x="4863862" y="1489211"/>
                </a:lnTo>
                <a:lnTo>
                  <a:pt x="4837026" y="1522915"/>
                </a:lnTo>
                <a:cubicBezTo>
                  <a:pt x="4809271" y="1553308"/>
                  <a:pt x="4779260" y="1582027"/>
                  <a:pt x="4747085" y="1608804"/>
                </a:cubicBezTo>
                <a:lnTo>
                  <a:pt x="4745805" y="1607267"/>
                </a:lnTo>
                <a:lnTo>
                  <a:pt x="1881323" y="4471749"/>
                </a:lnTo>
                <a:lnTo>
                  <a:pt x="1884004" y="4480607"/>
                </a:lnTo>
                <a:lnTo>
                  <a:pt x="1867459" y="4485614"/>
                </a:lnTo>
                <a:lnTo>
                  <a:pt x="1850684" y="4502388"/>
                </a:lnTo>
                <a:lnTo>
                  <a:pt x="1841703" y="4493407"/>
                </a:lnTo>
                <a:lnTo>
                  <a:pt x="598435" y="4869636"/>
                </a:lnTo>
                <a:lnTo>
                  <a:pt x="0" y="5063990"/>
                </a:lnTo>
                <a:lnTo>
                  <a:pt x="95240" y="4745484"/>
                </a:lnTo>
                <a:lnTo>
                  <a:pt x="93708" y="4744980"/>
                </a:lnTo>
                <a:lnTo>
                  <a:pt x="112315" y="4688384"/>
                </a:lnTo>
                <a:lnTo>
                  <a:pt x="166429" y="4507414"/>
                </a:lnTo>
                <a:lnTo>
                  <a:pt x="170700" y="4510779"/>
                </a:lnTo>
                <a:lnTo>
                  <a:pt x="604148" y="3192281"/>
                </a:lnTo>
                <a:lnTo>
                  <a:pt x="601026" y="3189159"/>
                </a:lnTo>
                <a:lnTo>
                  <a:pt x="607205" y="3182980"/>
                </a:lnTo>
                <a:lnTo>
                  <a:pt x="610885" y="3171785"/>
                </a:lnTo>
                <a:lnTo>
                  <a:pt x="616540" y="3173645"/>
                </a:lnTo>
                <a:lnTo>
                  <a:pt x="3522874" y="267311"/>
                </a:lnTo>
                <a:lnTo>
                  <a:pt x="3522007" y="266444"/>
                </a:lnTo>
                <a:lnTo>
                  <a:pt x="3539763" y="250422"/>
                </a:lnTo>
                <a:lnTo>
                  <a:pt x="3548848" y="241337"/>
                </a:lnTo>
                <a:lnTo>
                  <a:pt x="3549314" y="241803"/>
                </a:lnTo>
                <a:lnTo>
                  <a:pt x="3591419" y="203809"/>
                </a:lnTo>
                <a:cubicBezTo>
                  <a:pt x="3759677" y="66975"/>
                  <a:pt x="3970150" y="-4171"/>
                  <a:pt x="4183824" y="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17867" y="5020489"/>
            <a:ext cx="922634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Just for today I will try to live through this day only and not tackle my whole life problem at once. 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96205" y="3530720"/>
            <a:ext cx="7600951" cy="1200329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</a:t>
            </a:r>
            <a:endParaRPr lang="zh-CN" altLang="en-US" sz="72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4297346" y="4837066"/>
            <a:ext cx="459866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53501" y="5404748"/>
            <a:ext cx="20313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  <a:r>
              <a:rPr lang="zh-CN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谢一路有你</a:t>
            </a:r>
            <a:endParaRPr lang="zh-CN" altLang="en-US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-864546" y="-42351"/>
            <a:ext cx="7794593" cy="490061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256" y="1679087"/>
            <a:ext cx="728869" cy="728869"/>
            <a:chOff x="1537252" y="2909377"/>
            <a:chExt cx="728869" cy="728869"/>
          </a:xfrm>
        </p:grpSpPr>
        <p:sp>
          <p:nvSpPr>
            <p:cNvPr id="7" name="菱形 6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894842" y="1643412"/>
            <a:ext cx="191986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YOUR TITTLE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30047" y="2043522"/>
            <a:ext cx="4585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ART TEMPLATE ,THE TEMPLATE DESIGN BY JERRY. THANK YOU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99256" y="2839425"/>
            <a:ext cx="728869" cy="728869"/>
            <a:chOff x="1537252" y="2909377"/>
            <a:chExt cx="728869" cy="728869"/>
          </a:xfrm>
        </p:grpSpPr>
        <p:sp>
          <p:nvSpPr>
            <p:cNvPr id="12" name="菱形 11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894842" y="2803750"/>
            <a:ext cx="191986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YOUR TITTLE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30047" y="3203860"/>
            <a:ext cx="4428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ART TEMPLATE ,THE TEMPLATE DESIGN BY JERRY. THANK YOU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99256" y="4005961"/>
            <a:ext cx="728869" cy="728869"/>
            <a:chOff x="1537252" y="2909377"/>
            <a:chExt cx="728869" cy="728869"/>
          </a:xfrm>
        </p:grpSpPr>
        <p:sp>
          <p:nvSpPr>
            <p:cNvPr id="17" name="菱形 16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894842" y="3970286"/>
            <a:ext cx="191986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YOUR TITTLE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30047" y="4370396"/>
            <a:ext cx="4428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ART TEMPLATE ,THE TEMPLATE DESIGN BY JERRY. THANK YOU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899256" y="5180587"/>
            <a:ext cx="728869" cy="728869"/>
            <a:chOff x="1537252" y="2909377"/>
            <a:chExt cx="728869" cy="728869"/>
          </a:xfrm>
        </p:grpSpPr>
        <p:sp>
          <p:nvSpPr>
            <p:cNvPr id="22" name="菱形 21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894842" y="5144912"/>
            <a:ext cx="191986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YOUR TITTLE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30047" y="5545022"/>
            <a:ext cx="4428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ART TEMPLATE ,THE TEMPLATE DESIGN BY JERRY. THANK YOU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1897" y="1643412"/>
            <a:ext cx="3686179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CONTENT</a:t>
            </a:r>
            <a:endParaRPr lang="zh-CN" altLang="en-US" sz="7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9" grpId="0"/>
      <p:bldP spid="20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1020795" y="448346"/>
            <a:ext cx="9694830" cy="609532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flipH="1">
            <a:off x="3836985" y="1311191"/>
            <a:ext cx="4392616" cy="4369637"/>
          </a:xfrm>
          <a:prstGeom prst="ellipse">
            <a:avLst/>
          </a:prstGeom>
          <a:solidFill>
            <a:srgbClr val="DCF6E9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31884" y="2976313"/>
            <a:ext cx="5321787" cy="769441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YOUR TITTLE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80713" y="1994195"/>
            <a:ext cx="1505159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0 1</a:t>
            </a:r>
            <a:endParaRPr lang="zh-CN" altLang="en-US" sz="6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229575" y="3952606"/>
            <a:ext cx="358355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93738" y="1678689"/>
            <a:ext cx="4519606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1012769" y="2738290"/>
            <a:ext cx="460057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948727" y="3382091"/>
            <a:ext cx="70008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074085" y="3655251"/>
            <a:ext cx="4449372" cy="167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7646" y="34209"/>
            <a:ext cx="7099020" cy="6823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144"/>
          <p:cNvSpPr>
            <a:spLocks noChangeArrowheads="1"/>
          </p:cNvSpPr>
          <p:nvPr/>
        </p:nvSpPr>
        <p:spPr bwMode="auto">
          <a:xfrm>
            <a:off x="1234825" y="1620661"/>
            <a:ext cx="4675644" cy="1194025"/>
          </a:xfrm>
          <a:custGeom>
            <a:avLst/>
            <a:gdLst>
              <a:gd name="T0" fmla="*/ 3860 w 3958"/>
              <a:gd name="T1" fmla="*/ 0 h 1134"/>
              <a:gd name="T2" fmla="*/ 3957 w 3958"/>
              <a:gd name="T3" fmla="*/ 97 h 1134"/>
              <a:gd name="T4" fmla="*/ 3957 w 3958"/>
              <a:gd name="T5" fmla="*/ 1036 h 1134"/>
              <a:gd name="T6" fmla="*/ 3860 w 3958"/>
              <a:gd name="T7" fmla="*/ 1133 h 1134"/>
              <a:gd name="T8" fmla="*/ 182 w 3958"/>
              <a:gd name="T9" fmla="*/ 1133 h 1134"/>
              <a:gd name="T10" fmla="*/ 182 w 3958"/>
              <a:gd name="T11" fmla="*/ 758 h 1134"/>
              <a:gd name="T12" fmla="*/ 0 w 3958"/>
              <a:gd name="T13" fmla="*/ 564 h 1134"/>
              <a:gd name="T14" fmla="*/ 182 w 3958"/>
              <a:gd name="T15" fmla="*/ 376 h 1134"/>
              <a:gd name="T16" fmla="*/ 182 w 3958"/>
              <a:gd name="T17" fmla="*/ 0 h 1134"/>
              <a:gd name="T18" fmla="*/ 3860 w 3958"/>
              <a:gd name="T19" fmla="*/ 0 h 1134"/>
              <a:gd name="T20" fmla="*/ 3860 w 3958"/>
              <a:gd name="T21" fmla="*/ 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58" h="1134">
                <a:moveTo>
                  <a:pt x="3860" y="0"/>
                </a:moveTo>
                <a:cubicBezTo>
                  <a:pt x="3915" y="0"/>
                  <a:pt x="3957" y="43"/>
                  <a:pt x="3957" y="97"/>
                </a:cubicBezTo>
                <a:cubicBezTo>
                  <a:pt x="3957" y="97"/>
                  <a:pt x="3957" y="97"/>
                  <a:pt x="3957" y="1036"/>
                </a:cubicBezTo>
                <a:cubicBezTo>
                  <a:pt x="3957" y="1091"/>
                  <a:pt x="3915" y="1133"/>
                  <a:pt x="3860" y="1133"/>
                </a:cubicBezTo>
                <a:cubicBezTo>
                  <a:pt x="3860" y="1133"/>
                  <a:pt x="3860" y="1133"/>
                  <a:pt x="182" y="1133"/>
                </a:cubicBezTo>
                <a:cubicBezTo>
                  <a:pt x="182" y="1133"/>
                  <a:pt x="182" y="1133"/>
                  <a:pt x="182" y="758"/>
                </a:cubicBezTo>
                <a:cubicBezTo>
                  <a:pt x="79" y="752"/>
                  <a:pt x="0" y="667"/>
                  <a:pt x="0" y="564"/>
                </a:cubicBezTo>
                <a:cubicBezTo>
                  <a:pt x="0" y="461"/>
                  <a:pt x="79" y="376"/>
                  <a:pt x="182" y="376"/>
                </a:cubicBezTo>
                <a:cubicBezTo>
                  <a:pt x="182" y="376"/>
                  <a:pt x="182" y="376"/>
                  <a:pt x="182" y="0"/>
                </a:cubicBezTo>
                <a:cubicBezTo>
                  <a:pt x="182" y="0"/>
                  <a:pt x="182" y="0"/>
                  <a:pt x="3860" y="0"/>
                </a:cubicBezTo>
                <a:lnTo>
                  <a:pt x="3860" y="0"/>
                </a:lnTo>
              </a:path>
            </a:pathLst>
          </a:custGeom>
          <a:solidFill>
            <a:srgbClr val="DCF6E9"/>
          </a:solidFill>
          <a:ln>
            <a:noFill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US" sz="8000" dirty="0">
              <a:latin typeface="微软雅黑" panose="020B0503020204020204" pitchFamily="34" charset="-122"/>
            </a:endParaRPr>
          </a:p>
        </p:txBody>
      </p:sp>
      <p:sp>
        <p:nvSpPr>
          <p:cNvPr id="5" name="Freeform 2172"/>
          <p:cNvSpPr>
            <a:spLocks noChangeArrowheads="1"/>
          </p:cNvSpPr>
          <p:nvPr/>
        </p:nvSpPr>
        <p:spPr bwMode="auto">
          <a:xfrm>
            <a:off x="1838765" y="1820441"/>
            <a:ext cx="506381" cy="761945"/>
          </a:xfrm>
          <a:custGeom>
            <a:avLst/>
            <a:gdLst>
              <a:gd name="T0" fmla="*/ 430 w 480"/>
              <a:gd name="T1" fmla="*/ 388 h 722"/>
              <a:gd name="T2" fmla="*/ 363 w 480"/>
              <a:gd name="T3" fmla="*/ 630 h 722"/>
              <a:gd name="T4" fmla="*/ 309 w 480"/>
              <a:gd name="T5" fmla="*/ 655 h 722"/>
              <a:gd name="T6" fmla="*/ 260 w 480"/>
              <a:gd name="T7" fmla="*/ 721 h 722"/>
              <a:gd name="T8" fmla="*/ 169 w 480"/>
              <a:gd name="T9" fmla="*/ 667 h 722"/>
              <a:gd name="T10" fmla="*/ 139 w 480"/>
              <a:gd name="T11" fmla="*/ 655 h 722"/>
              <a:gd name="T12" fmla="*/ 115 w 480"/>
              <a:gd name="T13" fmla="*/ 485 h 722"/>
              <a:gd name="T14" fmla="*/ 0 w 480"/>
              <a:gd name="T15" fmla="*/ 236 h 722"/>
              <a:gd name="T16" fmla="*/ 479 w 480"/>
              <a:gd name="T17" fmla="*/ 236 h 722"/>
              <a:gd name="T18" fmla="*/ 206 w 480"/>
              <a:gd name="T19" fmla="*/ 455 h 722"/>
              <a:gd name="T20" fmla="*/ 315 w 480"/>
              <a:gd name="T21" fmla="*/ 279 h 722"/>
              <a:gd name="T22" fmla="*/ 291 w 480"/>
              <a:gd name="T23" fmla="*/ 291 h 722"/>
              <a:gd name="T24" fmla="*/ 260 w 480"/>
              <a:gd name="T25" fmla="*/ 248 h 722"/>
              <a:gd name="T26" fmla="*/ 230 w 480"/>
              <a:gd name="T27" fmla="*/ 291 h 722"/>
              <a:gd name="T28" fmla="*/ 188 w 480"/>
              <a:gd name="T29" fmla="*/ 255 h 722"/>
              <a:gd name="T30" fmla="*/ 206 w 480"/>
              <a:gd name="T31" fmla="*/ 455 h 722"/>
              <a:gd name="T32" fmla="*/ 315 w 480"/>
              <a:gd name="T33" fmla="*/ 503 h 722"/>
              <a:gd name="T34" fmla="*/ 163 w 480"/>
              <a:gd name="T35" fmla="*/ 539 h 722"/>
              <a:gd name="T36" fmla="*/ 315 w 480"/>
              <a:gd name="T37" fmla="*/ 503 h 722"/>
              <a:gd name="T38" fmla="*/ 163 w 480"/>
              <a:gd name="T39" fmla="*/ 606 h 722"/>
              <a:gd name="T40" fmla="*/ 315 w 480"/>
              <a:gd name="T41" fmla="*/ 564 h 722"/>
              <a:gd name="T42" fmla="*/ 163 w 480"/>
              <a:gd name="T43" fmla="*/ 606 h 722"/>
              <a:gd name="T44" fmla="*/ 327 w 480"/>
              <a:gd name="T45" fmla="*/ 455 h 722"/>
              <a:gd name="T46" fmla="*/ 430 w 480"/>
              <a:gd name="T47" fmla="*/ 236 h 722"/>
              <a:gd name="T48" fmla="*/ 48 w 480"/>
              <a:gd name="T49" fmla="*/ 236 h 722"/>
              <a:gd name="T50" fmla="*/ 151 w 480"/>
              <a:gd name="T51" fmla="*/ 455 h 722"/>
              <a:gd name="T52" fmla="*/ 121 w 480"/>
              <a:gd name="T53" fmla="*/ 255 h 722"/>
              <a:gd name="T54" fmla="*/ 157 w 480"/>
              <a:gd name="T55" fmla="*/ 248 h 722"/>
              <a:gd name="T56" fmla="*/ 182 w 480"/>
              <a:gd name="T57" fmla="*/ 230 h 722"/>
              <a:gd name="T58" fmla="*/ 224 w 480"/>
              <a:gd name="T59" fmla="*/ 261 h 722"/>
              <a:gd name="T60" fmla="*/ 266 w 480"/>
              <a:gd name="T61" fmla="*/ 218 h 722"/>
              <a:gd name="T62" fmla="*/ 297 w 480"/>
              <a:gd name="T63" fmla="*/ 261 h 722"/>
              <a:gd name="T64" fmla="*/ 321 w 480"/>
              <a:gd name="T65" fmla="*/ 248 h 722"/>
              <a:gd name="T66" fmla="*/ 357 w 480"/>
              <a:gd name="T67" fmla="*/ 255 h 722"/>
              <a:gd name="T68" fmla="*/ 327 w 480"/>
              <a:gd name="T69" fmla="*/ 45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0" h="722">
                <a:moveTo>
                  <a:pt x="479" y="236"/>
                </a:moveTo>
                <a:cubicBezTo>
                  <a:pt x="479" y="297"/>
                  <a:pt x="460" y="345"/>
                  <a:pt x="430" y="388"/>
                </a:cubicBezTo>
                <a:cubicBezTo>
                  <a:pt x="406" y="418"/>
                  <a:pt x="382" y="448"/>
                  <a:pt x="363" y="485"/>
                </a:cubicBezTo>
                <a:cubicBezTo>
                  <a:pt x="363" y="485"/>
                  <a:pt x="363" y="485"/>
                  <a:pt x="363" y="630"/>
                </a:cubicBezTo>
                <a:cubicBezTo>
                  <a:pt x="363" y="642"/>
                  <a:pt x="351" y="655"/>
                  <a:pt x="339" y="655"/>
                </a:cubicBezTo>
                <a:cubicBezTo>
                  <a:pt x="339" y="655"/>
                  <a:pt x="339" y="655"/>
                  <a:pt x="309" y="655"/>
                </a:cubicBezTo>
                <a:cubicBezTo>
                  <a:pt x="309" y="655"/>
                  <a:pt x="309" y="655"/>
                  <a:pt x="309" y="667"/>
                </a:cubicBezTo>
                <a:cubicBezTo>
                  <a:pt x="309" y="697"/>
                  <a:pt x="291" y="721"/>
                  <a:pt x="260" y="721"/>
                </a:cubicBezTo>
                <a:cubicBezTo>
                  <a:pt x="260" y="721"/>
                  <a:pt x="260" y="721"/>
                  <a:pt x="218" y="715"/>
                </a:cubicBezTo>
                <a:cubicBezTo>
                  <a:pt x="188" y="715"/>
                  <a:pt x="169" y="697"/>
                  <a:pt x="169" y="667"/>
                </a:cubicBezTo>
                <a:cubicBezTo>
                  <a:pt x="169" y="667"/>
                  <a:pt x="169" y="667"/>
                  <a:pt x="169" y="655"/>
                </a:cubicBezTo>
                <a:cubicBezTo>
                  <a:pt x="169" y="655"/>
                  <a:pt x="169" y="655"/>
                  <a:pt x="139" y="655"/>
                </a:cubicBezTo>
                <a:cubicBezTo>
                  <a:pt x="127" y="655"/>
                  <a:pt x="115" y="642"/>
                  <a:pt x="115" y="630"/>
                </a:cubicBezTo>
                <a:cubicBezTo>
                  <a:pt x="115" y="630"/>
                  <a:pt x="115" y="630"/>
                  <a:pt x="115" y="485"/>
                </a:cubicBezTo>
                <a:cubicBezTo>
                  <a:pt x="97" y="448"/>
                  <a:pt x="73" y="418"/>
                  <a:pt x="48" y="388"/>
                </a:cubicBezTo>
                <a:cubicBezTo>
                  <a:pt x="18" y="345"/>
                  <a:pt x="0" y="291"/>
                  <a:pt x="0" y="236"/>
                </a:cubicBezTo>
                <a:cubicBezTo>
                  <a:pt x="0" y="103"/>
                  <a:pt x="109" y="0"/>
                  <a:pt x="242" y="0"/>
                </a:cubicBezTo>
                <a:cubicBezTo>
                  <a:pt x="376" y="0"/>
                  <a:pt x="479" y="109"/>
                  <a:pt x="479" y="236"/>
                </a:cubicBezTo>
                <a:lnTo>
                  <a:pt x="479" y="236"/>
                </a:lnTo>
                <a:close/>
                <a:moveTo>
                  <a:pt x="206" y="455"/>
                </a:moveTo>
                <a:lnTo>
                  <a:pt x="273" y="455"/>
                </a:lnTo>
                <a:cubicBezTo>
                  <a:pt x="273" y="455"/>
                  <a:pt x="273" y="455"/>
                  <a:pt x="315" y="279"/>
                </a:cubicBezTo>
                <a:cubicBezTo>
                  <a:pt x="315" y="279"/>
                  <a:pt x="315" y="279"/>
                  <a:pt x="297" y="285"/>
                </a:cubicBezTo>
                <a:cubicBezTo>
                  <a:pt x="291" y="285"/>
                  <a:pt x="291" y="291"/>
                  <a:pt x="291" y="291"/>
                </a:cubicBezTo>
                <a:cubicBezTo>
                  <a:pt x="285" y="291"/>
                  <a:pt x="279" y="285"/>
                  <a:pt x="279" y="279"/>
                </a:cubicBezTo>
                <a:cubicBezTo>
                  <a:pt x="279" y="279"/>
                  <a:pt x="279" y="279"/>
                  <a:pt x="260" y="248"/>
                </a:cubicBezTo>
                <a:cubicBezTo>
                  <a:pt x="260" y="248"/>
                  <a:pt x="260" y="248"/>
                  <a:pt x="236" y="285"/>
                </a:cubicBezTo>
                <a:cubicBezTo>
                  <a:pt x="236" y="285"/>
                  <a:pt x="230" y="285"/>
                  <a:pt x="230" y="291"/>
                </a:cubicBezTo>
                <a:cubicBezTo>
                  <a:pt x="224" y="291"/>
                  <a:pt x="224" y="285"/>
                  <a:pt x="218" y="285"/>
                </a:cubicBezTo>
                <a:cubicBezTo>
                  <a:pt x="218" y="285"/>
                  <a:pt x="218" y="285"/>
                  <a:pt x="188" y="255"/>
                </a:cubicBezTo>
                <a:cubicBezTo>
                  <a:pt x="188" y="255"/>
                  <a:pt x="188" y="255"/>
                  <a:pt x="163" y="273"/>
                </a:cubicBezTo>
                <a:cubicBezTo>
                  <a:pt x="163" y="273"/>
                  <a:pt x="163" y="273"/>
                  <a:pt x="206" y="455"/>
                </a:cubicBezTo>
                <a:lnTo>
                  <a:pt x="206" y="455"/>
                </a:lnTo>
                <a:close/>
                <a:moveTo>
                  <a:pt x="315" y="503"/>
                </a:moveTo>
                <a:lnTo>
                  <a:pt x="163" y="503"/>
                </a:lnTo>
                <a:cubicBezTo>
                  <a:pt x="163" y="503"/>
                  <a:pt x="163" y="503"/>
                  <a:pt x="163" y="539"/>
                </a:cubicBezTo>
                <a:cubicBezTo>
                  <a:pt x="163" y="539"/>
                  <a:pt x="163" y="539"/>
                  <a:pt x="315" y="539"/>
                </a:cubicBezTo>
                <a:cubicBezTo>
                  <a:pt x="315" y="539"/>
                  <a:pt x="315" y="539"/>
                  <a:pt x="315" y="503"/>
                </a:cubicBezTo>
                <a:lnTo>
                  <a:pt x="315" y="503"/>
                </a:lnTo>
                <a:close/>
                <a:moveTo>
                  <a:pt x="163" y="606"/>
                </a:moveTo>
                <a:lnTo>
                  <a:pt x="315" y="606"/>
                </a:lnTo>
                <a:cubicBezTo>
                  <a:pt x="315" y="606"/>
                  <a:pt x="315" y="606"/>
                  <a:pt x="315" y="564"/>
                </a:cubicBezTo>
                <a:cubicBezTo>
                  <a:pt x="315" y="564"/>
                  <a:pt x="315" y="564"/>
                  <a:pt x="163" y="564"/>
                </a:cubicBezTo>
                <a:cubicBezTo>
                  <a:pt x="163" y="564"/>
                  <a:pt x="163" y="564"/>
                  <a:pt x="163" y="606"/>
                </a:cubicBezTo>
                <a:lnTo>
                  <a:pt x="163" y="606"/>
                </a:lnTo>
                <a:close/>
                <a:moveTo>
                  <a:pt x="327" y="455"/>
                </a:moveTo>
                <a:cubicBezTo>
                  <a:pt x="345" y="418"/>
                  <a:pt x="370" y="388"/>
                  <a:pt x="394" y="358"/>
                </a:cubicBezTo>
                <a:cubicBezTo>
                  <a:pt x="418" y="321"/>
                  <a:pt x="430" y="285"/>
                  <a:pt x="430" y="236"/>
                </a:cubicBezTo>
                <a:cubicBezTo>
                  <a:pt x="430" y="133"/>
                  <a:pt x="345" y="49"/>
                  <a:pt x="242" y="49"/>
                </a:cubicBezTo>
                <a:cubicBezTo>
                  <a:pt x="133" y="49"/>
                  <a:pt x="48" y="133"/>
                  <a:pt x="48" y="236"/>
                </a:cubicBezTo>
                <a:cubicBezTo>
                  <a:pt x="48" y="285"/>
                  <a:pt x="60" y="321"/>
                  <a:pt x="85" y="358"/>
                </a:cubicBezTo>
                <a:cubicBezTo>
                  <a:pt x="109" y="388"/>
                  <a:pt x="133" y="418"/>
                  <a:pt x="151" y="455"/>
                </a:cubicBezTo>
                <a:cubicBezTo>
                  <a:pt x="151" y="455"/>
                  <a:pt x="151" y="455"/>
                  <a:pt x="169" y="455"/>
                </a:cubicBezTo>
                <a:cubicBezTo>
                  <a:pt x="169" y="455"/>
                  <a:pt x="169" y="455"/>
                  <a:pt x="121" y="255"/>
                </a:cubicBezTo>
                <a:cubicBezTo>
                  <a:pt x="121" y="242"/>
                  <a:pt x="127" y="236"/>
                  <a:pt x="133" y="230"/>
                </a:cubicBezTo>
                <a:cubicBezTo>
                  <a:pt x="145" y="230"/>
                  <a:pt x="157" y="236"/>
                  <a:pt x="157" y="248"/>
                </a:cubicBezTo>
                <a:lnTo>
                  <a:pt x="157" y="248"/>
                </a:lnTo>
                <a:cubicBezTo>
                  <a:pt x="157" y="248"/>
                  <a:pt x="157" y="248"/>
                  <a:pt x="182" y="230"/>
                </a:cubicBezTo>
                <a:cubicBezTo>
                  <a:pt x="188" y="224"/>
                  <a:pt x="194" y="230"/>
                  <a:pt x="200" y="230"/>
                </a:cubicBezTo>
                <a:cubicBezTo>
                  <a:pt x="200" y="230"/>
                  <a:pt x="200" y="230"/>
                  <a:pt x="224" y="261"/>
                </a:cubicBezTo>
                <a:cubicBezTo>
                  <a:pt x="224" y="261"/>
                  <a:pt x="224" y="261"/>
                  <a:pt x="254" y="218"/>
                </a:cubicBezTo>
                <a:cubicBezTo>
                  <a:pt x="260" y="218"/>
                  <a:pt x="260" y="218"/>
                  <a:pt x="266" y="218"/>
                </a:cubicBezTo>
                <a:cubicBezTo>
                  <a:pt x="273" y="218"/>
                  <a:pt x="273" y="218"/>
                  <a:pt x="279" y="224"/>
                </a:cubicBezTo>
                <a:cubicBezTo>
                  <a:pt x="279" y="224"/>
                  <a:pt x="279" y="224"/>
                  <a:pt x="297" y="261"/>
                </a:cubicBezTo>
                <a:cubicBezTo>
                  <a:pt x="297" y="261"/>
                  <a:pt x="297" y="261"/>
                  <a:pt x="321" y="248"/>
                </a:cubicBezTo>
                <a:lnTo>
                  <a:pt x="321" y="248"/>
                </a:lnTo>
                <a:cubicBezTo>
                  <a:pt x="327" y="236"/>
                  <a:pt x="333" y="230"/>
                  <a:pt x="345" y="230"/>
                </a:cubicBezTo>
                <a:cubicBezTo>
                  <a:pt x="351" y="236"/>
                  <a:pt x="357" y="242"/>
                  <a:pt x="357" y="255"/>
                </a:cubicBezTo>
                <a:cubicBezTo>
                  <a:pt x="357" y="255"/>
                  <a:pt x="357" y="255"/>
                  <a:pt x="309" y="455"/>
                </a:cubicBezTo>
                <a:cubicBezTo>
                  <a:pt x="309" y="455"/>
                  <a:pt x="309" y="455"/>
                  <a:pt x="327" y="455"/>
                </a:cubicBezTo>
                <a:lnTo>
                  <a:pt x="327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000" dirty="0">
              <a:latin typeface="微软雅黑" panose="020B0503020204020204" pitchFamily="34" charset="-122"/>
            </a:endParaRPr>
          </a:p>
        </p:txBody>
      </p:sp>
      <p:sp>
        <p:nvSpPr>
          <p:cNvPr id="6" name="Freeform 2183"/>
          <p:cNvSpPr>
            <a:spLocks noChangeArrowheads="1"/>
          </p:cNvSpPr>
          <p:nvPr/>
        </p:nvSpPr>
        <p:spPr bwMode="auto">
          <a:xfrm>
            <a:off x="6252837" y="1620661"/>
            <a:ext cx="4680850" cy="1189378"/>
          </a:xfrm>
          <a:custGeom>
            <a:avLst/>
            <a:gdLst>
              <a:gd name="T0" fmla="*/ 97 w 3964"/>
              <a:gd name="T1" fmla="*/ 0 h 1128"/>
              <a:gd name="T2" fmla="*/ 97 w 3964"/>
              <a:gd name="T3" fmla="*/ 0 h 1128"/>
              <a:gd name="T4" fmla="*/ 3775 w 3964"/>
              <a:gd name="T5" fmla="*/ 0 h 1128"/>
              <a:gd name="T6" fmla="*/ 3775 w 3964"/>
              <a:gd name="T7" fmla="*/ 376 h 1128"/>
              <a:gd name="T8" fmla="*/ 3963 w 3964"/>
              <a:gd name="T9" fmla="*/ 564 h 1128"/>
              <a:gd name="T10" fmla="*/ 3775 w 3964"/>
              <a:gd name="T11" fmla="*/ 758 h 1128"/>
              <a:gd name="T12" fmla="*/ 3775 w 3964"/>
              <a:gd name="T13" fmla="*/ 1127 h 1128"/>
              <a:gd name="T14" fmla="*/ 97 w 3964"/>
              <a:gd name="T15" fmla="*/ 1127 h 1128"/>
              <a:gd name="T16" fmla="*/ 0 w 3964"/>
              <a:gd name="T17" fmla="*/ 1036 h 1128"/>
              <a:gd name="T18" fmla="*/ 0 w 3964"/>
              <a:gd name="T19" fmla="*/ 97 h 1128"/>
              <a:gd name="T20" fmla="*/ 97 w 3964"/>
              <a:gd name="T21" fmla="*/ 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64" h="1128">
                <a:moveTo>
                  <a:pt x="97" y="0"/>
                </a:moveTo>
                <a:lnTo>
                  <a:pt x="97" y="0"/>
                </a:lnTo>
                <a:cubicBezTo>
                  <a:pt x="3775" y="0"/>
                  <a:pt x="3775" y="0"/>
                  <a:pt x="3775" y="0"/>
                </a:cubicBezTo>
                <a:cubicBezTo>
                  <a:pt x="3775" y="376"/>
                  <a:pt x="3775" y="376"/>
                  <a:pt x="3775" y="376"/>
                </a:cubicBezTo>
                <a:cubicBezTo>
                  <a:pt x="3878" y="376"/>
                  <a:pt x="3963" y="461"/>
                  <a:pt x="3963" y="564"/>
                </a:cubicBezTo>
                <a:cubicBezTo>
                  <a:pt x="3963" y="667"/>
                  <a:pt x="3878" y="752"/>
                  <a:pt x="3775" y="758"/>
                </a:cubicBezTo>
                <a:cubicBezTo>
                  <a:pt x="3775" y="1127"/>
                  <a:pt x="3775" y="1127"/>
                  <a:pt x="3775" y="1127"/>
                </a:cubicBezTo>
                <a:cubicBezTo>
                  <a:pt x="97" y="1127"/>
                  <a:pt x="97" y="1127"/>
                  <a:pt x="97" y="1127"/>
                </a:cubicBezTo>
                <a:cubicBezTo>
                  <a:pt x="43" y="1127"/>
                  <a:pt x="0" y="1085"/>
                  <a:pt x="0" y="103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43"/>
                  <a:pt x="43" y="0"/>
                  <a:pt x="97" y="0"/>
                </a:cubicBezTo>
              </a:path>
            </a:pathLst>
          </a:custGeom>
          <a:solidFill>
            <a:srgbClr val="DCF6E9"/>
          </a:solidFill>
          <a:ln>
            <a:noFill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US" sz="8000" dirty="0">
              <a:latin typeface="微软雅黑" panose="020B0503020204020204" pitchFamily="34" charset="-122"/>
            </a:endParaRPr>
          </a:p>
        </p:txBody>
      </p:sp>
      <p:sp>
        <p:nvSpPr>
          <p:cNvPr id="7" name="Freeform 2224"/>
          <p:cNvSpPr>
            <a:spLocks noChangeArrowheads="1"/>
          </p:cNvSpPr>
          <p:nvPr/>
        </p:nvSpPr>
        <p:spPr bwMode="auto">
          <a:xfrm>
            <a:off x="1234825" y="3293295"/>
            <a:ext cx="4675644" cy="1189378"/>
          </a:xfrm>
          <a:custGeom>
            <a:avLst/>
            <a:gdLst>
              <a:gd name="T0" fmla="*/ 3860 w 3958"/>
              <a:gd name="T1" fmla="*/ 0 h 1128"/>
              <a:gd name="T2" fmla="*/ 3957 w 3958"/>
              <a:gd name="T3" fmla="*/ 97 h 1128"/>
              <a:gd name="T4" fmla="*/ 3957 w 3958"/>
              <a:gd name="T5" fmla="*/ 1031 h 1128"/>
              <a:gd name="T6" fmla="*/ 3860 w 3958"/>
              <a:gd name="T7" fmla="*/ 1127 h 1128"/>
              <a:gd name="T8" fmla="*/ 182 w 3958"/>
              <a:gd name="T9" fmla="*/ 1127 h 1128"/>
              <a:gd name="T10" fmla="*/ 182 w 3958"/>
              <a:gd name="T11" fmla="*/ 752 h 1128"/>
              <a:gd name="T12" fmla="*/ 0 w 3958"/>
              <a:gd name="T13" fmla="*/ 564 h 1128"/>
              <a:gd name="T14" fmla="*/ 182 w 3958"/>
              <a:gd name="T15" fmla="*/ 376 h 1128"/>
              <a:gd name="T16" fmla="*/ 182 w 3958"/>
              <a:gd name="T17" fmla="*/ 0 h 1128"/>
              <a:gd name="T18" fmla="*/ 3860 w 3958"/>
              <a:gd name="T19" fmla="*/ 0 h 1128"/>
              <a:gd name="T20" fmla="*/ 3860 w 3958"/>
              <a:gd name="T21" fmla="*/ 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58" h="1128">
                <a:moveTo>
                  <a:pt x="3860" y="0"/>
                </a:moveTo>
                <a:cubicBezTo>
                  <a:pt x="3915" y="0"/>
                  <a:pt x="3957" y="43"/>
                  <a:pt x="3957" y="97"/>
                </a:cubicBezTo>
                <a:cubicBezTo>
                  <a:pt x="3957" y="97"/>
                  <a:pt x="3957" y="97"/>
                  <a:pt x="3957" y="1031"/>
                </a:cubicBezTo>
                <a:cubicBezTo>
                  <a:pt x="3957" y="1085"/>
                  <a:pt x="3915" y="1127"/>
                  <a:pt x="3860" y="1127"/>
                </a:cubicBezTo>
                <a:cubicBezTo>
                  <a:pt x="3860" y="1127"/>
                  <a:pt x="3860" y="1127"/>
                  <a:pt x="182" y="1127"/>
                </a:cubicBezTo>
                <a:cubicBezTo>
                  <a:pt x="182" y="1127"/>
                  <a:pt x="182" y="1127"/>
                  <a:pt x="182" y="752"/>
                </a:cubicBezTo>
                <a:cubicBezTo>
                  <a:pt x="79" y="752"/>
                  <a:pt x="0" y="667"/>
                  <a:pt x="0" y="564"/>
                </a:cubicBezTo>
                <a:cubicBezTo>
                  <a:pt x="0" y="461"/>
                  <a:pt x="79" y="376"/>
                  <a:pt x="182" y="376"/>
                </a:cubicBezTo>
                <a:cubicBezTo>
                  <a:pt x="182" y="376"/>
                  <a:pt x="182" y="376"/>
                  <a:pt x="182" y="0"/>
                </a:cubicBezTo>
                <a:cubicBezTo>
                  <a:pt x="182" y="0"/>
                  <a:pt x="182" y="0"/>
                  <a:pt x="3860" y="0"/>
                </a:cubicBezTo>
                <a:lnTo>
                  <a:pt x="3860" y="0"/>
                </a:lnTo>
              </a:path>
            </a:pathLst>
          </a:custGeom>
          <a:solidFill>
            <a:srgbClr val="DCF6E9"/>
          </a:solidFill>
          <a:ln>
            <a:noFill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US" sz="8000" dirty="0">
              <a:latin typeface="微软雅黑" panose="020B0503020204020204" pitchFamily="34" charset="-122"/>
            </a:endParaRPr>
          </a:p>
        </p:txBody>
      </p:sp>
      <p:sp>
        <p:nvSpPr>
          <p:cNvPr id="8" name="Freeform 2252"/>
          <p:cNvSpPr>
            <a:spLocks noChangeArrowheads="1"/>
          </p:cNvSpPr>
          <p:nvPr/>
        </p:nvSpPr>
        <p:spPr bwMode="auto">
          <a:xfrm>
            <a:off x="1838765" y="3516304"/>
            <a:ext cx="506381" cy="738714"/>
          </a:xfrm>
          <a:custGeom>
            <a:avLst/>
            <a:gdLst>
              <a:gd name="T0" fmla="*/ 473 w 480"/>
              <a:gd name="T1" fmla="*/ 175 h 703"/>
              <a:gd name="T2" fmla="*/ 479 w 480"/>
              <a:gd name="T3" fmla="*/ 218 h 703"/>
              <a:gd name="T4" fmla="*/ 479 w 480"/>
              <a:gd name="T5" fmla="*/ 248 h 703"/>
              <a:gd name="T6" fmla="*/ 363 w 480"/>
              <a:gd name="T7" fmla="*/ 490 h 703"/>
              <a:gd name="T8" fmla="*/ 345 w 480"/>
              <a:gd name="T9" fmla="*/ 521 h 703"/>
              <a:gd name="T10" fmla="*/ 321 w 480"/>
              <a:gd name="T11" fmla="*/ 557 h 703"/>
              <a:gd name="T12" fmla="*/ 242 w 480"/>
              <a:gd name="T13" fmla="*/ 702 h 703"/>
              <a:gd name="T14" fmla="*/ 103 w 480"/>
              <a:gd name="T15" fmla="*/ 478 h 703"/>
              <a:gd name="T16" fmla="*/ 0 w 480"/>
              <a:gd name="T17" fmla="*/ 266 h 703"/>
              <a:gd name="T18" fmla="*/ 0 w 480"/>
              <a:gd name="T19" fmla="*/ 248 h 703"/>
              <a:gd name="T20" fmla="*/ 0 w 480"/>
              <a:gd name="T21" fmla="*/ 218 h 703"/>
              <a:gd name="T22" fmla="*/ 236 w 480"/>
              <a:gd name="T23" fmla="*/ 0 h 703"/>
              <a:gd name="T24" fmla="*/ 460 w 480"/>
              <a:gd name="T25" fmla="*/ 145 h 703"/>
              <a:gd name="T26" fmla="*/ 473 w 480"/>
              <a:gd name="T27" fmla="*/ 175 h 703"/>
              <a:gd name="T28" fmla="*/ 473 w 480"/>
              <a:gd name="T29" fmla="*/ 175 h 703"/>
              <a:gd name="T30" fmla="*/ 236 w 480"/>
              <a:gd name="T31" fmla="*/ 327 h 703"/>
              <a:gd name="T32" fmla="*/ 327 w 480"/>
              <a:gd name="T33" fmla="*/ 236 h 703"/>
              <a:gd name="T34" fmla="*/ 242 w 480"/>
              <a:gd name="T35" fmla="*/ 145 h 703"/>
              <a:gd name="T36" fmla="*/ 151 w 480"/>
              <a:gd name="T37" fmla="*/ 224 h 703"/>
              <a:gd name="T38" fmla="*/ 151 w 480"/>
              <a:gd name="T39" fmla="*/ 242 h 703"/>
              <a:gd name="T40" fmla="*/ 157 w 480"/>
              <a:gd name="T41" fmla="*/ 266 h 703"/>
              <a:gd name="T42" fmla="*/ 236 w 480"/>
              <a:gd name="T43" fmla="*/ 327 h 703"/>
              <a:gd name="T44" fmla="*/ 236 w 480"/>
              <a:gd name="T45" fmla="*/ 327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80" h="703">
                <a:moveTo>
                  <a:pt x="473" y="175"/>
                </a:moveTo>
                <a:cubicBezTo>
                  <a:pt x="473" y="175"/>
                  <a:pt x="479" y="205"/>
                  <a:pt x="479" y="218"/>
                </a:cubicBezTo>
                <a:cubicBezTo>
                  <a:pt x="479" y="218"/>
                  <a:pt x="479" y="218"/>
                  <a:pt x="479" y="248"/>
                </a:cubicBezTo>
                <a:cubicBezTo>
                  <a:pt x="479" y="327"/>
                  <a:pt x="412" y="412"/>
                  <a:pt x="363" y="490"/>
                </a:cubicBezTo>
                <a:cubicBezTo>
                  <a:pt x="363" y="502"/>
                  <a:pt x="351" y="508"/>
                  <a:pt x="345" y="521"/>
                </a:cubicBezTo>
                <a:cubicBezTo>
                  <a:pt x="339" y="533"/>
                  <a:pt x="333" y="545"/>
                  <a:pt x="321" y="557"/>
                </a:cubicBezTo>
                <a:cubicBezTo>
                  <a:pt x="297" y="605"/>
                  <a:pt x="266" y="654"/>
                  <a:pt x="242" y="702"/>
                </a:cubicBezTo>
                <a:cubicBezTo>
                  <a:pt x="194" y="630"/>
                  <a:pt x="145" y="557"/>
                  <a:pt x="103" y="478"/>
                </a:cubicBezTo>
                <a:cubicBezTo>
                  <a:pt x="60" y="412"/>
                  <a:pt x="6" y="333"/>
                  <a:pt x="0" y="266"/>
                </a:cubicBezTo>
                <a:cubicBezTo>
                  <a:pt x="0" y="260"/>
                  <a:pt x="0" y="248"/>
                  <a:pt x="0" y="248"/>
                </a:cubicBezTo>
                <a:cubicBezTo>
                  <a:pt x="0" y="248"/>
                  <a:pt x="0" y="248"/>
                  <a:pt x="0" y="218"/>
                </a:cubicBezTo>
                <a:cubicBezTo>
                  <a:pt x="12" y="72"/>
                  <a:pt x="127" y="0"/>
                  <a:pt x="236" y="0"/>
                </a:cubicBezTo>
                <a:cubicBezTo>
                  <a:pt x="315" y="0"/>
                  <a:pt x="412" y="36"/>
                  <a:pt x="460" y="145"/>
                </a:cubicBezTo>
                <a:cubicBezTo>
                  <a:pt x="460" y="157"/>
                  <a:pt x="467" y="163"/>
                  <a:pt x="473" y="175"/>
                </a:cubicBezTo>
                <a:lnTo>
                  <a:pt x="473" y="175"/>
                </a:lnTo>
                <a:close/>
                <a:moveTo>
                  <a:pt x="236" y="327"/>
                </a:moveTo>
                <a:cubicBezTo>
                  <a:pt x="291" y="327"/>
                  <a:pt x="327" y="284"/>
                  <a:pt x="327" y="236"/>
                </a:cubicBezTo>
                <a:cubicBezTo>
                  <a:pt x="327" y="187"/>
                  <a:pt x="291" y="145"/>
                  <a:pt x="242" y="145"/>
                </a:cubicBezTo>
                <a:cubicBezTo>
                  <a:pt x="200" y="145"/>
                  <a:pt x="151" y="169"/>
                  <a:pt x="151" y="224"/>
                </a:cubicBezTo>
                <a:cubicBezTo>
                  <a:pt x="151" y="224"/>
                  <a:pt x="151" y="224"/>
                  <a:pt x="151" y="242"/>
                </a:cubicBezTo>
                <a:cubicBezTo>
                  <a:pt x="151" y="248"/>
                  <a:pt x="151" y="260"/>
                  <a:pt x="157" y="266"/>
                </a:cubicBezTo>
                <a:cubicBezTo>
                  <a:pt x="176" y="309"/>
                  <a:pt x="206" y="327"/>
                  <a:pt x="236" y="327"/>
                </a:cubicBezTo>
                <a:lnTo>
                  <a:pt x="236" y="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000" dirty="0">
              <a:latin typeface="微软雅黑" panose="020B0503020204020204" pitchFamily="34" charset="-122"/>
            </a:endParaRPr>
          </a:p>
        </p:txBody>
      </p:sp>
      <p:sp>
        <p:nvSpPr>
          <p:cNvPr id="9" name="Freeform 2264"/>
          <p:cNvSpPr>
            <a:spLocks noChangeArrowheads="1"/>
          </p:cNvSpPr>
          <p:nvPr/>
        </p:nvSpPr>
        <p:spPr bwMode="auto">
          <a:xfrm>
            <a:off x="6266827" y="3300253"/>
            <a:ext cx="4680850" cy="1189378"/>
          </a:xfrm>
          <a:custGeom>
            <a:avLst/>
            <a:gdLst>
              <a:gd name="T0" fmla="*/ 97 w 3964"/>
              <a:gd name="T1" fmla="*/ 0 h 1129"/>
              <a:gd name="T2" fmla="*/ 97 w 3964"/>
              <a:gd name="T3" fmla="*/ 0 h 1129"/>
              <a:gd name="T4" fmla="*/ 3775 w 3964"/>
              <a:gd name="T5" fmla="*/ 0 h 1129"/>
              <a:gd name="T6" fmla="*/ 3775 w 3964"/>
              <a:gd name="T7" fmla="*/ 376 h 1129"/>
              <a:gd name="T8" fmla="*/ 3963 w 3964"/>
              <a:gd name="T9" fmla="*/ 564 h 1129"/>
              <a:gd name="T10" fmla="*/ 3775 w 3964"/>
              <a:gd name="T11" fmla="*/ 752 h 1129"/>
              <a:gd name="T12" fmla="*/ 3775 w 3964"/>
              <a:gd name="T13" fmla="*/ 1128 h 1129"/>
              <a:gd name="T14" fmla="*/ 97 w 3964"/>
              <a:gd name="T15" fmla="*/ 1128 h 1129"/>
              <a:gd name="T16" fmla="*/ 0 w 3964"/>
              <a:gd name="T17" fmla="*/ 1031 h 1129"/>
              <a:gd name="T18" fmla="*/ 0 w 3964"/>
              <a:gd name="T19" fmla="*/ 91 h 1129"/>
              <a:gd name="T20" fmla="*/ 97 w 3964"/>
              <a:gd name="T21" fmla="*/ 0 h 1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64" h="1129">
                <a:moveTo>
                  <a:pt x="97" y="0"/>
                </a:moveTo>
                <a:lnTo>
                  <a:pt x="97" y="0"/>
                </a:lnTo>
                <a:cubicBezTo>
                  <a:pt x="3775" y="0"/>
                  <a:pt x="3775" y="0"/>
                  <a:pt x="3775" y="0"/>
                </a:cubicBezTo>
                <a:cubicBezTo>
                  <a:pt x="3775" y="376"/>
                  <a:pt x="3775" y="376"/>
                  <a:pt x="3775" y="376"/>
                </a:cubicBezTo>
                <a:cubicBezTo>
                  <a:pt x="3878" y="376"/>
                  <a:pt x="3963" y="461"/>
                  <a:pt x="3963" y="564"/>
                </a:cubicBezTo>
                <a:cubicBezTo>
                  <a:pt x="3963" y="667"/>
                  <a:pt x="3878" y="752"/>
                  <a:pt x="3775" y="752"/>
                </a:cubicBezTo>
                <a:cubicBezTo>
                  <a:pt x="3775" y="1128"/>
                  <a:pt x="3775" y="1128"/>
                  <a:pt x="3775" y="1128"/>
                </a:cubicBezTo>
                <a:cubicBezTo>
                  <a:pt x="97" y="1128"/>
                  <a:pt x="97" y="1128"/>
                  <a:pt x="97" y="1128"/>
                </a:cubicBezTo>
                <a:cubicBezTo>
                  <a:pt x="43" y="1128"/>
                  <a:pt x="0" y="1085"/>
                  <a:pt x="0" y="1031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3"/>
                  <a:pt x="43" y="0"/>
                  <a:pt x="97" y="0"/>
                </a:cubicBezTo>
              </a:path>
            </a:pathLst>
          </a:custGeom>
          <a:solidFill>
            <a:srgbClr val="DCF6E9"/>
          </a:solidFill>
          <a:ln>
            <a:noFill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US" sz="8000" dirty="0">
              <a:latin typeface="微软雅黑" panose="020B0503020204020204" pitchFamily="34" charset="-122"/>
            </a:endParaRPr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9693645" y="3559896"/>
            <a:ext cx="595308" cy="595462"/>
          </a:xfrm>
          <a:custGeom>
            <a:avLst/>
            <a:gdLst>
              <a:gd name="T0" fmla="*/ 72 w 72"/>
              <a:gd name="T1" fmla="*/ 36 h 72"/>
              <a:gd name="T2" fmla="*/ 36 w 72"/>
              <a:gd name="T3" fmla="*/ 72 h 72"/>
              <a:gd name="T4" fmla="*/ 0 w 72"/>
              <a:gd name="T5" fmla="*/ 36 h 72"/>
              <a:gd name="T6" fmla="*/ 36 w 72"/>
              <a:gd name="T7" fmla="*/ 0 h 72"/>
              <a:gd name="T8" fmla="*/ 72 w 72"/>
              <a:gd name="T9" fmla="*/ 36 h 72"/>
              <a:gd name="T10" fmla="*/ 16 w 72"/>
              <a:gd name="T11" fmla="*/ 43 h 72"/>
              <a:gd name="T12" fmla="*/ 15 w 72"/>
              <a:gd name="T13" fmla="*/ 36 h 72"/>
              <a:gd name="T14" fmla="*/ 16 w 72"/>
              <a:gd name="T15" fmla="*/ 30 h 72"/>
              <a:gd name="T16" fmla="*/ 9 w 72"/>
              <a:gd name="T17" fmla="*/ 22 h 72"/>
              <a:gd name="T18" fmla="*/ 5 w 72"/>
              <a:gd name="T19" fmla="*/ 36 h 72"/>
              <a:gd name="T20" fmla="*/ 9 w 72"/>
              <a:gd name="T21" fmla="*/ 51 h 72"/>
              <a:gd name="T22" fmla="*/ 16 w 72"/>
              <a:gd name="T23" fmla="*/ 43 h 72"/>
              <a:gd name="T24" fmla="*/ 51 w 72"/>
              <a:gd name="T25" fmla="*/ 36 h 72"/>
              <a:gd name="T26" fmla="*/ 36 w 72"/>
              <a:gd name="T27" fmla="*/ 21 h 72"/>
              <a:gd name="T28" fmla="*/ 20 w 72"/>
              <a:gd name="T29" fmla="*/ 36 h 72"/>
              <a:gd name="T30" fmla="*/ 36 w 72"/>
              <a:gd name="T31" fmla="*/ 52 h 72"/>
              <a:gd name="T32" fmla="*/ 51 w 72"/>
              <a:gd name="T33" fmla="*/ 36 h 72"/>
              <a:gd name="T34" fmla="*/ 21 w 72"/>
              <a:gd name="T35" fmla="*/ 9 h 72"/>
              <a:gd name="T36" fmla="*/ 29 w 72"/>
              <a:gd name="T37" fmla="*/ 17 h 72"/>
              <a:gd name="T38" fmla="*/ 36 w 72"/>
              <a:gd name="T39" fmla="*/ 16 h 72"/>
              <a:gd name="T40" fmla="*/ 42 w 72"/>
              <a:gd name="T41" fmla="*/ 17 h 72"/>
              <a:gd name="T42" fmla="*/ 50 w 72"/>
              <a:gd name="T43" fmla="*/ 9 h 72"/>
              <a:gd name="T44" fmla="*/ 36 w 72"/>
              <a:gd name="T45" fmla="*/ 5 h 72"/>
              <a:gd name="T46" fmla="*/ 21 w 72"/>
              <a:gd name="T47" fmla="*/ 9 h 72"/>
              <a:gd name="T48" fmla="*/ 50 w 72"/>
              <a:gd name="T49" fmla="*/ 64 h 72"/>
              <a:gd name="T50" fmla="*/ 42 w 72"/>
              <a:gd name="T51" fmla="*/ 56 h 72"/>
              <a:gd name="T52" fmla="*/ 36 w 72"/>
              <a:gd name="T53" fmla="*/ 57 h 72"/>
              <a:gd name="T54" fmla="*/ 29 w 72"/>
              <a:gd name="T55" fmla="*/ 56 h 72"/>
              <a:gd name="T56" fmla="*/ 21 w 72"/>
              <a:gd name="T57" fmla="*/ 64 h 72"/>
              <a:gd name="T58" fmla="*/ 36 w 72"/>
              <a:gd name="T59" fmla="*/ 67 h 72"/>
              <a:gd name="T60" fmla="*/ 50 w 72"/>
              <a:gd name="T61" fmla="*/ 64 h 72"/>
              <a:gd name="T62" fmla="*/ 63 w 72"/>
              <a:gd name="T63" fmla="*/ 51 h 72"/>
              <a:gd name="T64" fmla="*/ 67 w 72"/>
              <a:gd name="T65" fmla="*/ 36 h 72"/>
              <a:gd name="T66" fmla="*/ 63 w 72"/>
              <a:gd name="T67" fmla="*/ 22 h 72"/>
              <a:gd name="T68" fmla="*/ 55 w 72"/>
              <a:gd name="T69" fmla="*/ 30 h 72"/>
              <a:gd name="T70" fmla="*/ 56 w 72"/>
              <a:gd name="T71" fmla="*/ 36 h 72"/>
              <a:gd name="T72" fmla="*/ 55 w 72"/>
              <a:gd name="T73" fmla="*/ 43 h 72"/>
              <a:gd name="T74" fmla="*/ 63 w 72"/>
              <a:gd name="T75" fmla="*/ 51 h 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" h="72">
                <a:moveTo>
                  <a:pt x="72" y="36"/>
                </a:moveTo>
                <a:cubicBezTo>
                  <a:pt x="72" y="56"/>
                  <a:pt x="56" y="72"/>
                  <a:pt x="36" y="72"/>
                </a:cubicBezTo>
                <a:cubicBezTo>
                  <a:pt x="16" y="72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lose/>
                <a:moveTo>
                  <a:pt x="16" y="43"/>
                </a:moveTo>
                <a:cubicBezTo>
                  <a:pt x="16" y="41"/>
                  <a:pt x="15" y="39"/>
                  <a:pt x="15" y="36"/>
                </a:cubicBezTo>
                <a:cubicBezTo>
                  <a:pt x="15" y="34"/>
                  <a:pt x="16" y="32"/>
                  <a:pt x="16" y="30"/>
                </a:cubicBezTo>
                <a:cubicBezTo>
                  <a:pt x="9" y="22"/>
                  <a:pt x="9" y="22"/>
                  <a:pt x="9" y="22"/>
                </a:cubicBezTo>
                <a:cubicBezTo>
                  <a:pt x="6" y="26"/>
                  <a:pt x="5" y="31"/>
                  <a:pt x="5" y="36"/>
                </a:cubicBezTo>
                <a:cubicBezTo>
                  <a:pt x="5" y="42"/>
                  <a:pt x="6" y="46"/>
                  <a:pt x="9" y="51"/>
                </a:cubicBezTo>
                <a:lnTo>
                  <a:pt x="16" y="43"/>
                </a:lnTo>
                <a:close/>
                <a:moveTo>
                  <a:pt x="51" y="36"/>
                </a:moveTo>
                <a:cubicBezTo>
                  <a:pt x="51" y="28"/>
                  <a:pt x="44" y="21"/>
                  <a:pt x="36" y="21"/>
                </a:cubicBezTo>
                <a:cubicBezTo>
                  <a:pt x="27" y="21"/>
                  <a:pt x="20" y="28"/>
                  <a:pt x="20" y="36"/>
                </a:cubicBezTo>
                <a:cubicBezTo>
                  <a:pt x="20" y="45"/>
                  <a:pt x="27" y="52"/>
                  <a:pt x="36" y="52"/>
                </a:cubicBezTo>
                <a:cubicBezTo>
                  <a:pt x="44" y="52"/>
                  <a:pt x="51" y="45"/>
                  <a:pt x="51" y="36"/>
                </a:cubicBezTo>
                <a:close/>
                <a:moveTo>
                  <a:pt x="21" y="9"/>
                </a:moveTo>
                <a:cubicBezTo>
                  <a:pt x="29" y="17"/>
                  <a:pt x="29" y="17"/>
                  <a:pt x="29" y="17"/>
                </a:cubicBezTo>
                <a:cubicBezTo>
                  <a:pt x="31" y="16"/>
                  <a:pt x="33" y="16"/>
                  <a:pt x="36" y="16"/>
                </a:cubicBezTo>
                <a:cubicBezTo>
                  <a:pt x="38" y="16"/>
                  <a:pt x="40" y="16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46" y="7"/>
                  <a:pt x="41" y="5"/>
                  <a:pt x="36" y="5"/>
                </a:cubicBezTo>
                <a:cubicBezTo>
                  <a:pt x="31" y="5"/>
                  <a:pt x="26" y="7"/>
                  <a:pt x="21" y="9"/>
                </a:cubicBezTo>
                <a:close/>
                <a:moveTo>
                  <a:pt x="50" y="64"/>
                </a:moveTo>
                <a:cubicBezTo>
                  <a:pt x="42" y="56"/>
                  <a:pt x="42" y="56"/>
                  <a:pt x="42" y="56"/>
                </a:cubicBezTo>
                <a:cubicBezTo>
                  <a:pt x="40" y="56"/>
                  <a:pt x="38" y="57"/>
                  <a:pt x="36" y="57"/>
                </a:cubicBezTo>
                <a:cubicBezTo>
                  <a:pt x="33" y="57"/>
                  <a:pt x="31" y="56"/>
                  <a:pt x="29" y="56"/>
                </a:cubicBezTo>
                <a:cubicBezTo>
                  <a:pt x="21" y="64"/>
                  <a:pt x="21" y="64"/>
                  <a:pt x="21" y="64"/>
                </a:cubicBezTo>
                <a:cubicBezTo>
                  <a:pt x="26" y="66"/>
                  <a:pt x="31" y="67"/>
                  <a:pt x="36" y="67"/>
                </a:cubicBezTo>
                <a:cubicBezTo>
                  <a:pt x="41" y="67"/>
                  <a:pt x="46" y="66"/>
                  <a:pt x="50" y="64"/>
                </a:cubicBezTo>
                <a:close/>
                <a:moveTo>
                  <a:pt x="63" y="51"/>
                </a:moveTo>
                <a:cubicBezTo>
                  <a:pt x="65" y="46"/>
                  <a:pt x="67" y="42"/>
                  <a:pt x="67" y="36"/>
                </a:cubicBezTo>
                <a:cubicBezTo>
                  <a:pt x="67" y="31"/>
                  <a:pt x="65" y="26"/>
                  <a:pt x="63" y="22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32"/>
                  <a:pt x="56" y="34"/>
                  <a:pt x="56" y="36"/>
                </a:cubicBezTo>
                <a:cubicBezTo>
                  <a:pt x="56" y="39"/>
                  <a:pt x="56" y="41"/>
                  <a:pt x="55" y="43"/>
                </a:cubicBezTo>
                <a:lnTo>
                  <a:pt x="63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 sz="1100" dirty="0">
              <a:latin typeface="微软雅黑" panose="020B0503020204020204" pitchFamily="34" charset="-122"/>
            </a:endParaRPr>
          </a:p>
        </p:txBody>
      </p:sp>
      <p:sp>
        <p:nvSpPr>
          <p:cNvPr id="11" name="Freeform 63"/>
          <p:cNvSpPr>
            <a:spLocks noEditPoints="1"/>
          </p:cNvSpPr>
          <p:nvPr/>
        </p:nvSpPr>
        <p:spPr bwMode="auto">
          <a:xfrm>
            <a:off x="9679408" y="1947754"/>
            <a:ext cx="627175" cy="456584"/>
          </a:xfrm>
          <a:custGeom>
            <a:avLst/>
            <a:gdLst>
              <a:gd name="T0" fmla="*/ 62 w 78"/>
              <a:gd name="T1" fmla="*/ 57 h 57"/>
              <a:gd name="T2" fmla="*/ 18 w 78"/>
              <a:gd name="T3" fmla="*/ 57 h 57"/>
              <a:gd name="T4" fmla="*/ 0 w 78"/>
              <a:gd name="T5" fmla="*/ 39 h 57"/>
              <a:gd name="T6" fmla="*/ 11 w 78"/>
              <a:gd name="T7" fmla="*/ 23 h 57"/>
              <a:gd name="T8" fmla="*/ 11 w 78"/>
              <a:gd name="T9" fmla="*/ 21 h 57"/>
              <a:gd name="T10" fmla="*/ 31 w 78"/>
              <a:gd name="T11" fmla="*/ 0 h 57"/>
              <a:gd name="T12" fmla="*/ 50 w 78"/>
              <a:gd name="T13" fmla="*/ 13 h 57"/>
              <a:gd name="T14" fmla="*/ 57 w 78"/>
              <a:gd name="T15" fmla="*/ 11 h 57"/>
              <a:gd name="T16" fmla="*/ 67 w 78"/>
              <a:gd name="T17" fmla="*/ 21 h 57"/>
              <a:gd name="T18" fmla="*/ 66 w 78"/>
              <a:gd name="T19" fmla="*/ 27 h 57"/>
              <a:gd name="T20" fmla="*/ 78 w 78"/>
              <a:gd name="T21" fmla="*/ 42 h 57"/>
              <a:gd name="T22" fmla="*/ 62 w 78"/>
              <a:gd name="T23" fmla="*/ 57 h 57"/>
              <a:gd name="T24" fmla="*/ 51 w 78"/>
              <a:gd name="T25" fmla="*/ 31 h 57"/>
              <a:gd name="T26" fmla="*/ 42 w 78"/>
              <a:gd name="T27" fmla="*/ 31 h 57"/>
              <a:gd name="T28" fmla="*/ 42 w 78"/>
              <a:gd name="T29" fmla="*/ 17 h 57"/>
              <a:gd name="T30" fmla="*/ 40 w 78"/>
              <a:gd name="T31" fmla="*/ 16 h 57"/>
              <a:gd name="T32" fmla="*/ 33 w 78"/>
              <a:gd name="T33" fmla="*/ 16 h 57"/>
              <a:gd name="T34" fmla="*/ 31 w 78"/>
              <a:gd name="T35" fmla="*/ 17 h 57"/>
              <a:gd name="T36" fmla="*/ 31 w 78"/>
              <a:gd name="T37" fmla="*/ 31 h 57"/>
              <a:gd name="T38" fmla="*/ 22 w 78"/>
              <a:gd name="T39" fmla="*/ 31 h 57"/>
              <a:gd name="T40" fmla="*/ 21 w 78"/>
              <a:gd name="T41" fmla="*/ 33 h 57"/>
              <a:gd name="T42" fmla="*/ 21 w 78"/>
              <a:gd name="T43" fmla="*/ 34 h 57"/>
              <a:gd name="T44" fmla="*/ 36 w 78"/>
              <a:gd name="T45" fmla="*/ 48 h 57"/>
              <a:gd name="T46" fmla="*/ 36 w 78"/>
              <a:gd name="T47" fmla="*/ 48 h 57"/>
              <a:gd name="T48" fmla="*/ 37 w 78"/>
              <a:gd name="T49" fmla="*/ 48 h 57"/>
              <a:gd name="T50" fmla="*/ 51 w 78"/>
              <a:gd name="T51" fmla="*/ 34 h 57"/>
              <a:gd name="T52" fmla="*/ 52 w 78"/>
              <a:gd name="T53" fmla="*/ 33 h 57"/>
              <a:gd name="T54" fmla="*/ 51 w 78"/>
              <a:gd name="T55" fmla="*/ 31 h 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 sz="1100" dirty="0">
              <a:latin typeface="微软雅黑" panose="020B0503020204020204" pitchFamily="34" charset="-122"/>
            </a:endParaRPr>
          </a:p>
        </p:txBody>
      </p:sp>
      <p:sp>
        <p:nvSpPr>
          <p:cNvPr id="12" name="TextBox 270"/>
          <p:cNvSpPr txBox="1"/>
          <p:nvPr/>
        </p:nvSpPr>
        <p:spPr>
          <a:xfrm>
            <a:off x="2345146" y="1783000"/>
            <a:ext cx="3565323" cy="1169515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Ebrima" panose="02000000000000000000" pitchFamily="2" charset="0"/>
              </a:rPr>
              <a:t>them 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Ebrima" panose="02000000000000000000" pitchFamily="2" charset="0"/>
              </a:rPr>
              <a:t>danced; but they  Out-did the sparkling waves in glee: A poet could not but</a:t>
            </a:r>
            <a:endParaRPr lang="en-US" sz="1400" dirty="0">
              <a:latin typeface="微软雅黑 Light" panose="020B0502040204020203" pitchFamily="34" charset="-122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13" name="TextBox 270"/>
          <p:cNvSpPr txBox="1"/>
          <p:nvPr/>
        </p:nvSpPr>
        <p:spPr>
          <a:xfrm>
            <a:off x="2342796" y="3428678"/>
            <a:ext cx="3565323" cy="1169515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Ebrima" panose="02000000000000000000" pitchFamily="2" charset="0"/>
              </a:rPr>
              <a:t>them 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Ebrima" panose="02000000000000000000" pitchFamily="2" charset="0"/>
              </a:rPr>
              <a:t>danced; but they  Out-did the sparkling waves in glee: A poet could not but</a:t>
            </a:r>
            <a:endParaRPr lang="en-US" sz="1400" dirty="0">
              <a:latin typeface="微软雅黑 Light" panose="020B0502040204020203" pitchFamily="34" charset="-122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14" name="TextBox 270"/>
          <p:cNvSpPr txBox="1"/>
          <p:nvPr/>
        </p:nvSpPr>
        <p:spPr>
          <a:xfrm>
            <a:off x="6183461" y="1735149"/>
            <a:ext cx="3565323" cy="1169515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10000"/>
              </a:lnSpc>
            </a:pP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Ebrima" panose="02000000000000000000" pitchFamily="2" charset="0"/>
              </a:rPr>
              <a:t>them 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Ebrima" panose="02000000000000000000" pitchFamily="2" charset="0"/>
              </a:rPr>
              <a:t>danced; but they  Out-did the sparkling waves in glee: A poet could not but</a:t>
            </a:r>
            <a:endParaRPr lang="en-US" sz="1400" dirty="0">
              <a:latin typeface="微软雅黑 Light" panose="020B0502040204020203" pitchFamily="34" charset="-122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15" name="TextBox 270"/>
          <p:cNvSpPr txBox="1"/>
          <p:nvPr/>
        </p:nvSpPr>
        <p:spPr>
          <a:xfrm>
            <a:off x="6221854" y="3391363"/>
            <a:ext cx="3565323" cy="1169515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10000"/>
              </a:lnSpc>
            </a:pP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Ebrima" panose="02000000000000000000" pitchFamily="2" charset="0"/>
              </a:rPr>
              <a:t>them 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Ebrima" panose="02000000000000000000" pitchFamily="2" charset="0"/>
              </a:rPr>
              <a:t>danced; but they  Out-did the sparkling waves in glee: A poet could not but</a:t>
            </a:r>
            <a:endParaRPr lang="en-US" sz="1400" dirty="0">
              <a:latin typeface="微软雅黑 Light" panose="020B0502040204020203" pitchFamily="34" charset="-122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1140985" y="5047577"/>
            <a:ext cx="10084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Ebrima" panose="02000000000000000000" pitchFamily="2" charset="0"/>
              </a:rPr>
              <a:t>but 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Ebrima" panose="02000000000000000000" pitchFamily="2" charset="0"/>
              </a:rPr>
              <a:t>they  Out-did the sparkling waves in glee: A poet could not but be gay The waves beside them danced; but they  Out-did the sparkling waves in glee: A poet could not but be gay The waves beside them danced; but they 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7750" y="1444170"/>
            <a:ext cx="8277001" cy="57163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5447" y="1638542"/>
            <a:ext cx="4849312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5446" y="2284873"/>
            <a:ext cx="7112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5447" y="3595934"/>
            <a:ext cx="5794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199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1020795" y="448346"/>
            <a:ext cx="9694830" cy="609532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flipH="1">
            <a:off x="3836985" y="1311191"/>
            <a:ext cx="4392616" cy="4369637"/>
          </a:xfrm>
          <a:prstGeom prst="ellipse">
            <a:avLst/>
          </a:prstGeom>
          <a:solidFill>
            <a:srgbClr val="DCF6E9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31884" y="2976313"/>
            <a:ext cx="5321787" cy="769441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YOUR TITTLE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80713" y="1994195"/>
            <a:ext cx="1505159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0 2</a:t>
            </a:r>
            <a:endParaRPr lang="zh-CN" altLang="en-US" sz="6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229575" y="3952606"/>
            <a:ext cx="358355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0435" y="3443781"/>
            <a:ext cx="7532914" cy="309082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05318" y="1517252"/>
            <a:ext cx="4519606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8517" y="1512475"/>
            <a:ext cx="4449372" cy="167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88517" y="3317645"/>
            <a:ext cx="4449372" cy="167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5533" y="1295070"/>
            <a:ext cx="4726678" cy="4543425"/>
          </a:xfrm>
          <a:prstGeom prst="rect">
            <a:avLst/>
          </a:prstGeom>
        </p:spPr>
      </p:pic>
      <p:sp>
        <p:nvSpPr>
          <p:cNvPr id="5" name="TextBox 13"/>
          <p:cNvSpPr txBox="1"/>
          <p:nvPr/>
        </p:nvSpPr>
        <p:spPr>
          <a:xfrm>
            <a:off x="744284" y="2828119"/>
            <a:ext cx="3051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Just for today I will try to live through this day.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8376770" y="2828119"/>
            <a:ext cx="3051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Just for today I will try to live through this day.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ISPRING_PRESENTATION_TITLE" val="演示文稿13-1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4929</Words>
  <Application>WPS 演示</Application>
  <PresentationFormat>宽屏</PresentationFormat>
  <Paragraphs>172</Paragraphs>
  <Slides>18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Impact</vt:lpstr>
      <vt:lpstr>微软雅黑</vt:lpstr>
      <vt:lpstr>微软雅黑 Light</vt:lpstr>
      <vt:lpstr>Ebrima</vt:lpstr>
      <vt:lpstr>Aparajita</vt:lpstr>
      <vt:lpstr>Nirmala UI</vt:lpstr>
      <vt:lpstr>AXIS Std M</vt:lpstr>
      <vt:lpstr>MS UI Gothic</vt:lpstr>
      <vt:lpstr>Open Sans</vt:lpstr>
      <vt:lpstr>Meiryo</vt:lpstr>
      <vt:lpstr>Yu Gothic UI</vt:lpstr>
      <vt:lpstr>Arial Narrow</vt:lpstr>
      <vt:lpstr>Calibri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cp:lastModifiedBy> </cp:lastModifiedBy>
  <cp:revision>2</cp:revision>
  <dcterms:created xsi:type="dcterms:W3CDTF">2017-03-23T13:39:00Z</dcterms:created>
  <dcterms:modified xsi:type="dcterms:W3CDTF">2019-07-29T07:38:22Z</dcterms:modified>
  <cp:category/>
  <dc:description/>
  <cp:contentStatus/>
  <dc:identifier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