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6"/>
  </p:notesMasterIdLst>
  <p:handoutMasterIdLst>
    <p:handoutMasterId r:id="rId17"/>
  </p:handoutMasterIdLst>
  <p:sldIdLst>
    <p:sldId id="271" r:id="rId2"/>
    <p:sldId id="273" r:id="rId3"/>
    <p:sldId id="272" r:id="rId4"/>
    <p:sldId id="274" r:id="rId5"/>
    <p:sldId id="289" r:id="rId6"/>
    <p:sldId id="290" r:id="rId7"/>
    <p:sldId id="292" r:id="rId8"/>
    <p:sldId id="291" r:id="rId9"/>
    <p:sldId id="293" r:id="rId10"/>
    <p:sldId id="297" r:id="rId11"/>
    <p:sldId id="298" r:id="rId12"/>
    <p:sldId id="279" r:id="rId13"/>
    <p:sldId id="283" r:id="rId14"/>
    <p:sldId id="268" r:id="rId15"/>
  </p:sldIdLst>
  <p:sldSz cx="9144000" cy="6858000" type="screen4x3"/>
  <p:notesSz cx="6858000" cy="9144000"/>
  <p:defaultTextStyle>
    <a:defPPr>
      <a:defRPr lang="zh-CN"/>
    </a:defPPr>
    <a:lvl1pPr algn="l" rtl="0" fontAlgn="base">
      <a:spcBef>
        <a:spcPct val="0"/>
      </a:spcBef>
      <a:spcAft>
        <a:spcPct val="0"/>
      </a:spcAft>
      <a:defRPr kumimoji="1" sz="2400" kern="1200">
        <a:solidFill>
          <a:schemeClr val="tx1"/>
        </a:solidFill>
        <a:latin typeface="Tahoma" panose="020B0604030504040204" pitchFamily="34" charset="0"/>
        <a:ea typeface="宋体" panose="02010600030101010101" pitchFamily="2" charset="-122"/>
        <a:cs typeface="+mn-cs"/>
      </a:defRPr>
    </a:lvl1pPr>
    <a:lvl2pPr marL="457200" algn="l" rtl="0" fontAlgn="base">
      <a:spcBef>
        <a:spcPct val="0"/>
      </a:spcBef>
      <a:spcAft>
        <a:spcPct val="0"/>
      </a:spcAft>
      <a:defRPr kumimoji="1" sz="2400" kern="1200">
        <a:solidFill>
          <a:schemeClr val="tx1"/>
        </a:solidFill>
        <a:latin typeface="Tahoma" panose="020B0604030504040204" pitchFamily="34" charset="0"/>
        <a:ea typeface="宋体" panose="02010600030101010101" pitchFamily="2" charset="-122"/>
        <a:cs typeface="+mn-cs"/>
      </a:defRPr>
    </a:lvl2pPr>
    <a:lvl3pPr marL="914400" algn="l" rtl="0" fontAlgn="base">
      <a:spcBef>
        <a:spcPct val="0"/>
      </a:spcBef>
      <a:spcAft>
        <a:spcPct val="0"/>
      </a:spcAft>
      <a:defRPr kumimoji="1" sz="2400" kern="1200">
        <a:solidFill>
          <a:schemeClr val="tx1"/>
        </a:solidFill>
        <a:latin typeface="Tahoma" panose="020B0604030504040204" pitchFamily="34" charset="0"/>
        <a:ea typeface="宋体" panose="02010600030101010101" pitchFamily="2" charset="-122"/>
        <a:cs typeface="+mn-cs"/>
      </a:defRPr>
    </a:lvl3pPr>
    <a:lvl4pPr marL="1371600" algn="l" rtl="0" fontAlgn="base">
      <a:spcBef>
        <a:spcPct val="0"/>
      </a:spcBef>
      <a:spcAft>
        <a:spcPct val="0"/>
      </a:spcAft>
      <a:defRPr kumimoji="1" sz="2400" kern="1200">
        <a:solidFill>
          <a:schemeClr val="tx1"/>
        </a:solidFill>
        <a:latin typeface="Tahoma" panose="020B0604030504040204" pitchFamily="34" charset="0"/>
        <a:ea typeface="宋体" panose="02010600030101010101" pitchFamily="2" charset="-122"/>
        <a:cs typeface="+mn-cs"/>
      </a:defRPr>
    </a:lvl4pPr>
    <a:lvl5pPr marL="1828800" algn="l" rtl="0" fontAlgn="base">
      <a:spcBef>
        <a:spcPct val="0"/>
      </a:spcBef>
      <a:spcAft>
        <a:spcPct val="0"/>
      </a:spcAft>
      <a:defRPr kumimoji="1" sz="2400" kern="1200">
        <a:solidFill>
          <a:schemeClr val="tx1"/>
        </a:solidFill>
        <a:latin typeface="Tahoma" panose="020B0604030504040204" pitchFamily="34" charset="0"/>
        <a:ea typeface="宋体" panose="02010600030101010101" pitchFamily="2" charset="-122"/>
        <a:cs typeface="+mn-cs"/>
      </a:defRPr>
    </a:lvl5pPr>
    <a:lvl6pPr marL="2286000" algn="l" defTabSz="914400" rtl="0" eaLnBrk="1" latinLnBrk="0" hangingPunct="1">
      <a:defRPr kumimoji="1" sz="2400" kern="1200">
        <a:solidFill>
          <a:schemeClr val="tx1"/>
        </a:solidFill>
        <a:latin typeface="Tahoma" panose="020B0604030504040204" pitchFamily="34" charset="0"/>
        <a:ea typeface="宋体" panose="02010600030101010101" pitchFamily="2" charset="-122"/>
        <a:cs typeface="+mn-cs"/>
      </a:defRPr>
    </a:lvl6pPr>
    <a:lvl7pPr marL="2743200" algn="l" defTabSz="914400" rtl="0" eaLnBrk="1" latinLnBrk="0" hangingPunct="1">
      <a:defRPr kumimoji="1" sz="2400" kern="1200">
        <a:solidFill>
          <a:schemeClr val="tx1"/>
        </a:solidFill>
        <a:latin typeface="Tahoma" panose="020B0604030504040204" pitchFamily="34" charset="0"/>
        <a:ea typeface="宋体" panose="02010600030101010101" pitchFamily="2" charset="-122"/>
        <a:cs typeface="+mn-cs"/>
      </a:defRPr>
    </a:lvl7pPr>
    <a:lvl8pPr marL="3200400" algn="l" defTabSz="914400" rtl="0" eaLnBrk="1" latinLnBrk="0" hangingPunct="1">
      <a:defRPr kumimoji="1" sz="2400" kern="1200">
        <a:solidFill>
          <a:schemeClr val="tx1"/>
        </a:solidFill>
        <a:latin typeface="Tahoma" panose="020B0604030504040204" pitchFamily="34" charset="0"/>
        <a:ea typeface="宋体" panose="02010600030101010101" pitchFamily="2" charset="-122"/>
        <a:cs typeface="+mn-cs"/>
      </a:defRPr>
    </a:lvl8pPr>
    <a:lvl9pPr marL="3657600" algn="l" defTabSz="914400" rtl="0" eaLnBrk="1" latinLnBrk="0" hangingPunct="1">
      <a:defRPr kumimoji="1" sz="2400" kern="1200">
        <a:solidFill>
          <a:schemeClr val="tx1"/>
        </a:solidFill>
        <a:latin typeface="Tahoma" panose="020B060403050404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826" autoAdjust="0"/>
  </p:normalViewPr>
  <p:slideViewPr>
    <p:cSldViewPr>
      <p:cViewPr varScale="1">
        <p:scale>
          <a:sx n="105" d="100"/>
          <a:sy n="105" d="100"/>
        </p:scale>
        <p:origin x="-179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黑体" panose="0201060906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黑体" panose="02010609060101010101" pitchFamily="2" charset="-122"/>
              </a:defRPr>
            </a:lvl1pPr>
          </a:lstStyle>
          <a:p>
            <a:pPr>
              <a:defRPr/>
            </a:pPr>
            <a:fld id="{CB163DCF-ED19-4CF3-B9F8-F592826790E5}" type="datetimeFigureOut">
              <a:rPr lang="zh-CN" altLang="en-US"/>
              <a:t>2023-01-17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dirty="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dirty="0" smtClean="0"/>
              <a:t>单击此处编辑母版文本样式</a:t>
            </a:r>
          </a:p>
          <a:p>
            <a:pPr lvl="1"/>
            <a:r>
              <a:rPr lang="zh-CN" altLang="en-US" noProof="0" dirty="0" smtClean="0"/>
              <a:t>第二级</a:t>
            </a:r>
          </a:p>
          <a:p>
            <a:pPr lvl="2"/>
            <a:r>
              <a:rPr lang="zh-CN" altLang="en-US" noProof="0" dirty="0" smtClean="0"/>
              <a:t>第三级</a:t>
            </a:r>
          </a:p>
          <a:p>
            <a:pPr lvl="3"/>
            <a:r>
              <a:rPr lang="zh-CN" altLang="en-US" noProof="0" dirty="0" smtClean="0"/>
              <a:t>第四级</a:t>
            </a:r>
          </a:p>
          <a:p>
            <a:pPr lvl="4"/>
            <a:r>
              <a:rPr lang="zh-CN" altLang="en-US" noProof="0" dirty="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黑体" panose="0201060906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黑体" panose="02010609060101010101" pitchFamily="2" charset="-122"/>
              </a:defRPr>
            </a:lvl1pPr>
          </a:lstStyle>
          <a:p>
            <a:pPr>
              <a:defRPr/>
            </a:pPr>
            <a:fld id="{F7CB2FA7-B249-492A-A925-E99080F7B186}" type="slidenum">
              <a:rPr lang="zh-CN" altLang="en-US"/>
              <a:t>‹#›</a:t>
            </a:fld>
            <a:endParaRPr lang="zh-CN"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黑体" panose="02010609060101010101" pitchFamily="2" charset="-122"/>
        <a:cs typeface="+mn-cs"/>
      </a:defRPr>
    </a:lvl1pPr>
    <a:lvl2pPr marL="457200" algn="l" rtl="0" eaLnBrk="0" fontAlgn="base" hangingPunct="0">
      <a:spcBef>
        <a:spcPct val="30000"/>
      </a:spcBef>
      <a:spcAft>
        <a:spcPct val="0"/>
      </a:spcAft>
      <a:defRPr sz="1200" kern="1200">
        <a:solidFill>
          <a:schemeClr val="tx1"/>
        </a:solidFill>
        <a:latin typeface="+mn-lt"/>
        <a:ea typeface="黑体" panose="02010609060101010101" pitchFamily="2" charset="-122"/>
        <a:cs typeface="+mn-cs"/>
      </a:defRPr>
    </a:lvl2pPr>
    <a:lvl3pPr marL="914400" algn="l" rtl="0" eaLnBrk="0" fontAlgn="base" hangingPunct="0">
      <a:spcBef>
        <a:spcPct val="30000"/>
      </a:spcBef>
      <a:spcAft>
        <a:spcPct val="0"/>
      </a:spcAft>
      <a:defRPr sz="1200" kern="1200">
        <a:solidFill>
          <a:schemeClr val="tx1"/>
        </a:solidFill>
        <a:latin typeface="+mn-lt"/>
        <a:ea typeface="黑体" panose="02010609060101010101" pitchFamily="2" charset="-122"/>
        <a:cs typeface="+mn-cs"/>
      </a:defRPr>
    </a:lvl3pPr>
    <a:lvl4pPr marL="1371600" algn="l" rtl="0" eaLnBrk="0" fontAlgn="base" hangingPunct="0">
      <a:spcBef>
        <a:spcPct val="30000"/>
      </a:spcBef>
      <a:spcAft>
        <a:spcPct val="0"/>
      </a:spcAft>
      <a:defRPr sz="1200" kern="1200">
        <a:solidFill>
          <a:schemeClr val="tx1"/>
        </a:solidFill>
        <a:latin typeface="+mn-lt"/>
        <a:ea typeface="黑体" panose="02010609060101010101" pitchFamily="2" charset="-122"/>
        <a:cs typeface="+mn-cs"/>
      </a:defRPr>
    </a:lvl4pPr>
    <a:lvl5pPr marL="1828800" algn="l" rtl="0" eaLnBrk="0" fontAlgn="base" hangingPunct="0">
      <a:spcBef>
        <a:spcPct val="30000"/>
      </a:spcBef>
      <a:spcAft>
        <a:spcPct val="0"/>
      </a:spcAft>
      <a:defRPr sz="1200" kern="1200">
        <a:solidFill>
          <a:schemeClr val="tx1"/>
        </a:solidFill>
        <a:latin typeface="+mn-lt"/>
        <a:ea typeface="黑体" panose="0201060906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662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ea typeface="黑体" panose="02010609060101010101" pitchFamily="2" charset="-122"/>
            </a:endParaRPr>
          </a:p>
        </p:txBody>
      </p:sp>
      <p:sp>
        <p:nvSpPr>
          <p:cNvPr id="2662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fld id="{6EF8EB18-D43A-477A-92AF-07A764BB5135}" type="slidenum">
              <a:rPr lang="zh-CN" altLang="en-US" sz="1200" smtClean="0">
                <a:ea typeface="黑体" panose="02010609060101010101" pitchFamily="2" charset="-122"/>
              </a:rPr>
              <a:t>1</a:t>
            </a:fld>
            <a:endParaRPr lang="zh-CN" altLang="en-US" sz="1200" smtClean="0">
              <a:ea typeface="黑体" panose="0201060906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ea typeface="黑体" panose="02010609060101010101" pitchFamily="2" charset="-122"/>
            </a:endParaRPr>
          </a:p>
        </p:txBody>
      </p:sp>
      <p:sp>
        <p:nvSpPr>
          <p:cNvPr id="27652" name="灯片编号占位符 3"/>
          <p:cNvSpPr txBox="1">
            <a:spLocks noGrp="1" noChangeArrowheads="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algn="r" eaLnBrk="1" hangingPunct="1">
              <a:buFont typeface="Arial" panose="020B0604020202020204" pitchFamily="34" charset="0"/>
              <a:buNone/>
            </a:pPr>
            <a:fld id="{CD118E60-40A3-4A0F-BAE0-EA5A34FD3B6B}" type="slidenum">
              <a:rPr lang="zh-CN" altLang="en-US" sz="1200">
                <a:latin typeface="Calibri" panose="020F0502020204030204" pitchFamily="34" charset="0"/>
                <a:ea typeface="黑体" panose="02010609060101010101" pitchFamily="2" charset="-122"/>
              </a:rPr>
              <a:t>2</a:t>
            </a:fld>
            <a:endParaRPr lang="zh-CN" altLang="en-US" sz="1200">
              <a:latin typeface="Calibri" panose="020F0502020204030204" pitchFamily="34" charset="0"/>
              <a:ea typeface="黑体" panose="02010609060101010101" pitchFamily="2" charset="-122"/>
            </a:endParaRPr>
          </a:p>
        </p:txBody>
      </p:sp>
    </p:spTree>
  </p:cSld>
  <p:clrMapOvr>
    <a:overrideClrMapping bg1="lt1" tx1="dk1" bg2="lt2" tx2="dk2" accent1="accent1" accent2="accent2" accent3="accent3" accent4="accent4" accent5="accent5" accent6="accent6" hlink="hlink" folHlink="folHlink"/>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86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ea typeface="黑体" panose="02010609060101010101" pitchFamily="2" charset="-122"/>
            </a:endParaRPr>
          </a:p>
        </p:txBody>
      </p:sp>
      <p:sp>
        <p:nvSpPr>
          <p:cNvPr id="2867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fld id="{A739AEF2-0FD9-4249-ACB6-481EF8E7BFCD}" type="slidenum">
              <a:rPr lang="zh-CN" altLang="en-US" sz="1200" smtClean="0">
                <a:ea typeface="黑体" panose="02010609060101010101" pitchFamily="2" charset="-122"/>
              </a:rPr>
              <a:t>3</a:t>
            </a:fld>
            <a:endParaRPr lang="zh-CN" altLang="en-US" sz="1200" smtClean="0">
              <a:ea typeface="黑体" panose="0201060906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96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ea typeface="黑体" panose="02010609060101010101" pitchFamily="2" charset="-122"/>
            </a:endParaRPr>
          </a:p>
        </p:txBody>
      </p:sp>
      <p:sp>
        <p:nvSpPr>
          <p:cNvPr id="297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fld id="{89B85C4B-36BC-4412-AFEF-D2BD274FD0A3}" type="slidenum">
              <a:rPr lang="zh-CN" altLang="en-US" sz="1200" smtClean="0">
                <a:ea typeface="黑体" panose="02010609060101010101" pitchFamily="2" charset="-122"/>
              </a:rPr>
              <a:t>4</a:t>
            </a:fld>
            <a:endParaRPr lang="zh-CN" altLang="en-US" sz="1200" smtClean="0">
              <a:ea typeface="黑体" panose="0201060906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072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ea typeface="黑体" panose="02010609060101010101" pitchFamily="2" charset="-122"/>
            </a:endParaRPr>
          </a:p>
        </p:txBody>
      </p:sp>
      <p:sp>
        <p:nvSpPr>
          <p:cNvPr id="3072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fld id="{3D323CD7-A7C0-4F91-8C5D-EA31BDBFD3A8}" type="slidenum">
              <a:rPr lang="zh-CN" altLang="en-US" sz="1200" smtClean="0">
                <a:ea typeface="黑体" panose="02010609060101010101" pitchFamily="2" charset="-122"/>
              </a:rPr>
              <a:t>14</a:t>
            </a:fld>
            <a:endParaRPr lang="zh-CN" altLang="en-US" sz="1200" smtClean="0">
              <a:ea typeface="黑体" panose="0201060906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pic>
        <p:nvPicPr>
          <p:cNvPr id="4" name="图片 6" descr="首页绿色.png"/>
          <p:cNvPicPr>
            <a:picLocks noChangeAspect="1"/>
          </p:cNvPicPr>
          <p:nvPr/>
        </p:nvPicPr>
        <p:blipFill>
          <a:blip r:embed="rId2"/>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dirty="0"/>
          </a:p>
        </p:txBody>
      </p:sp>
      <p:sp>
        <p:nvSpPr>
          <p:cNvPr id="5" name="日期占位符 3"/>
          <p:cNvSpPr>
            <a:spLocks noGrp="1"/>
          </p:cNvSpPr>
          <p:nvPr>
            <p:ph type="dt" sz="half" idx="10"/>
          </p:nvPr>
        </p:nvSpPr>
        <p:spPr/>
        <p:txBody>
          <a:bodyPr/>
          <a:lstStyle>
            <a:lvl1pPr>
              <a:defRPr/>
            </a:lvl1pPr>
          </a:lstStyle>
          <a:p>
            <a:pPr>
              <a:defRPr/>
            </a:pPr>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pPr>
              <a:defRPr/>
            </a:pPr>
            <a:fld id="{0DF2937F-552B-42D9-B61B-B5789B902A7E}" type="slidenum">
              <a:rPr lang="en-US" altLang="zh-CN"/>
              <a:t>‹#›</a:t>
            </a:fld>
            <a:endParaRPr lang="en-US" altLang="zh-CN"/>
          </a:p>
        </p:txBody>
      </p:sp>
    </p:spTree>
  </p:cSld>
  <p:clrMapOvr>
    <a:masterClrMapping/>
  </p:clrMapOvr>
  <p:transition>
    <p:checke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endParaRPr lang="en-US" altLang="zh-CN"/>
          </a:p>
        </p:txBody>
      </p:sp>
      <p:sp>
        <p:nvSpPr>
          <p:cNvPr id="3" name="页脚占位符 4"/>
          <p:cNvSpPr>
            <a:spLocks noGrp="1"/>
          </p:cNvSpPr>
          <p:nvPr>
            <p:ph type="ftr" sz="quarter" idx="11"/>
          </p:nvPr>
        </p:nvSpPr>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p:txBody>
          <a:bodyPr/>
          <a:lstStyle>
            <a:lvl1pPr>
              <a:defRPr/>
            </a:lvl1pPr>
          </a:lstStyle>
          <a:p>
            <a:pPr>
              <a:defRPr/>
            </a:pPr>
            <a:fld id="{E0681465-51F4-49AD-BDD6-EB9F26D647D7}" type="slidenum">
              <a:rPr lang="en-US" altLang="zh-CN"/>
              <a:t>‹#›</a:t>
            </a:fld>
            <a:endParaRPr lang="en-US" altLang="zh-CN" dirty="0"/>
          </a:p>
        </p:txBody>
      </p:sp>
    </p:spTree>
  </p:cSld>
  <p:clrMapOvr>
    <a:masterClrMapping/>
  </p:clrMapOvr>
  <p:transition>
    <p:checke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pPr>
              <a:defRPr/>
            </a:pPr>
            <a:fld id="{FC4DC2A9-40B1-48D6-BFFE-C8CA64006666}" type="slidenum">
              <a:rPr lang="en-US" altLang="zh-CN"/>
              <a:t>‹#›</a:t>
            </a:fld>
            <a:endParaRPr lang="en-US" altLang="zh-CN" dirty="0"/>
          </a:p>
        </p:txBody>
      </p:sp>
    </p:spTree>
  </p:cSld>
  <p:clrMapOvr>
    <a:masterClrMapping/>
  </p:clrMapOvr>
  <p:transition>
    <p:checke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301625" y="228600"/>
            <a:ext cx="8540750" cy="1143000"/>
          </a:xfrm>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301625" y="1600200"/>
            <a:ext cx="4194175" cy="2173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194175" cy="2173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301625" y="3925888"/>
            <a:ext cx="4194175" cy="217328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内容占位符 5"/>
          <p:cNvSpPr>
            <a:spLocks noGrp="1"/>
          </p:cNvSpPr>
          <p:nvPr>
            <p:ph sz="quarter" idx="4"/>
          </p:nvPr>
        </p:nvSpPr>
        <p:spPr>
          <a:xfrm>
            <a:off x="4648200" y="3925888"/>
            <a:ext cx="4194175" cy="217328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r>
              <a:rPr lang="en-US" altLang="zh-CN"/>
              <a:t>www.czsx.com.cn</a:t>
            </a:r>
          </a:p>
        </p:txBody>
      </p:sp>
      <p:sp>
        <p:nvSpPr>
          <p:cNvPr id="9" name="Rectangle 6"/>
          <p:cNvSpPr>
            <a:spLocks noGrp="1" noChangeArrowheads="1"/>
          </p:cNvSpPr>
          <p:nvPr>
            <p:ph type="sldNum" sz="quarter" idx="12"/>
          </p:nvPr>
        </p:nvSpPr>
        <p:spPr/>
        <p:txBody>
          <a:bodyPr/>
          <a:lstStyle>
            <a:lvl1pPr>
              <a:defRPr/>
            </a:lvl1pPr>
          </a:lstStyle>
          <a:p>
            <a:pPr>
              <a:defRPr/>
            </a:pPr>
            <a:fld id="{FB102B25-1FEB-4EF4-849D-359959579679}" type="slidenum">
              <a:rPr lang="en-US" altLang="zh-CN"/>
              <a:t>‹#›</a:t>
            </a:fld>
            <a:endParaRPr lang="en-US" altLang="zh-CN"/>
          </a:p>
        </p:txBody>
      </p:sp>
    </p:spTree>
  </p:cSld>
  <p:clrMapOvr>
    <a:masterClrMapping/>
  </p:clrMapOvr>
  <p:transition>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日期占位符 3"/>
          <p:cNvSpPr>
            <a:spLocks noGrp="1"/>
          </p:cNvSpPr>
          <p:nvPr>
            <p:ph type="dt" sz="half" idx="10"/>
          </p:nvPr>
        </p:nvSpPr>
        <p:spPr/>
        <p:txBody>
          <a:bodyPr/>
          <a:lstStyle>
            <a:lvl1pPr>
              <a:defRPr/>
            </a:lvl1pPr>
          </a:lstStyle>
          <a:p>
            <a:pPr>
              <a:defRPr/>
            </a:pPr>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pPr>
              <a:defRPr/>
            </a:pPr>
            <a:fld id="{0DF2937F-552B-42D9-B61B-B5789B902A7E}" type="slidenum">
              <a:rPr lang="en-US" altLang="zh-CN"/>
              <a:t>‹#›</a:t>
            </a:fld>
            <a:endParaRPr lang="en-US" altLang="zh-CN"/>
          </a:p>
        </p:txBody>
      </p:sp>
    </p:spTree>
  </p:cSld>
  <p:clrMapOvr>
    <a:masterClrMapping/>
  </p:clrMapOvr>
  <p:transition>
    <p:checke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标题和内容">
    <p:spTree>
      <p:nvGrpSpPr>
        <p:cNvPr id="1" name=""/>
        <p:cNvGrpSpPr/>
        <p:nvPr/>
      </p:nvGrpSpPr>
      <p:grpSpPr>
        <a:xfrm>
          <a:off x="0" y="0"/>
          <a:ext cx="0" cy="0"/>
          <a:chOff x="0" y="0"/>
          <a:chExt cx="0" cy="0"/>
        </a:xfrm>
      </p:grpSpPr>
      <p:pic>
        <p:nvPicPr>
          <p:cNvPr id="2" name="Picture 2" descr="C:\Documents and Settings\Administrator\桌面\绿色带数学符号3333.png"/>
          <p:cNvPicPr>
            <a:picLocks noChangeAspect="1" noChangeArrowheads="1"/>
          </p:cNvPicPr>
          <p:nvPr/>
        </p:nvPicPr>
        <p:blipFill>
          <a:blip r:embed="rId2"/>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6501715" y="49428"/>
            <a:ext cx="1727886" cy="522905"/>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5400000" scaled="1"/>
            <a:tileRect/>
          </a:gradFill>
          <a:ln>
            <a:noFill/>
          </a:ln>
          <a:effectLst>
            <a:softEdge rad="31750"/>
          </a:effectLst>
        </p:spPr>
        <p:style>
          <a:lnRef idx="2">
            <a:schemeClr val="accent5"/>
          </a:lnRef>
          <a:fillRef idx="1">
            <a:schemeClr val="lt1"/>
          </a:fillRef>
          <a:effectRef idx="0">
            <a:schemeClr val="accent5"/>
          </a:effectRef>
          <a:fontRef idx="minor">
            <a:schemeClr val="dk1"/>
          </a:fontRef>
        </p:style>
        <p:txBody>
          <a:bodyPr>
            <a:spAutoFit/>
          </a:bodyPr>
          <a:lstStyle/>
          <a:p>
            <a:pPr>
              <a:defRPr/>
            </a:pPr>
            <a:r>
              <a:rPr lang="zh-CN" altLang="en-US" sz="2800" dirty="0">
                <a:solidFill>
                  <a:srgbClr val="FF0000"/>
                </a:solidFill>
                <a:latin typeface="黑体" panose="02010609060101010101" pitchFamily="2" charset="-122"/>
                <a:ea typeface="黑体" panose="02010609060101010101" pitchFamily="2" charset="-122"/>
              </a:rPr>
              <a:t>旧知回顾</a:t>
            </a:r>
          </a:p>
        </p:txBody>
      </p:sp>
      <p:sp>
        <p:nvSpPr>
          <p:cNvPr id="4" name="日期占位符 3"/>
          <p:cNvSpPr>
            <a:spLocks noGrp="1"/>
          </p:cNvSpPr>
          <p:nvPr>
            <p:ph type="dt" sz="half" idx="10"/>
          </p:nvPr>
        </p:nvSpPr>
        <p:spPr/>
        <p:txBody>
          <a:bodyPr/>
          <a:lstStyle>
            <a:lvl1pPr>
              <a:defRPr/>
            </a:lvl1pPr>
          </a:lstStyle>
          <a:p>
            <a:pPr>
              <a:defRPr/>
            </a:pP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95F62E91-B7F0-4DEB-A189-F036E028736C}" type="slidenum">
              <a:rPr lang="en-US" altLang="zh-CN"/>
              <a:t>‹#›</a:t>
            </a:fld>
            <a:endParaRPr lang="en-US" altLang="zh-CN"/>
          </a:p>
        </p:txBody>
      </p:sp>
    </p:spTree>
  </p:cSld>
  <p:clrMapOvr>
    <a:masterClrMapping/>
  </p:clrMapOvr>
  <p:transition>
    <p:checke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标题和内容">
    <p:spTree>
      <p:nvGrpSpPr>
        <p:cNvPr id="1" name=""/>
        <p:cNvGrpSpPr/>
        <p:nvPr/>
      </p:nvGrpSpPr>
      <p:grpSpPr>
        <a:xfrm>
          <a:off x="0" y="0"/>
          <a:ext cx="0" cy="0"/>
          <a:chOff x="0" y="0"/>
          <a:chExt cx="0" cy="0"/>
        </a:xfrm>
      </p:grpSpPr>
      <p:pic>
        <p:nvPicPr>
          <p:cNvPr id="2" name="Picture 2" descr="C:\Documents and Settings\Administrator\桌面\绿色带数学符号3333.png"/>
          <p:cNvPicPr>
            <a:picLocks noChangeAspect="1" noChangeArrowheads="1"/>
          </p:cNvPicPr>
          <p:nvPr/>
        </p:nvPicPr>
        <p:blipFill>
          <a:blip r:embed="rId2"/>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6501715" y="49428"/>
            <a:ext cx="1727886" cy="523220"/>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5400000" scaled="1"/>
            <a:tileRect/>
          </a:gradFill>
          <a:ln>
            <a:noFill/>
          </a:ln>
          <a:effectLst>
            <a:softEdge rad="31750"/>
          </a:effectLst>
        </p:spPr>
        <p:style>
          <a:lnRef idx="2">
            <a:schemeClr val="accent5"/>
          </a:lnRef>
          <a:fillRef idx="1">
            <a:schemeClr val="lt1"/>
          </a:fillRef>
          <a:effectRef idx="0">
            <a:schemeClr val="accent5"/>
          </a:effectRef>
          <a:fontRef idx="minor">
            <a:schemeClr val="dk1"/>
          </a:fontRef>
        </p:style>
        <p:txBody>
          <a:bodyPr>
            <a:spAutoFit/>
          </a:bodyPr>
          <a:lstStyle/>
          <a:p>
            <a:pPr>
              <a:defRPr/>
            </a:pPr>
            <a:r>
              <a:rPr lang="zh-CN" altLang="en-US" sz="2800" dirty="0">
                <a:solidFill>
                  <a:srgbClr val="FF0000"/>
                </a:solidFill>
                <a:latin typeface="黑体" panose="02010609060101010101" pitchFamily="2" charset="-122"/>
                <a:ea typeface="黑体" panose="02010609060101010101" pitchFamily="2" charset="-122"/>
              </a:rPr>
              <a:t>学习目标</a:t>
            </a:r>
          </a:p>
        </p:txBody>
      </p:sp>
      <p:sp>
        <p:nvSpPr>
          <p:cNvPr id="4" name="日期占位符 3"/>
          <p:cNvSpPr>
            <a:spLocks noGrp="1"/>
          </p:cNvSpPr>
          <p:nvPr>
            <p:ph type="dt" sz="half" idx="10"/>
          </p:nvPr>
        </p:nvSpPr>
        <p:spPr/>
        <p:txBody>
          <a:bodyPr/>
          <a:lstStyle>
            <a:lvl1pPr>
              <a:defRPr/>
            </a:lvl1pPr>
          </a:lstStyle>
          <a:p>
            <a:pPr>
              <a:defRPr/>
            </a:pP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AA2DC3C4-CF36-4A63-B940-9A1B2C7E3BAE}" type="slidenum">
              <a:rPr lang="en-US" altLang="zh-CN"/>
              <a:t>‹#›</a:t>
            </a:fld>
            <a:endParaRPr lang="en-US" altLang="zh-CN"/>
          </a:p>
        </p:txBody>
      </p:sp>
    </p:spTree>
  </p:cSld>
  <p:clrMapOvr>
    <a:masterClrMapping/>
  </p:clrMapOvr>
  <p:transition>
    <p:checke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_标题和内容">
    <p:spTree>
      <p:nvGrpSpPr>
        <p:cNvPr id="1" name=""/>
        <p:cNvGrpSpPr/>
        <p:nvPr/>
      </p:nvGrpSpPr>
      <p:grpSpPr>
        <a:xfrm>
          <a:off x="0" y="0"/>
          <a:ext cx="0" cy="0"/>
          <a:chOff x="0" y="0"/>
          <a:chExt cx="0" cy="0"/>
        </a:xfrm>
      </p:grpSpPr>
      <p:pic>
        <p:nvPicPr>
          <p:cNvPr id="2" name="Picture 2" descr="C:\Documents and Settings\Administrator\桌面\绿色带数学符号3333.png"/>
          <p:cNvPicPr>
            <a:picLocks noChangeAspect="1" noChangeArrowheads="1"/>
          </p:cNvPicPr>
          <p:nvPr/>
        </p:nvPicPr>
        <p:blipFill>
          <a:blip r:embed="rId2"/>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6501715" y="49428"/>
            <a:ext cx="1727886" cy="522905"/>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5400000" scaled="1"/>
            <a:tileRect/>
          </a:gradFill>
          <a:ln>
            <a:noFill/>
          </a:ln>
          <a:effectLst>
            <a:softEdge rad="31750"/>
          </a:effectLst>
        </p:spPr>
        <p:style>
          <a:lnRef idx="2">
            <a:schemeClr val="accent5"/>
          </a:lnRef>
          <a:fillRef idx="1">
            <a:schemeClr val="lt1"/>
          </a:fillRef>
          <a:effectRef idx="0">
            <a:schemeClr val="accent5"/>
          </a:effectRef>
          <a:fontRef idx="minor">
            <a:schemeClr val="dk1"/>
          </a:fontRef>
        </p:style>
        <p:txBody>
          <a:bodyPr>
            <a:spAutoFit/>
          </a:bodyPr>
          <a:lstStyle/>
          <a:p>
            <a:pPr>
              <a:defRPr/>
            </a:pPr>
            <a:r>
              <a:rPr lang="zh-CN" altLang="en-US" sz="2800" dirty="0">
                <a:solidFill>
                  <a:srgbClr val="FF0000"/>
                </a:solidFill>
                <a:latin typeface="黑体" panose="02010609060101010101" pitchFamily="2" charset="-122"/>
                <a:ea typeface="黑体" panose="02010609060101010101" pitchFamily="2" charset="-122"/>
              </a:rPr>
              <a:t>新知探究</a:t>
            </a:r>
          </a:p>
        </p:txBody>
      </p:sp>
      <p:sp>
        <p:nvSpPr>
          <p:cNvPr id="4" name="日期占位符 3"/>
          <p:cNvSpPr>
            <a:spLocks noGrp="1"/>
          </p:cNvSpPr>
          <p:nvPr>
            <p:ph type="dt" sz="half" idx="10"/>
          </p:nvPr>
        </p:nvSpPr>
        <p:spPr/>
        <p:txBody>
          <a:bodyPr/>
          <a:lstStyle>
            <a:lvl1pPr>
              <a:defRPr/>
            </a:lvl1pPr>
          </a:lstStyle>
          <a:p>
            <a:pPr>
              <a:defRPr/>
            </a:pP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CF65D89E-DB35-4DF1-A77A-32016082ED06}" type="slidenum">
              <a:rPr lang="en-US" altLang="zh-CN"/>
              <a:t>‹#›</a:t>
            </a:fld>
            <a:endParaRPr lang="en-US" altLang="zh-CN"/>
          </a:p>
        </p:txBody>
      </p:sp>
    </p:spTree>
  </p:cSld>
  <p:clrMapOvr>
    <a:masterClrMapping/>
  </p:clrMapOvr>
  <p:transition>
    <p:checke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4_标题和内容">
    <p:spTree>
      <p:nvGrpSpPr>
        <p:cNvPr id="1" name=""/>
        <p:cNvGrpSpPr/>
        <p:nvPr/>
      </p:nvGrpSpPr>
      <p:grpSpPr>
        <a:xfrm>
          <a:off x="0" y="0"/>
          <a:ext cx="0" cy="0"/>
          <a:chOff x="0" y="0"/>
          <a:chExt cx="0" cy="0"/>
        </a:xfrm>
      </p:grpSpPr>
      <p:pic>
        <p:nvPicPr>
          <p:cNvPr id="2" name="Picture 2" descr="C:\Documents and Settings\Administrator\桌面\绿色带数学符号3333.png"/>
          <p:cNvPicPr>
            <a:picLocks noChangeAspect="1" noChangeArrowheads="1"/>
          </p:cNvPicPr>
          <p:nvPr/>
        </p:nvPicPr>
        <p:blipFill>
          <a:blip r:embed="rId2"/>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6501715" y="49428"/>
            <a:ext cx="1727886" cy="522905"/>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5400000" scaled="1"/>
            <a:tileRect/>
          </a:gradFill>
          <a:ln>
            <a:noFill/>
          </a:ln>
          <a:effectLst>
            <a:softEdge rad="31750"/>
          </a:effectLst>
        </p:spPr>
        <p:style>
          <a:lnRef idx="2">
            <a:schemeClr val="accent5"/>
          </a:lnRef>
          <a:fillRef idx="1">
            <a:schemeClr val="lt1"/>
          </a:fillRef>
          <a:effectRef idx="0">
            <a:schemeClr val="accent5"/>
          </a:effectRef>
          <a:fontRef idx="minor">
            <a:schemeClr val="dk1"/>
          </a:fontRef>
        </p:style>
        <p:txBody>
          <a:bodyPr>
            <a:spAutoFit/>
          </a:bodyPr>
          <a:lstStyle/>
          <a:p>
            <a:pPr>
              <a:defRPr/>
            </a:pPr>
            <a:r>
              <a:rPr lang="zh-CN" altLang="en-US" sz="2800" dirty="0">
                <a:solidFill>
                  <a:srgbClr val="FF0000"/>
                </a:solidFill>
                <a:latin typeface="黑体" panose="02010609060101010101" pitchFamily="2" charset="-122"/>
                <a:ea typeface="黑体" panose="02010609060101010101" pitchFamily="2" charset="-122"/>
              </a:rPr>
              <a:t>随堂练习</a:t>
            </a:r>
          </a:p>
        </p:txBody>
      </p:sp>
      <p:sp>
        <p:nvSpPr>
          <p:cNvPr id="4" name="日期占位符 3"/>
          <p:cNvSpPr>
            <a:spLocks noGrp="1"/>
          </p:cNvSpPr>
          <p:nvPr>
            <p:ph type="dt" sz="half" idx="10"/>
          </p:nvPr>
        </p:nvSpPr>
        <p:spPr/>
        <p:txBody>
          <a:bodyPr/>
          <a:lstStyle>
            <a:lvl1pPr>
              <a:defRPr/>
            </a:lvl1pPr>
          </a:lstStyle>
          <a:p>
            <a:pPr>
              <a:defRPr/>
            </a:pP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CB1A55CD-8910-4013-A0E1-3C00BA1600D9}" type="slidenum">
              <a:rPr lang="en-US" altLang="zh-CN"/>
              <a:t>‹#›</a:t>
            </a:fld>
            <a:endParaRPr lang="en-US" altLang="zh-CN"/>
          </a:p>
        </p:txBody>
      </p:sp>
    </p:spTree>
  </p:cSld>
  <p:clrMapOvr>
    <a:masterClrMapping/>
  </p:clrMapOvr>
  <p:transition>
    <p:checke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5_标题和内容">
    <p:spTree>
      <p:nvGrpSpPr>
        <p:cNvPr id="1" name=""/>
        <p:cNvGrpSpPr/>
        <p:nvPr/>
      </p:nvGrpSpPr>
      <p:grpSpPr>
        <a:xfrm>
          <a:off x="0" y="0"/>
          <a:ext cx="0" cy="0"/>
          <a:chOff x="0" y="0"/>
          <a:chExt cx="0" cy="0"/>
        </a:xfrm>
      </p:grpSpPr>
      <p:pic>
        <p:nvPicPr>
          <p:cNvPr id="2" name="Picture 2" descr="C:\Documents and Settings\Administrator\桌面\绿色带数学符号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6501715" y="49428"/>
            <a:ext cx="1727886" cy="522905"/>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5400000" scaled="1"/>
            <a:tileRect/>
          </a:gradFill>
          <a:ln>
            <a:noFill/>
          </a:ln>
          <a:effectLst>
            <a:softEdge rad="31750"/>
          </a:effectLst>
        </p:spPr>
        <p:style>
          <a:lnRef idx="2">
            <a:schemeClr val="accent5"/>
          </a:lnRef>
          <a:fillRef idx="1">
            <a:schemeClr val="lt1"/>
          </a:fillRef>
          <a:effectRef idx="0">
            <a:schemeClr val="accent5"/>
          </a:effectRef>
          <a:fontRef idx="minor">
            <a:schemeClr val="dk1"/>
          </a:fontRef>
        </p:style>
        <p:txBody>
          <a:bodyPr>
            <a:spAutoFit/>
          </a:bodyPr>
          <a:lstStyle/>
          <a:p>
            <a:pPr>
              <a:defRPr/>
            </a:pPr>
            <a:r>
              <a:rPr lang="zh-CN" altLang="en-US" sz="2800" dirty="0">
                <a:solidFill>
                  <a:srgbClr val="FF0000"/>
                </a:solidFill>
                <a:latin typeface="黑体" panose="02010609060101010101" pitchFamily="2" charset="-122"/>
                <a:ea typeface="黑体" panose="02010609060101010101" pitchFamily="2" charset="-122"/>
              </a:rPr>
              <a:t>课堂小结</a:t>
            </a:r>
          </a:p>
        </p:txBody>
      </p:sp>
      <p:sp>
        <p:nvSpPr>
          <p:cNvPr id="4" name="日期占位符 3"/>
          <p:cNvSpPr>
            <a:spLocks noGrp="1"/>
          </p:cNvSpPr>
          <p:nvPr>
            <p:ph type="dt" sz="half" idx="10"/>
          </p:nvPr>
        </p:nvSpPr>
        <p:spPr/>
        <p:txBody>
          <a:bodyPr/>
          <a:lstStyle>
            <a:lvl1pPr>
              <a:defRPr/>
            </a:lvl1pPr>
          </a:lstStyle>
          <a:p>
            <a:pPr>
              <a:defRPr/>
            </a:pP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0B9770C8-2942-4DE8-BA8E-E82947EC0CF4}" type="slidenum">
              <a:rPr lang="en-US" altLang="zh-CN"/>
              <a:t>‹#›</a:t>
            </a:fld>
            <a:endParaRPr lang="en-US" altLang="zh-CN"/>
          </a:p>
        </p:txBody>
      </p:sp>
    </p:spTree>
  </p:cSld>
  <p:clrMapOvr>
    <a:masterClrMapping/>
  </p:clrMapOvr>
  <p:transition>
    <p:checke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9_标题和内容">
    <p:spTree>
      <p:nvGrpSpPr>
        <p:cNvPr id="1" name=""/>
        <p:cNvGrpSpPr/>
        <p:nvPr/>
      </p:nvGrpSpPr>
      <p:grpSpPr>
        <a:xfrm>
          <a:off x="0" y="0"/>
          <a:ext cx="0" cy="0"/>
          <a:chOff x="0" y="0"/>
          <a:chExt cx="0" cy="0"/>
        </a:xfrm>
      </p:grpSpPr>
      <p:pic>
        <p:nvPicPr>
          <p:cNvPr id="2" name="Picture 2" descr="C:\Documents and Settings\Administrator\桌面\绿色带数学符号3333.png"/>
          <p:cNvPicPr>
            <a:picLocks noChangeAspect="1" noChangeArrowheads="1"/>
          </p:cNvPicPr>
          <p:nvPr/>
        </p:nvPicPr>
        <p:blipFill>
          <a:blip r:embed="rId2"/>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日期占位符 3"/>
          <p:cNvSpPr>
            <a:spLocks noGrp="1"/>
          </p:cNvSpPr>
          <p:nvPr>
            <p:ph type="dt" sz="half" idx="10"/>
          </p:nvPr>
        </p:nvSpPr>
        <p:spPr/>
        <p:txBody>
          <a:bodyPr/>
          <a:lstStyle>
            <a:lvl1pPr>
              <a:defRPr/>
            </a:lvl1pPr>
          </a:lstStyle>
          <a:p>
            <a:pPr>
              <a:defRPr/>
            </a:pPr>
            <a:endParaRPr lang="en-US" altLang="zh-CN"/>
          </a:p>
        </p:txBody>
      </p:sp>
      <p:sp>
        <p:nvSpPr>
          <p:cNvPr id="4" name="页脚占位符 4"/>
          <p:cNvSpPr>
            <a:spLocks noGrp="1"/>
          </p:cNvSpPr>
          <p:nvPr>
            <p:ph type="ftr" sz="quarter" idx="11"/>
          </p:nvPr>
        </p:nvSpPr>
        <p:spPr/>
        <p:txBody>
          <a:bodyPr/>
          <a:lstStyle>
            <a:lvl1pPr>
              <a:defRPr/>
            </a:lvl1pPr>
          </a:lstStyle>
          <a:p>
            <a:pPr>
              <a:defRPr/>
            </a:pPr>
            <a:endParaRPr lang="en-US" altLang="zh-CN"/>
          </a:p>
        </p:txBody>
      </p:sp>
      <p:sp>
        <p:nvSpPr>
          <p:cNvPr id="5" name="灯片编号占位符 5"/>
          <p:cNvSpPr>
            <a:spLocks noGrp="1"/>
          </p:cNvSpPr>
          <p:nvPr>
            <p:ph type="sldNum" sz="quarter" idx="12"/>
          </p:nvPr>
        </p:nvSpPr>
        <p:spPr/>
        <p:txBody>
          <a:bodyPr/>
          <a:lstStyle>
            <a:lvl1pPr>
              <a:defRPr/>
            </a:lvl1pPr>
          </a:lstStyle>
          <a:p>
            <a:pPr>
              <a:defRPr/>
            </a:pPr>
            <a:fld id="{FC8F782A-4267-4E9C-AF55-B03CC903F61F}" type="slidenum">
              <a:rPr lang="en-US" altLang="zh-CN"/>
              <a:t>‹#›</a:t>
            </a:fld>
            <a:endParaRPr lang="en-US" altLang="zh-CN"/>
          </a:p>
        </p:txBody>
      </p:sp>
    </p:spTree>
  </p:cSld>
  <p:clrMapOvr>
    <a:masterClrMapping/>
  </p:clrMapOvr>
  <p:transition>
    <p:checke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0_标题和内容">
    <p:spTree>
      <p:nvGrpSpPr>
        <p:cNvPr id="1" name=""/>
        <p:cNvGrpSpPr/>
        <p:nvPr/>
      </p:nvGrpSpPr>
      <p:grpSpPr>
        <a:xfrm>
          <a:off x="0" y="0"/>
          <a:ext cx="0" cy="0"/>
          <a:chOff x="0" y="0"/>
          <a:chExt cx="0" cy="0"/>
        </a:xfrm>
      </p:grpSpPr>
      <p:pic>
        <p:nvPicPr>
          <p:cNvPr id="2" name="Picture 2" descr="C:\Documents and Settings\Administrator\桌面\绿色带数学符号3333.png"/>
          <p:cNvPicPr>
            <a:picLocks noChangeAspect="1" noChangeArrowheads="1"/>
          </p:cNvPicPr>
          <p:nvPr/>
        </p:nvPicPr>
        <p:blipFill>
          <a:blip r:embed="rId2"/>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圆角矩形 2">
            <a:hlinkClick r:id="" action="ppaction://hlinkshowjump?jump=endshow"/>
          </p:cNvPr>
          <p:cNvSpPr/>
          <p:nvPr/>
        </p:nvSpPr>
        <p:spPr>
          <a:xfrm>
            <a:off x="7658100" y="6096000"/>
            <a:ext cx="952500" cy="457200"/>
          </a:xfrm>
          <a:prstGeom prst="roundRect">
            <a:avLst/>
          </a:prstGeom>
          <a:solidFill>
            <a:schemeClr val="accent3">
              <a:lumMod val="60000"/>
              <a:lumOff val="40000"/>
            </a:schemeClr>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dirty="0">
                <a:solidFill>
                  <a:srgbClr val="C00000"/>
                </a:solidFill>
                <a:latin typeface="黑体" panose="02010609060101010101" pitchFamily="2" charset="-122"/>
                <a:ea typeface="黑体" panose="02010609060101010101" pitchFamily="2" charset="-122"/>
              </a:rPr>
              <a:t>结束</a:t>
            </a:r>
          </a:p>
        </p:txBody>
      </p:sp>
      <p:sp>
        <p:nvSpPr>
          <p:cNvPr id="4" name="TextBox 2"/>
          <p:cNvSpPr txBox="1">
            <a:spLocks noChangeArrowheads="1"/>
          </p:cNvSpPr>
          <p:nvPr/>
        </p:nvSpPr>
        <p:spPr bwMode="auto">
          <a:xfrm>
            <a:off x="6501715" y="49428"/>
            <a:ext cx="1727886" cy="522905"/>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5400000" scaled="1"/>
            <a:tileRect/>
          </a:gradFill>
          <a:ln>
            <a:noFill/>
          </a:ln>
          <a:effectLst>
            <a:softEdge rad="31750"/>
          </a:effectLst>
        </p:spPr>
        <p:style>
          <a:lnRef idx="2">
            <a:schemeClr val="accent5"/>
          </a:lnRef>
          <a:fillRef idx="1">
            <a:schemeClr val="lt1"/>
          </a:fillRef>
          <a:effectRef idx="0">
            <a:schemeClr val="accent5"/>
          </a:effectRef>
          <a:fontRef idx="minor">
            <a:schemeClr val="dk1"/>
          </a:fontRef>
        </p:style>
        <p:txBody>
          <a:bodyPr>
            <a:spAutoFit/>
          </a:bodyPr>
          <a:lstStyle/>
          <a:p>
            <a:pPr>
              <a:defRPr/>
            </a:pPr>
            <a:r>
              <a:rPr lang="zh-CN" altLang="en-US" sz="2800" dirty="0">
                <a:solidFill>
                  <a:srgbClr val="FF0000"/>
                </a:solidFill>
                <a:latin typeface="黑体" panose="02010609060101010101" pitchFamily="2" charset="-122"/>
                <a:ea typeface="黑体" panose="02010609060101010101" pitchFamily="2" charset="-122"/>
              </a:rPr>
              <a:t>课堂小结</a:t>
            </a:r>
          </a:p>
        </p:txBody>
      </p:sp>
      <p:sp>
        <p:nvSpPr>
          <p:cNvPr id="5" name="日期占位符 3"/>
          <p:cNvSpPr>
            <a:spLocks noGrp="1"/>
          </p:cNvSpPr>
          <p:nvPr>
            <p:ph type="dt" sz="half" idx="10"/>
          </p:nvPr>
        </p:nvSpPr>
        <p:spPr/>
        <p:txBody>
          <a:bodyPr/>
          <a:lstStyle>
            <a:lvl1pPr>
              <a:defRPr/>
            </a:lvl1pPr>
          </a:lstStyle>
          <a:p>
            <a:pPr>
              <a:defRPr/>
            </a:pPr>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Tree>
  </p:cSld>
  <p:clrMapOvr>
    <a:masterClrMapping/>
  </p:clrMapOvr>
  <p:transition>
    <p:checke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6147"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黑体" panose="02010609060101010101" pitchFamily="2" charset="-122"/>
              </a:defRPr>
            </a:lvl1pPr>
          </a:lstStyle>
          <a:p>
            <a:pPr>
              <a:defRPr/>
            </a:pPr>
            <a:endParaRPr lang="en-US" altLang="zh-CN"/>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黑体" panose="02010609060101010101" pitchFamily="2" charset="-122"/>
              </a:defRPr>
            </a:lvl1pPr>
          </a:lstStyle>
          <a:p>
            <a:pPr>
              <a:defRPr/>
            </a:pPr>
            <a:endParaRPr lang="en-US" altLang="zh-CN"/>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黑体" panose="02010609060101010101" pitchFamily="2" charset="-122"/>
              </a:defRPr>
            </a:lvl1pPr>
          </a:lstStyle>
          <a:p>
            <a:pPr>
              <a:defRPr/>
            </a:pPr>
            <a:fld id="{F9FED5B7-CABE-47F7-8087-A5156E15D03D}" type="slidenum">
              <a:rPr lang="en-US" altLang="zh-CN"/>
              <a:t>‹#›</a:t>
            </a:fld>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checker dir="vert"/>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黑体" panose="02010609060101010101" pitchFamily="2" charset="-122"/>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黑体" panose="0201060906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黑体" panose="0201060906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黑体" panose="0201060906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黑体" panose="02010609060101010101" pitchFamily="2" charset="-122"/>
        </a:defRPr>
      </a:lvl5pPr>
      <a:lvl6pPr marL="4572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黑体" panose="02010609060101010101"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黑体" panose="02010609060101010101"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黑体" panose="02010609060101010101"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黑体" panose="02010609060101010101"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黑体" panose="02010609060101010101" pitchFamily="2"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8.bin"/><Relationship Id="rId4" Type="http://schemas.openxmlformats.org/officeDocument/2006/relationships/image" Target="../media/image10.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8.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10.bin"/><Relationship Id="rId4" Type="http://schemas.openxmlformats.org/officeDocument/2006/relationships/image" Target="../media/image12.wmf"/></Relationships>
</file>

<file path=ppt/slides/_rels/slide1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8.xml"/><Relationship Id="rId1" Type="http://schemas.openxmlformats.org/officeDocument/2006/relationships/vmlDrawing" Target="../drawings/vmlDrawing2.vml"/><Relationship Id="rId5" Type="http://schemas.openxmlformats.org/officeDocument/2006/relationships/image" Target="../media/image5.png"/><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8.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4.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1124744"/>
            <a:ext cx="9144000" cy="2076450"/>
          </a:xfrm>
        </p:spPr>
        <p:txBody>
          <a:bodyPr/>
          <a:lstStyle/>
          <a:p>
            <a:pPr eaLnBrk="1" hangingPunct="1">
              <a:lnSpc>
                <a:spcPct val="200000"/>
              </a:lnSpc>
            </a:pPr>
            <a:r>
              <a:rPr lang="zh-CN" altLang="en-US" sz="3600" dirty="0" smtClean="0">
                <a:latin typeface="Times New Roman" panose="02020603050405020304" pitchFamily="18" charset="0"/>
                <a:ea typeface="黑体" panose="02010609060101010101" pitchFamily="2" charset="-122"/>
                <a:cs typeface="Times New Roman" panose="02020603050405020304" pitchFamily="18" charset="0"/>
              </a:rPr>
              <a:t> 第六章</a:t>
            </a:r>
            <a:r>
              <a:rPr lang="en-US" altLang="zh-CN" sz="3600" dirty="0" smtClean="0">
                <a:latin typeface="Times New Roman" panose="02020603050405020304" pitchFamily="18" charset="0"/>
                <a:ea typeface="黑体" panose="02010609060101010101" pitchFamily="2" charset="-122"/>
                <a:cs typeface="Times New Roman" panose="02020603050405020304" pitchFamily="18" charset="0"/>
              </a:rPr>
              <a:t>  </a:t>
            </a:r>
            <a:r>
              <a:rPr lang="zh-CN" altLang="en-US" sz="3600" dirty="0" smtClean="0">
                <a:latin typeface="Times New Roman" panose="02020603050405020304" pitchFamily="18" charset="0"/>
                <a:ea typeface="黑体" panose="02010609060101010101" pitchFamily="2" charset="-122"/>
                <a:cs typeface="Times New Roman" panose="02020603050405020304" pitchFamily="18" charset="0"/>
              </a:rPr>
              <a:t>二元一次方程组</a:t>
            </a:r>
            <a:br>
              <a:rPr lang="zh-CN" altLang="en-US" sz="3600" dirty="0" smtClean="0">
                <a:latin typeface="Times New Roman" panose="02020603050405020304" pitchFamily="18" charset="0"/>
                <a:ea typeface="黑体" panose="02010609060101010101" pitchFamily="2" charset="-122"/>
                <a:cs typeface="Times New Roman" panose="02020603050405020304" pitchFamily="18" charset="0"/>
              </a:rPr>
            </a:br>
            <a:r>
              <a:rPr lang="zh-CN" altLang="en-US" sz="3600" dirty="0" smtClean="0">
                <a:latin typeface="Times New Roman" panose="02020603050405020304" pitchFamily="18" charset="0"/>
                <a:ea typeface="黑体" panose="02010609060101010101" pitchFamily="2" charset="-122"/>
                <a:cs typeface="Times New Roman" panose="02020603050405020304" pitchFamily="18" charset="0"/>
              </a:rPr>
              <a:t> </a:t>
            </a:r>
            <a:r>
              <a:rPr lang="en-US" altLang="zh-CN" sz="4000" dirty="0" smtClean="0">
                <a:solidFill>
                  <a:srgbClr val="FF0000"/>
                </a:solidFill>
                <a:latin typeface="Times New Roman" panose="02020603050405020304" pitchFamily="18" charset="0"/>
                <a:ea typeface="黑体" panose="02010609060101010101" pitchFamily="2" charset="-122"/>
                <a:cs typeface="Times New Roman" panose="02020603050405020304" pitchFamily="18" charset="0"/>
              </a:rPr>
              <a:t>6.4  </a:t>
            </a:r>
            <a:r>
              <a:rPr lang="zh-CN" altLang="en-US" sz="4000" dirty="0" smtClean="0">
                <a:solidFill>
                  <a:srgbClr val="FF0000"/>
                </a:solidFill>
                <a:latin typeface="Times New Roman" panose="02020603050405020304" pitchFamily="18" charset="0"/>
                <a:ea typeface="黑体" panose="02010609060101010101" pitchFamily="2" charset="-122"/>
                <a:cs typeface="Times New Roman" panose="02020603050405020304" pitchFamily="18" charset="0"/>
              </a:rPr>
              <a:t>简单的三元一次方程组</a:t>
            </a:r>
            <a:endParaRPr lang="zh-CN" altLang="en-US" sz="4000" dirty="0" smtClean="0">
              <a:latin typeface="Times New Roman" panose="02020603050405020304" pitchFamily="18" charset="0"/>
              <a:ea typeface="黑体" panose="02010609060101010101" pitchFamily="2" charset="-122"/>
              <a:cs typeface="Times New Roman" panose="02020603050405020304" pitchFamily="18" charset="0"/>
            </a:endParaRPr>
          </a:p>
        </p:txBody>
      </p:sp>
      <p:sp>
        <p:nvSpPr>
          <p:cNvPr id="3" name="矩形 2"/>
          <p:cNvSpPr/>
          <p:nvPr/>
        </p:nvSpPr>
        <p:spPr>
          <a:xfrm>
            <a:off x="0" y="5445224"/>
            <a:ext cx="9144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546100" y="1785938"/>
            <a:ext cx="8143875"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50000"/>
              </a:lnSpc>
            </a:pPr>
            <a:r>
              <a:rPr kumimoji="0" lang="zh-CN" altLang="en-US" sz="2600" dirty="0">
                <a:latin typeface="Times New Roman" panose="02020603050405020304" pitchFamily="18" charset="0"/>
                <a:ea typeface="黑体" panose="02010609060101010101" pitchFamily="2" charset="-122"/>
                <a:cs typeface="Times New Roman" panose="02020603050405020304" pitchFamily="18" charset="0"/>
              </a:rPr>
              <a:t>      解三元一次方程组的基本思路与解二元一次方程组的基本思路一样，即</a:t>
            </a:r>
          </a:p>
        </p:txBody>
      </p:sp>
      <p:sp>
        <p:nvSpPr>
          <p:cNvPr id="4" name="Text Box 7"/>
          <p:cNvSpPr txBox="1">
            <a:spLocks noChangeArrowheads="1"/>
          </p:cNvSpPr>
          <p:nvPr/>
        </p:nvSpPr>
        <p:spPr bwMode="auto">
          <a:xfrm>
            <a:off x="201613" y="3573463"/>
            <a:ext cx="2357437" cy="646112"/>
          </a:xfrm>
          <a:prstGeom prst="rect">
            <a:avLst/>
          </a:prstGeom>
          <a:noFill/>
          <a:ln w="9525" algn="ctr">
            <a:solidFill>
              <a:srgbClr val="000000"/>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ct val="150000"/>
              </a:lnSpc>
            </a:pPr>
            <a:r>
              <a:rPr lang="zh-CN" altLang="en-US">
                <a:latin typeface="Times New Roman" panose="02020603050405020304" pitchFamily="18" charset="0"/>
                <a:ea typeface="黑体" panose="02010609060101010101" pitchFamily="2" charset="-122"/>
                <a:cs typeface="Times New Roman" panose="02020603050405020304" pitchFamily="18" charset="0"/>
              </a:rPr>
              <a:t>三元一次方程组</a:t>
            </a:r>
          </a:p>
        </p:txBody>
      </p:sp>
      <p:sp>
        <p:nvSpPr>
          <p:cNvPr id="5" name="Line 9"/>
          <p:cNvSpPr>
            <a:spLocks noChangeShapeType="1"/>
          </p:cNvSpPr>
          <p:nvPr/>
        </p:nvSpPr>
        <p:spPr bwMode="auto">
          <a:xfrm>
            <a:off x="2630488" y="3929063"/>
            <a:ext cx="776287" cy="4762"/>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spAutoFit/>
          </a:bodyPr>
          <a:lstStyle/>
          <a:p>
            <a:endParaRPr lang="zh-CN" altLang="en-US"/>
          </a:p>
        </p:txBody>
      </p:sp>
      <p:sp>
        <p:nvSpPr>
          <p:cNvPr id="6" name="Text Box 10"/>
          <p:cNvSpPr txBox="1">
            <a:spLocks noChangeArrowheads="1"/>
          </p:cNvSpPr>
          <p:nvPr/>
        </p:nvSpPr>
        <p:spPr bwMode="auto">
          <a:xfrm>
            <a:off x="2597150" y="3786188"/>
            <a:ext cx="8651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ct val="150000"/>
              </a:lnSpc>
            </a:pPr>
            <a:r>
              <a:rPr lang="zh-CN" altLang="en-US">
                <a:solidFill>
                  <a:srgbClr val="FF0000"/>
                </a:solidFill>
                <a:latin typeface="Times New Roman" panose="02020603050405020304" pitchFamily="18" charset="0"/>
                <a:ea typeface="黑体" panose="02010609060101010101" pitchFamily="2" charset="-122"/>
                <a:cs typeface="Times New Roman" panose="02020603050405020304" pitchFamily="18" charset="0"/>
              </a:rPr>
              <a:t>消元</a:t>
            </a:r>
          </a:p>
        </p:txBody>
      </p:sp>
      <p:sp>
        <p:nvSpPr>
          <p:cNvPr id="7" name="Text Box 11"/>
          <p:cNvSpPr txBox="1">
            <a:spLocks noChangeArrowheads="1"/>
          </p:cNvSpPr>
          <p:nvPr/>
        </p:nvSpPr>
        <p:spPr bwMode="auto">
          <a:xfrm>
            <a:off x="3478213" y="3573463"/>
            <a:ext cx="2338387" cy="576262"/>
          </a:xfrm>
          <a:prstGeom prst="rect">
            <a:avLst/>
          </a:prstGeom>
          <a:noFill/>
          <a:ln w="9525" algn="ctr">
            <a:solidFill>
              <a:srgbClr val="000000"/>
            </a:solidFill>
            <a:miter lim="800000"/>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ct val="150000"/>
              </a:lnSpc>
            </a:pPr>
            <a:r>
              <a:rPr lang="zh-CN" altLang="en-US">
                <a:latin typeface="Times New Roman" panose="02020603050405020304" pitchFamily="18" charset="0"/>
                <a:ea typeface="黑体" panose="02010609060101010101" pitchFamily="2" charset="-122"/>
                <a:cs typeface="Times New Roman" panose="02020603050405020304" pitchFamily="18" charset="0"/>
              </a:rPr>
              <a:t>二元一次方程组</a:t>
            </a:r>
          </a:p>
        </p:txBody>
      </p:sp>
      <p:sp>
        <p:nvSpPr>
          <p:cNvPr id="8" name="Line 12"/>
          <p:cNvSpPr>
            <a:spLocks noChangeShapeType="1"/>
          </p:cNvSpPr>
          <p:nvPr/>
        </p:nvSpPr>
        <p:spPr bwMode="auto">
          <a:xfrm>
            <a:off x="5916613" y="3929063"/>
            <a:ext cx="803275" cy="4762"/>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spAutoFit/>
          </a:bodyPr>
          <a:lstStyle/>
          <a:p>
            <a:endParaRPr lang="zh-CN" altLang="en-US"/>
          </a:p>
        </p:txBody>
      </p:sp>
      <p:sp>
        <p:nvSpPr>
          <p:cNvPr id="9" name="Text Box 13"/>
          <p:cNvSpPr txBox="1">
            <a:spLocks noChangeArrowheads="1"/>
          </p:cNvSpPr>
          <p:nvPr/>
        </p:nvSpPr>
        <p:spPr bwMode="auto">
          <a:xfrm>
            <a:off x="5929313" y="3786188"/>
            <a:ext cx="8636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ct val="150000"/>
              </a:lnSpc>
            </a:pPr>
            <a:r>
              <a:rPr lang="zh-CN" altLang="en-US">
                <a:solidFill>
                  <a:srgbClr val="FF0000"/>
                </a:solidFill>
                <a:latin typeface="Times New Roman" panose="02020603050405020304" pitchFamily="18" charset="0"/>
                <a:ea typeface="黑体" panose="02010609060101010101" pitchFamily="2" charset="-122"/>
                <a:cs typeface="Times New Roman" panose="02020603050405020304" pitchFamily="18" charset="0"/>
              </a:rPr>
              <a:t>消元</a:t>
            </a:r>
          </a:p>
        </p:txBody>
      </p:sp>
      <p:sp>
        <p:nvSpPr>
          <p:cNvPr id="10" name="Text Box 14"/>
          <p:cNvSpPr txBox="1">
            <a:spLocks noChangeArrowheads="1"/>
          </p:cNvSpPr>
          <p:nvPr/>
        </p:nvSpPr>
        <p:spPr bwMode="auto">
          <a:xfrm>
            <a:off x="6865938" y="3573463"/>
            <a:ext cx="2051050" cy="646112"/>
          </a:xfrm>
          <a:prstGeom prst="rect">
            <a:avLst/>
          </a:prstGeom>
          <a:noFill/>
          <a:ln w="9525" algn="ctr">
            <a:solidFill>
              <a:srgbClr val="000000"/>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ct val="150000"/>
              </a:lnSpc>
            </a:pPr>
            <a:r>
              <a:rPr lang="zh-CN" altLang="en-US">
                <a:latin typeface="Times New Roman" panose="02020603050405020304" pitchFamily="18" charset="0"/>
                <a:ea typeface="黑体" panose="02010609060101010101" pitchFamily="2" charset="-122"/>
                <a:cs typeface="Times New Roman" panose="02020603050405020304" pitchFamily="18" charset="0"/>
              </a:rPr>
              <a:t>一元一次方程</a:t>
            </a:r>
          </a:p>
        </p:txBody>
      </p:sp>
      <p:sp>
        <p:nvSpPr>
          <p:cNvPr id="22538" name="Text Box 2"/>
          <p:cNvSpPr txBox="1">
            <a:spLocks noChangeArrowheads="1"/>
          </p:cNvSpPr>
          <p:nvPr/>
        </p:nvSpPr>
        <p:spPr bwMode="auto">
          <a:xfrm>
            <a:off x="642938" y="1077913"/>
            <a:ext cx="15716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spcBef>
                <a:spcPct val="50000"/>
              </a:spcBef>
            </a:pPr>
            <a:r>
              <a:rPr kumimoji="0" lang="zh-CN" altLang="en-US" sz="4000">
                <a:solidFill>
                  <a:srgbClr val="FF0000"/>
                </a:solidFill>
                <a:latin typeface="华文行楷" panose="02010800040101010101" pitchFamily="2" charset="-122"/>
                <a:ea typeface="华文行楷" panose="02010800040101010101" pitchFamily="2" charset="-122"/>
                <a:cs typeface="Times New Roman" panose="02020603050405020304" pitchFamily="18" charset="0"/>
              </a:rPr>
              <a:t>归纳</a:t>
            </a:r>
            <a:endParaRPr lang="zh-CN" altLang="en-US" sz="4000">
              <a:solidFill>
                <a:srgbClr val="FF0000"/>
              </a:solidFill>
              <a:latin typeface="华文行楷" panose="02010800040101010101" pitchFamily="2" charset="-122"/>
              <a:ea typeface="华文行楷" panose="02010800040101010101" pitchFamily="2" charset="-122"/>
              <a:cs typeface="Times New Roman" panose="02020603050405020304" pitchFamily="18" charset="0"/>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ox(in)">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49" presetClass="entr" presetSubtype="0" decel="10000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500" fill="hold"/>
                                        <p:tgtEl>
                                          <p:spTgt spid="7"/>
                                        </p:tgtEl>
                                        <p:attrNameLst>
                                          <p:attrName>ppt_w</p:attrName>
                                        </p:attrNameLst>
                                      </p:cBhvr>
                                      <p:tavLst>
                                        <p:tav tm="0">
                                          <p:val>
                                            <p:fltVal val="0"/>
                                          </p:val>
                                        </p:tav>
                                        <p:tav tm="100000">
                                          <p:val>
                                            <p:strVal val="#ppt_w"/>
                                          </p:val>
                                        </p:tav>
                                      </p:tavLst>
                                    </p:anim>
                                    <p:anim calcmode="lin" valueType="num">
                                      <p:cBhvr>
                                        <p:cTn id="42" dur="500" fill="hold"/>
                                        <p:tgtEl>
                                          <p:spTgt spid="7"/>
                                        </p:tgtEl>
                                        <p:attrNameLst>
                                          <p:attrName>ppt_h</p:attrName>
                                        </p:attrNameLst>
                                      </p:cBhvr>
                                      <p:tavLst>
                                        <p:tav tm="0">
                                          <p:val>
                                            <p:fltVal val="0"/>
                                          </p:val>
                                        </p:tav>
                                        <p:tav tm="100000">
                                          <p:val>
                                            <p:strVal val="#ppt_h"/>
                                          </p:val>
                                        </p:tav>
                                      </p:tavLst>
                                    </p:anim>
                                    <p:anim calcmode="lin" valueType="num">
                                      <p:cBhvr>
                                        <p:cTn id="43" dur="500" fill="hold"/>
                                        <p:tgtEl>
                                          <p:spTgt spid="7"/>
                                        </p:tgtEl>
                                        <p:attrNameLst>
                                          <p:attrName>style.rotation</p:attrName>
                                        </p:attrNameLst>
                                      </p:cBhvr>
                                      <p:tavLst>
                                        <p:tav tm="0">
                                          <p:val>
                                            <p:fltVal val="360"/>
                                          </p:val>
                                        </p:tav>
                                        <p:tav tm="100000">
                                          <p:val>
                                            <p:fltVal val="0"/>
                                          </p:val>
                                        </p:tav>
                                      </p:tavLst>
                                    </p:anim>
                                    <p:animEffect transition="in" filter="fade">
                                      <p:cBhvr>
                                        <p:cTn id="44" dur="5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box(in)">
                                      <p:cBhvr>
                                        <p:cTn id="55" dur="500"/>
                                        <p:tgtEl>
                                          <p:spTgt spid="9"/>
                                        </p:tgtEl>
                                      </p:cBhvr>
                                    </p:animEffect>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wipe(down)">
                                      <p:cBhvr>
                                        <p:cTn id="60" dur="580">
                                          <p:stCondLst>
                                            <p:cond delay="0"/>
                                          </p:stCondLst>
                                        </p:cTn>
                                        <p:tgtEl>
                                          <p:spTgt spid="10"/>
                                        </p:tgtEl>
                                      </p:cBhvr>
                                    </p:animEffect>
                                    <p:anim calcmode="lin" valueType="num">
                                      <p:cBhvr>
                                        <p:cTn id="61"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66" dur="26">
                                          <p:stCondLst>
                                            <p:cond delay="650"/>
                                          </p:stCondLst>
                                        </p:cTn>
                                        <p:tgtEl>
                                          <p:spTgt spid="10"/>
                                        </p:tgtEl>
                                      </p:cBhvr>
                                      <p:to x="100000" y="60000"/>
                                    </p:animScale>
                                    <p:animScale>
                                      <p:cBhvr>
                                        <p:cTn id="67" dur="166" decel="50000">
                                          <p:stCondLst>
                                            <p:cond delay="676"/>
                                          </p:stCondLst>
                                        </p:cTn>
                                        <p:tgtEl>
                                          <p:spTgt spid="10"/>
                                        </p:tgtEl>
                                      </p:cBhvr>
                                      <p:to x="100000" y="100000"/>
                                    </p:animScale>
                                    <p:animScale>
                                      <p:cBhvr>
                                        <p:cTn id="68" dur="26">
                                          <p:stCondLst>
                                            <p:cond delay="1312"/>
                                          </p:stCondLst>
                                        </p:cTn>
                                        <p:tgtEl>
                                          <p:spTgt spid="10"/>
                                        </p:tgtEl>
                                      </p:cBhvr>
                                      <p:to x="100000" y="80000"/>
                                    </p:animScale>
                                    <p:animScale>
                                      <p:cBhvr>
                                        <p:cTn id="69" dur="166" decel="50000">
                                          <p:stCondLst>
                                            <p:cond delay="1338"/>
                                          </p:stCondLst>
                                        </p:cTn>
                                        <p:tgtEl>
                                          <p:spTgt spid="10"/>
                                        </p:tgtEl>
                                      </p:cBhvr>
                                      <p:to x="100000" y="100000"/>
                                    </p:animScale>
                                    <p:animScale>
                                      <p:cBhvr>
                                        <p:cTn id="70" dur="26">
                                          <p:stCondLst>
                                            <p:cond delay="1642"/>
                                          </p:stCondLst>
                                        </p:cTn>
                                        <p:tgtEl>
                                          <p:spTgt spid="10"/>
                                        </p:tgtEl>
                                      </p:cBhvr>
                                      <p:to x="100000" y="90000"/>
                                    </p:animScale>
                                    <p:animScale>
                                      <p:cBhvr>
                                        <p:cTn id="71" dur="166" decel="50000">
                                          <p:stCondLst>
                                            <p:cond delay="1668"/>
                                          </p:stCondLst>
                                        </p:cTn>
                                        <p:tgtEl>
                                          <p:spTgt spid="10"/>
                                        </p:tgtEl>
                                      </p:cBhvr>
                                      <p:to x="100000" y="100000"/>
                                    </p:animScale>
                                    <p:animScale>
                                      <p:cBhvr>
                                        <p:cTn id="72" dur="26">
                                          <p:stCondLst>
                                            <p:cond delay="1808"/>
                                          </p:stCondLst>
                                        </p:cTn>
                                        <p:tgtEl>
                                          <p:spTgt spid="10"/>
                                        </p:tgtEl>
                                      </p:cBhvr>
                                      <p:to x="100000" y="95000"/>
                                    </p:animScale>
                                    <p:animScale>
                                      <p:cBhvr>
                                        <p:cTn id="73"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p:bldP spid="7" grpId="0" animBg="1"/>
      <p:bldP spid="8" grpId="0" animBg="1"/>
      <p:bldP spid="9" grpId="0"/>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466725" y="1649413"/>
            <a:ext cx="810577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800" dirty="0">
                <a:latin typeface="Times New Roman" panose="02020603050405020304" pitchFamily="18" charset="0"/>
                <a:ea typeface="黑体" panose="02010609060101010101" pitchFamily="2" charset="-122"/>
                <a:cs typeface="Times New Roman" panose="02020603050405020304" pitchFamily="18" charset="0"/>
              </a:rPr>
              <a:t>     在解三元一次方程组时的消元与解二元一次方程组的消元有什么不同？解上面的方程组时，你能先消去未知数</a:t>
            </a:r>
            <a:r>
              <a:rPr lang="en-US" altLang="zh-CN" sz="2800" i="1" dirty="0">
                <a:latin typeface="Times New Roman" panose="02020603050405020304" pitchFamily="18" charset="0"/>
                <a:ea typeface="黑体" panose="02010609060101010101" pitchFamily="2" charset="-122"/>
                <a:cs typeface="Times New Roman" panose="02020603050405020304" pitchFamily="18" charset="0"/>
              </a:rPr>
              <a:t>y</a:t>
            </a:r>
            <a:r>
              <a:rPr lang="zh-CN" altLang="en-US" sz="2800" dirty="0">
                <a:latin typeface="Times New Roman" panose="02020603050405020304" pitchFamily="18" charset="0"/>
                <a:ea typeface="黑体" panose="02010609060101010101" pitchFamily="2" charset="-122"/>
                <a:cs typeface="Times New Roman" panose="02020603050405020304" pitchFamily="18" charset="0"/>
              </a:rPr>
              <a:t>（或</a:t>
            </a:r>
            <a:r>
              <a:rPr lang="en-US" altLang="zh-CN" sz="2800" i="1" dirty="0">
                <a:latin typeface="Times New Roman" panose="02020603050405020304" pitchFamily="18" charset="0"/>
                <a:ea typeface="黑体" panose="02010609060101010101" pitchFamily="2" charset="-122"/>
                <a:cs typeface="Times New Roman" panose="02020603050405020304" pitchFamily="18" charset="0"/>
              </a:rPr>
              <a:t>x</a:t>
            </a:r>
            <a:r>
              <a:rPr lang="zh-CN" altLang="en-US" sz="2800" dirty="0">
                <a:latin typeface="Times New Roman" panose="02020603050405020304" pitchFamily="18" charset="0"/>
                <a:ea typeface="黑体" panose="02010609060101010101" pitchFamily="2" charset="-122"/>
                <a:cs typeface="Times New Roman" panose="02020603050405020304" pitchFamily="18" charset="0"/>
              </a:rPr>
              <a:t>），从而得到方程组的解吗？</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内容占位符 2"/>
          <p:cNvSpPr txBox="1"/>
          <p:nvPr/>
        </p:nvSpPr>
        <p:spPr bwMode="auto">
          <a:xfrm>
            <a:off x="500063" y="1428750"/>
            <a:ext cx="2392362"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spcBef>
                <a:spcPct val="20000"/>
              </a:spcBef>
              <a:buFont typeface="Arial" panose="020B0604020202020204" pitchFamily="34" charset="0"/>
              <a:buNone/>
            </a:pPr>
            <a:r>
              <a:rPr lang="en-US" altLang="zh-CN" sz="2800">
                <a:latin typeface="Times New Roman" panose="02020603050405020304" pitchFamily="18" charset="0"/>
                <a:ea typeface="黑体" panose="02010609060101010101" pitchFamily="2" charset="-122"/>
                <a:cs typeface="Times New Roman" panose="02020603050405020304" pitchFamily="18" charset="0"/>
              </a:rPr>
              <a:t>1. </a:t>
            </a:r>
            <a:r>
              <a:rPr lang="zh-CN" altLang="en-US" sz="2800">
                <a:latin typeface="Times New Roman" panose="02020603050405020304" pitchFamily="18" charset="0"/>
                <a:ea typeface="黑体" panose="02010609060101010101" pitchFamily="2" charset="-122"/>
                <a:cs typeface="Times New Roman" panose="02020603050405020304" pitchFamily="18" charset="0"/>
              </a:rPr>
              <a:t>解方程组：</a:t>
            </a:r>
          </a:p>
        </p:txBody>
      </p:sp>
      <p:graphicFrame>
        <p:nvGraphicFramePr>
          <p:cNvPr id="7" name="对象 5"/>
          <p:cNvGraphicFramePr>
            <a:graphicFrameLocks noChangeAspect="1"/>
          </p:cNvGraphicFramePr>
          <p:nvPr/>
        </p:nvGraphicFramePr>
        <p:xfrm>
          <a:off x="1184275" y="2373313"/>
          <a:ext cx="3135313" cy="1619250"/>
        </p:xfrm>
        <a:graphic>
          <a:graphicData uri="http://schemas.openxmlformats.org/presentationml/2006/ole">
            <mc:AlternateContent xmlns:mc="http://schemas.openxmlformats.org/markup-compatibility/2006">
              <mc:Choice xmlns:v="urn:schemas-microsoft-com:vml" Requires="v">
                <p:oleObj spid="_x0000_s4109" name="Equation" r:id="rId3" imgW="1422400" imgH="736600" progId="Equation.DSMT4">
                  <p:embed/>
                </p:oleObj>
              </mc:Choice>
              <mc:Fallback>
                <p:oleObj name="Equation" r:id="rId3" imgW="1422400" imgH="736600" progId="Equation.DSMT4">
                  <p:embed/>
                  <p:pic>
                    <p:nvPicPr>
                      <p:cNvPr id="0" name="对象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4275" y="2373313"/>
                        <a:ext cx="3135313"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对象 7"/>
          <p:cNvGraphicFramePr>
            <a:graphicFrameLocks noChangeAspect="1"/>
          </p:cNvGraphicFramePr>
          <p:nvPr/>
        </p:nvGraphicFramePr>
        <p:xfrm>
          <a:off x="5000625" y="2373313"/>
          <a:ext cx="3643313" cy="1609725"/>
        </p:xfrm>
        <a:graphic>
          <a:graphicData uri="http://schemas.openxmlformats.org/presentationml/2006/ole">
            <mc:AlternateContent xmlns:mc="http://schemas.openxmlformats.org/markup-compatibility/2006">
              <mc:Choice xmlns:v="urn:schemas-microsoft-com:vml" Requires="v">
                <p:oleObj spid="_x0000_s4110" name="Equation" r:id="rId5" imgW="1663700" imgH="736600" progId="Equation.DSMT4">
                  <p:embed/>
                </p:oleObj>
              </mc:Choice>
              <mc:Fallback>
                <p:oleObj name="Equation" r:id="rId5" imgW="1663700" imgH="736600" progId="Equation.DSMT4">
                  <p:embed/>
                  <p:pic>
                    <p:nvPicPr>
                      <p:cNvPr id="0" name="对象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0625" y="2373313"/>
                        <a:ext cx="3643313"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565150" y="928688"/>
            <a:ext cx="8001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ct val="150000"/>
              </a:lnSpc>
              <a:spcBef>
                <a:spcPct val="50000"/>
              </a:spcBef>
            </a:pPr>
            <a:r>
              <a:rPr lang="en-US" altLang="zh-CN" sz="2600">
                <a:latin typeface="Times New Roman" panose="02020603050405020304" pitchFamily="18" charset="0"/>
                <a:ea typeface="黑体" panose="02010609060101010101" pitchFamily="2" charset="-122"/>
                <a:cs typeface="Times New Roman" panose="02020603050405020304" pitchFamily="18" charset="0"/>
              </a:rPr>
              <a:t>2. </a:t>
            </a:r>
            <a:r>
              <a:rPr lang="zh-CN" altLang="en-US" sz="2600">
                <a:latin typeface="Times New Roman" panose="02020603050405020304" pitchFamily="18" charset="0"/>
                <a:ea typeface="黑体" panose="02010609060101010101" pitchFamily="2" charset="-122"/>
                <a:cs typeface="Times New Roman" panose="02020603050405020304" pitchFamily="18" charset="0"/>
              </a:rPr>
              <a:t>某校初中三个年级共有</a:t>
            </a:r>
            <a:r>
              <a:rPr lang="en-US" altLang="zh-CN" sz="2600">
                <a:latin typeface="Times New Roman" panose="02020603050405020304" pitchFamily="18" charset="0"/>
                <a:ea typeface="黑体" panose="02010609060101010101" pitchFamily="2" charset="-122"/>
                <a:cs typeface="Times New Roman" panose="02020603050405020304" pitchFamily="18" charset="0"/>
              </a:rPr>
              <a:t>651</a:t>
            </a:r>
            <a:r>
              <a:rPr lang="zh-CN" altLang="en-US" sz="2600">
                <a:latin typeface="Times New Roman" panose="02020603050405020304" pitchFamily="18" charset="0"/>
                <a:ea typeface="黑体" panose="02010609060101010101" pitchFamily="2" charset="-122"/>
                <a:cs typeface="Times New Roman" panose="02020603050405020304" pitchFamily="18" charset="0"/>
              </a:rPr>
              <a:t>人，八年级的学生比九年级的学生人数多</a:t>
            </a:r>
            <a:r>
              <a:rPr lang="en-US" altLang="zh-CN" sz="2600">
                <a:latin typeface="Times New Roman" panose="02020603050405020304" pitchFamily="18" charset="0"/>
                <a:ea typeface="黑体" panose="02010609060101010101" pitchFamily="2" charset="-122"/>
                <a:cs typeface="Times New Roman" panose="02020603050405020304" pitchFamily="18" charset="0"/>
              </a:rPr>
              <a:t>10%</a:t>
            </a:r>
            <a:r>
              <a:rPr lang="zh-CN" altLang="en-US" sz="2600">
                <a:latin typeface="Times New Roman" panose="02020603050405020304" pitchFamily="18" charset="0"/>
                <a:ea typeface="黑体" panose="02010609060101010101" pitchFamily="2" charset="-122"/>
                <a:cs typeface="Times New Roman" panose="02020603050405020304" pitchFamily="18" charset="0"/>
              </a:rPr>
              <a:t>，七年级的学生比八年级多</a:t>
            </a:r>
            <a:r>
              <a:rPr lang="en-US" altLang="zh-CN" sz="2600">
                <a:latin typeface="Times New Roman" panose="02020603050405020304" pitchFamily="18" charset="0"/>
                <a:ea typeface="黑体" panose="02010609060101010101" pitchFamily="2" charset="-122"/>
                <a:cs typeface="Times New Roman" panose="02020603050405020304" pitchFamily="18" charset="0"/>
              </a:rPr>
              <a:t>5%</a:t>
            </a:r>
            <a:r>
              <a:rPr lang="zh-CN" altLang="en-US" sz="2600">
                <a:latin typeface="Times New Roman" panose="02020603050405020304" pitchFamily="18" charset="0"/>
                <a:ea typeface="黑体" panose="02010609060101010101" pitchFamily="2" charset="-122"/>
                <a:cs typeface="Times New Roman" panose="02020603050405020304" pitchFamily="18" charset="0"/>
              </a:rPr>
              <a:t>，求三个年级各有多少学生？</a:t>
            </a:r>
          </a:p>
        </p:txBody>
      </p:sp>
      <p:sp>
        <p:nvSpPr>
          <p:cNvPr id="4" name="内容占位符 2"/>
          <p:cNvSpPr txBox="1"/>
          <p:nvPr/>
        </p:nvSpPr>
        <p:spPr bwMode="auto">
          <a:xfrm>
            <a:off x="655638" y="3000375"/>
            <a:ext cx="8001000"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ts val="3600"/>
              </a:lnSpc>
              <a:spcBef>
                <a:spcPct val="20000"/>
              </a:spcBef>
              <a:buFont typeface="Arial" panose="020B0604020202020204" pitchFamily="34" charset="0"/>
              <a:buNone/>
            </a:pPr>
            <a:r>
              <a:rPr lang="zh-CN" altLang="en-US">
                <a:solidFill>
                  <a:srgbClr val="FF0000"/>
                </a:solidFill>
                <a:latin typeface="Times New Roman" panose="02020603050405020304" pitchFamily="18" charset="0"/>
                <a:ea typeface="黑体" panose="02010609060101010101" pitchFamily="2" charset="-122"/>
                <a:cs typeface="Times New Roman" panose="02020603050405020304" pitchFamily="18" charset="0"/>
              </a:rPr>
              <a:t>    解</a:t>
            </a:r>
            <a:r>
              <a:rPr lang="zh-CN" altLang="en-US">
                <a:latin typeface="Times New Roman" panose="02020603050405020304" pitchFamily="18" charset="0"/>
                <a:ea typeface="黑体" panose="02010609060101010101" pitchFamily="2" charset="-122"/>
                <a:cs typeface="Times New Roman" panose="02020603050405020304" pitchFamily="18" charset="0"/>
              </a:rPr>
              <a:t>：由题意设七，八，九年级的学生人数分别为</a:t>
            </a:r>
            <a:r>
              <a:rPr lang="en-US" altLang="zh-CN" i="1">
                <a:latin typeface="Times New Roman" panose="02020603050405020304" pitchFamily="18" charset="0"/>
                <a:ea typeface="黑体" panose="02010609060101010101" pitchFamily="2" charset="-122"/>
                <a:cs typeface="Times New Roman" panose="02020603050405020304" pitchFamily="18" charset="0"/>
              </a:rPr>
              <a:t>x, y, z</a:t>
            </a:r>
            <a:r>
              <a:rPr lang="zh-CN" altLang="en-US">
                <a:latin typeface="Times New Roman" panose="02020603050405020304" pitchFamily="18" charset="0"/>
                <a:ea typeface="黑体" panose="02010609060101010101" pitchFamily="2" charset="-122"/>
                <a:cs typeface="Times New Roman" panose="02020603050405020304" pitchFamily="18" charset="0"/>
              </a:rPr>
              <a:t>人，得方程：</a:t>
            </a:r>
          </a:p>
        </p:txBody>
      </p:sp>
      <p:graphicFrame>
        <p:nvGraphicFramePr>
          <p:cNvPr id="5" name="对象 9"/>
          <p:cNvGraphicFramePr>
            <a:graphicFrameLocks noChangeAspect="1"/>
          </p:cNvGraphicFramePr>
          <p:nvPr/>
        </p:nvGraphicFramePr>
        <p:xfrm>
          <a:off x="2000250" y="4000500"/>
          <a:ext cx="3465513" cy="1560513"/>
        </p:xfrm>
        <a:graphic>
          <a:graphicData uri="http://schemas.openxmlformats.org/presentationml/2006/ole">
            <mc:AlternateContent xmlns:mc="http://schemas.openxmlformats.org/markup-compatibility/2006">
              <mc:Choice xmlns:v="urn:schemas-microsoft-com:vml" Requires="v">
                <p:oleObj spid="_x0000_s5135" name="Equation" r:id="rId3" imgW="1625600" imgH="736600" progId="Equation.DSMT4">
                  <p:embed/>
                </p:oleObj>
              </mc:Choice>
              <mc:Fallback>
                <p:oleObj name="Equation" r:id="rId3" imgW="1625600" imgH="736600" progId="Equation.DSMT4">
                  <p:embed/>
                  <p:pic>
                    <p:nvPicPr>
                      <p:cNvPr id="0" name="对象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0250" y="4000500"/>
                        <a:ext cx="3465513" cy="156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75" name="对象 14"/>
          <p:cNvGraphicFramePr>
            <a:graphicFrameLocks noChangeAspect="1"/>
          </p:cNvGraphicFramePr>
          <p:nvPr/>
        </p:nvGraphicFramePr>
        <p:xfrm>
          <a:off x="6000750" y="4071938"/>
          <a:ext cx="2128838" cy="1566862"/>
        </p:xfrm>
        <a:graphic>
          <a:graphicData uri="http://schemas.openxmlformats.org/presentationml/2006/ole">
            <mc:AlternateContent xmlns:mc="http://schemas.openxmlformats.org/markup-compatibility/2006">
              <mc:Choice xmlns:v="urn:schemas-microsoft-com:vml" Requires="v">
                <p:oleObj spid="_x0000_s5136" name="Equation" r:id="rId5" imgW="965200" imgH="711200" progId="Equation.DSMT4">
                  <p:embed/>
                </p:oleObj>
              </mc:Choice>
              <mc:Fallback>
                <p:oleObj name="Equation" r:id="rId5" imgW="965200" imgH="711200" progId="Equation.DSMT4">
                  <p:embed/>
                  <p:pic>
                    <p:nvPicPr>
                      <p:cNvPr id="0" name="对象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00750" y="4071938"/>
                        <a:ext cx="2128838" cy="156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矩形 6"/>
          <p:cNvSpPr>
            <a:spLocks noChangeArrowheads="1"/>
          </p:cNvSpPr>
          <p:nvPr/>
        </p:nvSpPr>
        <p:spPr bwMode="auto">
          <a:xfrm>
            <a:off x="3500438" y="5929313"/>
            <a:ext cx="2698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800">
                <a:solidFill>
                  <a:srgbClr val="0000FF"/>
                </a:solidFill>
                <a:latin typeface="黑体" panose="02010609060101010101" pitchFamily="2" charset="-122"/>
                <a:ea typeface="黑体" panose="02010609060101010101" pitchFamily="2" charset="-122"/>
              </a:rPr>
              <a:t>你解出来了吗？</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275"/>
                                        </p:tgtEl>
                                        <p:attrNameLst>
                                          <p:attrName>style.visibility</p:attrName>
                                        </p:attrNameLst>
                                      </p:cBhvr>
                                      <p:to>
                                        <p:strVal val="visible"/>
                                      </p:to>
                                    </p:set>
                                    <p:animEffect transition="in" filter="fade">
                                      <p:cBhvr>
                                        <p:cTn id="21" dur="1000"/>
                                        <p:tgtEl>
                                          <p:spTgt spid="11275"/>
                                        </p:tgtEl>
                                      </p:cBhvr>
                                    </p:animEffect>
                                    <p:anim calcmode="lin" valueType="num">
                                      <p:cBhvr>
                                        <p:cTn id="22" dur="1000" fill="hold"/>
                                        <p:tgtEl>
                                          <p:spTgt spid="11275"/>
                                        </p:tgtEl>
                                        <p:attrNameLst>
                                          <p:attrName>ppt_x</p:attrName>
                                        </p:attrNameLst>
                                      </p:cBhvr>
                                      <p:tavLst>
                                        <p:tav tm="0">
                                          <p:val>
                                            <p:strVal val="#ppt_x"/>
                                          </p:val>
                                        </p:tav>
                                        <p:tav tm="100000">
                                          <p:val>
                                            <p:strVal val="#ppt_x"/>
                                          </p:val>
                                        </p:tav>
                                      </p:tavLst>
                                    </p:anim>
                                    <p:anim calcmode="lin" valueType="num">
                                      <p:cBhvr>
                                        <p:cTn id="23" dur="1000" fill="hold"/>
                                        <p:tgtEl>
                                          <p:spTgt spid="1127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a:spLocks noChangeArrowheads="1"/>
          </p:cNvSpPr>
          <p:nvPr/>
        </p:nvSpPr>
        <p:spPr bwMode="auto">
          <a:xfrm>
            <a:off x="2947988" y="4595813"/>
            <a:ext cx="447357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40000"/>
              </a:lnSpc>
            </a:pPr>
            <a:r>
              <a:rPr lang="en-US" altLang="zh-CN" sz="2800">
                <a:latin typeface="Times New Roman" panose="02020603050405020304" pitchFamily="18" charset="0"/>
                <a:ea typeface="黑体" panose="02010609060101010101" pitchFamily="2" charset="-122"/>
                <a:cs typeface="Times New Roman" panose="02020603050405020304" pitchFamily="18" charset="0"/>
              </a:rPr>
              <a:t>P22</a:t>
            </a:r>
            <a:r>
              <a:rPr lang="zh-CN" altLang="en-US" sz="2800">
                <a:latin typeface="Times New Roman" panose="02020603050405020304" pitchFamily="18" charset="0"/>
                <a:ea typeface="黑体" panose="02010609060101010101" pitchFamily="2" charset="-122"/>
                <a:cs typeface="Times New Roman" panose="02020603050405020304" pitchFamily="18" charset="0"/>
              </a:rPr>
              <a:t>，</a:t>
            </a:r>
            <a:r>
              <a:rPr lang="en-US" altLang="zh-CN" sz="2800">
                <a:latin typeface="Times New Roman" panose="02020603050405020304" pitchFamily="18" charset="0"/>
                <a:ea typeface="黑体" panose="02010609060101010101" pitchFamily="2" charset="-122"/>
                <a:cs typeface="Times New Roman" panose="02020603050405020304" pitchFamily="18" charset="0"/>
              </a:rPr>
              <a:t>A</a:t>
            </a:r>
            <a:r>
              <a:rPr lang="zh-CN" altLang="en-US" sz="2800">
                <a:latin typeface="Times New Roman" panose="02020603050405020304" pitchFamily="18" charset="0"/>
                <a:ea typeface="黑体" panose="02010609060101010101" pitchFamily="2" charset="-122"/>
                <a:cs typeface="Times New Roman" panose="02020603050405020304" pitchFamily="18" charset="0"/>
              </a:rPr>
              <a:t>组第</a:t>
            </a:r>
            <a:r>
              <a:rPr lang="en-US" altLang="zh-CN" sz="2800">
                <a:latin typeface="Times New Roman" panose="02020603050405020304" pitchFamily="18" charset="0"/>
                <a:ea typeface="黑体" panose="02010609060101010101" pitchFamily="2" charset="-122"/>
                <a:cs typeface="Times New Roman" panose="02020603050405020304" pitchFamily="18" charset="0"/>
              </a:rPr>
              <a:t>1</a:t>
            </a:r>
            <a:r>
              <a:rPr lang="zh-CN" altLang="en-US" sz="2800">
                <a:latin typeface="Times New Roman" panose="02020603050405020304" pitchFamily="18" charset="0"/>
                <a:ea typeface="黑体" panose="02010609060101010101" pitchFamily="2" charset="-122"/>
                <a:cs typeface="Times New Roman" panose="02020603050405020304" pitchFamily="18" charset="0"/>
              </a:rPr>
              <a:t>题，</a:t>
            </a:r>
            <a:r>
              <a:rPr lang="en-US" altLang="zh-CN" sz="2800">
                <a:latin typeface="Times New Roman" panose="02020603050405020304" pitchFamily="18" charset="0"/>
                <a:ea typeface="黑体" panose="02010609060101010101" pitchFamily="2" charset="-122"/>
                <a:cs typeface="Times New Roman" panose="02020603050405020304" pitchFamily="18" charset="0"/>
              </a:rPr>
              <a:t>B</a:t>
            </a:r>
            <a:r>
              <a:rPr lang="zh-CN" altLang="en-US" sz="2800">
                <a:latin typeface="Times New Roman" panose="02020603050405020304" pitchFamily="18" charset="0"/>
                <a:ea typeface="黑体" panose="02010609060101010101" pitchFamily="2" charset="-122"/>
                <a:cs typeface="Times New Roman" panose="02020603050405020304" pitchFamily="18" charset="0"/>
              </a:rPr>
              <a:t>组第</a:t>
            </a:r>
            <a:r>
              <a:rPr lang="en-US" altLang="zh-CN" sz="2800">
                <a:latin typeface="Times New Roman" panose="02020603050405020304" pitchFamily="18" charset="0"/>
                <a:ea typeface="黑体" panose="02010609060101010101" pitchFamily="2" charset="-122"/>
                <a:cs typeface="Times New Roman" panose="02020603050405020304" pitchFamily="18" charset="0"/>
              </a:rPr>
              <a:t>2</a:t>
            </a:r>
            <a:r>
              <a:rPr lang="zh-CN" altLang="en-US" sz="2800">
                <a:latin typeface="Times New Roman" panose="02020603050405020304" pitchFamily="18" charset="0"/>
                <a:ea typeface="黑体" panose="02010609060101010101" pitchFamily="2" charset="-122"/>
                <a:cs typeface="Times New Roman" panose="02020603050405020304" pitchFamily="18" charset="0"/>
              </a:rPr>
              <a:t>题</a:t>
            </a:r>
          </a:p>
        </p:txBody>
      </p:sp>
      <p:pic>
        <p:nvPicPr>
          <p:cNvPr id="15" name="Picture 2" descr="C:\Documents and Settings\Administrator\Local Settings\Temporary Internet Files\Content.IE5\UV41EZ01\MC900234083[1].wmf"/>
          <p:cNvPicPr>
            <a:picLocks noChangeAspect="1" noChangeArrowheads="1"/>
          </p:cNvPicPr>
          <p:nvPr/>
        </p:nvPicPr>
        <p:blipFill>
          <a:blip r:embed="rId3" cstate="email"/>
          <a:srcRect/>
          <a:stretch>
            <a:fillRect/>
          </a:stretch>
        </p:blipFill>
        <p:spPr bwMode="auto">
          <a:xfrm>
            <a:off x="1500188" y="4595813"/>
            <a:ext cx="1473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1"/>
          <p:cNvSpPr>
            <a:spLocks noChangeArrowheads="1"/>
          </p:cNvSpPr>
          <p:nvPr/>
        </p:nvSpPr>
        <p:spPr bwMode="auto">
          <a:xfrm>
            <a:off x="1357313" y="1000125"/>
            <a:ext cx="47148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altLang="zh-CN" sz="2600">
                <a:latin typeface="Times New Roman" panose="02020603050405020304" pitchFamily="18" charset="0"/>
                <a:ea typeface="黑体" panose="02010609060101010101" pitchFamily="2" charset="-122"/>
                <a:cs typeface="Times New Roman" panose="02020603050405020304" pitchFamily="18" charset="0"/>
              </a:rPr>
              <a:t>1. </a:t>
            </a:r>
            <a:r>
              <a:rPr lang="zh-CN" altLang="en-US" sz="2600">
                <a:latin typeface="Times New Roman" panose="02020603050405020304" pitchFamily="18" charset="0"/>
                <a:ea typeface="黑体" panose="02010609060101010101" pitchFamily="2" charset="-122"/>
                <a:cs typeface="Times New Roman" panose="02020603050405020304" pitchFamily="18" charset="0"/>
              </a:rPr>
              <a:t>三元一次方程组的概念；</a:t>
            </a:r>
          </a:p>
        </p:txBody>
      </p:sp>
      <p:sp>
        <p:nvSpPr>
          <p:cNvPr id="6" name="Rectangle 17"/>
          <p:cNvSpPr>
            <a:spLocks noChangeArrowheads="1"/>
          </p:cNvSpPr>
          <p:nvPr/>
        </p:nvSpPr>
        <p:spPr bwMode="auto">
          <a:xfrm>
            <a:off x="1385888" y="1690688"/>
            <a:ext cx="426878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r>
              <a:rPr lang="en-US" altLang="zh-CN" sz="2600">
                <a:latin typeface="Times New Roman" panose="02020603050405020304" pitchFamily="18" charset="0"/>
                <a:ea typeface="黑体" panose="02010609060101010101" pitchFamily="2" charset="-122"/>
                <a:cs typeface="Times New Roman" panose="02020603050405020304" pitchFamily="18" charset="0"/>
              </a:rPr>
              <a:t>2. </a:t>
            </a:r>
            <a:r>
              <a:rPr lang="zh-CN" altLang="en-US" sz="2600">
                <a:latin typeface="Times New Roman" panose="02020603050405020304" pitchFamily="18" charset="0"/>
                <a:ea typeface="黑体" panose="02010609060101010101" pitchFamily="2" charset="-122"/>
                <a:cs typeface="Times New Roman" panose="02020603050405020304" pitchFamily="18" charset="0"/>
              </a:rPr>
              <a:t>三元一次方程组的解法； </a:t>
            </a:r>
          </a:p>
        </p:txBody>
      </p:sp>
      <p:sp>
        <p:nvSpPr>
          <p:cNvPr id="7" name="Text Box 7"/>
          <p:cNvSpPr txBox="1">
            <a:spLocks noChangeArrowheads="1"/>
          </p:cNvSpPr>
          <p:nvPr/>
        </p:nvSpPr>
        <p:spPr bwMode="auto">
          <a:xfrm>
            <a:off x="714375" y="2428875"/>
            <a:ext cx="2071688" cy="554038"/>
          </a:xfrm>
          <a:prstGeom prst="rect">
            <a:avLst/>
          </a:prstGeom>
          <a:noFill/>
          <a:ln w="9525" algn="ctr">
            <a:solidFill>
              <a:srgbClr val="000000"/>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ct val="150000"/>
              </a:lnSpc>
            </a:pPr>
            <a:r>
              <a:rPr lang="zh-CN" altLang="en-US" sz="2000">
                <a:latin typeface="Times New Roman" panose="02020603050405020304" pitchFamily="18" charset="0"/>
                <a:ea typeface="黑体" panose="02010609060101010101" pitchFamily="2" charset="-122"/>
                <a:cs typeface="Times New Roman" panose="02020603050405020304" pitchFamily="18" charset="0"/>
              </a:rPr>
              <a:t>三元一次方程组</a:t>
            </a:r>
          </a:p>
        </p:txBody>
      </p:sp>
      <p:sp>
        <p:nvSpPr>
          <p:cNvPr id="8" name="Line 9"/>
          <p:cNvSpPr>
            <a:spLocks noChangeShapeType="1"/>
          </p:cNvSpPr>
          <p:nvPr/>
        </p:nvSpPr>
        <p:spPr bwMode="auto">
          <a:xfrm>
            <a:off x="2836863" y="2784475"/>
            <a:ext cx="776287" cy="4763"/>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spAutoFit/>
          </a:bodyPr>
          <a:lstStyle/>
          <a:p>
            <a:endParaRPr lang="zh-CN" altLang="en-US"/>
          </a:p>
        </p:txBody>
      </p:sp>
      <p:sp>
        <p:nvSpPr>
          <p:cNvPr id="9" name="Text Box 10"/>
          <p:cNvSpPr txBox="1">
            <a:spLocks noChangeArrowheads="1"/>
          </p:cNvSpPr>
          <p:nvPr/>
        </p:nvSpPr>
        <p:spPr bwMode="auto">
          <a:xfrm>
            <a:off x="2805113" y="2641600"/>
            <a:ext cx="86518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ct val="150000"/>
              </a:lnSpc>
            </a:pPr>
            <a:r>
              <a:rPr lang="zh-CN" altLang="en-US" sz="2000">
                <a:solidFill>
                  <a:srgbClr val="FF0000"/>
                </a:solidFill>
                <a:latin typeface="Times New Roman" panose="02020603050405020304" pitchFamily="18" charset="0"/>
                <a:ea typeface="黑体" panose="02010609060101010101" pitchFamily="2" charset="-122"/>
                <a:cs typeface="Times New Roman" panose="02020603050405020304" pitchFamily="18" charset="0"/>
              </a:rPr>
              <a:t>消元</a:t>
            </a:r>
          </a:p>
        </p:txBody>
      </p:sp>
      <p:sp>
        <p:nvSpPr>
          <p:cNvPr id="10" name="Text Box 11"/>
          <p:cNvSpPr txBox="1">
            <a:spLocks noChangeArrowheads="1"/>
          </p:cNvSpPr>
          <p:nvPr/>
        </p:nvSpPr>
        <p:spPr bwMode="auto">
          <a:xfrm>
            <a:off x="3684588" y="2428875"/>
            <a:ext cx="1981200" cy="495300"/>
          </a:xfrm>
          <a:prstGeom prst="rect">
            <a:avLst/>
          </a:prstGeom>
          <a:noFill/>
          <a:ln w="9525" algn="ctr">
            <a:solidFill>
              <a:srgbClr val="000000"/>
            </a:solidFill>
            <a:miter lim="800000"/>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ct val="150000"/>
              </a:lnSpc>
            </a:pPr>
            <a:r>
              <a:rPr lang="zh-CN" altLang="en-US" sz="2000">
                <a:latin typeface="Times New Roman" panose="02020603050405020304" pitchFamily="18" charset="0"/>
                <a:ea typeface="黑体" panose="02010609060101010101" pitchFamily="2" charset="-122"/>
                <a:cs typeface="Times New Roman" panose="02020603050405020304" pitchFamily="18" charset="0"/>
              </a:rPr>
              <a:t>二元一次方程组</a:t>
            </a:r>
          </a:p>
        </p:txBody>
      </p:sp>
      <p:sp>
        <p:nvSpPr>
          <p:cNvPr id="11" name="Line 12"/>
          <p:cNvSpPr>
            <a:spLocks noChangeShapeType="1"/>
          </p:cNvSpPr>
          <p:nvPr/>
        </p:nvSpPr>
        <p:spPr bwMode="auto">
          <a:xfrm>
            <a:off x="5786438" y="2784475"/>
            <a:ext cx="803275" cy="4763"/>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spAutoFit/>
          </a:bodyPr>
          <a:lstStyle/>
          <a:p>
            <a:endParaRPr lang="zh-CN" altLang="en-US"/>
          </a:p>
        </p:txBody>
      </p:sp>
      <p:sp>
        <p:nvSpPr>
          <p:cNvPr id="12" name="Text Box 13"/>
          <p:cNvSpPr txBox="1">
            <a:spLocks noChangeArrowheads="1"/>
          </p:cNvSpPr>
          <p:nvPr/>
        </p:nvSpPr>
        <p:spPr bwMode="auto">
          <a:xfrm>
            <a:off x="5799138" y="2641600"/>
            <a:ext cx="8636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ct val="150000"/>
              </a:lnSpc>
            </a:pPr>
            <a:r>
              <a:rPr lang="zh-CN" altLang="en-US" sz="2000">
                <a:solidFill>
                  <a:srgbClr val="FF0000"/>
                </a:solidFill>
                <a:latin typeface="Times New Roman" panose="02020603050405020304" pitchFamily="18" charset="0"/>
                <a:ea typeface="黑体" panose="02010609060101010101" pitchFamily="2" charset="-122"/>
                <a:cs typeface="Times New Roman" panose="02020603050405020304" pitchFamily="18" charset="0"/>
              </a:rPr>
              <a:t>消元</a:t>
            </a:r>
          </a:p>
        </p:txBody>
      </p:sp>
      <p:sp>
        <p:nvSpPr>
          <p:cNvPr id="13" name="Text Box 14"/>
          <p:cNvSpPr txBox="1">
            <a:spLocks noChangeArrowheads="1"/>
          </p:cNvSpPr>
          <p:nvPr/>
        </p:nvSpPr>
        <p:spPr bwMode="auto">
          <a:xfrm>
            <a:off x="6735763" y="2428875"/>
            <a:ext cx="1765300" cy="554038"/>
          </a:xfrm>
          <a:prstGeom prst="rect">
            <a:avLst/>
          </a:prstGeom>
          <a:noFill/>
          <a:ln w="9525" algn="ctr">
            <a:solidFill>
              <a:srgbClr val="000000"/>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ct val="150000"/>
              </a:lnSpc>
            </a:pPr>
            <a:r>
              <a:rPr lang="zh-CN" altLang="en-US" sz="2000">
                <a:latin typeface="Times New Roman" panose="02020603050405020304" pitchFamily="18" charset="0"/>
                <a:ea typeface="黑体" panose="02010609060101010101" pitchFamily="2" charset="-122"/>
                <a:cs typeface="Times New Roman" panose="02020603050405020304" pitchFamily="18" charset="0"/>
              </a:rPr>
              <a:t>一元一次方程</a:t>
            </a:r>
          </a:p>
        </p:txBody>
      </p:sp>
      <p:sp>
        <p:nvSpPr>
          <p:cNvPr id="16" name="矩形 19"/>
          <p:cNvSpPr>
            <a:spLocks noChangeArrowheads="1"/>
          </p:cNvSpPr>
          <p:nvPr/>
        </p:nvSpPr>
        <p:spPr bwMode="auto">
          <a:xfrm>
            <a:off x="1357313" y="3429000"/>
            <a:ext cx="621506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600">
                <a:latin typeface="Times New Roman" panose="02020603050405020304" pitchFamily="18" charset="0"/>
                <a:ea typeface="黑体" panose="02010609060101010101" pitchFamily="2" charset="-122"/>
                <a:cs typeface="Times New Roman" panose="02020603050405020304" pitchFamily="18" charset="0"/>
              </a:rPr>
              <a:t>3.</a:t>
            </a:r>
            <a:r>
              <a:rPr lang="zh-CN" altLang="en-US" sz="2600">
                <a:latin typeface="Times New Roman" panose="02020603050405020304" pitchFamily="18" charset="0"/>
                <a:ea typeface="黑体" panose="02010609060101010101" pitchFamily="2" charset="-122"/>
                <a:cs typeface="Times New Roman" panose="02020603050405020304" pitchFamily="18" charset="0"/>
              </a:rPr>
              <a:t>谈谈你对求解多元一次方程组的看法</a:t>
            </a:r>
            <a:r>
              <a:rPr lang="en-US" altLang="zh-CN" sz="2600">
                <a:latin typeface="Times New Roman" panose="02020603050405020304" pitchFamily="18" charset="0"/>
                <a:ea typeface="黑体" panose="02010609060101010101" pitchFamily="2" charset="-122"/>
                <a:cs typeface="Times New Roman" panose="02020603050405020304" pitchFamily="18" charset="0"/>
              </a:rPr>
              <a:t>.</a:t>
            </a:r>
            <a:endParaRPr lang="zh-CN" altLang="en-US" sz="2600">
              <a:latin typeface="Times New Roman" panose="02020603050405020304" pitchFamily="18" charset="0"/>
              <a:ea typeface="黑体" panose="02010609060101010101" pitchFamily="2" charset="-122"/>
              <a:cs typeface="Times New Roman" panose="02020603050405020304" pitchFamily="18" charset="0"/>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80">
                                          <p:stCondLst>
                                            <p:cond delay="0"/>
                                          </p:stCondLst>
                                        </p:cTn>
                                        <p:tgtEl>
                                          <p:spTgt spid="7"/>
                                        </p:tgtEl>
                                      </p:cBhvr>
                                    </p:animEffect>
                                    <p:anim calcmode="lin" valueType="num">
                                      <p:cBhvr>
                                        <p:cTn id="1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3" dur="26">
                                          <p:stCondLst>
                                            <p:cond delay="650"/>
                                          </p:stCondLst>
                                        </p:cTn>
                                        <p:tgtEl>
                                          <p:spTgt spid="7"/>
                                        </p:tgtEl>
                                      </p:cBhvr>
                                      <p:to x="100000" y="60000"/>
                                    </p:animScale>
                                    <p:animScale>
                                      <p:cBhvr>
                                        <p:cTn id="24" dur="166" decel="50000">
                                          <p:stCondLst>
                                            <p:cond delay="676"/>
                                          </p:stCondLst>
                                        </p:cTn>
                                        <p:tgtEl>
                                          <p:spTgt spid="7"/>
                                        </p:tgtEl>
                                      </p:cBhvr>
                                      <p:to x="100000" y="100000"/>
                                    </p:animScale>
                                    <p:animScale>
                                      <p:cBhvr>
                                        <p:cTn id="25" dur="26">
                                          <p:stCondLst>
                                            <p:cond delay="1312"/>
                                          </p:stCondLst>
                                        </p:cTn>
                                        <p:tgtEl>
                                          <p:spTgt spid="7"/>
                                        </p:tgtEl>
                                      </p:cBhvr>
                                      <p:to x="100000" y="80000"/>
                                    </p:animScale>
                                    <p:animScale>
                                      <p:cBhvr>
                                        <p:cTn id="26" dur="166" decel="50000">
                                          <p:stCondLst>
                                            <p:cond delay="1338"/>
                                          </p:stCondLst>
                                        </p:cTn>
                                        <p:tgtEl>
                                          <p:spTgt spid="7"/>
                                        </p:tgtEl>
                                      </p:cBhvr>
                                      <p:to x="100000" y="100000"/>
                                    </p:animScale>
                                    <p:animScale>
                                      <p:cBhvr>
                                        <p:cTn id="27" dur="26">
                                          <p:stCondLst>
                                            <p:cond delay="1642"/>
                                          </p:stCondLst>
                                        </p:cTn>
                                        <p:tgtEl>
                                          <p:spTgt spid="7"/>
                                        </p:tgtEl>
                                      </p:cBhvr>
                                      <p:to x="100000" y="90000"/>
                                    </p:animScale>
                                    <p:animScale>
                                      <p:cBhvr>
                                        <p:cTn id="28" dur="166" decel="50000">
                                          <p:stCondLst>
                                            <p:cond delay="1668"/>
                                          </p:stCondLst>
                                        </p:cTn>
                                        <p:tgtEl>
                                          <p:spTgt spid="7"/>
                                        </p:tgtEl>
                                      </p:cBhvr>
                                      <p:to x="100000" y="100000"/>
                                    </p:animScale>
                                    <p:animScale>
                                      <p:cBhvr>
                                        <p:cTn id="29" dur="26">
                                          <p:stCondLst>
                                            <p:cond delay="1808"/>
                                          </p:stCondLst>
                                        </p:cTn>
                                        <p:tgtEl>
                                          <p:spTgt spid="7"/>
                                        </p:tgtEl>
                                      </p:cBhvr>
                                      <p:to x="100000" y="95000"/>
                                    </p:animScale>
                                    <p:animScale>
                                      <p:cBhvr>
                                        <p:cTn id="30" dur="166" decel="50000">
                                          <p:stCondLst>
                                            <p:cond delay="1834"/>
                                          </p:stCondLst>
                                        </p:cTn>
                                        <p:tgtEl>
                                          <p:spTgt spid="7"/>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ox(in)">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49" presetClass="entr" presetSubtype="0" decel="10000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 calcmode="lin" valueType="num">
                                      <p:cBhvr>
                                        <p:cTn id="48" dur="500" fill="hold"/>
                                        <p:tgtEl>
                                          <p:spTgt spid="10"/>
                                        </p:tgtEl>
                                        <p:attrNameLst>
                                          <p:attrName>style.rotation</p:attrName>
                                        </p:attrNameLst>
                                      </p:cBhvr>
                                      <p:tavLst>
                                        <p:tav tm="0">
                                          <p:val>
                                            <p:fltVal val="360"/>
                                          </p:val>
                                        </p:tav>
                                        <p:tav tm="100000">
                                          <p:val>
                                            <p:fltVal val="0"/>
                                          </p:val>
                                        </p:tav>
                                      </p:tavLst>
                                    </p:anim>
                                    <p:animEffect transition="in" filter="fade">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additive="base">
                                        <p:cTn id="54" dur="500" fill="hold"/>
                                        <p:tgtEl>
                                          <p:spTgt spid="11"/>
                                        </p:tgtEl>
                                        <p:attrNameLst>
                                          <p:attrName>ppt_x</p:attrName>
                                        </p:attrNameLst>
                                      </p:cBhvr>
                                      <p:tavLst>
                                        <p:tav tm="0">
                                          <p:val>
                                            <p:strVal val="#ppt_x"/>
                                          </p:val>
                                        </p:tav>
                                        <p:tav tm="100000">
                                          <p:val>
                                            <p:strVal val="#ppt_x"/>
                                          </p:val>
                                        </p:tav>
                                      </p:tavLst>
                                    </p:anim>
                                    <p:anim calcmode="lin" valueType="num">
                                      <p:cBhvr additive="base">
                                        <p:cTn id="5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box(in)">
                                      <p:cBhvr>
                                        <p:cTn id="60" dur="500"/>
                                        <p:tgtEl>
                                          <p:spTgt spid="12"/>
                                        </p:tgtEl>
                                      </p:cBhvr>
                                    </p:animEffect>
                                  </p:childTnLst>
                                </p:cTn>
                              </p:par>
                            </p:childTnLst>
                          </p:cTn>
                        </p:par>
                      </p:childTnLst>
                    </p:cTn>
                  </p:par>
                  <p:par>
                    <p:cTn id="61" fill="hold">
                      <p:stCondLst>
                        <p:cond delay="indefinite"/>
                      </p:stCondLst>
                      <p:childTnLst>
                        <p:par>
                          <p:cTn id="62" fill="hold">
                            <p:stCondLst>
                              <p:cond delay="0"/>
                            </p:stCondLst>
                            <p:childTnLst>
                              <p:par>
                                <p:cTn id="63" presetID="26" presetClass="entr" presetSubtype="0"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wipe(down)">
                                      <p:cBhvr>
                                        <p:cTn id="65" dur="580">
                                          <p:stCondLst>
                                            <p:cond delay="0"/>
                                          </p:stCondLst>
                                        </p:cTn>
                                        <p:tgtEl>
                                          <p:spTgt spid="13"/>
                                        </p:tgtEl>
                                      </p:cBhvr>
                                    </p:animEffect>
                                    <p:anim calcmode="lin" valueType="num">
                                      <p:cBhvr>
                                        <p:cTn id="6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71" dur="26">
                                          <p:stCondLst>
                                            <p:cond delay="650"/>
                                          </p:stCondLst>
                                        </p:cTn>
                                        <p:tgtEl>
                                          <p:spTgt spid="13"/>
                                        </p:tgtEl>
                                      </p:cBhvr>
                                      <p:to x="100000" y="60000"/>
                                    </p:animScale>
                                    <p:animScale>
                                      <p:cBhvr>
                                        <p:cTn id="72" dur="166" decel="50000">
                                          <p:stCondLst>
                                            <p:cond delay="676"/>
                                          </p:stCondLst>
                                        </p:cTn>
                                        <p:tgtEl>
                                          <p:spTgt spid="13"/>
                                        </p:tgtEl>
                                      </p:cBhvr>
                                      <p:to x="100000" y="100000"/>
                                    </p:animScale>
                                    <p:animScale>
                                      <p:cBhvr>
                                        <p:cTn id="73" dur="26">
                                          <p:stCondLst>
                                            <p:cond delay="1312"/>
                                          </p:stCondLst>
                                        </p:cTn>
                                        <p:tgtEl>
                                          <p:spTgt spid="13"/>
                                        </p:tgtEl>
                                      </p:cBhvr>
                                      <p:to x="100000" y="80000"/>
                                    </p:animScale>
                                    <p:animScale>
                                      <p:cBhvr>
                                        <p:cTn id="74" dur="166" decel="50000">
                                          <p:stCondLst>
                                            <p:cond delay="1338"/>
                                          </p:stCondLst>
                                        </p:cTn>
                                        <p:tgtEl>
                                          <p:spTgt spid="13"/>
                                        </p:tgtEl>
                                      </p:cBhvr>
                                      <p:to x="100000" y="100000"/>
                                    </p:animScale>
                                    <p:animScale>
                                      <p:cBhvr>
                                        <p:cTn id="75" dur="26">
                                          <p:stCondLst>
                                            <p:cond delay="1642"/>
                                          </p:stCondLst>
                                        </p:cTn>
                                        <p:tgtEl>
                                          <p:spTgt spid="13"/>
                                        </p:tgtEl>
                                      </p:cBhvr>
                                      <p:to x="100000" y="90000"/>
                                    </p:animScale>
                                    <p:animScale>
                                      <p:cBhvr>
                                        <p:cTn id="76" dur="166" decel="50000">
                                          <p:stCondLst>
                                            <p:cond delay="1668"/>
                                          </p:stCondLst>
                                        </p:cTn>
                                        <p:tgtEl>
                                          <p:spTgt spid="13"/>
                                        </p:tgtEl>
                                      </p:cBhvr>
                                      <p:to x="100000" y="100000"/>
                                    </p:animScale>
                                    <p:animScale>
                                      <p:cBhvr>
                                        <p:cTn id="77" dur="26">
                                          <p:stCondLst>
                                            <p:cond delay="1808"/>
                                          </p:stCondLst>
                                        </p:cTn>
                                        <p:tgtEl>
                                          <p:spTgt spid="13"/>
                                        </p:tgtEl>
                                      </p:cBhvr>
                                      <p:to x="100000" y="95000"/>
                                    </p:animScale>
                                    <p:animScale>
                                      <p:cBhvr>
                                        <p:cTn id="78" dur="166" decel="50000">
                                          <p:stCondLst>
                                            <p:cond delay="1834"/>
                                          </p:stCondLst>
                                        </p:cTn>
                                        <p:tgtEl>
                                          <p:spTgt spid="13"/>
                                        </p:tgtEl>
                                      </p:cBhvr>
                                      <p:to x="100000" y="100000"/>
                                    </p:animScale>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16"/>
                                        </p:tgtEl>
                                        <p:attrNameLst>
                                          <p:attrName>style.visibility</p:attrName>
                                        </p:attrNameLst>
                                      </p:cBhvr>
                                      <p:to>
                                        <p:strVal val="visible"/>
                                      </p:to>
                                    </p:set>
                                    <p:animEffect transition="in" filter="fade">
                                      <p:cBhvr>
                                        <p:cTn id="83" dur="1000"/>
                                        <p:tgtEl>
                                          <p:spTgt spid="16"/>
                                        </p:tgtEl>
                                      </p:cBhvr>
                                    </p:animEffect>
                                    <p:anim calcmode="lin" valueType="num">
                                      <p:cBhvr>
                                        <p:cTn id="84" dur="1000" fill="hold"/>
                                        <p:tgtEl>
                                          <p:spTgt spid="16"/>
                                        </p:tgtEl>
                                        <p:attrNameLst>
                                          <p:attrName>ppt_x</p:attrName>
                                        </p:attrNameLst>
                                      </p:cBhvr>
                                      <p:tavLst>
                                        <p:tav tm="0">
                                          <p:val>
                                            <p:strVal val="#ppt_x"/>
                                          </p:val>
                                        </p:tav>
                                        <p:tav tm="100000">
                                          <p:val>
                                            <p:strVal val="#ppt_x"/>
                                          </p:val>
                                        </p:tav>
                                      </p:tavLst>
                                    </p:anim>
                                    <p:anim calcmode="lin" valueType="num">
                                      <p:cBhvr>
                                        <p:cTn id="8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3" presetClass="entr" presetSubtype="10" fill="hold" grpId="0" nodeType="clickEffect">
                                  <p:stCondLst>
                                    <p:cond delay="0"/>
                                  </p:stCondLst>
                                  <p:childTnLst>
                                    <p:set>
                                      <p:cBhvr>
                                        <p:cTn id="89" dur="1" fill="hold">
                                          <p:stCondLst>
                                            <p:cond delay="0"/>
                                          </p:stCondLst>
                                        </p:cTn>
                                        <p:tgtEl>
                                          <p:spTgt spid="14"/>
                                        </p:tgtEl>
                                        <p:attrNameLst>
                                          <p:attrName>style.visibility</p:attrName>
                                        </p:attrNameLst>
                                      </p:cBhvr>
                                      <p:to>
                                        <p:strVal val="visible"/>
                                      </p:to>
                                    </p:set>
                                    <p:animEffect transition="in" filter="blinds(horizontal)">
                                      <p:cBhvr>
                                        <p:cTn id="90" dur="500"/>
                                        <p:tgtEl>
                                          <p:spTgt spid="14"/>
                                        </p:tgtEl>
                                      </p:cBhvr>
                                    </p:animEffect>
                                  </p:childTnLst>
                                </p:cTn>
                              </p:par>
                              <p:par>
                                <p:cTn id="91" presetID="3" presetClass="entr" presetSubtype="10" fill="hold" nodeType="withEffect">
                                  <p:stCondLst>
                                    <p:cond delay="0"/>
                                  </p:stCondLst>
                                  <p:childTnLst>
                                    <p:set>
                                      <p:cBhvr>
                                        <p:cTn id="92" dur="1" fill="hold">
                                          <p:stCondLst>
                                            <p:cond delay="0"/>
                                          </p:stCondLst>
                                        </p:cTn>
                                        <p:tgtEl>
                                          <p:spTgt spid="15"/>
                                        </p:tgtEl>
                                        <p:attrNameLst>
                                          <p:attrName>style.visibility</p:attrName>
                                        </p:attrNameLst>
                                      </p:cBhvr>
                                      <p:to>
                                        <p:strVal val="visible"/>
                                      </p:to>
                                    </p:set>
                                    <p:animEffect transition="in" filter="blinds(horizontal)">
                                      <p:cBhvr>
                                        <p:cTn id="9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 grpId="0"/>
      <p:bldP spid="6" grpId="0"/>
      <p:bldP spid="8" grpId="0" animBg="1"/>
      <p:bldP spid="9" grpId="0"/>
      <p:bldP spid="10" grpId="0" animBg="1"/>
      <p:bldP spid="11" grpId="0" animBg="1"/>
      <p:bldP spid="12" grpId="0"/>
      <p:bldP spid="13" grpId="0" animBg="1"/>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任意多边形 17"/>
          <p:cNvSpPr/>
          <p:nvPr/>
        </p:nvSpPr>
        <p:spPr bwMode="auto">
          <a:xfrm>
            <a:off x="-1588" y="0"/>
            <a:ext cx="5437188" cy="6858000"/>
          </a:xfrm>
          <a:custGeom>
            <a:avLst/>
            <a:gdLst>
              <a:gd name="T0" fmla="*/ 0 w 5437991"/>
              <a:gd name="T1" fmla="*/ 0 h 6858000"/>
              <a:gd name="T2" fmla="*/ 5423578 w 5437991"/>
              <a:gd name="T3" fmla="*/ 0 h 6858000"/>
              <a:gd name="T4" fmla="*/ 1628803 w 5437991"/>
              <a:gd name="T5" fmla="*/ 6858000 h 6858000"/>
              <a:gd name="T6" fmla="*/ 0 w 5437991"/>
              <a:gd name="T7" fmla="*/ 6858000 h 6858000"/>
              <a:gd name="T8" fmla="*/ 0 w 5437991"/>
              <a:gd name="T9" fmla="*/ 0 h 6858000"/>
              <a:gd name="T10" fmla="*/ 0 60000 65536"/>
              <a:gd name="T11" fmla="*/ 0 60000 65536"/>
              <a:gd name="T12" fmla="*/ 0 60000 65536"/>
              <a:gd name="T13" fmla="*/ 0 60000 65536"/>
              <a:gd name="T14" fmla="*/ 0 60000 65536"/>
              <a:gd name="T15" fmla="*/ 0 w 5437991"/>
              <a:gd name="T16" fmla="*/ 0 h 6858000"/>
              <a:gd name="T17" fmla="*/ 5437991 w 5437991"/>
              <a:gd name="T18" fmla="*/ 6858000 h 6858000"/>
            </a:gdLst>
            <a:ahLst/>
            <a:cxnLst>
              <a:cxn ang="T10">
                <a:pos x="T0" y="T1"/>
              </a:cxn>
              <a:cxn ang="T11">
                <a:pos x="T2" y="T3"/>
              </a:cxn>
              <a:cxn ang="T12">
                <a:pos x="T4" y="T5"/>
              </a:cxn>
              <a:cxn ang="T13">
                <a:pos x="T6" y="T7"/>
              </a:cxn>
              <a:cxn ang="T14">
                <a:pos x="T8" y="T9"/>
              </a:cxn>
            </a:cxnLst>
            <a:rect l="T15" t="T16" r="T17" b="T18"/>
            <a:pathLst>
              <a:path w="5437991" h="6858000">
                <a:moveTo>
                  <a:pt x="0" y="0"/>
                </a:moveTo>
                <a:lnTo>
                  <a:pt x="5437991" y="0"/>
                </a:lnTo>
                <a:lnTo>
                  <a:pt x="1633127" y="6858000"/>
                </a:lnTo>
                <a:lnTo>
                  <a:pt x="0" y="6858000"/>
                </a:lnTo>
                <a:lnTo>
                  <a:pt x="0" y="0"/>
                </a:lnTo>
                <a:close/>
              </a:path>
            </a:pathLst>
          </a:custGeom>
          <a:solidFill>
            <a:srgbClr val="A1D749"/>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17411" name="Text Box 20"/>
          <p:cNvSpPr txBox="1">
            <a:spLocks noChangeArrowheads="1"/>
          </p:cNvSpPr>
          <p:nvPr/>
        </p:nvSpPr>
        <p:spPr bwMode="auto">
          <a:xfrm>
            <a:off x="1306513" y="1206500"/>
            <a:ext cx="18113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algn="dist" eaLnBrk="1" hangingPunct="1">
              <a:buFont typeface="Arial" panose="020B0604020202020204" pitchFamily="34" charset="0"/>
              <a:buNone/>
            </a:pPr>
            <a:r>
              <a:rPr lang="zh-CN" altLang="en-US" b="1">
                <a:solidFill>
                  <a:srgbClr val="FFFFFF"/>
                </a:solidFill>
                <a:latin typeface="Arial Black" panose="020B0A04020102020204" pitchFamily="34" charset="0"/>
                <a:ea typeface="华文新魏" panose="02010800040101010101" pitchFamily="2" charset="-122"/>
              </a:rPr>
              <a:t>Contents</a:t>
            </a:r>
          </a:p>
        </p:txBody>
      </p:sp>
      <p:sp>
        <p:nvSpPr>
          <p:cNvPr id="17412" name="文本框 20"/>
          <p:cNvSpPr txBox="1">
            <a:spLocks noChangeArrowheads="1"/>
          </p:cNvSpPr>
          <p:nvPr/>
        </p:nvSpPr>
        <p:spPr bwMode="auto">
          <a:xfrm>
            <a:off x="277813" y="828675"/>
            <a:ext cx="134778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4800" b="1">
                <a:solidFill>
                  <a:srgbClr val="FFFFFF"/>
                </a:solidFill>
                <a:latin typeface="微软雅黑" panose="020B0503020204020204" pitchFamily="34" charset="-122"/>
                <a:ea typeface="微软雅黑" panose="020B0503020204020204" pitchFamily="34" charset="-122"/>
              </a:rPr>
              <a:t>目录</a:t>
            </a:r>
          </a:p>
        </p:txBody>
      </p:sp>
      <p:cxnSp>
        <p:nvCxnSpPr>
          <p:cNvPr id="17413" name="直接连接符 22"/>
          <p:cNvCxnSpPr>
            <a:cxnSpLocks noChangeShapeType="1"/>
          </p:cNvCxnSpPr>
          <p:nvPr/>
        </p:nvCxnSpPr>
        <p:spPr bwMode="auto">
          <a:xfrm>
            <a:off x="571500" y="1628775"/>
            <a:ext cx="2430463" cy="0"/>
          </a:xfrm>
          <a:prstGeom prst="line">
            <a:avLst/>
          </a:prstGeom>
          <a:noFill/>
          <a:ln w="9525">
            <a:solidFill>
              <a:srgbClr val="FFFFFF"/>
            </a:solidFill>
            <a:prstDash val="sysDash"/>
            <a:round/>
          </a:ln>
          <a:extLst>
            <a:ext uri="{909E8E84-426E-40DD-AFC4-6F175D3DCCD1}">
              <a14:hiddenFill xmlns:a14="http://schemas.microsoft.com/office/drawing/2010/main">
                <a:noFill/>
              </a14:hiddenFill>
            </a:ext>
          </a:extLst>
        </p:spPr>
      </p:cxnSp>
      <p:cxnSp>
        <p:nvCxnSpPr>
          <p:cNvPr id="17414" name="直接连接符 24"/>
          <p:cNvCxnSpPr>
            <a:cxnSpLocks noChangeShapeType="1"/>
          </p:cNvCxnSpPr>
          <p:nvPr/>
        </p:nvCxnSpPr>
        <p:spPr bwMode="auto">
          <a:xfrm>
            <a:off x="1320800" y="534988"/>
            <a:ext cx="0" cy="2124075"/>
          </a:xfrm>
          <a:prstGeom prst="line">
            <a:avLst/>
          </a:prstGeom>
          <a:noFill/>
          <a:ln w="9525">
            <a:solidFill>
              <a:srgbClr val="FFFFFF"/>
            </a:solidFill>
            <a:prstDash val="sysDash"/>
            <a:round/>
          </a:ln>
          <a:extLst>
            <a:ext uri="{909E8E84-426E-40DD-AFC4-6F175D3DCCD1}">
              <a14:hiddenFill xmlns:a14="http://schemas.microsoft.com/office/drawing/2010/main">
                <a:noFill/>
              </a14:hiddenFill>
            </a:ext>
          </a:extLst>
        </p:spPr>
      </p:cxnSp>
      <p:sp>
        <p:nvSpPr>
          <p:cNvPr id="17415" name="椭圆 25"/>
          <p:cNvSpPr>
            <a:spLocks noChangeArrowheads="1"/>
          </p:cNvSpPr>
          <p:nvPr/>
        </p:nvSpPr>
        <p:spPr bwMode="auto">
          <a:xfrm>
            <a:off x="4192588" y="1246188"/>
            <a:ext cx="736600" cy="735012"/>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buFont typeface="Arial" panose="020B0604020202020204" pitchFamily="34" charset="0"/>
              <a:buNone/>
            </a:pPr>
            <a:endParaRPr lang="zh-CN" altLang="en-US" b="1">
              <a:solidFill>
                <a:srgbClr val="FFFFFF"/>
              </a:solidFill>
              <a:latin typeface="Arial Narrow" panose="020B0606020202030204" pitchFamily="34" charset="0"/>
              <a:ea typeface="微软雅黑" panose="020B0503020204020204" pitchFamily="34" charset="-122"/>
            </a:endParaRPr>
          </a:p>
        </p:txBody>
      </p:sp>
      <p:sp>
        <p:nvSpPr>
          <p:cNvPr id="17416" name="椭圆 28"/>
          <p:cNvSpPr>
            <a:spLocks noChangeArrowheads="1"/>
          </p:cNvSpPr>
          <p:nvPr/>
        </p:nvSpPr>
        <p:spPr bwMode="auto">
          <a:xfrm>
            <a:off x="3709988" y="2103438"/>
            <a:ext cx="736600" cy="7366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buFont typeface="Arial" panose="020B0604020202020204" pitchFamily="34" charset="0"/>
              <a:buNone/>
            </a:pPr>
            <a:endParaRPr lang="zh-CN" altLang="en-US" b="1">
              <a:solidFill>
                <a:srgbClr val="FFFFFF"/>
              </a:solidFill>
              <a:latin typeface="Arial Narrow" panose="020B0606020202030204" pitchFamily="34" charset="0"/>
              <a:ea typeface="微软雅黑" panose="020B0503020204020204" pitchFamily="34" charset="-122"/>
            </a:endParaRPr>
          </a:p>
        </p:txBody>
      </p:sp>
      <p:sp>
        <p:nvSpPr>
          <p:cNvPr id="17417" name="椭圆 31"/>
          <p:cNvSpPr>
            <a:spLocks noChangeArrowheads="1"/>
          </p:cNvSpPr>
          <p:nvPr/>
        </p:nvSpPr>
        <p:spPr bwMode="auto">
          <a:xfrm>
            <a:off x="4246563" y="1298575"/>
            <a:ext cx="628650" cy="630238"/>
          </a:xfrm>
          <a:prstGeom prst="ellipse">
            <a:avLst/>
          </a:pr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lIns="0" tIns="0" rIns="0" bIns="0" anchor="ctr"/>
          <a:lstStyle/>
          <a:p>
            <a:pPr algn="ctr">
              <a:buFont typeface="Arial" panose="020B0604020202020204" pitchFamily="34" charset="0"/>
              <a:buNone/>
            </a:pPr>
            <a:r>
              <a:rPr lang="en-US" altLang="zh-CN" sz="2000" b="1">
                <a:solidFill>
                  <a:srgbClr val="FFFFFF"/>
                </a:solidFill>
                <a:latin typeface="Arial Black" panose="020B0A04020102020204" pitchFamily="34" charset="0"/>
                <a:ea typeface="微软雅黑" panose="020B0503020204020204" pitchFamily="34" charset="-122"/>
              </a:rPr>
              <a:t>01</a:t>
            </a:r>
          </a:p>
        </p:txBody>
      </p:sp>
      <p:sp>
        <p:nvSpPr>
          <p:cNvPr id="17418" name="椭圆 32"/>
          <p:cNvSpPr>
            <a:spLocks noChangeArrowheads="1"/>
          </p:cNvSpPr>
          <p:nvPr/>
        </p:nvSpPr>
        <p:spPr bwMode="auto">
          <a:xfrm>
            <a:off x="3762375" y="2157413"/>
            <a:ext cx="630238" cy="628650"/>
          </a:xfrm>
          <a:prstGeom prst="ellipse">
            <a:avLst/>
          </a:pr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lIns="0" tIns="0" rIns="0" bIns="0" anchor="ctr"/>
          <a:lstStyle/>
          <a:p>
            <a:pPr algn="ctr">
              <a:buFont typeface="Arial" panose="020B0604020202020204" pitchFamily="34" charset="0"/>
              <a:buNone/>
            </a:pPr>
            <a:r>
              <a:rPr lang="en-US" altLang="zh-CN" sz="2000" b="1">
                <a:solidFill>
                  <a:srgbClr val="FFFFFF"/>
                </a:solidFill>
                <a:latin typeface="Arial Black" panose="020B0A04020102020204" pitchFamily="34" charset="0"/>
                <a:ea typeface="微软雅黑" panose="020B0503020204020204" pitchFamily="34" charset="-122"/>
              </a:rPr>
              <a:t>02</a:t>
            </a:r>
          </a:p>
        </p:txBody>
      </p:sp>
      <p:grpSp>
        <p:nvGrpSpPr>
          <p:cNvPr id="17419" name="组合 23"/>
          <p:cNvGrpSpPr/>
          <p:nvPr/>
        </p:nvGrpSpPr>
        <p:grpSpPr bwMode="auto">
          <a:xfrm>
            <a:off x="3246438" y="2955925"/>
            <a:ext cx="735012" cy="736600"/>
            <a:chOff x="2986088" y="3314700"/>
            <a:chExt cx="735012" cy="736600"/>
          </a:xfrm>
        </p:grpSpPr>
        <p:sp>
          <p:nvSpPr>
            <p:cNvPr id="17431" name="椭圆 29"/>
            <p:cNvSpPr>
              <a:spLocks noChangeArrowheads="1"/>
            </p:cNvSpPr>
            <p:nvPr/>
          </p:nvSpPr>
          <p:spPr bwMode="auto">
            <a:xfrm>
              <a:off x="2986088" y="3314700"/>
              <a:ext cx="735012" cy="7366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buFont typeface="Arial" panose="020B0604020202020204" pitchFamily="34" charset="0"/>
                <a:buNone/>
              </a:pPr>
              <a:endParaRPr lang="zh-CN" altLang="en-US" b="1">
                <a:solidFill>
                  <a:srgbClr val="FFFFFF"/>
                </a:solidFill>
                <a:latin typeface="Arial Narrow" panose="020B0606020202030204" pitchFamily="34" charset="0"/>
                <a:ea typeface="微软雅黑" panose="020B0503020204020204" pitchFamily="34" charset="-122"/>
              </a:endParaRPr>
            </a:p>
          </p:txBody>
        </p:sp>
        <p:sp>
          <p:nvSpPr>
            <p:cNvPr id="17432" name="椭圆 33"/>
            <p:cNvSpPr>
              <a:spLocks noChangeArrowheads="1"/>
            </p:cNvSpPr>
            <p:nvPr/>
          </p:nvSpPr>
          <p:spPr bwMode="auto">
            <a:xfrm>
              <a:off x="3038475" y="3367088"/>
              <a:ext cx="630238" cy="630237"/>
            </a:xfrm>
            <a:prstGeom prst="ellipse">
              <a:avLst/>
            </a:pr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lIns="0" tIns="0" rIns="0" bIns="0" anchor="ctr"/>
            <a:lstStyle/>
            <a:p>
              <a:pPr algn="ctr">
                <a:buFont typeface="Arial" panose="020B0604020202020204" pitchFamily="34" charset="0"/>
                <a:buNone/>
              </a:pPr>
              <a:r>
                <a:rPr lang="en-US" altLang="zh-CN" sz="2000" b="1">
                  <a:solidFill>
                    <a:srgbClr val="FFFFFF"/>
                  </a:solidFill>
                  <a:latin typeface="Arial Black" panose="020B0A04020102020204" pitchFamily="34" charset="0"/>
                  <a:ea typeface="微软雅黑" panose="020B0503020204020204" pitchFamily="34" charset="-122"/>
                </a:rPr>
                <a:t>03</a:t>
              </a:r>
            </a:p>
          </p:txBody>
        </p:sp>
      </p:grpSp>
      <p:grpSp>
        <p:nvGrpSpPr>
          <p:cNvPr id="17420" name="组合 18"/>
          <p:cNvGrpSpPr/>
          <p:nvPr/>
        </p:nvGrpSpPr>
        <p:grpSpPr bwMode="auto">
          <a:xfrm>
            <a:off x="2773363" y="3849688"/>
            <a:ext cx="735012" cy="735012"/>
            <a:chOff x="2513013" y="4183063"/>
            <a:chExt cx="735012" cy="735012"/>
          </a:xfrm>
        </p:grpSpPr>
        <p:sp>
          <p:nvSpPr>
            <p:cNvPr id="17429" name="椭圆 30"/>
            <p:cNvSpPr>
              <a:spLocks noChangeArrowheads="1"/>
            </p:cNvSpPr>
            <p:nvPr/>
          </p:nvSpPr>
          <p:spPr bwMode="auto">
            <a:xfrm>
              <a:off x="2513013" y="4183063"/>
              <a:ext cx="735012" cy="735012"/>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buFont typeface="Arial" panose="020B0604020202020204" pitchFamily="34" charset="0"/>
                <a:buNone/>
              </a:pPr>
              <a:endParaRPr lang="zh-CN" altLang="en-US" b="1">
                <a:solidFill>
                  <a:srgbClr val="FFFFFF"/>
                </a:solidFill>
                <a:latin typeface="Arial Narrow" panose="020B0606020202030204" pitchFamily="34" charset="0"/>
                <a:ea typeface="微软雅黑" panose="020B0503020204020204" pitchFamily="34" charset="-122"/>
              </a:endParaRPr>
            </a:p>
          </p:txBody>
        </p:sp>
        <p:sp>
          <p:nvSpPr>
            <p:cNvPr id="17430" name="椭圆 34"/>
            <p:cNvSpPr>
              <a:spLocks noChangeArrowheads="1"/>
            </p:cNvSpPr>
            <p:nvPr/>
          </p:nvSpPr>
          <p:spPr bwMode="auto">
            <a:xfrm>
              <a:off x="2565400" y="4227513"/>
              <a:ext cx="630238" cy="630237"/>
            </a:xfrm>
            <a:prstGeom prst="ellipse">
              <a:avLst/>
            </a:pr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lIns="0" tIns="0" rIns="0" bIns="0" anchor="ctr"/>
            <a:lstStyle/>
            <a:p>
              <a:pPr algn="ctr">
                <a:buFont typeface="Arial" panose="020B0604020202020204" pitchFamily="34" charset="0"/>
                <a:buNone/>
              </a:pPr>
              <a:r>
                <a:rPr lang="en-US" altLang="zh-CN" sz="2000" b="1">
                  <a:solidFill>
                    <a:srgbClr val="FFFFFF"/>
                  </a:solidFill>
                  <a:latin typeface="Arial Black" panose="020B0A04020102020204" pitchFamily="34" charset="0"/>
                  <a:ea typeface="微软雅黑" panose="020B0503020204020204" pitchFamily="34" charset="-122"/>
                </a:rPr>
                <a:t>04</a:t>
              </a:r>
            </a:p>
          </p:txBody>
        </p:sp>
      </p:grpSp>
      <p:sp>
        <p:nvSpPr>
          <p:cNvPr id="17421" name="文本框 35"/>
          <p:cNvSpPr txBox="1">
            <a:spLocks noChangeArrowheads="1"/>
          </p:cNvSpPr>
          <p:nvPr/>
        </p:nvSpPr>
        <p:spPr bwMode="auto">
          <a:xfrm>
            <a:off x="4929188" y="1428750"/>
            <a:ext cx="307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r>
              <a:rPr lang="zh-CN" altLang="en-US" sz="2800" b="1">
                <a:solidFill>
                  <a:srgbClr val="FF0000"/>
                </a:solidFill>
                <a:latin typeface="黑体" panose="02010609060101010101" pitchFamily="2" charset="-122"/>
                <a:ea typeface="黑体" panose="02010609060101010101" pitchFamily="2" charset="-122"/>
              </a:rPr>
              <a:t>旧知回顾</a:t>
            </a:r>
          </a:p>
        </p:txBody>
      </p:sp>
      <p:sp>
        <p:nvSpPr>
          <p:cNvPr id="17422" name="文本框 36"/>
          <p:cNvSpPr txBox="1">
            <a:spLocks noChangeArrowheads="1"/>
          </p:cNvSpPr>
          <p:nvPr/>
        </p:nvSpPr>
        <p:spPr bwMode="auto">
          <a:xfrm>
            <a:off x="4478338" y="2268538"/>
            <a:ext cx="30749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r>
              <a:rPr lang="zh-CN" altLang="en-US" sz="2800" b="1">
                <a:solidFill>
                  <a:srgbClr val="FF0000"/>
                </a:solidFill>
                <a:latin typeface="黑体" panose="02010609060101010101" pitchFamily="2" charset="-122"/>
                <a:ea typeface="黑体" panose="02010609060101010101" pitchFamily="2" charset="-122"/>
              </a:rPr>
              <a:t>学习目标</a:t>
            </a:r>
          </a:p>
        </p:txBody>
      </p:sp>
      <p:sp>
        <p:nvSpPr>
          <p:cNvPr id="17423" name="文本框 37"/>
          <p:cNvSpPr txBox="1">
            <a:spLocks noChangeArrowheads="1"/>
          </p:cNvSpPr>
          <p:nvPr/>
        </p:nvSpPr>
        <p:spPr bwMode="auto">
          <a:xfrm>
            <a:off x="3975100" y="3182938"/>
            <a:ext cx="307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r>
              <a:rPr lang="zh-CN" altLang="en-US" sz="2800" b="1">
                <a:solidFill>
                  <a:srgbClr val="FF0000"/>
                </a:solidFill>
                <a:latin typeface="黑体" panose="02010609060101010101" pitchFamily="2" charset="-122"/>
                <a:ea typeface="黑体" panose="02010609060101010101" pitchFamily="2" charset="-122"/>
              </a:rPr>
              <a:t>新知探究</a:t>
            </a:r>
          </a:p>
        </p:txBody>
      </p:sp>
      <p:sp>
        <p:nvSpPr>
          <p:cNvPr id="17424" name="文本框 38"/>
          <p:cNvSpPr txBox="1">
            <a:spLocks noChangeArrowheads="1"/>
          </p:cNvSpPr>
          <p:nvPr/>
        </p:nvSpPr>
        <p:spPr bwMode="auto">
          <a:xfrm>
            <a:off x="3494088" y="4049713"/>
            <a:ext cx="307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r>
              <a:rPr lang="zh-CN" altLang="en-US" sz="2800" b="1">
                <a:solidFill>
                  <a:srgbClr val="FF0000"/>
                </a:solidFill>
                <a:latin typeface="黑体" panose="02010609060101010101" pitchFamily="2" charset="-122"/>
                <a:ea typeface="黑体" panose="02010609060101010101" pitchFamily="2" charset="-122"/>
              </a:rPr>
              <a:t>随堂练习</a:t>
            </a:r>
          </a:p>
        </p:txBody>
      </p:sp>
      <p:grpSp>
        <p:nvGrpSpPr>
          <p:cNvPr id="17425" name="组合 19"/>
          <p:cNvGrpSpPr/>
          <p:nvPr/>
        </p:nvGrpSpPr>
        <p:grpSpPr bwMode="auto">
          <a:xfrm>
            <a:off x="2279650" y="4821238"/>
            <a:ext cx="735013" cy="735012"/>
            <a:chOff x="2513013" y="4183063"/>
            <a:chExt cx="735012" cy="735012"/>
          </a:xfrm>
        </p:grpSpPr>
        <p:sp>
          <p:nvSpPr>
            <p:cNvPr id="17427" name="椭圆 30"/>
            <p:cNvSpPr>
              <a:spLocks noChangeArrowheads="1"/>
            </p:cNvSpPr>
            <p:nvPr/>
          </p:nvSpPr>
          <p:spPr bwMode="auto">
            <a:xfrm>
              <a:off x="2513013" y="4183063"/>
              <a:ext cx="735012" cy="735012"/>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buFont typeface="Arial" panose="020B0604020202020204" pitchFamily="34" charset="0"/>
                <a:buNone/>
              </a:pPr>
              <a:endParaRPr lang="zh-CN" altLang="en-US" b="1">
                <a:solidFill>
                  <a:srgbClr val="FFFFFF"/>
                </a:solidFill>
                <a:latin typeface="Arial Narrow" panose="020B0606020202030204" pitchFamily="34" charset="0"/>
                <a:ea typeface="微软雅黑" panose="020B0503020204020204" pitchFamily="34" charset="-122"/>
              </a:endParaRPr>
            </a:p>
          </p:txBody>
        </p:sp>
        <p:sp>
          <p:nvSpPr>
            <p:cNvPr id="17428" name="椭圆 34"/>
            <p:cNvSpPr>
              <a:spLocks noChangeArrowheads="1"/>
            </p:cNvSpPr>
            <p:nvPr/>
          </p:nvSpPr>
          <p:spPr bwMode="auto">
            <a:xfrm>
              <a:off x="2565400" y="4227513"/>
              <a:ext cx="630238" cy="630237"/>
            </a:xfrm>
            <a:prstGeom prst="ellipse">
              <a:avLst/>
            </a:pr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lIns="0" tIns="0" rIns="0" bIns="0" anchor="ctr"/>
            <a:lstStyle/>
            <a:p>
              <a:pPr algn="ctr">
                <a:buFont typeface="Arial" panose="020B0604020202020204" pitchFamily="34" charset="0"/>
                <a:buNone/>
              </a:pPr>
              <a:r>
                <a:rPr lang="en-US" altLang="zh-CN" sz="2000" b="1">
                  <a:solidFill>
                    <a:srgbClr val="FFFFFF"/>
                  </a:solidFill>
                  <a:latin typeface="Arial Black" panose="020B0A04020102020204" pitchFamily="34" charset="0"/>
                  <a:ea typeface="微软雅黑" panose="020B0503020204020204" pitchFamily="34" charset="-122"/>
                </a:rPr>
                <a:t>05</a:t>
              </a:r>
            </a:p>
          </p:txBody>
        </p:sp>
      </p:grpSp>
      <p:sp>
        <p:nvSpPr>
          <p:cNvPr id="17426" name="文本框 38"/>
          <p:cNvSpPr txBox="1">
            <a:spLocks noChangeArrowheads="1"/>
          </p:cNvSpPr>
          <p:nvPr/>
        </p:nvSpPr>
        <p:spPr bwMode="auto">
          <a:xfrm>
            <a:off x="3000375" y="4983163"/>
            <a:ext cx="307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r>
              <a:rPr lang="zh-CN" altLang="en-US" sz="2800" b="1">
                <a:solidFill>
                  <a:srgbClr val="FF0000"/>
                </a:solidFill>
                <a:latin typeface="黑体" panose="02010609060101010101" pitchFamily="2" charset="-122"/>
                <a:ea typeface="黑体" panose="02010609060101010101" pitchFamily="2" charset="-122"/>
              </a:rPr>
              <a:t>课堂小结</a:t>
            </a:r>
          </a:p>
        </p:txBody>
      </p:sp>
    </p:spTree>
  </p:cSld>
  <p:clrMapOvr>
    <a:masterClrMapping/>
  </p:clrMapOvr>
  <p:transition>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9"/>
          <p:cNvSpPr>
            <a:spLocks noChangeArrowheads="1"/>
          </p:cNvSpPr>
          <p:nvPr/>
        </p:nvSpPr>
        <p:spPr bwMode="auto">
          <a:xfrm>
            <a:off x="928688" y="1571625"/>
            <a:ext cx="771525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30000"/>
              </a:lnSpc>
              <a:spcBef>
                <a:spcPct val="20000"/>
              </a:spcBef>
              <a:buClr>
                <a:schemeClr val="tx1"/>
              </a:buClr>
              <a:buSzPct val="70000"/>
              <a:buFont typeface="Wingdings" panose="05000000000000000000" pitchFamily="2" charset="2"/>
              <a:buNone/>
            </a:pPr>
            <a:r>
              <a:rPr lang="en-US" altLang="zh-CN" sz="2800">
                <a:latin typeface="Times New Roman" panose="02020603050405020304" pitchFamily="18" charset="0"/>
                <a:ea typeface="黑体" panose="02010609060101010101" pitchFamily="2" charset="-122"/>
                <a:cs typeface="Times New Roman" panose="02020603050405020304" pitchFamily="18" charset="0"/>
              </a:rPr>
              <a:t>      </a:t>
            </a:r>
            <a:r>
              <a:rPr lang="zh-CN" altLang="en-US" sz="2800">
                <a:latin typeface="Times New Roman" panose="02020603050405020304" pitchFamily="18" charset="0"/>
                <a:ea typeface="黑体" panose="02010609060101010101" pitchFamily="2" charset="-122"/>
                <a:cs typeface="Times New Roman" panose="02020603050405020304" pitchFamily="18" charset="0"/>
              </a:rPr>
              <a:t>前面所学的解二元一次方程组的基本思路及常见方法是什么呢？</a:t>
            </a:r>
          </a:p>
        </p:txBody>
      </p:sp>
      <p:sp>
        <p:nvSpPr>
          <p:cNvPr id="9" name="Rectangle 4"/>
          <p:cNvSpPr>
            <a:spLocks noChangeArrowheads="1"/>
          </p:cNvSpPr>
          <p:nvPr/>
        </p:nvSpPr>
        <p:spPr bwMode="auto">
          <a:xfrm>
            <a:off x="1571625" y="3114675"/>
            <a:ext cx="18716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zh-CN" altLang="en-US" sz="2800">
                <a:solidFill>
                  <a:srgbClr val="FF3300"/>
                </a:solidFill>
                <a:latin typeface="黑体" panose="02010609060101010101" pitchFamily="2" charset="-122"/>
                <a:ea typeface="黑体" panose="02010609060101010101" pitchFamily="2" charset="-122"/>
              </a:rPr>
              <a:t>基本思路:</a:t>
            </a:r>
          </a:p>
        </p:txBody>
      </p:sp>
      <p:grpSp>
        <p:nvGrpSpPr>
          <p:cNvPr id="2" name="Group 25"/>
          <p:cNvGrpSpPr/>
          <p:nvPr/>
        </p:nvGrpSpPr>
        <p:grpSpPr bwMode="auto">
          <a:xfrm>
            <a:off x="3432175" y="3141663"/>
            <a:ext cx="4032250" cy="558800"/>
            <a:chOff x="2064" y="777"/>
            <a:chExt cx="2540" cy="352"/>
          </a:xfrm>
        </p:grpSpPr>
        <p:sp>
          <p:nvSpPr>
            <p:cNvPr id="18440" name="Rectangle 26"/>
            <p:cNvSpPr>
              <a:spLocks noChangeArrowheads="1"/>
            </p:cNvSpPr>
            <p:nvPr/>
          </p:nvSpPr>
          <p:spPr bwMode="auto">
            <a:xfrm>
              <a:off x="2064" y="777"/>
              <a:ext cx="2473"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a:spAutoFit/>
            </a:bodyPr>
            <a:lstStyle/>
            <a:p>
              <a:pPr>
                <a:spcBef>
                  <a:spcPct val="50000"/>
                </a:spcBef>
              </a:pPr>
              <a:r>
                <a:rPr lang="zh-CN" altLang="en-US" sz="2800">
                  <a:solidFill>
                    <a:srgbClr val="0000FF"/>
                  </a:solidFill>
                  <a:latin typeface="黑体" panose="02010609060101010101" pitchFamily="2" charset="-122"/>
                  <a:ea typeface="黑体" panose="02010609060101010101" pitchFamily="2" charset="-122"/>
                </a:rPr>
                <a:t>消元: </a:t>
              </a:r>
              <a:r>
                <a:rPr lang="zh-CN" altLang="en-US" sz="2800">
                  <a:latin typeface="黑体" panose="02010609060101010101" pitchFamily="2" charset="-122"/>
                  <a:ea typeface="黑体" panose="02010609060101010101" pitchFamily="2" charset="-122"/>
                </a:rPr>
                <a:t>二元</a:t>
              </a:r>
            </a:p>
          </p:txBody>
        </p:sp>
        <p:sp>
          <p:nvSpPr>
            <p:cNvPr id="18441" name="Line 27"/>
            <p:cNvSpPr>
              <a:spLocks noChangeShapeType="1"/>
            </p:cNvSpPr>
            <p:nvPr/>
          </p:nvSpPr>
          <p:spPr bwMode="auto">
            <a:xfrm>
              <a:off x="3294" y="960"/>
              <a:ext cx="590" cy="0"/>
            </a:xfrm>
            <a:prstGeom prst="line">
              <a:avLst/>
            </a:prstGeom>
            <a:noFill/>
            <a:ln w="8572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8442" name="Rectangle 28"/>
            <p:cNvSpPr>
              <a:spLocks noChangeArrowheads="1"/>
            </p:cNvSpPr>
            <p:nvPr/>
          </p:nvSpPr>
          <p:spPr bwMode="auto">
            <a:xfrm>
              <a:off x="3878" y="799"/>
              <a:ext cx="72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a:spAutoFit/>
            </a:bodyPr>
            <a:lstStyle/>
            <a:p>
              <a:pPr algn="ctr"/>
              <a:r>
                <a:rPr lang="zh-CN" altLang="en-US" sz="2800">
                  <a:solidFill>
                    <a:srgbClr val="FF3300"/>
                  </a:solidFill>
                  <a:latin typeface="黑体" panose="02010609060101010101" pitchFamily="2" charset="-122"/>
                  <a:ea typeface="黑体" panose="02010609060101010101" pitchFamily="2" charset="-122"/>
                </a:rPr>
                <a:t>一元</a:t>
              </a:r>
            </a:p>
          </p:txBody>
        </p:sp>
      </p:grpSp>
      <p:sp>
        <p:nvSpPr>
          <p:cNvPr id="14" name="矩形 13"/>
          <p:cNvSpPr>
            <a:spLocks noChangeArrowheads="1"/>
          </p:cNvSpPr>
          <p:nvPr/>
        </p:nvSpPr>
        <p:spPr bwMode="auto">
          <a:xfrm>
            <a:off x="5214938" y="3671888"/>
            <a:ext cx="1466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solidFill>
                  <a:srgbClr val="FF0000"/>
                </a:solidFill>
                <a:latin typeface="黑体" panose="02010609060101010101" pitchFamily="2" charset="-122"/>
                <a:ea typeface="黑体" panose="02010609060101010101" pitchFamily="2" charset="-122"/>
                <a:cs typeface="Times New Roman" panose="02020603050405020304" pitchFamily="18" charset="0"/>
              </a:rPr>
              <a:t>代入消元法</a:t>
            </a:r>
            <a:endParaRPr lang="zh-CN" altLang="en-US" sz="2000">
              <a:latin typeface="黑体" panose="02010609060101010101" pitchFamily="2" charset="-122"/>
              <a:ea typeface="黑体" panose="02010609060101010101" pitchFamily="2" charset="-122"/>
              <a:cs typeface="Times New Roman" panose="02020603050405020304" pitchFamily="18" charset="0"/>
            </a:endParaRPr>
          </a:p>
        </p:txBody>
      </p:sp>
      <p:sp>
        <p:nvSpPr>
          <p:cNvPr id="10" name="矩形 9"/>
          <p:cNvSpPr>
            <a:spLocks noChangeArrowheads="1"/>
          </p:cNvSpPr>
          <p:nvPr/>
        </p:nvSpPr>
        <p:spPr bwMode="auto">
          <a:xfrm>
            <a:off x="5214938" y="2857500"/>
            <a:ext cx="1466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solidFill>
                  <a:srgbClr val="FF0000"/>
                </a:solidFill>
                <a:latin typeface="黑体" panose="02010609060101010101" pitchFamily="2" charset="-122"/>
                <a:ea typeface="黑体" panose="02010609060101010101" pitchFamily="2" charset="-122"/>
                <a:cs typeface="Times New Roman" panose="02020603050405020304" pitchFamily="18" charset="0"/>
              </a:rPr>
              <a:t>加减消元法</a:t>
            </a:r>
            <a:endParaRPr lang="zh-CN" altLang="en-US" sz="2000">
              <a:latin typeface="黑体" panose="02010609060101010101" pitchFamily="2" charset="-122"/>
              <a:ea typeface="黑体" panose="02010609060101010101" pitchFamily="2" charset="-122"/>
              <a:cs typeface="Times New Roman" panose="02020603050405020304" pitchFamily="18" charset="0"/>
            </a:endParaRPr>
          </a:p>
        </p:txBody>
      </p:sp>
      <p:sp>
        <p:nvSpPr>
          <p:cNvPr id="11" name="矩形 10"/>
          <p:cNvSpPr>
            <a:spLocks noChangeArrowheads="1"/>
          </p:cNvSpPr>
          <p:nvPr/>
        </p:nvSpPr>
        <p:spPr bwMode="auto">
          <a:xfrm>
            <a:off x="1928813" y="5286375"/>
            <a:ext cx="52149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a:latin typeface="Times New Roman" panose="02020603050405020304" pitchFamily="18" charset="0"/>
                <a:ea typeface="黑体" panose="02010609060101010101" pitchFamily="2" charset="-122"/>
                <a:cs typeface="Times New Roman" panose="02020603050405020304" pitchFamily="18" charset="0"/>
              </a:rPr>
              <a:t>那么如果</a:t>
            </a:r>
            <a:r>
              <a:rPr lang="zh-CN" altLang="en-US" sz="2800">
                <a:solidFill>
                  <a:srgbClr val="0000FF"/>
                </a:solidFill>
                <a:latin typeface="Times New Roman" panose="02020603050405020304" pitchFamily="18" charset="0"/>
                <a:ea typeface="黑体" panose="02010609060101010101" pitchFamily="2" charset="-122"/>
                <a:cs typeface="Times New Roman" panose="02020603050405020304" pitchFamily="18" charset="0"/>
              </a:rPr>
              <a:t>解三元一次方程组</a:t>
            </a:r>
            <a:r>
              <a:rPr lang="zh-CN" altLang="en-US" sz="2800">
                <a:latin typeface="Times New Roman" panose="02020603050405020304" pitchFamily="18" charset="0"/>
                <a:ea typeface="黑体" panose="02010609060101010101" pitchFamily="2" charset="-122"/>
                <a:cs typeface="Times New Roman" panose="02020603050405020304" pitchFamily="18" charset="0"/>
              </a:rPr>
              <a:t>呢？</a:t>
            </a:r>
            <a:endParaRPr lang="zh-CN" altLang="en-US" sz="2800">
              <a:ea typeface="黑体" panose="02010609060101010101" pitchFamily="2" charset="-122"/>
              <a:cs typeface="Times New Roman" panose="02020603050405020304" pitchFamily="18" charset="0"/>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Horizontal)">
                                      <p:cBhvr>
                                        <p:cTn id="12" dur="500"/>
                                        <p:tgtEl>
                                          <p:spTgt spid="9"/>
                                        </p:tgtEl>
                                      </p:cBhvr>
                                    </p:animEffect>
                                  </p:childTnLst>
                                </p:cTn>
                              </p:par>
                              <p:par>
                                <p:cTn id="13" presetID="1" presetClass="entr" presetSubtype="0" fill="hold" nodeType="with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par>
                          <p:cTn id="15" fill="hold">
                            <p:stCondLst>
                              <p:cond delay="500"/>
                            </p:stCondLst>
                            <p:childTnLst>
                              <p:par>
                                <p:cTn id="16" presetID="3" presetClass="entr" presetSubtype="10"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linds(horizontal)">
                                      <p:cBhvr>
                                        <p:cTn id="18" dur="500"/>
                                        <p:tgtEl>
                                          <p:spTgt spid="14"/>
                                        </p:tgtEl>
                                      </p:cBhvr>
                                    </p:animEffect>
                                  </p:childTnLst>
                                </p:cTn>
                              </p:par>
                            </p:childTnLst>
                          </p:cTn>
                        </p:par>
                        <p:par>
                          <p:cTn id="19" fill="hold">
                            <p:stCondLst>
                              <p:cond delay="1000"/>
                            </p:stCondLst>
                            <p:childTnLst>
                              <p:par>
                                <p:cTn id="20" presetID="3" presetClass="entr" presetSubtype="10"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autoUpdateAnimBg="0"/>
      <p:bldP spid="14"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541338" y="2398713"/>
            <a:ext cx="8061325" cy="2101850"/>
          </a:xfrm>
          <a:prstGeom prst="roundRect">
            <a:avLst>
              <a:gd name="adj" fmla="val 7597"/>
            </a:avLst>
          </a:prstGeom>
          <a:noFill/>
          <a:ln>
            <a:solidFill>
              <a:schemeClr val="accent1">
                <a:lumMod val="65000"/>
              </a:schemeClr>
            </a:solidFill>
            <a:prstDash val="sysDash"/>
          </a:ln>
        </p:spPr>
        <p:style>
          <a:lnRef idx="2">
            <a:schemeClr val="accent6"/>
          </a:lnRef>
          <a:fillRef idx="1">
            <a:schemeClr val="lt1"/>
          </a:fillRef>
          <a:effectRef idx="0">
            <a:schemeClr val="accent6"/>
          </a:effectRef>
          <a:fontRef idx="minor">
            <a:schemeClr val="dk1"/>
          </a:fontRef>
        </p:style>
        <p:txBody>
          <a:bodyPr anchor="ctr"/>
          <a:lstStyle/>
          <a:p>
            <a:pPr>
              <a:lnSpc>
                <a:spcPct val="150000"/>
              </a:lnSpc>
              <a:spcBef>
                <a:spcPts val="0"/>
              </a:spcBef>
              <a:defRPr/>
            </a:pPr>
            <a:r>
              <a:rPr lang="en-US" altLang="zh-CN" sz="2600" dirty="0">
                <a:latin typeface="Times New Roman" panose="02020603050405020304" pitchFamily="18" charset="0"/>
                <a:ea typeface="黑体" panose="02010609060101010101" pitchFamily="2" charset="-122"/>
                <a:cs typeface="Times New Roman" panose="02020603050405020304" pitchFamily="18" charset="0"/>
              </a:rPr>
              <a:t>1</a:t>
            </a:r>
            <a:r>
              <a:rPr lang="zh-CN" altLang="en-US" sz="2600" dirty="0">
                <a:latin typeface="Times New Roman" panose="02020603050405020304" pitchFamily="18" charset="0"/>
                <a:ea typeface="黑体" panose="02010609060101010101" pitchFamily="2" charset="-122"/>
                <a:cs typeface="Times New Roman" panose="02020603050405020304" pitchFamily="18" charset="0"/>
              </a:rPr>
              <a:t>、了解三元一次方程组的定义；</a:t>
            </a:r>
          </a:p>
          <a:p>
            <a:pPr>
              <a:lnSpc>
                <a:spcPct val="150000"/>
              </a:lnSpc>
              <a:spcBef>
                <a:spcPts val="0"/>
              </a:spcBef>
              <a:defRPr/>
            </a:pPr>
            <a:r>
              <a:rPr lang="en-US" altLang="zh-CN" sz="2600" dirty="0">
                <a:latin typeface="Times New Roman" panose="02020603050405020304" pitchFamily="18" charset="0"/>
                <a:ea typeface="黑体" panose="02010609060101010101" pitchFamily="2" charset="-122"/>
                <a:cs typeface="Times New Roman" panose="02020603050405020304" pitchFamily="18" charset="0"/>
              </a:rPr>
              <a:t>2</a:t>
            </a:r>
            <a:r>
              <a:rPr lang="zh-CN" altLang="en-US" sz="2600" dirty="0">
                <a:latin typeface="Times New Roman" panose="02020603050405020304" pitchFamily="18" charset="0"/>
                <a:ea typeface="黑体" panose="02010609060101010101" pitchFamily="2" charset="-122"/>
                <a:cs typeface="Times New Roman" panose="02020603050405020304" pitchFamily="18" charset="0"/>
              </a:rPr>
              <a:t>、掌握简单的三元一次方程组的解法；</a:t>
            </a:r>
            <a:endParaRPr lang="en-US" altLang="zh-CN" sz="2600" dirty="0">
              <a:latin typeface="Times New Roman" panose="02020603050405020304" pitchFamily="18" charset="0"/>
              <a:ea typeface="黑体" panose="02010609060101010101" pitchFamily="2" charset="-122"/>
              <a:cs typeface="Times New Roman" panose="02020603050405020304" pitchFamily="18" charset="0"/>
            </a:endParaRPr>
          </a:p>
          <a:p>
            <a:pPr>
              <a:lnSpc>
                <a:spcPct val="150000"/>
              </a:lnSpc>
              <a:spcBef>
                <a:spcPts val="0"/>
              </a:spcBef>
              <a:defRPr/>
            </a:pPr>
            <a:r>
              <a:rPr lang="en-US" altLang="zh-CN" sz="2600" dirty="0">
                <a:latin typeface="Times New Roman" panose="02020603050405020304" pitchFamily="18" charset="0"/>
                <a:ea typeface="黑体" panose="02010609060101010101" pitchFamily="2" charset="-122"/>
                <a:cs typeface="Times New Roman" panose="02020603050405020304" pitchFamily="18" charset="0"/>
              </a:rPr>
              <a:t>3</a:t>
            </a:r>
            <a:r>
              <a:rPr lang="zh-CN" altLang="en-US" sz="2600" dirty="0">
                <a:latin typeface="Times New Roman" panose="02020603050405020304" pitchFamily="18" charset="0"/>
                <a:ea typeface="黑体" panose="02010609060101010101" pitchFamily="2" charset="-122"/>
                <a:cs typeface="Times New Roman" panose="02020603050405020304" pitchFamily="18" charset="0"/>
              </a:rPr>
              <a:t>、通过解三元一次方程组进一步体会消元转化思想．</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5"/>
          <p:cNvSpPr txBox="1">
            <a:spLocks noChangeArrowheads="1"/>
          </p:cNvSpPr>
          <p:nvPr/>
        </p:nvSpPr>
        <p:spPr bwMode="auto">
          <a:xfrm>
            <a:off x="679450" y="1125538"/>
            <a:ext cx="8035925"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ts val="3500"/>
              </a:lnSpc>
            </a:pP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      小明手头有</a:t>
            </a:r>
            <a:r>
              <a:rPr lang="en-US" altLang="zh-CN" sz="2500" dirty="0">
                <a:latin typeface="Times New Roman" panose="02020603050405020304" pitchFamily="18" charset="0"/>
                <a:ea typeface="黑体" panose="02010609060101010101" pitchFamily="2" charset="-122"/>
                <a:cs typeface="Times New Roman" panose="02020603050405020304" pitchFamily="18" charset="0"/>
              </a:rPr>
              <a:t>12</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张面额分别为</a:t>
            </a:r>
            <a:r>
              <a:rPr lang="en-US" altLang="zh-CN" sz="2500" dirty="0">
                <a:latin typeface="Times New Roman" panose="02020603050405020304" pitchFamily="18" charset="0"/>
                <a:ea typeface="黑体" panose="02010609060101010101" pitchFamily="2" charset="-122"/>
                <a:cs typeface="Times New Roman" panose="02020603050405020304" pitchFamily="18" charset="0"/>
              </a:rPr>
              <a:t>1</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元、</a:t>
            </a:r>
            <a:r>
              <a:rPr lang="en-US" altLang="zh-CN" sz="2500" dirty="0">
                <a:latin typeface="Times New Roman" panose="02020603050405020304" pitchFamily="18" charset="0"/>
                <a:ea typeface="黑体" panose="02010609060101010101" pitchFamily="2" charset="-122"/>
                <a:cs typeface="Times New Roman" panose="02020603050405020304" pitchFamily="18" charset="0"/>
              </a:rPr>
              <a:t>2</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元、</a:t>
            </a:r>
            <a:r>
              <a:rPr lang="en-US" altLang="zh-CN" sz="2500" dirty="0">
                <a:latin typeface="Times New Roman" panose="02020603050405020304" pitchFamily="18" charset="0"/>
                <a:ea typeface="黑体" panose="02010609060101010101" pitchFamily="2" charset="-122"/>
                <a:cs typeface="Times New Roman" panose="02020603050405020304" pitchFamily="18" charset="0"/>
              </a:rPr>
              <a:t>5</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元的纸币，共计</a:t>
            </a:r>
            <a:r>
              <a:rPr lang="en-US" altLang="zh-CN" sz="2500" dirty="0">
                <a:latin typeface="Times New Roman" panose="02020603050405020304" pitchFamily="18" charset="0"/>
                <a:ea typeface="黑体" panose="02010609060101010101" pitchFamily="2" charset="-122"/>
                <a:cs typeface="Times New Roman" panose="02020603050405020304" pitchFamily="18" charset="0"/>
              </a:rPr>
              <a:t>22</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元，其中</a:t>
            </a:r>
            <a:r>
              <a:rPr lang="en-US" altLang="zh-CN" sz="2500" dirty="0">
                <a:latin typeface="Times New Roman" panose="02020603050405020304" pitchFamily="18" charset="0"/>
                <a:ea typeface="黑体" panose="02010609060101010101" pitchFamily="2" charset="-122"/>
                <a:cs typeface="Times New Roman" panose="02020603050405020304" pitchFamily="18" charset="0"/>
              </a:rPr>
              <a:t>1</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元的纸币的数量是</a:t>
            </a:r>
            <a:r>
              <a:rPr lang="en-US" altLang="zh-CN" sz="2500" dirty="0">
                <a:latin typeface="Times New Roman" panose="02020603050405020304" pitchFamily="18" charset="0"/>
                <a:ea typeface="黑体" panose="02010609060101010101" pitchFamily="2" charset="-122"/>
                <a:cs typeface="Times New Roman" panose="02020603050405020304" pitchFamily="18" charset="0"/>
              </a:rPr>
              <a:t>2</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元纸币数量的</a:t>
            </a:r>
            <a:r>
              <a:rPr lang="en-US" altLang="zh-CN" sz="2500" dirty="0">
                <a:latin typeface="Times New Roman" panose="02020603050405020304" pitchFamily="18" charset="0"/>
                <a:ea typeface="黑体" panose="02010609060101010101" pitchFamily="2" charset="-122"/>
                <a:cs typeface="Times New Roman" panose="02020603050405020304" pitchFamily="18" charset="0"/>
              </a:rPr>
              <a:t>4</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倍</a:t>
            </a:r>
            <a:r>
              <a:rPr lang="en-US" altLang="zh-CN" sz="2500" dirty="0">
                <a:latin typeface="Times New Roman" panose="02020603050405020304" pitchFamily="18" charset="0"/>
                <a:ea typeface="黑体" panose="02010609060101010101" pitchFamily="2" charset="-122"/>
                <a:cs typeface="Times New Roman" panose="02020603050405020304" pitchFamily="18" charset="0"/>
              </a:rPr>
              <a:t>. </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求</a:t>
            </a:r>
            <a:r>
              <a:rPr lang="en-US" altLang="zh-CN" sz="2500" dirty="0">
                <a:latin typeface="Times New Roman" panose="02020603050405020304" pitchFamily="18" charset="0"/>
                <a:ea typeface="黑体" panose="02010609060101010101" pitchFamily="2" charset="-122"/>
                <a:cs typeface="Times New Roman" panose="02020603050405020304" pitchFamily="18" charset="0"/>
              </a:rPr>
              <a:t>1</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元、</a:t>
            </a:r>
            <a:r>
              <a:rPr lang="en-US" altLang="zh-CN" sz="2500" dirty="0">
                <a:latin typeface="Times New Roman" panose="02020603050405020304" pitchFamily="18" charset="0"/>
                <a:ea typeface="黑体" panose="02010609060101010101" pitchFamily="2" charset="-122"/>
                <a:cs typeface="Times New Roman" panose="02020603050405020304" pitchFamily="18" charset="0"/>
              </a:rPr>
              <a:t>2</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元、</a:t>
            </a:r>
            <a:r>
              <a:rPr lang="en-US" altLang="zh-CN" sz="2500" dirty="0">
                <a:latin typeface="Times New Roman" panose="02020603050405020304" pitchFamily="18" charset="0"/>
                <a:ea typeface="黑体" panose="02010609060101010101" pitchFamily="2" charset="-122"/>
                <a:cs typeface="Times New Roman" panose="02020603050405020304" pitchFamily="18" charset="0"/>
              </a:rPr>
              <a:t>5</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元纸币各多少张</a:t>
            </a:r>
            <a:r>
              <a:rPr lang="en-US" altLang="zh-CN" sz="2500" dirty="0">
                <a:latin typeface="Times New Roman" panose="02020603050405020304" pitchFamily="18" charset="0"/>
                <a:ea typeface="黑体" panose="02010609060101010101" pitchFamily="2" charset="-122"/>
                <a:cs typeface="Times New Roman" panose="02020603050405020304" pitchFamily="18" charset="0"/>
              </a:rPr>
              <a:t>.</a:t>
            </a:r>
          </a:p>
        </p:txBody>
      </p:sp>
      <p:sp>
        <p:nvSpPr>
          <p:cNvPr id="3" name="Text Box 16"/>
          <p:cNvSpPr txBox="1">
            <a:spLocks noChangeArrowheads="1"/>
          </p:cNvSpPr>
          <p:nvPr/>
        </p:nvSpPr>
        <p:spPr bwMode="auto">
          <a:xfrm>
            <a:off x="969963" y="3021013"/>
            <a:ext cx="1146175"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ts val="3500"/>
              </a:lnSpc>
            </a:pPr>
            <a:r>
              <a:rPr lang="zh-CN" altLang="en-US" sz="2500">
                <a:solidFill>
                  <a:srgbClr val="0000FF"/>
                </a:solidFill>
                <a:latin typeface="Times New Roman" panose="02020603050405020304" pitchFamily="18" charset="0"/>
                <a:ea typeface="黑体" panose="02010609060101010101" pitchFamily="2" charset="-122"/>
                <a:cs typeface="Times New Roman" panose="02020603050405020304" pitchFamily="18" charset="0"/>
              </a:rPr>
              <a:t>分析：</a:t>
            </a:r>
          </a:p>
        </p:txBody>
      </p:sp>
      <p:sp>
        <p:nvSpPr>
          <p:cNvPr id="4" name="Text Box 17"/>
          <p:cNvSpPr txBox="1">
            <a:spLocks noChangeArrowheads="1"/>
          </p:cNvSpPr>
          <p:nvPr/>
        </p:nvSpPr>
        <p:spPr bwMode="auto">
          <a:xfrm>
            <a:off x="2193925" y="3244850"/>
            <a:ext cx="5735638"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ts val="3500"/>
              </a:lnSpc>
            </a:pP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这个问题中包含有</a:t>
            </a:r>
            <a:r>
              <a:rPr lang="en-US" altLang="zh-CN" sz="2500" dirty="0">
                <a:latin typeface="Times New Roman" panose="02020603050405020304" pitchFamily="18" charset="0"/>
                <a:ea typeface="黑体" panose="02010609060101010101" pitchFamily="2" charset="-122"/>
                <a:cs typeface="Times New Roman" panose="02020603050405020304" pitchFamily="18" charset="0"/>
              </a:rPr>
              <a:t>______</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个相等关系：</a:t>
            </a:r>
          </a:p>
        </p:txBody>
      </p:sp>
      <p:sp>
        <p:nvSpPr>
          <p:cNvPr id="5" name="Text Box 19"/>
          <p:cNvSpPr txBox="1">
            <a:spLocks noChangeArrowheads="1"/>
          </p:cNvSpPr>
          <p:nvPr/>
        </p:nvSpPr>
        <p:spPr bwMode="auto">
          <a:xfrm>
            <a:off x="1214438" y="4133850"/>
            <a:ext cx="714375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ts val="3500"/>
              </a:lnSpc>
            </a:pPr>
            <a:r>
              <a:rPr lang="en-US" altLang="zh-CN" sz="2500" dirty="0">
                <a:solidFill>
                  <a:srgbClr val="C00000"/>
                </a:solidFill>
                <a:latin typeface="Times New Roman" panose="02020603050405020304" pitchFamily="18" charset="0"/>
                <a:ea typeface="黑体" panose="02010609060101010101" pitchFamily="2" charset="-122"/>
                <a:cs typeface="Times New Roman" panose="02020603050405020304" pitchFamily="18" charset="0"/>
              </a:rPr>
              <a:t>1</a:t>
            </a:r>
            <a:r>
              <a:rPr lang="zh-CN" altLang="en-US" sz="2500" dirty="0">
                <a:solidFill>
                  <a:srgbClr val="C00000"/>
                </a:solidFill>
                <a:latin typeface="Times New Roman" panose="02020603050405020304" pitchFamily="18" charset="0"/>
                <a:ea typeface="黑体" panose="02010609060101010101" pitchFamily="2" charset="-122"/>
                <a:cs typeface="Times New Roman" panose="02020603050405020304" pitchFamily="18" charset="0"/>
              </a:rPr>
              <a:t>元纸币张数＋</a:t>
            </a:r>
            <a:r>
              <a:rPr lang="en-US" altLang="zh-CN" sz="2500" dirty="0">
                <a:solidFill>
                  <a:srgbClr val="C00000"/>
                </a:solidFill>
                <a:latin typeface="Times New Roman" panose="02020603050405020304" pitchFamily="18" charset="0"/>
                <a:ea typeface="黑体" panose="02010609060101010101" pitchFamily="2" charset="-122"/>
                <a:cs typeface="Times New Roman" panose="02020603050405020304" pitchFamily="18" charset="0"/>
              </a:rPr>
              <a:t>2</a:t>
            </a:r>
            <a:r>
              <a:rPr lang="zh-CN" altLang="en-US" sz="2500" dirty="0">
                <a:solidFill>
                  <a:srgbClr val="C00000"/>
                </a:solidFill>
                <a:latin typeface="Times New Roman" panose="02020603050405020304" pitchFamily="18" charset="0"/>
                <a:ea typeface="黑体" panose="02010609060101010101" pitchFamily="2" charset="-122"/>
                <a:cs typeface="Times New Roman" panose="02020603050405020304" pitchFamily="18" charset="0"/>
              </a:rPr>
              <a:t>元纸币张数＋</a:t>
            </a:r>
            <a:r>
              <a:rPr lang="en-US" altLang="zh-CN" sz="2500" dirty="0">
                <a:solidFill>
                  <a:srgbClr val="C00000"/>
                </a:solidFill>
                <a:latin typeface="Times New Roman" panose="02020603050405020304" pitchFamily="18" charset="0"/>
                <a:ea typeface="黑体" panose="02010609060101010101" pitchFamily="2" charset="-122"/>
                <a:cs typeface="Times New Roman" panose="02020603050405020304" pitchFamily="18" charset="0"/>
              </a:rPr>
              <a:t>5</a:t>
            </a:r>
            <a:r>
              <a:rPr lang="zh-CN" altLang="en-US" sz="2500" dirty="0">
                <a:solidFill>
                  <a:srgbClr val="C00000"/>
                </a:solidFill>
                <a:latin typeface="Times New Roman" panose="02020603050405020304" pitchFamily="18" charset="0"/>
                <a:ea typeface="黑体" panose="02010609060101010101" pitchFamily="2" charset="-122"/>
                <a:cs typeface="Times New Roman" panose="02020603050405020304" pitchFamily="18" charset="0"/>
              </a:rPr>
              <a:t>元纸币张数＝</a:t>
            </a:r>
            <a:r>
              <a:rPr lang="en-US" altLang="zh-CN" sz="2500" dirty="0">
                <a:solidFill>
                  <a:srgbClr val="C00000"/>
                </a:solidFill>
                <a:latin typeface="Times New Roman" panose="02020603050405020304" pitchFamily="18" charset="0"/>
                <a:ea typeface="黑体" panose="02010609060101010101" pitchFamily="2" charset="-122"/>
                <a:cs typeface="Times New Roman" panose="02020603050405020304" pitchFamily="18" charset="0"/>
              </a:rPr>
              <a:t>12</a:t>
            </a:r>
            <a:r>
              <a:rPr lang="zh-CN" altLang="en-US" sz="2500" dirty="0">
                <a:solidFill>
                  <a:srgbClr val="C00000"/>
                </a:solidFill>
                <a:latin typeface="Times New Roman" panose="02020603050405020304" pitchFamily="18" charset="0"/>
                <a:ea typeface="黑体" panose="02010609060101010101" pitchFamily="2" charset="-122"/>
                <a:cs typeface="Times New Roman" panose="02020603050405020304" pitchFamily="18" charset="0"/>
              </a:rPr>
              <a:t>张</a:t>
            </a:r>
          </a:p>
        </p:txBody>
      </p:sp>
      <p:sp>
        <p:nvSpPr>
          <p:cNvPr id="6" name="Text Box 20"/>
          <p:cNvSpPr txBox="1">
            <a:spLocks noChangeArrowheads="1"/>
          </p:cNvSpPr>
          <p:nvPr/>
        </p:nvSpPr>
        <p:spPr bwMode="auto">
          <a:xfrm>
            <a:off x="1212850" y="4781550"/>
            <a:ext cx="547370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ts val="3500"/>
              </a:lnSpc>
            </a:pPr>
            <a:r>
              <a:rPr lang="en-US" altLang="zh-CN" sz="2500" dirty="0">
                <a:solidFill>
                  <a:srgbClr val="0070C0"/>
                </a:solidFill>
                <a:latin typeface="Times New Roman" panose="02020603050405020304" pitchFamily="18" charset="0"/>
                <a:ea typeface="黑体" panose="02010609060101010101" pitchFamily="2" charset="-122"/>
                <a:cs typeface="Times New Roman" panose="02020603050405020304" pitchFamily="18" charset="0"/>
              </a:rPr>
              <a:t>1</a:t>
            </a:r>
            <a:r>
              <a:rPr lang="zh-CN" altLang="en-US" sz="2500" dirty="0">
                <a:solidFill>
                  <a:srgbClr val="0070C0"/>
                </a:solidFill>
                <a:latin typeface="Times New Roman" panose="02020603050405020304" pitchFamily="18" charset="0"/>
                <a:ea typeface="黑体" panose="02010609060101010101" pitchFamily="2" charset="-122"/>
                <a:cs typeface="Times New Roman" panose="02020603050405020304" pitchFamily="18" charset="0"/>
              </a:rPr>
              <a:t>元纸币的张数＝</a:t>
            </a:r>
            <a:r>
              <a:rPr lang="en-US" altLang="zh-CN" sz="2500" dirty="0">
                <a:solidFill>
                  <a:srgbClr val="0070C0"/>
                </a:solidFill>
                <a:latin typeface="Times New Roman" panose="02020603050405020304" pitchFamily="18" charset="0"/>
                <a:ea typeface="黑体" panose="02010609060101010101" pitchFamily="2" charset="-122"/>
                <a:cs typeface="Times New Roman" panose="02020603050405020304" pitchFamily="18" charset="0"/>
              </a:rPr>
              <a:t>2</a:t>
            </a:r>
            <a:r>
              <a:rPr lang="zh-CN" altLang="en-US" sz="2500" dirty="0">
                <a:solidFill>
                  <a:srgbClr val="0070C0"/>
                </a:solidFill>
                <a:latin typeface="Times New Roman" panose="02020603050405020304" pitchFamily="18" charset="0"/>
                <a:ea typeface="黑体" panose="02010609060101010101" pitchFamily="2" charset="-122"/>
                <a:cs typeface="Times New Roman" panose="02020603050405020304" pitchFamily="18" charset="0"/>
              </a:rPr>
              <a:t>元纸币的张数的</a:t>
            </a:r>
            <a:r>
              <a:rPr lang="en-US" altLang="zh-CN" sz="2500" dirty="0">
                <a:solidFill>
                  <a:srgbClr val="0070C0"/>
                </a:solidFill>
                <a:latin typeface="Times New Roman" panose="02020603050405020304" pitchFamily="18" charset="0"/>
                <a:ea typeface="黑体" panose="02010609060101010101" pitchFamily="2" charset="-122"/>
                <a:cs typeface="Times New Roman" panose="02020603050405020304" pitchFamily="18" charset="0"/>
              </a:rPr>
              <a:t>4</a:t>
            </a:r>
            <a:r>
              <a:rPr lang="zh-CN" altLang="en-US" sz="2500" dirty="0">
                <a:solidFill>
                  <a:srgbClr val="0070C0"/>
                </a:solidFill>
                <a:latin typeface="Times New Roman" panose="02020603050405020304" pitchFamily="18" charset="0"/>
                <a:ea typeface="黑体" panose="02010609060101010101" pitchFamily="2" charset="-122"/>
                <a:cs typeface="Times New Roman" panose="02020603050405020304" pitchFamily="18" charset="0"/>
              </a:rPr>
              <a:t>倍</a:t>
            </a:r>
          </a:p>
        </p:txBody>
      </p:sp>
      <p:sp>
        <p:nvSpPr>
          <p:cNvPr id="7" name="Text Box 21"/>
          <p:cNvSpPr txBox="1">
            <a:spLocks noChangeArrowheads="1"/>
          </p:cNvSpPr>
          <p:nvPr/>
        </p:nvSpPr>
        <p:spPr bwMode="auto">
          <a:xfrm>
            <a:off x="1201738" y="5429250"/>
            <a:ext cx="61150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ts val="3500"/>
              </a:lnSpc>
            </a:pPr>
            <a:r>
              <a:rPr lang="en-US" altLang="zh-CN" sz="2500" dirty="0">
                <a:solidFill>
                  <a:srgbClr val="0000FF"/>
                </a:solidFill>
                <a:latin typeface="Times New Roman" panose="02020603050405020304" pitchFamily="18" charset="0"/>
                <a:ea typeface="黑体" panose="02010609060101010101" pitchFamily="2" charset="-122"/>
                <a:cs typeface="Times New Roman" panose="02020603050405020304" pitchFamily="18" charset="0"/>
              </a:rPr>
              <a:t>1</a:t>
            </a:r>
            <a:r>
              <a:rPr lang="zh-CN" altLang="en-US" sz="2500" dirty="0">
                <a:solidFill>
                  <a:srgbClr val="0000FF"/>
                </a:solidFill>
                <a:latin typeface="Times New Roman" panose="02020603050405020304" pitchFamily="18" charset="0"/>
                <a:ea typeface="黑体" panose="02010609060101010101" pitchFamily="2" charset="-122"/>
                <a:cs typeface="Times New Roman" panose="02020603050405020304" pitchFamily="18" charset="0"/>
              </a:rPr>
              <a:t>元的金额＋</a:t>
            </a:r>
            <a:r>
              <a:rPr lang="en-US" altLang="zh-CN" sz="2500" dirty="0">
                <a:solidFill>
                  <a:srgbClr val="0000FF"/>
                </a:solidFill>
                <a:latin typeface="Times New Roman" panose="02020603050405020304" pitchFamily="18" charset="0"/>
                <a:ea typeface="黑体" panose="02010609060101010101" pitchFamily="2" charset="-122"/>
                <a:cs typeface="Times New Roman" panose="02020603050405020304" pitchFamily="18" charset="0"/>
              </a:rPr>
              <a:t>2</a:t>
            </a:r>
            <a:r>
              <a:rPr lang="zh-CN" altLang="en-US" sz="2500" dirty="0">
                <a:solidFill>
                  <a:srgbClr val="0000FF"/>
                </a:solidFill>
                <a:latin typeface="Times New Roman" panose="02020603050405020304" pitchFamily="18" charset="0"/>
                <a:ea typeface="黑体" panose="02010609060101010101" pitchFamily="2" charset="-122"/>
                <a:cs typeface="Times New Roman" panose="02020603050405020304" pitchFamily="18" charset="0"/>
              </a:rPr>
              <a:t>元的金额＋</a:t>
            </a:r>
            <a:r>
              <a:rPr lang="en-US" altLang="zh-CN" sz="2500" dirty="0">
                <a:solidFill>
                  <a:srgbClr val="0000FF"/>
                </a:solidFill>
                <a:latin typeface="Times New Roman" panose="02020603050405020304" pitchFamily="18" charset="0"/>
                <a:ea typeface="黑体" panose="02010609060101010101" pitchFamily="2" charset="-122"/>
                <a:cs typeface="Times New Roman" panose="02020603050405020304" pitchFamily="18" charset="0"/>
              </a:rPr>
              <a:t>5</a:t>
            </a:r>
            <a:r>
              <a:rPr lang="zh-CN" altLang="en-US" sz="2500" dirty="0">
                <a:solidFill>
                  <a:srgbClr val="0000FF"/>
                </a:solidFill>
                <a:latin typeface="Times New Roman" panose="02020603050405020304" pitchFamily="18" charset="0"/>
                <a:ea typeface="黑体" panose="02010609060101010101" pitchFamily="2" charset="-122"/>
                <a:cs typeface="Times New Roman" panose="02020603050405020304" pitchFamily="18" charset="0"/>
              </a:rPr>
              <a:t>元的金额＝</a:t>
            </a:r>
            <a:r>
              <a:rPr lang="en-US" altLang="zh-CN" sz="2500" dirty="0">
                <a:solidFill>
                  <a:srgbClr val="0000FF"/>
                </a:solidFill>
                <a:latin typeface="Times New Roman" panose="02020603050405020304" pitchFamily="18" charset="0"/>
                <a:ea typeface="黑体" panose="02010609060101010101" pitchFamily="2" charset="-122"/>
                <a:cs typeface="Times New Roman" panose="02020603050405020304" pitchFamily="18" charset="0"/>
              </a:rPr>
              <a:t>22</a:t>
            </a:r>
            <a:r>
              <a:rPr lang="zh-CN" altLang="en-US" sz="2500" dirty="0">
                <a:solidFill>
                  <a:srgbClr val="0000FF"/>
                </a:solidFill>
                <a:latin typeface="Times New Roman" panose="02020603050405020304" pitchFamily="18" charset="0"/>
                <a:ea typeface="黑体" panose="02010609060101010101" pitchFamily="2" charset="-122"/>
                <a:cs typeface="Times New Roman" panose="02020603050405020304" pitchFamily="18" charset="0"/>
              </a:rPr>
              <a:t>元</a:t>
            </a:r>
          </a:p>
        </p:txBody>
      </p:sp>
      <p:sp>
        <p:nvSpPr>
          <p:cNvPr id="8" name="Text Box 18"/>
          <p:cNvSpPr txBox="1">
            <a:spLocks noChangeArrowheads="1"/>
          </p:cNvSpPr>
          <p:nvPr/>
        </p:nvSpPr>
        <p:spPr bwMode="auto">
          <a:xfrm>
            <a:off x="5065713" y="3214688"/>
            <a:ext cx="506412"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r>
              <a:rPr lang="zh-CN" altLang="en-US" sz="2500" b="1">
                <a:solidFill>
                  <a:srgbClr val="FF0000"/>
                </a:solidFill>
                <a:latin typeface="Times New Roman" panose="02020603050405020304" pitchFamily="18" charset="0"/>
                <a:ea typeface="黑体" panose="02010609060101010101" pitchFamily="2" charset="-122"/>
                <a:cs typeface="Times New Roman" panose="02020603050405020304" pitchFamily="18" charset="0"/>
              </a:rPr>
              <a:t>三</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4"/>
                                        </p:tgtEl>
                                        <p:attrNameLst>
                                          <p:attrName>style.visibility</p:attrName>
                                        </p:attrNameLst>
                                      </p:cBhvr>
                                      <p:to>
                                        <p:strVal val="visible"/>
                                      </p:to>
                                    </p:set>
                                    <p:anim calcmode="discrete" valueType="clr">
                                      <p:cBhvr override="childStyle">
                                        <p:cTn id="18"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4"/>
                                        </p:tgtEl>
                                        <p:attrNameLst>
                                          <p:attrName>fillcolor</p:attrName>
                                        </p:attrNameLst>
                                      </p:cBhvr>
                                      <p:tavLst>
                                        <p:tav tm="0">
                                          <p:val>
                                            <p:clrVal>
                                              <a:schemeClr val="accent2"/>
                                            </p:clrVal>
                                          </p:val>
                                        </p:tav>
                                        <p:tav tm="50000">
                                          <p:val>
                                            <p:clrVal>
                                              <a:schemeClr val="hlink"/>
                                            </p:clrVal>
                                          </p:val>
                                        </p:tav>
                                      </p:tavLst>
                                    </p:anim>
                                    <p:set>
                                      <p:cBhvr>
                                        <p:cTn id="20" dur="80"/>
                                        <p:tgtEl>
                                          <p:spTgt spid="4"/>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0" fill="hold"/>
                                        <p:tgtEl>
                                          <p:spTgt spid="5"/>
                                        </p:tgtEl>
                                        <p:attrNameLst>
                                          <p:attrName>ppt_x</p:attrName>
                                        </p:attrNameLst>
                                      </p:cBhvr>
                                      <p:tavLst>
                                        <p:tav tm="0">
                                          <p:val>
                                            <p:strVal val="#ppt_x"/>
                                          </p:val>
                                        </p:tav>
                                        <p:tav tm="100000">
                                          <p:val>
                                            <p:strVal val="#ppt_x"/>
                                          </p:val>
                                        </p:tav>
                                      </p:tavLst>
                                    </p:anim>
                                    <p:anim calcmode="lin" valueType="num">
                                      <p:cBhvr additive="base">
                                        <p:cTn id="32"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edg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box(in)">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928688" y="1143000"/>
            <a:ext cx="6643687"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设</a:t>
            </a:r>
            <a:r>
              <a:rPr lang="en-US" altLang="zh-CN" sz="2500" dirty="0">
                <a:latin typeface="Times New Roman" panose="02020603050405020304" pitchFamily="18" charset="0"/>
                <a:ea typeface="黑体" panose="02010609060101010101" pitchFamily="2" charset="-122"/>
                <a:cs typeface="Times New Roman" panose="02020603050405020304" pitchFamily="18" charset="0"/>
              </a:rPr>
              <a:t>1</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元、</a:t>
            </a:r>
            <a:r>
              <a:rPr lang="en-US" altLang="zh-CN" sz="2500" dirty="0">
                <a:latin typeface="Times New Roman" panose="02020603050405020304" pitchFamily="18" charset="0"/>
                <a:ea typeface="黑体" panose="02010609060101010101" pitchFamily="2" charset="-122"/>
                <a:cs typeface="Times New Roman" panose="02020603050405020304" pitchFamily="18" charset="0"/>
              </a:rPr>
              <a:t>2</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元、</a:t>
            </a:r>
            <a:r>
              <a:rPr lang="en-US" altLang="zh-CN" sz="2500" dirty="0" smtClean="0">
                <a:latin typeface="Times New Roman" panose="02020603050405020304" pitchFamily="18" charset="0"/>
                <a:ea typeface="黑体" panose="02010609060101010101" pitchFamily="2" charset="-122"/>
                <a:cs typeface="Times New Roman" panose="02020603050405020304" pitchFamily="18" charset="0"/>
              </a:rPr>
              <a:t>5</a:t>
            </a:r>
            <a:r>
              <a:rPr lang="zh-CN" altLang="en-US" sz="2500" dirty="0" smtClean="0">
                <a:latin typeface="Times New Roman" panose="02020603050405020304" pitchFamily="18" charset="0"/>
                <a:ea typeface="黑体" panose="02010609060101010101" pitchFamily="2" charset="-122"/>
                <a:cs typeface="Times New Roman" panose="02020603050405020304" pitchFamily="18" charset="0"/>
              </a:rPr>
              <a:t>元</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的纸币分别为</a:t>
            </a:r>
            <a:r>
              <a:rPr lang="en-US" altLang="zh-CN" sz="2500" i="1" dirty="0">
                <a:solidFill>
                  <a:srgbClr val="FF0000"/>
                </a:solidFill>
                <a:latin typeface="Times New Roman" panose="02020603050405020304" pitchFamily="18" charset="0"/>
                <a:ea typeface="黑体" panose="02010609060101010101" pitchFamily="2" charset="-122"/>
                <a:cs typeface="Times New Roman" panose="02020603050405020304" pitchFamily="18" charset="0"/>
              </a:rPr>
              <a:t>x</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张、</a:t>
            </a:r>
            <a:r>
              <a:rPr lang="en-US" altLang="zh-CN" sz="2500" i="1" dirty="0">
                <a:solidFill>
                  <a:srgbClr val="FF0000"/>
                </a:solidFill>
                <a:latin typeface="Times New Roman" panose="02020603050405020304" pitchFamily="18" charset="0"/>
                <a:ea typeface="黑体" panose="02010609060101010101" pitchFamily="2" charset="-122"/>
                <a:cs typeface="Times New Roman" panose="02020603050405020304" pitchFamily="18" charset="0"/>
              </a:rPr>
              <a:t>y</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张、</a:t>
            </a:r>
            <a:r>
              <a:rPr lang="en-US" altLang="zh-CN" sz="2500" i="1" dirty="0">
                <a:solidFill>
                  <a:srgbClr val="FF0000"/>
                </a:solidFill>
                <a:latin typeface="Times New Roman" panose="02020603050405020304" pitchFamily="18" charset="0"/>
                <a:ea typeface="黑体" panose="02010609060101010101" pitchFamily="2" charset="-122"/>
                <a:cs typeface="Times New Roman" panose="02020603050405020304" pitchFamily="18" charset="0"/>
              </a:rPr>
              <a:t>z</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张</a:t>
            </a:r>
            <a:r>
              <a:rPr lang="en-US" altLang="zh-CN" sz="2500" dirty="0">
                <a:latin typeface="Times New Roman" panose="02020603050405020304" pitchFamily="18" charset="0"/>
                <a:ea typeface="黑体" panose="02010609060101010101" pitchFamily="2" charset="-122"/>
                <a:cs typeface="Times New Roman" panose="02020603050405020304" pitchFamily="18" charset="0"/>
              </a:rPr>
              <a:t>.</a:t>
            </a:r>
            <a:endParaRPr lang="zh-CN" altLang="en-US" sz="2500" dirty="0">
              <a:latin typeface="Times New Roman" panose="02020603050405020304" pitchFamily="18" charset="0"/>
              <a:ea typeface="黑体" panose="02010609060101010101" pitchFamily="2" charset="-122"/>
              <a:cs typeface="Times New Roman" panose="02020603050405020304" pitchFamily="18" charset="0"/>
            </a:endParaRPr>
          </a:p>
        </p:txBody>
      </p:sp>
      <p:sp>
        <p:nvSpPr>
          <p:cNvPr id="3" name="Text Box 7"/>
          <p:cNvSpPr txBox="1">
            <a:spLocks noChangeArrowheads="1"/>
          </p:cNvSpPr>
          <p:nvPr/>
        </p:nvSpPr>
        <p:spPr bwMode="auto">
          <a:xfrm>
            <a:off x="1181100" y="2087563"/>
            <a:ext cx="5313363"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根据题意，可以得到下面三个方程：</a:t>
            </a:r>
          </a:p>
        </p:txBody>
      </p:sp>
      <p:sp>
        <p:nvSpPr>
          <p:cNvPr id="4" name="Text Box 8"/>
          <p:cNvSpPr txBox="1">
            <a:spLocks noChangeArrowheads="1"/>
          </p:cNvSpPr>
          <p:nvPr/>
        </p:nvSpPr>
        <p:spPr bwMode="auto">
          <a:xfrm>
            <a:off x="1973263" y="2643188"/>
            <a:ext cx="3816350" cy="171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ct val="130000"/>
              </a:lnSpc>
            </a:pPr>
            <a:r>
              <a:rPr lang="en-US" altLang="zh-CN" sz="2800" i="1" dirty="0" err="1">
                <a:latin typeface="Times New Roman" panose="02020603050405020304" pitchFamily="18" charset="0"/>
                <a:ea typeface="黑体" panose="02010609060101010101" pitchFamily="2" charset="-122"/>
                <a:cs typeface="Times New Roman" panose="02020603050405020304" pitchFamily="18" charset="0"/>
              </a:rPr>
              <a:t>x+y+z</a:t>
            </a:r>
            <a:r>
              <a:rPr lang="en-US" altLang="zh-CN" sz="2800" i="1" dirty="0">
                <a:latin typeface="Times New Roman" panose="02020603050405020304" pitchFamily="18" charset="0"/>
                <a:ea typeface="黑体" panose="02010609060101010101" pitchFamily="2"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2" charset="-122"/>
                <a:cs typeface="Times New Roman" panose="02020603050405020304" pitchFamily="18" charset="0"/>
              </a:rPr>
              <a:t>12</a:t>
            </a:r>
          </a:p>
          <a:p>
            <a:pPr eaLnBrk="1" hangingPunct="1">
              <a:lnSpc>
                <a:spcPct val="130000"/>
              </a:lnSpc>
            </a:pPr>
            <a:r>
              <a:rPr lang="en-US" altLang="zh-CN" sz="2800" i="1" dirty="0">
                <a:latin typeface="Times New Roman" panose="02020603050405020304" pitchFamily="18" charset="0"/>
                <a:ea typeface="黑体" panose="02010609060101010101" pitchFamily="2" charset="-122"/>
                <a:cs typeface="Times New Roman" panose="02020603050405020304" pitchFamily="18" charset="0"/>
              </a:rPr>
              <a:t>x=</a:t>
            </a:r>
            <a:r>
              <a:rPr lang="en-US" altLang="zh-CN" sz="2800" dirty="0">
                <a:latin typeface="Times New Roman" panose="02020603050405020304" pitchFamily="18" charset="0"/>
                <a:ea typeface="黑体" panose="02010609060101010101" pitchFamily="2" charset="-122"/>
                <a:cs typeface="Times New Roman" panose="02020603050405020304" pitchFamily="18" charset="0"/>
              </a:rPr>
              <a:t>4</a:t>
            </a:r>
            <a:r>
              <a:rPr lang="en-US" altLang="zh-CN" sz="2800" i="1" dirty="0">
                <a:latin typeface="Times New Roman" panose="02020603050405020304" pitchFamily="18" charset="0"/>
                <a:ea typeface="黑体" panose="02010609060101010101" pitchFamily="2" charset="-122"/>
                <a:cs typeface="Times New Roman" panose="02020603050405020304" pitchFamily="18" charset="0"/>
              </a:rPr>
              <a:t>y</a:t>
            </a:r>
          </a:p>
          <a:p>
            <a:pPr eaLnBrk="1" hangingPunct="1">
              <a:lnSpc>
                <a:spcPct val="130000"/>
              </a:lnSpc>
            </a:pPr>
            <a:r>
              <a:rPr lang="en-US" altLang="zh-CN" sz="2800" i="1" dirty="0">
                <a:latin typeface="Times New Roman" panose="02020603050405020304" pitchFamily="18" charset="0"/>
                <a:ea typeface="黑体" panose="02010609060101010101" pitchFamily="2" charset="-122"/>
                <a:cs typeface="Times New Roman" panose="02020603050405020304" pitchFamily="18" charset="0"/>
              </a:rPr>
              <a:t>x+2y+5z=</a:t>
            </a:r>
            <a:r>
              <a:rPr lang="en-US" altLang="zh-CN" sz="2800" dirty="0">
                <a:latin typeface="Times New Roman" panose="02020603050405020304" pitchFamily="18" charset="0"/>
                <a:ea typeface="黑体" panose="02010609060101010101" pitchFamily="2" charset="-122"/>
                <a:cs typeface="Times New Roman" panose="02020603050405020304" pitchFamily="18" charset="0"/>
              </a:rPr>
              <a:t>22</a:t>
            </a:r>
          </a:p>
        </p:txBody>
      </p:sp>
      <p:sp>
        <p:nvSpPr>
          <p:cNvPr id="5" name="Rectangle 10"/>
          <p:cNvSpPr>
            <a:spLocks noChangeArrowheads="1"/>
          </p:cNvSpPr>
          <p:nvPr/>
        </p:nvSpPr>
        <p:spPr bwMode="auto">
          <a:xfrm>
            <a:off x="4605338" y="2770188"/>
            <a:ext cx="719137"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500">
                <a:latin typeface="Times New Roman" panose="02020603050405020304" pitchFamily="18" charset="0"/>
                <a:ea typeface="黑体" panose="02010609060101010101" pitchFamily="2" charset="-122"/>
                <a:cs typeface="Times New Roman" panose="02020603050405020304" pitchFamily="18" charset="0"/>
              </a:rPr>
              <a:t>①</a:t>
            </a:r>
          </a:p>
        </p:txBody>
      </p:sp>
      <p:sp>
        <p:nvSpPr>
          <p:cNvPr id="6" name="Rectangle 11"/>
          <p:cNvSpPr>
            <a:spLocks noChangeArrowheads="1"/>
          </p:cNvSpPr>
          <p:nvPr/>
        </p:nvSpPr>
        <p:spPr bwMode="auto">
          <a:xfrm>
            <a:off x="4605338" y="3273425"/>
            <a:ext cx="506412"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500">
                <a:latin typeface="Times New Roman" panose="02020603050405020304" pitchFamily="18" charset="0"/>
                <a:ea typeface="黑体" panose="02010609060101010101" pitchFamily="2" charset="-122"/>
                <a:cs typeface="Times New Roman" panose="02020603050405020304" pitchFamily="18" charset="0"/>
              </a:rPr>
              <a:t>②</a:t>
            </a:r>
          </a:p>
        </p:txBody>
      </p:sp>
      <p:sp>
        <p:nvSpPr>
          <p:cNvPr id="7" name="Rectangle 12"/>
          <p:cNvSpPr>
            <a:spLocks noChangeArrowheads="1"/>
          </p:cNvSpPr>
          <p:nvPr/>
        </p:nvSpPr>
        <p:spPr bwMode="auto">
          <a:xfrm>
            <a:off x="4605338" y="3811588"/>
            <a:ext cx="506412"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500">
                <a:latin typeface="Times New Roman" panose="02020603050405020304" pitchFamily="18" charset="0"/>
                <a:ea typeface="黑体" panose="02010609060101010101" pitchFamily="2" charset="-122"/>
                <a:cs typeface="Times New Roman" panose="02020603050405020304" pitchFamily="18" charset="0"/>
              </a:rPr>
              <a:t>③</a:t>
            </a:r>
          </a:p>
        </p:txBody>
      </p:sp>
      <p:sp>
        <p:nvSpPr>
          <p:cNvPr id="8" name="Text Box 13"/>
          <p:cNvSpPr txBox="1">
            <a:spLocks noChangeArrowheads="1"/>
          </p:cNvSpPr>
          <p:nvPr/>
        </p:nvSpPr>
        <p:spPr bwMode="auto">
          <a:xfrm>
            <a:off x="1230313" y="4527550"/>
            <a:ext cx="467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观察方程①、③你能得出什么？</a:t>
            </a:r>
          </a:p>
        </p:txBody>
      </p:sp>
      <p:sp>
        <p:nvSpPr>
          <p:cNvPr id="9" name="Text Box 14"/>
          <p:cNvSpPr txBox="1">
            <a:spLocks noChangeArrowheads="1"/>
          </p:cNvSpPr>
          <p:nvPr/>
        </p:nvSpPr>
        <p:spPr bwMode="auto">
          <a:xfrm>
            <a:off x="511175" y="5245100"/>
            <a:ext cx="832167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ts val="3700"/>
              </a:lnSpc>
            </a:pP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      都含有</a:t>
            </a:r>
            <a:r>
              <a:rPr lang="zh-CN" altLang="en-US" sz="2500" dirty="0">
                <a:solidFill>
                  <a:srgbClr val="0000FF"/>
                </a:solidFill>
                <a:latin typeface="Times New Roman" panose="02020603050405020304" pitchFamily="18" charset="0"/>
                <a:ea typeface="黑体" panose="02010609060101010101" pitchFamily="2" charset="-122"/>
                <a:cs typeface="Times New Roman" panose="02020603050405020304" pitchFamily="18" charset="0"/>
              </a:rPr>
              <a:t>三个未知数</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，并且含有未知数的项的</a:t>
            </a:r>
            <a:r>
              <a:rPr lang="zh-CN" altLang="en-US" sz="2500" dirty="0">
                <a:solidFill>
                  <a:srgbClr val="0000FF"/>
                </a:solidFill>
                <a:latin typeface="Times New Roman" panose="02020603050405020304" pitchFamily="18" charset="0"/>
                <a:ea typeface="黑体" panose="02010609060101010101" pitchFamily="2" charset="-122"/>
                <a:cs typeface="Times New Roman" panose="02020603050405020304" pitchFamily="18" charset="0"/>
              </a:rPr>
              <a:t>次数都是</a:t>
            </a:r>
            <a:r>
              <a:rPr lang="en-US" altLang="zh-CN" sz="2500" dirty="0">
                <a:latin typeface="Times New Roman" panose="02020603050405020304" pitchFamily="18" charset="0"/>
                <a:ea typeface="黑体" panose="02010609060101010101" pitchFamily="2" charset="-122"/>
                <a:cs typeface="Times New Roman" panose="02020603050405020304" pitchFamily="18" charset="0"/>
              </a:rPr>
              <a:t>1</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，像这样的方程叫做</a:t>
            </a:r>
            <a:r>
              <a:rPr lang="zh-CN" altLang="en-US" sz="2500" dirty="0">
                <a:solidFill>
                  <a:srgbClr val="FF0000"/>
                </a:solidFill>
                <a:latin typeface="Times New Roman" panose="02020603050405020304" pitchFamily="18" charset="0"/>
                <a:ea typeface="黑体" panose="02010609060101010101" pitchFamily="2" charset="-122"/>
                <a:cs typeface="Times New Roman" panose="02020603050405020304" pitchFamily="18" charset="0"/>
              </a:rPr>
              <a:t>三元一次方程</a:t>
            </a:r>
            <a:r>
              <a:rPr lang="en-US" altLang="zh-CN" sz="2500" dirty="0">
                <a:solidFill>
                  <a:srgbClr val="FF0000"/>
                </a:solidFill>
                <a:latin typeface="Times New Roman" panose="02020603050405020304" pitchFamily="18" charset="0"/>
                <a:ea typeface="黑体" panose="02010609060101010101" pitchFamily="2" charset="-122"/>
                <a:cs typeface="Times New Roman" panose="02020603050405020304" pitchFamily="18" charset="0"/>
              </a:rPr>
              <a:t>.</a:t>
            </a:r>
            <a:endParaRPr lang="zh-CN" altLang="en-US" sz="2500" dirty="0">
              <a:solidFill>
                <a:srgbClr val="FF0000"/>
              </a:solidFill>
              <a:latin typeface="Times New Roman" panose="02020603050405020304" pitchFamily="18" charset="0"/>
              <a:ea typeface="黑体" panose="02010609060101010101" pitchFamily="2" charset="-122"/>
              <a:cs typeface="Times New Roman" panose="02020603050405020304" pitchFamily="18" charset="0"/>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ox(in)">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ppt_x"/>
                                          </p:val>
                                        </p:tav>
                                        <p:tav tm="100000">
                                          <p:val>
                                            <p:strVal val="#ppt_x"/>
                                          </p:val>
                                        </p:tav>
                                      </p:tavLst>
                                    </p:anim>
                                    <p:anim calcmode="lin" valueType="num">
                                      <p:cBhvr additive="base">
                                        <p:cTn id="3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7"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0" fill="hold"/>
                                        <p:tgtEl>
                                          <p:spTgt spid="8"/>
                                        </p:tgtEl>
                                        <p:attrNameLst>
                                          <p:attrName>ppt_x</p:attrName>
                                        </p:attrNameLst>
                                      </p:cBhvr>
                                      <p:tavLst>
                                        <p:tav tm="0">
                                          <p:val>
                                            <p:strVal val="#ppt_x"/>
                                          </p:val>
                                        </p:tav>
                                        <p:tav tm="100000">
                                          <p:val>
                                            <p:strVal val="#ppt_x"/>
                                          </p:val>
                                        </p:tav>
                                      </p:tavLst>
                                    </p:anim>
                                    <p:anim calcmode="lin" valueType="num">
                                      <p:cBhvr additive="base">
                                        <p:cTn id="43"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7" presetClass="entr" presetSubtype="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0"/>
                                        <p:tgtEl>
                                          <p:spTgt spid="9"/>
                                        </p:tgtEl>
                                      </p:cBhvr>
                                    </p:animEffect>
                                    <p:anim calcmode="lin" valueType="num">
                                      <p:cBhvr>
                                        <p:cTn id="49" dur="1000" fill="hold"/>
                                        <p:tgtEl>
                                          <p:spTgt spid="9"/>
                                        </p:tgtEl>
                                        <p:attrNameLst>
                                          <p:attrName>ppt_x</p:attrName>
                                        </p:attrNameLst>
                                      </p:cBhvr>
                                      <p:tavLst>
                                        <p:tav tm="0">
                                          <p:val>
                                            <p:strVal val="#ppt_x"/>
                                          </p:val>
                                        </p:tav>
                                        <p:tav tm="100000">
                                          <p:val>
                                            <p:strVal val="#ppt_x"/>
                                          </p:val>
                                        </p:tav>
                                      </p:tavLst>
                                    </p:anim>
                                    <p:anim calcmode="lin" valueType="num">
                                      <p:cBhvr>
                                        <p:cTn id="50" dur="900" decel="100000" fill="hold"/>
                                        <p:tgtEl>
                                          <p:spTgt spid="9"/>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357188" y="841375"/>
            <a:ext cx="842962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ct val="120000"/>
              </a:lnSpc>
            </a:pPr>
            <a:r>
              <a:rPr lang="zh-CN" altLang="en-US" sz="2500">
                <a:latin typeface="Times New Roman" panose="02020603050405020304" pitchFamily="18" charset="0"/>
                <a:ea typeface="黑体" panose="02010609060101010101" pitchFamily="2" charset="-122"/>
                <a:cs typeface="Times New Roman" panose="02020603050405020304" pitchFamily="18" charset="0"/>
              </a:rPr>
              <a:t>       这个问题的解必须同时满足上面三个条件，因此，我们把这三个方程合在一起，写成</a:t>
            </a:r>
          </a:p>
        </p:txBody>
      </p:sp>
      <p:sp>
        <p:nvSpPr>
          <p:cNvPr id="5" name="Text Box 7"/>
          <p:cNvSpPr txBox="1">
            <a:spLocks noChangeArrowheads="1"/>
          </p:cNvSpPr>
          <p:nvPr/>
        </p:nvSpPr>
        <p:spPr bwMode="auto">
          <a:xfrm>
            <a:off x="428625" y="3929063"/>
            <a:ext cx="82867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ct val="120000"/>
              </a:lnSpc>
            </a:pP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       这个方程组含有</a:t>
            </a:r>
            <a:r>
              <a:rPr lang="zh-CN" altLang="en-US" sz="2500" dirty="0">
                <a:solidFill>
                  <a:srgbClr val="0000FF"/>
                </a:solidFill>
                <a:latin typeface="Times New Roman" panose="02020603050405020304" pitchFamily="18" charset="0"/>
                <a:ea typeface="黑体" panose="02010609060101010101" pitchFamily="2" charset="-122"/>
                <a:cs typeface="Times New Roman" panose="02020603050405020304" pitchFamily="18" charset="0"/>
              </a:rPr>
              <a:t>三个未知数</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，每个方程中</a:t>
            </a:r>
            <a:r>
              <a:rPr lang="zh-CN" altLang="en-US" sz="2500" dirty="0">
                <a:solidFill>
                  <a:srgbClr val="0000FF"/>
                </a:solidFill>
                <a:latin typeface="Times New Roman" panose="02020603050405020304" pitchFamily="18" charset="0"/>
                <a:ea typeface="黑体" panose="02010609060101010101" pitchFamily="2" charset="-122"/>
                <a:cs typeface="Times New Roman" panose="02020603050405020304" pitchFamily="18" charset="0"/>
              </a:rPr>
              <a:t>含未知数的项的次数都是</a:t>
            </a:r>
            <a:r>
              <a:rPr lang="en-US" altLang="zh-CN" sz="2500" dirty="0">
                <a:solidFill>
                  <a:srgbClr val="0000FF"/>
                </a:solidFill>
                <a:latin typeface="Times New Roman" panose="02020603050405020304" pitchFamily="18" charset="0"/>
                <a:ea typeface="黑体" panose="02010609060101010101" pitchFamily="2" charset="-122"/>
                <a:cs typeface="Times New Roman" panose="02020603050405020304" pitchFamily="18" charset="0"/>
              </a:rPr>
              <a:t>1</a:t>
            </a: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，并且一共有三个方程，像这样的方程组叫做</a:t>
            </a:r>
            <a:r>
              <a:rPr lang="zh-CN" altLang="en-US" sz="2500" dirty="0">
                <a:solidFill>
                  <a:srgbClr val="FF0000"/>
                </a:solidFill>
                <a:latin typeface="Times New Roman" panose="02020603050405020304" pitchFamily="18" charset="0"/>
                <a:ea typeface="黑体" panose="02010609060101010101" pitchFamily="2" charset="-122"/>
                <a:cs typeface="Times New Roman" panose="02020603050405020304" pitchFamily="18" charset="0"/>
              </a:rPr>
              <a:t>三元一次方程组</a:t>
            </a:r>
            <a:r>
              <a:rPr lang="en-US" altLang="zh-CN" sz="2500" dirty="0">
                <a:solidFill>
                  <a:srgbClr val="FF0066"/>
                </a:solidFill>
                <a:latin typeface="Times New Roman" panose="02020603050405020304" pitchFamily="18" charset="0"/>
                <a:ea typeface="黑体" panose="02010609060101010101" pitchFamily="2" charset="-122"/>
                <a:cs typeface="Times New Roman" panose="02020603050405020304" pitchFamily="18" charset="0"/>
              </a:rPr>
              <a:t>.</a:t>
            </a:r>
            <a:endParaRPr lang="zh-CN" altLang="en-US" sz="2500" dirty="0">
              <a:solidFill>
                <a:srgbClr val="FF0066"/>
              </a:solidFill>
              <a:latin typeface="Times New Roman" panose="02020603050405020304" pitchFamily="18" charset="0"/>
              <a:ea typeface="黑体" panose="02010609060101010101" pitchFamily="2" charset="-122"/>
              <a:cs typeface="Times New Roman" panose="02020603050405020304" pitchFamily="18" charset="0"/>
            </a:endParaRPr>
          </a:p>
        </p:txBody>
      </p:sp>
      <p:sp>
        <p:nvSpPr>
          <p:cNvPr id="7" name="TextBox 6"/>
          <p:cNvSpPr txBox="1">
            <a:spLocks noChangeArrowheads="1"/>
          </p:cNvSpPr>
          <p:nvPr/>
        </p:nvSpPr>
        <p:spPr bwMode="auto">
          <a:xfrm>
            <a:off x="500063" y="5643563"/>
            <a:ext cx="80724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ct val="120000"/>
              </a:lnSpc>
            </a:pPr>
            <a:r>
              <a:rPr lang="zh-CN" altLang="en-US" sz="2500" dirty="0">
                <a:latin typeface="Times New Roman" panose="02020603050405020304" pitchFamily="18" charset="0"/>
                <a:ea typeface="黑体" panose="02010609060101010101" pitchFamily="2" charset="-122"/>
                <a:cs typeface="Times New Roman" panose="02020603050405020304" pitchFamily="18" charset="0"/>
              </a:rPr>
              <a:t>      三元一次方程组中各方程的公共解叫做</a:t>
            </a:r>
            <a:r>
              <a:rPr lang="zh-CN" altLang="en-US" sz="2500" dirty="0">
                <a:solidFill>
                  <a:srgbClr val="FF0000"/>
                </a:solidFill>
                <a:latin typeface="Times New Roman" panose="02020603050405020304" pitchFamily="18" charset="0"/>
                <a:ea typeface="黑体" panose="02010609060101010101" pitchFamily="2" charset="-122"/>
                <a:cs typeface="Times New Roman" panose="02020603050405020304" pitchFamily="18" charset="0"/>
              </a:rPr>
              <a:t>三元一次方程组的解</a:t>
            </a:r>
            <a:r>
              <a:rPr lang="en-US" altLang="zh-CN" sz="2500" dirty="0">
                <a:latin typeface="Times New Roman" panose="02020603050405020304" pitchFamily="18" charset="0"/>
                <a:ea typeface="黑体" panose="02010609060101010101" pitchFamily="2" charset="-122"/>
                <a:cs typeface="Times New Roman" panose="02020603050405020304" pitchFamily="18" charset="0"/>
              </a:rPr>
              <a:t>.</a:t>
            </a:r>
            <a:endParaRPr lang="zh-CN" altLang="en-US" sz="2500" dirty="0">
              <a:latin typeface="Times New Roman" panose="02020603050405020304" pitchFamily="18" charset="0"/>
              <a:ea typeface="黑体" panose="02010609060101010101" pitchFamily="2" charset="-122"/>
              <a:cs typeface="Times New Roman" panose="02020603050405020304" pitchFamily="18" charset="0"/>
            </a:endParaRPr>
          </a:p>
        </p:txBody>
      </p:sp>
      <p:graphicFrame>
        <p:nvGraphicFramePr>
          <p:cNvPr id="8" name="Object 11"/>
          <p:cNvGraphicFramePr>
            <a:graphicFrameLocks noChangeAspect="1"/>
          </p:cNvGraphicFramePr>
          <p:nvPr/>
        </p:nvGraphicFramePr>
        <p:xfrm>
          <a:off x="2643188" y="1847850"/>
          <a:ext cx="2155825" cy="1581150"/>
        </p:xfrm>
        <a:graphic>
          <a:graphicData uri="http://schemas.openxmlformats.org/presentationml/2006/ole">
            <mc:AlternateContent xmlns:mc="http://schemas.openxmlformats.org/markup-compatibility/2006">
              <mc:Choice xmlns:v="urn:schemas-microsoft-com:vml" Requires="v">
                <p:oleObj spid="_x0000_s1035" name="Equation" r:id="rId3" imgW="1078865" imgH="711200" progId="Equation.DSMT4">
                  <p:embed/>
                </p:oleObj>
              </mc:Choice>
              <mc:Fallback>
                <p:oleObj name="Equation" r:id="rId3" imgW="1078865" imgH="711200" progId="Equation.DSMT4">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3188" y="1847850"/>
                        <a:ext cx="2155825" cy="1581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slide(fromBottom)">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49" presetClass="entr" presetSubtype="0" decel="10000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fltVal val="0"/>
                                          </p:val>
                                        </p:tav>
                                        <p:tav tm="100000">
                                          <p:val>
                                            <p:strVal val="#ppt_h"/>
                                          </p:val>
                                        </p:tav>
                                      </p:tavLst>
                                    </p:anim>
                                    <p:anim calcmode="lin" valueType="num">
                                      <p:cBhvr>
                                        <p:cTn id="32" dur="500" fill="hold"/>
                                        <p:tgtEl>
                                          <p:spTgt spid="5"/>
                                        </p:tgtEl>
                                        <p:attrNameLst>
                                          <p:attrName>style.rotation</p:attrName>
                                        </p:attrNameLst>
                                      </p:cBhvr>
                                      <p:tavLst>
                                        <p:tav tm="0">
                                          <p:val>
                                            <p:fltVal val="360"/>
                                          </p:val>
                                        </p:tav>
                                        <p:tav tm="100000">
                                          <p:val>
                                            <p:fltVal val="0"/>
                                          </p:val>
                                        </p:tav>
                                      </p:tavLst>
                                    </p:anim>
                                    <p:animEffect transition="in" filter="fade">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blinds(horizontal)">
                                      <p:cBhvr>
                                        <p:cTn id="3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2"/>
          <p:cNvSpPr txBox="1"/>
          <p:nvPr/>
        </p:nvSpPr>
        <p:spPr bwMode="auto">
          <a:xfrm>
            <a:off x="785813" y="1133475"/>
            <a:ext cx="6357937"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r>
              <a:rPr kumimoji="0" lang="zh-CN" altLang="en-US" sz="2600">
                <a:solidFill>
                  <a:srgbClr val="0000FF"/>
                </a:solidFill>
                <a:latin typeface="Times New Roman" panose="02020603050405020304" pitchFamily="18" charset="0"/>
                <a:ea typeface="黑体" panose="02010609060101010101" pitchFamily="2" charset="-122"/>
                <a:cs typeface="Times New Roman" panose="02020603050405020304" pitchFamily="18" charset="0"/>
              </a:rPr>
              <a:t>那么如何求解这个三元一次方程组呢？</a:t>
            </a:r>
          </a:p>
        </p:txBody>
      </p:sp>
      <p:graphicFrame>
        <p:nvGraphicFramePr>
          <p:cNvPr id="12" name="Object 11"/>
          <p:cNvGraphicFramePr>
            <a:graphicFrameLocks noChangeAspect="1"/>
          </p:cNvGraphicFramePr>
          <p:nvPr/>
        </p:nvGraphicFramePr>
        <p:xfrm>
          <a:off x="2714625" y="1847850"/>
          <a:ext cx="2155825" cy="1581150"/>
        </p:xfrm>
        <a:graphic>
          <a:graphicData uri="http://schemas.openxmlformats.org/presentationml/2006/ole">
            <mc:AlternateContent xmlns:mc="http://schemas.openxmlformats.org/markup-compatibility/2006">
              <mc:Choice xmlns:v="urn:schemas-microsoft-com:vml" Requires="v">
                <p:oleObj spid="_x0000_s2062" name="Equation" r:id="rId3" imgW="1078865" imgH="711200" progId="Equation.DSMT4">
                  <p:embed/>
                </p:oleObj>
              </mc:Choice>
              <mc:Fallback>
                <p:oleObj name="Equation" r:id="rId3" imgW="1078865" imgH="711200" progId="Equation.DSMT4">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4625" y="1847850"/>
                        <a:ext cx="2155825" cy="1581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052" name="Picture 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929438" y="4572000"/>
            <a:ext cx="188595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0"/>
          <p:cNvSpPr>
            <a:spLocks noChangeArrowheads="1"/>
          </p:cNvSpPr>
          <p:nvPr/>
        </p:nvSpPr>
        <p:spPr bwMode="auto">
          <a:xfrm>
            <a:off x="5138738" y="1857375"/>
            <a:ext cx="719137"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500">
                <a:solidFill>
                  <a:srgbClr val="FF0000"/>
                </a:solidFill>
                <a:latin typeface="Times New Roman" panose="02020603050405020304" pitchFamily="18" charset="0"/>
                <a:ea typeface="黑体" panose="02010609060101010101" pitchFamily="2" charset="-122"/>
                <a:cs typeface="Times New Roman" panose="02020603050405020304" pitchFamily="18" charset="0"/>
              </a:rPr>
              <a:t>①</a:t>
            </a:r>
          </a:p>
        </p:txBody>
      </p:sp>
      <p:sp>
        <p:nvSpPr>
          <p:cNvPr id="6" name="Rectangle 11"/>
          <p:cNvSpPr>
            <a:spLocks noChangeArrowheads="1"/>
          </p:cNvSpPr>
          <p:nvPr/>
        </p:nvSpPr>
        <p:spPr bwMode="auto">
          <a:xfrm>
            <a:off x="5138738" y="2360613"/>
            <a:ext cx="506412"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500">
                <a:solidFill>
                  <a:srgbClr val="FF0000"/>
                </a:solidFill>
                <a:latin typeface="Times New Roman" panose="02020603050405020304" pitchFamily="18" charset="0"/>
                <a:ea typeface="黑体" panose="02010609060101010101" pitchFamily="2" charset="-122"/>
                <a:cs typeface="Times New Roman" panose="02020603050405020304" pitchFamily="18" charset="0"/>
              </a:rPr>
              <a:t>②</a:t>
            </a:r>
          </a:p>
        </p:txBody>
      </p:sp>
      <p:sp>
        <p:nvSpPr>
          <p:cNvPr id="7" name="Rectangle 12"/>
          <p:cNvSpPr>
            <a:spLocks noChangeArrowheads="1"/>
          </p:cNvSpPr>
          <p:nvPr/>
        </p:nvSpPr>
        <p:spPr bwMode="auto">
          <a:xfrm>
            <a:off x="5138738" y="2898775"/>
            <a:ext cx="506412"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500">
                <a:solidFill>
                  <a:srgbClr val="FF0000"/>
                </a:solidFill>
                <a:latin typeface="Times New Roman" panose="02020603050405020304" pitchFamily="18" charset="0"/>
                <a:ea typeface="黑体" panose="02010609060101010101" pitchFamily="2" charset="-122"/>
                <a:cs typeface="Times New Roman" panose="02020603050405020304" pitchFamily="18" charset="0"/>
              </a:rPr>
              <a:t>③</a:t>
            </a:r>
          </a:p>
        </p:txBody>
      </p:sp>
      <p:sp>
        <p:nvSpPr>
          <p:cNvPr id="10" name="云形标注 9"/>
          <p:cNvSpPr/>
          <p:nvPr/>
        </p:nvSpPr>
        <p:spPr>
          <a:xfrm>
            <a:off x="1500188" y="3786188"/>
            <a:ext cx="4643437" cy="1928812"/>
          </a:xfrm>
          <a:prstGeom prst="cloudCallout">
            <a:avLst>
              <a:gd name="adj1" fmla="val 67470"/>
              <a:gd name="adj2" fmla="val 1746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200" dirty="0">
                <a:latin typeface="Times New Roman" panose="02020603050405020304" pitchFamily="18" charset="0"/>
                <a:ea typeface="黑体" panose="02010609060101010101" pitchFamily="2" charset="-122"/>
                <a:cs typeface="Times New Roman" panose="02020603050405020304" pitchFamily="18" charset="0"/>
              </a:rPr>
              <a:t>     把</a:t>
            </a:r>
            <a:r>
              <a:rPr lang="en-US" altLang="zh-CN" sz="2200" dirty="0">
                <a:latin typeface="Times New Roman" panose="02020603050405020304" pitchFamily="18" charset="0"/>
                <a:ea typeface="黑体" panose="02010609060101010101" pitchFamily="2" charset="-122"/>
                <a:cs typeface="Times New Roman" panose="02020603050405020304" pitchFamily="18" charset="0"/>
              </a:rPr>
              <a:t>②</a:t>
            </a:r>
            <a:r>
              <a:rPr lang="zh-CN" altLang="en-US" sz="2200" dirty="0">
                <a:latin typeface="Times New Roman" panose="02020603050405020304" pitchFamily="18" charset="0"/>
                <a:ea typeface="黑体" panose="02010609060101010101" pitchFamily="2" charset="-122"/>
                <a:cs typeface="Times New Roman" panose="02020603050405020304" pitchFamily="18" charset="0"/>
              </a:rPr>
              <a:t>分别代入</a:t>
            </a:r>
            <a:r>
              <a:rPr lang="en-US" altLang="zh-CN" sz="2200" dirty="0">
                <a:latin typeface="Times New Roman" panose="02020603050405020304" pitchFamily="18" charset="0"/>
                <a:ea typeface="黑体" panose="02010609060101010101" pitchFamily="2" charset="-122"/>
                <a:cs typeface="Times New Roman" panose="02020603050405020304" pitchFamily="18" charset="0"/>
              </a:rPr>
              <a:t>①③</a:t>
            </a:r>
            <a:r>
              <a:rPr lang="zh-CN" altLang="en-US" sz="2200" dirty="0">
                <a:latin typeface="Times New Roman" panose="02020603050405020304" pitchFamily="18" charset="0"/>
                <a:ea typeface="黑体" panose="02010609060101010101" pitchFamily="2" charset="-122"/>
                <a:cs typeface="Times New Roman" panose="02020603050405020304" pitchFamily="18" charset="0"/>
              </a:rPr>
              <a:t>消去</a:t>
            </a:r>
            <a:r>
              <a:rPr lang="en-US" altLang="zh-CN" sz="2200" i="1" dirty="0">
                <a:latin typeface="Times New Roman" panose="02020603050405020304" pitchFamily="18" charset="0"/>
                <a:ea typeface="黑体" panose="02010609060101010101" pitchFamily="2" charset="-122"/>
                <a:cs typeface="Times New Roman" panose="02020603050405020304" pitchFamily="18" charset="0"/>
              </a:rPr>
              <a:t>x</a:t>
            </a:r>
            <a:r>
              <a:rPr lang="zh-CN" altLang="en-US" sz="2200" dirty="0">
                <a:latin typeface="Times New Roman" panose="02020603050405020304" pitchFamily="18" charset="0"/>
                <a:ea typeface="黑体" panose="02010609060101010101" pitchFamily="2" charset="-122"/>
                <a:cs typeface="Times New Roman" panose="02020603050405020304" pitchFamily="18" charset="0"/>
              </a:rPr>
              <a:t>，得到关于</a:t>
            </a:r>
            <a:r>
              <a:rPr lang="en-US" altLang="zh-CN" sz="2200" i="1" dirty="0">
                <a:latin typeface="Times New Roman" panose="02020603050405020304" pitchFamily="18" charset="0"/>
                <a:ea typeface="黑体" panose="02010609060101010101" pitchFamily="2" charset="-122"/>
                <a:cs typeface="Times New Roman" panose="02020603050405020304" pitchFamily="18" charset="0"/>
              </a:rPr>
              <a:t>y</a:t>
            </a:r>
            <a:r>
              <a:rPr lang="zh-CN" altLang="en-US" sz="2200" i="1" dirty="0">
                <a:latin typeface="Times New Roman" panose="02020603050405020304" pitchFamily="18" charset="0"/>
                <a:ea typeface="黑体" panose="02010609060101010101" pitchFamily="2" charset="-122"/>
                <a:cs typeface="Times New Roman" panose="02020603050405020304" pitchFamily="18" charset="0"/>
              </a:rPr>
              <a:t>、</a:t>
            </a:r>
            <a:r>
              <a:rPr lang="en-US" altLang="zh-CN" sz="2200" i="1" dirty="0">
                <a:latin typeface="Times New Roman" panose="02020603050405020304" pitchFamily="18" charset="0"/>
                <a:ea typeface="黑体" panose="02010609060101010101" pitchFamily="2" charset="-122"/>
                <a:cs typeface="Times New Roman" panose="02020603050405020304" pitchFamily="18" charset="0"/>
              </a:rPr>
              <a:t>z</a:t>
            </a:r>
            <a:r>
              <a:rPr lang="zh-CN" altLang="en-US" sz="2200" dirty="0">
                <a:latin typeface="Times New Roman" panose="02020603050405020304" pitchFamily="18" charset="0"/>
                <a:ea typeface="黑体" panose="02010609060101010101" pitchFamily="2" charset="-122"/>
                <a:cs typeface="Times New Roman" panose="02020603050405020304" pitchFamily="18" charset="0"/>
              </a:rPr>
              <a:t>的二元一次方程组，解出</a:t>
            </a:r>
            <a:r>
              <a:rPr lang="en-US" altLang="zh-CN" sz="2200" i="1" dirty="0">
                <a:latin typeface="Times New Roman" panose="02020603050405020304" pitchFamily="18" charset="0"/>
                <a:ea typeface="黑体" panose="02010609060101010101" pitchFamily="2" charset="-122"/>
                <a:cs typeface="Times New Roman" panose="02020603050405020304" pitchFamily="18" charset="0"/>
              </a:rPr>
              <a:t>y</a:t>
            </a:r>
            <a:r>
              <a:rPr lang="zh-CN" altLang="en-US" sz="2200" i="1" dirty="0">
                <a:latin typeface="Times New Roman" panose="02020603050405020304" pitchFamily="18" charset="0"/>
                <a:ea typeface="黑体" panose="02010609060101010101" pitchFamily="2" charset="-122"/>
                <a:cs typeface="Times New Roman" panose="02020603050405020304" pitchFamily="18" charset="0"/>
              </a:rPr>
              <a:t>、</a:t>
            </a:r>
            <a:r>
              <a:rPr lang="en-US" altLang="zh-CN" sz="2200" i="1" dirty="0">
                <a:latin typeface="Times New Roman" panose="02020603050405020304" pitchFamily="18" charset="0"/>
                <a:ea typeface="黑体" panose="02010609060101010101" pitchFamily="2" charset="-122"/>
                <a:cs typeface="Times New Roman" panose="02020603050405020304" pitchFamily="18" charset="0"/>
              </a:rPr>
              <a:t>z</a:t>
            </a:r>
            <a:r>
              <a:rPr lang="zh-CN" altLang="en-US" sz="2200" dirty="0">
                <a:latin typeface="Times New Roman" panose="02020603050405020304" pitchFamily="18" charset="0"/>
                <a:ea typeface="黑体" panose="02010609060101010101" pitchFamily="2" charset="-122"/>
                <a:cs typeface="Times New Roman" panose="02020603050405020304" pitchFamily="18" charset="0"/>
              </a:rPr>
              <a:t>，然后再求出</a:t>
            </a:r>
            <a:r>
              <a:rPr lang="en-US" altLang="zh-CN" sz="2200" i="1" dirty="0">
                <a:latin typeface="Times New Roman" panose="02020603050405020304" pitchFamily="18" charset="0"/>
                <a:ea typeface="黑体" panose="02010609060101010101" pitchFamily="2" charset="-122"/>
                <a:cs typeface="Times New Roman" panose="02020603050405020304" pitchFamily="18" charset="0"/>
              </a:rPr>
              <a:t>x</a:t>
            </a:r>
            <a:r>
              <a:rPr lang="en-US" altLang="zh-CN" sz="2200" dirty="0">
                <a:latin typeface="Times New Roman" panose="02020603050405020304" pitchFamily="18" charset="0"/>
                <a:ea typeface="黑体" panose="02010609060101010101" pitchFamily="2" charset="-122"/>
                <a:cs typeface="Times New Roman" panose="02020603050405020304" pitchFamily="18" charset="0"/>
              </a:rPr>
              <a:t>.</a:t>
            </a:r>
            <a:endParaRPr lang="zh-CN" altLang="en-US" sz="2200" dirty="0"/>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linds(horizontal)">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23" name="对象 5"/>
          <p:cNvGraphicFramePr>
            <a:graphicFrameLocks noChangeAspect="1"/>
          </p:cNvGraphicFramePr>
          <p:nvPr/>
        </p:nvGraphicFramePr>
        <p:xfrm>
          <a:off x="3719513" y="1143000"/>
          <a:ext cx="3209925" cy="1535113"/>
        </p:xfrm>
        <a:graphic>
          <a:graphicData uri="http://schemas.openxmlformats.org/presentationml/2006/ole">
            <mc:AlternateContent xmlns:mc="http://schemas.openxmlformats.org/markup-compatibility/2006">
              <mc:Choice xmlns:v="urn:schemas-microsoft-com:vml" Requires="v">
                <p:oleObj spid="_x0000_s3099" name="Equation" r:id="rId3" imgW="1536700" imgH="736600" progId="Equation.DSMT4">
                  <p:embed/>
                </p:oleObj>
              </mc:Choice>
              <mc:Fallback>
                <p:oleObj name="Equation" r:id="rId3" imgW="1536700" imgH="736600" progId="Equation.DSMT4">
                  <p:embed/>
                  <p:pic>
                    <p:nvPicPr>
                      <p:cNvPr id="0" name="对象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9513" y="1143000"/>
                        <a:ext cx="3209925" cy="153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8" name="矩形 5"/>
          <p:cNvSpPr>
            <a:spLocks noChangeArrowheads="1"/>
          </p:cNvSpPr>
          <p:nvPr/>
        </p:nvSpPr>
        <p:spPr bwMode="auto">
          <a:xfrm>
            <a:off x="1309688" y="1674813"/>
            <a:ext cx="21082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500">
                <a:solidFill>
                  <a:srgbClr val="FF0000"/>
                </a:solidFill>
                <a:latin typeface="黑体" panose="02010609060101010101" pitchFamily="2" charset="-122"/>
                <a:ea typeface="黑体" panose="02010609060101010101" pitchFamily="2" charset="-122"/>
              </a:rPr>
              <a:t>例</a:t>
            </a:r>
            <a:r>
              <a:rPr lang="zh-CN" altLang="en-US" sz="2500">
                <a:latin typeface="黑体" panose="02010609060101010101" pitchFamily="2" charset="-122"/>
                <a:ea typeface="黑体" panose="02010609060101010101" pitchFamily="2" charset="-122"/>
              </a:rPr>
              <a:t>  解方程组</a:t>
            </a:r>
            <a:endParaRPr lang="zh-CN" altLang="en-US" sz="2500"/>
          </a:p>
        </p:txBody>
      </p:sp>
      <p:sp>
        <p:nvSpPr>
          <p:cNvPr id="3079" name="Text Box 2"/>
          <p:cNvSpPr txBox="1">
            <a:spLocks noChangeArrowheads="1"/>
          </p:cNvSpPr>
          <p:nvPr/>
        </p:nvSpPr>
        <p:spPr bwMode="auto">
          <a:xfrm>
            <a:off x="357188" y="714375"/>
            <a:ext cx="22240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spcBef>
                <a:spcPct val="50000"/>
              </a:spcBef>
            </a:pPr>
            <a:r>
              <a:rPr lang="zh-CN" altLang="en-US" sz="3200" b="1">
                <a:solidFill>
                  <a:srgbClr val="FF0000"/>
                </a:solidFill>
                <a:latin typeface="华文楷体" panose="02010600040101010101" pitchFamily="2" charset="-122"/>
                <a:ea typeface="华文楷体" panose="02010600040101010101" pitchFamily="2" charset="-122"/>
              </a:rPr>
              <a:t>例题学习</a:t>
            </a:r>
          </a:p>
        </p:txBody>
      </p:sp>
      <p:sp>
        <p:nvSpPr>
          <p:cNvPr id="5" name="Text Box 5"/>
          <p:cNvSpPr txBox="1">
            <a:spLocks noChangeArrowheads="1"/>
          </p:cNvSpPr>
          <p:nvPr/>
        </p:nvSpPr>
        <p:spPr bwMode="auto">
          <a:xfrm>
            <a:off x="928688" y="2805113"/>
            <a:ext cx="471487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ct val="120000"/>
              </a:lnSpc>
            </a:pPr>
            <a:r>
              <a:rPr lang="zh-CN" altLang="en-US" sz="2500">
                <a:solidFill>
                  <a:srgbClr val="FF0000"/>
                </a:solidFill>
                <a:latin typeface="Times New Roman" panose="02020603050405020304" pitchFamily="18" charset="0"/>
                <a:ea typeface="黑体" panose="02010609060101010101" pitchFamily="2" charset="-122"/>
                <a:cs typeface="Times New Roman" panose="02020603050405020304" pitchFamily="18" charset="0"/>
              </a:rPr>
              <a:t>     解：</a:t>
            </a:r>
            <a:r>
              <a:rPr lang="zh-CN" altLang="en-US" sz="2500">
                <a:latin typeface="Times New Roman" panose="02020603050405020304" pitchFamily="18" charset="0"/>
                <a:ea typeface="黑体" panose="02010609060101010101" pitchFamily="2" charset="-122"/>
                <a:cs typeface="Times New Roman" panose="02020603050405020304" pitchFamily="18" charset="0"/>
              </a:rPr>
              <a:t>由①得       </a:t>
            </a:r>
            <a:r>
              <a:rPr lang="en-US" altLang="zh-CN" sz="2500" i="1">
                <a:latin typeface="Times New Roman" panose="02020603050405020304" pitchFamily="18" charset="0"/>
                <a:ea typeface="黑体" panose="02010609060101010101" pitchFamily="2" charset="-122"/>
                <a:cs typeface="Times New Roman" panose="02020603050405020304" pitchFamily="18" charset="0"/>
              </a:rPr>
              <a:t>z=x-</a:t>
            </a:r>
            <a:r>
              <a:rPr lang="en-US" altLang="zh-CN" sz="2500">
                <a:latin typeface="Times New Roman" panose="02020603050405020304" pitchFamily="18" charset="0"/>
                <a:ea typeface="黑体" panose="02010609060101010101" pitchFamily="2" charset="-122"/>
                <a:cs typeface="Times New Roman" panose="02020603050405020304" pitchFamily="18" charset="0"/>
              </a:rPr>
              <a:t>4  </a:t>
            </a:r>
            <a:r>
              <a:rPr lang="en-US" altLang="zh-CN" sz="2500" i="1">
                <a:latin typeface="Times New Roman" panose="02020603050405020304" pitchFamily="18" charset="0"/>
                <a:ea typeface="黑体" panose="02010609060101010101" pitchFamily="2" charset="-122"/>
                <a:cs typeface="Times New Roman" panose="02020603050405020304" pitchFamily="18" charset="0"/>
              </a:rPr>
              <a:t>   </a:t>
            </a:r>
            <a:r>
              <a:rPr lang="en-US" altLang="zh-CN" sz="2500">
                <a:latin typeface="Times New Roman" panose="02020603050405020304" pitchFamily="18" charset="0"/>
                <a:ea typeface="黑体" panose="02010609060101010101" pitchFamily="2" charset="-122"/>
                <a:cs typeface="Times New Roman" panose="02020603050405020304" pitchFamily="18" charset="0"/>
              </a:rPr>
              <a:t>④</a:t>
            </a:r>
            <a:endParaRPr lang="zh-CN" altLang="en-US" sz="2500">
              <a:latin typeface="Times New Roman" panose="02020603050405020304" pitchFamily="18" charset="0"/>
              <a:ea typeface="黑体" panose="02010609060101010101" pitchFamily="2" charset="-122"/>
              <a:cs typeface="Times New Roman" panose="02020603050405020304" pitchFamily="18" charset="0"/>
            </a:endParaRPr>
          </a:p>
        </p:txBody>
      </p:sp>
      <p:graphicFrame>
        <p:nvGraphicFramePr>
          <p:cNvPr id="6" name="Object 11"/>
          <p:cNvGraphicFramePr>
            <a:graphicFrameLocks noChangeAspect="1"/>
          </p:cNvGraphicFramePr>
          <p:nvPr/>
        </p:nvGraphicFramePr>
        <p:xfrm>
          <a:off x="5654675" y="3259138"/>
          <a:ext cx="1643063" cy="955675"/>
        </p:xfrm>
        <a:graphic>
          <a:graphicData uri="http://schemas.openxmlformats.org/presentationml/2006/ole">
            <mc:AlternateContent xmlns:mc="http://schemas.openxmlformats.org/markup-compatibility/2006">
              <mc:Choice xmlns:v="urn:schemas-microsoft-com:vml" Requires="v">
                <p:oleObj spid="_x0000_s3100" name="Equation" r:id="rId5" imgW="876300" imgH="457200" progId="Equation.DSMT4">
                  <p:embed/>
                </p:oleObj>
              </mc:Choice>
              <mc:Fallback>
                <p:oleObj name="Equation" r:id="rId5" imgW="876300" imgH="457200" progId="Equation.DSMT4">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54675" y="3259138"/>
                        <a:ext cx="1643063" cy="955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矩形 7"/>
          <p:cNvSpPr>
            <a:spLocks noChangeArrowheads="1"/>
          </p:cNvSpPr>
          <p:nvPr/>
        </p:nvSpPr>
        <p:spPr bwMode="auto">
          <a:xfrm>
            <a:off x="1941513" y="5845175"/>
            <a:ext cx="33718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500">
                <a:latin typeface="Times New Roman" panose="02020603050405020304" pitchFamily="18" charset="0"/>
                <a:ea typeface="黑体" panose="02010609060101010101" pitchFamily="2" charset="-122"/>
                <a:cs typeface="Times New Roman" panose="02020603050405020304" pitchFamily="18" charset="0"/>
              </a:rPr>
              <a:t>所以，原方程组的解为</a:t>
            </a:r>
            <a:endParaRPr lang="zh-CN" altLang="en-US" sz="2500">
              <a:ea typeface="黑体" panose="02010609060101010101" pitchFamily="2" charset="-122"/>
              <a:cs typeface="Times New Roman" panose="02020603050405020304" pitchFamily="18" charset="0"/>
            </a:endParaRPr>
          </a:p>
        </p:txBody>
      </p:sp>
      <p:sp>
        <p:nvSpPr>
          <p:cNvPr id="9" name="Text Box 5"/>
          <p:cNvSpPr txBox="1">
            <a:spLocks noChangeArrowheads="1"/>
          </p:cNvSpPr>
          <p:nvPr/>
        </p:nvSpPr>
        <p:spPr bwMode="auto">
          <a:xfrm>
            <a:off x="1928813" y="3435350"/>
            <a:ext cx="4071937"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ct val="120000"/>
              </a:lnSpc>
            </a:pPr>
            <a:r>
              <a:rPr lang="zh-CN" altLang="en-US" sz="2500">
                <a:latin typeface="Times New Roman" panose="02020603050405020304" pitchFamily="18" charset="0"/>
                <a:ea typeface="黑体" panose="02010609060101010101" pitchFamily="2" charset="-122"/>
                <a:cs typeface="Times New Roman" panose="02020603050405020304" pitchFamily="18" charset="0"/>
              </a:rPr>
              <a:t>将</a:t>
            </a:r>
            <a:r>
              <a:rPr lang="en-US" altLang="zh-CN" sz="2500">
                <a:latin typeface="Times New Roman" panose="02020603050405020304" pitchFamily="18" charset="0"/>
                <a:ea typeface="黑体" panose="02010609060101010101" pitchFamily="2" charset="-122"/>
                <a:cs typeface="Times New Roman" panose="02020603050405020304" pitchFamily="18" charset="0"/>
              </a:rPr>
              <a:t>④</a:t>
            </a:r>
            <a:r>
              <a:rPr lang="zh-CN" altLang="en-US" sz="2500">
                <a:latin typeface="Times New Roman" panose="02020603050405020304" pitchFamily="18" charset="0"/>
                <a:ea typeface="黑体" panose="02010609060101010101" pitchFamily="2" charset="-122"/>
                <a:cs typeface="Times New Roman" panose="02020603050405020304" pitchFamily="18" charset="0"/>
              </a:rPr>
              <a:t>分别代入②，③，得</a:t>
            </a:r>
          </a:p>
        </p:txBody>
      </p:sp>
      <p:graphicFrame>
        <p:nvGraphicFramePr>
          <p:cNvPr id="11" name="Object 11"/>
          <p:cNvGraphicFramePr>
            <a:graphicFrameLocks noChangeAspect="1"/>
          </p:cNvGraphicFramePr>
          <p:nvPr/>
        </p:nvGraphicFramePr>
        <p:xfrm>
          <a:off x="5865813" y="4286250"/>
          <a:ext cx="908050" cy="928688"/>
        </p:xfrm>
        <a:graphic>
          <a:graphicData uri="http://schemas.openxmlformats.org/presentationml/2006/ole">
            <mc:AlternateContent xmlns:mc="http://schemas.openxmlformats.org/markup-compatibility/2006">
              <mc:Choice xmlns:v="urn:schemas-microsoft-com:vml" Requires="v">
                <p:oleObj spid="_x0000_s3101" name="Equation" r:id="rId7" imgW="431800" imgH="457200" progId="Equation.DSMT4">
                  <p:embed/>
                </p:oleObj>
              </mc:Choice>
              <mc:Fallback>
                <p:oleObj name="Equation" r:id="rId7" imgW="431800" imgH="457200" progId="Equation.DSMT4">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5813" y="4286250"/>
                        <a:ext cx="908050" cy="928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 Box 5"/>
          <p:cNvSpPr txBox="1">
            <a:spLocks noChangeArrowheads="1"/>
          </p:cNvSpPr>
          <p:nvPr/>
        </p:nvSpPr>
        <p:spPr bwMode="auto">
          <a:xfrm>
            <a:off x="1949450" y="4451350"/>
            <a:ext cx="428625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ct val="120000"/>
              </a:lnSpc>
            </a:pPr>
            <a:r>
              <a:rPr lang="zh-CN" altLang="en-US" sz="2500">
                <a:latin typeface="Times New Roman" panose="02020603050405020304" pitchFamily="18" charset="0"/>
                <a:ea typeface="黑体" panose="02010609060101010101" pitchFamily="2" charset="-122"/>
                <a:cs typeface="Times New Roman" panose="02020603050405020304" pitchFamily="18" charset="0"/>
              </a:rPr>
              <a:t>解这个二元一次方程组，得</a:t>
            </a:r>
          </a:p>
        </p:txBody>
      </p:sp>
      <p:sp>
        <p:nvSpPr>
          <p:cNvPr id="13" name="Text Box 5"/>
          <p:cNvSpPr txBox="1">
            <a:spLocks noChangeArrowheads="1"/>
          </p:cNvSpPr>
          <p:nvPr/>
        </p:nvSpPr>
        <p:spPr bwMode="auto">
          <a:xfrm>
            <a:off x="1941513" y="5130800"/>
            <a:ext cx="3157537"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lnSpc>
                <a:spcPct val="120000"/>
              </a:lnSpc>
            </a:pPr>
            <a:r>
              <a:rPr lang="zh-CN" altLang="en-US" sz="2500">
                <a:latin typeface="Times New Roman" panose="02020603050405020304" pitchFamily="18" charset="0"/>
                <a:ea typeface="黑体" panose="02010609060101010101" pitchFamily="2" charset="-122"/>
                <a:cs typeface="Times New Roman" panose="02020603050405020304" pitchFamily="18" charset="0"/>
              </a:rPr>
              <a:t>把</a:t>
            </a:r>
            <a:r>
              <a:rPr lang="en-US" altLang="zh-CN" sz="2500" i="1">
                <a:latin typeface="Times New Roman" panose="02020603050405020304" pitchFamily="18" charset="0"/>
                <a:ea typeface="黑体" panose="02010609060101010101" pitchFamily="2" charset="-122"/>
                <a:cs typeface="Times New Roman" panose="02020603050405020304" pitchFamily="18" charset="0"/>
              </a:rPr>
              <a:t>x</a:t>
            </a:r>
            <a:r>
              <a:rPr lang="en-US" altLang="zh-CN" sz="2500">
                <a:latin typeface="Times New Roman" panose="02020603050405020304" pitchFamily="18" charset="0"/>
                <a:ea typeface="黑体" panose="02010609060101010101" pitchFamily="2" charset="-122"/>
                <a:cs typeface="Times New Roman" panose="02020603050405020304" pitchFamily="18" charset="0"/>
              </a:rPr>
              <a:t>=4</a:t>
            </a:r>
            <a:r>
              <a:rPr lang="zh-CN" altLang="en-US" sz="2500">
                <a:latin typeface="Times New Roman" panose="02020603050405020304" pitchFamily="18" charset="0"/>
                <a:ea typeface="黑体" panose="02010609060101010101" pitchFamily="2" charset="-122"/>
                <a:cs typeface="Times New Roman" panose="02020603050405020304" pitchFamily="18" charset="0"/>
              </a:rPr>
              <a:t>代入①得    </a:t>
            </a:r>
            <a:r>
              <a:rPr lang="en-US" altLang="zh-CN" sz="2500" i="1">
                <a:latin typeface="Times New Roman" panose="02020603050405020304" pitchFamily="18" charset="0"/>
                <a:ea typeface="黑体" panose="02010609060101010101" pitchFamily="2" charset="-122"/>
                <a:cs typeface="Times New Roman" panose="02020603050405020304" pitchFamily="18" charset="0"/>
              </a:rPr>
              <a:t>z=0</a:t>
            </a:r>
            <a:r>
              <a:rPr lang="en-US" altLang="zh-CN" sz="2500">
                <a:latin typeface="Times New Roman" panose="02020603050405020304" pitchFamily="18" charset="0"/>
                <a:ea typeface="黑体" panose="02010609060101010101" pitchFamily="2" charset="-122"/>
                <a:cs typeface="Times New Roman" panose="02020603050405020304" pitchFamily="18" charset="0"/>
              </a:rPr>
              <a:t>  </a:t>
            </a:r>
            <a:r>
              <a:rPr lang="en-US" altLang="zh-CN" sz="2500" i="1">
                <a:latin typeface="Times New Roman" panose="02020603050405020304" pitchFamily="18" charset="0"/>
                <a:ea typeface="黑体" panose="02010609060101010101" pitchFamily="2" charset="-122"/>
                <a:cs typeface="Times New Roman" panose="02020603050405020304" pitchFamily="18" charset="0"/>
              </a:rPr>
              <a:t>   </a:t>
            </a:r>
            <a:endParaRPr lang="zh-CN" altLang="en-US" sz="2500">
              <a:latin typeface="Times New Roman" panose="02020603050405020304" pitchFamily="18" charset="0"/>
              <a:ea typeface="黑体" panose="02010609060101010101" pitchFamily="2" charset="-122"/>
              <a:cs typeface="Times New Roman" panose="02020603050405020304" pitchFamily="18" charset="0"/>
            </a:endParaRPr>
          </a:p>
        </p:txBody>
      </p:sp>
      <p:graphicFrame>
        <p:nvGraphicFramePr>
          <p:cNvPr id="14" name="对象 5"/>
          <p:cNvGraphicFramePr>
            <a:graphicFrameLocks noChangeAspect="1"/>
          </p:cNvGraphicFramePr>
          <p:nvPr/>
        </p:nvGraphicFramePr>
        <p:xfrm>
          <a:off x="5241925" y="5375275"/>
          <a:ext cx="903288" cy="1482725"/>
        </p:xfrm>
        <a:graphic>
          <a:graphicData uri="http://schemas.openxmlformats.org/presentationml/2006/ole">
            <mc:AlternateContent xmlns:mc="http://schemas.openxmlformats.org/markup-compatibility/2006">
              <mc:Choice xmlns:v="urn:schemas-microsoft-com:vml" Requires="v">
                <p:oleObj spid="_x0000_s3102" name="Equation" r:id="rId9" imgW="431800" imgH="711200" progId="Equation.DSMT4">
                  <p:embed/>
                </p:oleObj>
              </mc:Choice>
              <mc:Fallback>
                <p:oleObj name="Equation" r:id="rId9" imgW="431800" imgH="711200" progId="Equation.DSMT4">
                  <p:embed/>
                  <p:pic>
                    <p:nvPicPr>
                      <p:cNvPr id="0" name="对象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41925" y="5375275"/>
                        <a:ext cx="903288"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lide(fromBottom)">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slide(fromBottom)">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par>
                                <p:cTn id="38" presetID="3" presetClass="entr" presetSubtype="10" fill="hold"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blinds(horizontal)">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2" grpId="0"/>
      <p:bldP spid="13"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《垂线》新授课课件yanshi</Template>
  <TotalTime>0</TotalTime>
  <Words>692</Words>
  <Application>Microsoft Office PowerPoint</Application>
  <PresentationFormat>全屏显示(4:3)</PresentationFormat>
  <Paragraphs>82</Paragraphs>
  <Slides>14</Slides>
  <Notes>5</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29" baseType="lpstr">
      <vt:lpstr>黑体</vt:lpstr>
      <vt:lpstr>华文行楷</vt:lpstr>
      <vt:lpstr>华文楷体</vt:lpstr>
      <vt:lpstr>华文新魏</vt:lpstr>
      <vt:lpstr>宋体</vt:lpstr>
      <vt:lpstr>微软雅黑</vt:lpstr>
      <vt:lpstr>Arial</vt:lpstr>
      <vt:lpstr>Arial Black</vt:lpstr>
      <vt:lpstr>Arial Narrow</vt:lpstr>
      <vt:lpstr>Calibri</vt:lpstr>
      <vt:lpstr>Tahoma</vt:lpstr>
      <vt:lpstr>Times New Roman</vt:lpstr>
      <vt:lpstr>Wingdings</vt:lpstr>
      <vt:lpstr>WWW.2PPT.COM
</vt:lpstr>
      <vt:lpstr>Equation</vt:lpstr>
      <vt:lpstr> 第六章  二元一次方程组  6.4  简单的三元一次方程组</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2014-01-14T08:15:00Z</dcterms:created>
  <dcterms:modified xsi:type="dcterms:W3CDTF">2023-01-16T18:13:00Z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19744638723946859B7A1A00439274EE</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