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58" r:id="rId7"/>
    <p:sldId id="260" r:id="rId8"/>
    <p:sldId id="272" r:id="rId9"/>
    <p:sldId id="262" r:id="rId10"/>
    <p:sldId id="263" r:id="rId11"/>
    <p:sldId id="280" r:id="rId12"/>
    <p:sldId id="271" r:id="rId13"/>
    <p:sldId id="264" r:id="rId14"/>
    <p:sldId id="265" r:id="rId15"/>
    <p:sldId id="268" r:id="rId16"/>
    <p:sldId id="278" r:id="rId17"/>
    <p:sldId id="281" r:id="rId18"/>
    <p:sldId id="269" r:id="rId19"/>
    <p:sldId id="266" r:id="rId20"/>
    <p:sldId id="270" r:id="rId21"/>
    <p:sldId id="267" r:id="rId22"/>
    <p:sldId id="282" r:id="rId23"/>
    <p:sldId id="261" r:id="rId24"/>
    <p:sldId id="273" r:id="rId25"/>
    <p:sldId id="274" r:id="rId26"/>
    <p:sldId id="275" r:id="rId27"/>
    <p:sldId id="283" r:id="rId28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600"/>
    <a:srgbClr val="45BA6C"/>
    <a:srgbClr val="8CE28F"/>
    <a:srgbClr val="FF9C00"/>
    <a:srgbClr val="3DA768"/>
    <a:srgbClr val="9FF6A7"/>
    <a:srgbClr val="DEF9E8"/>
    <a:srgbClr val="F6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705" autoAdjust="0"/>
  </p:normalViewPr>
  <p:slideViewPr>
    <p:cSldViewPr snapToGrid="0" showGuides="1">
      <p:cViewPr varScale="1">
        <p:scale>
          <a:sx n="111" d="100"/>
          <a:sy n="111" d="100"/>
        </p:scale>
        <p:origin x="402" y="96"/>
      </p:cViewPr>
      <p:guideLst>
        <p:guide orient="horz" pos="1575"/>
        <p:guide pos="288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5" cy="72005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4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rgbClr val="FF9C00"/>
              </a:solidFill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solidFill>
                <a:srgbClr val="45BA6C"/>
              </a:solidFill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898384"/>
        <c:axId val="26189894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61898384"/>
        <c:axId val="261898944"/>
      </c:lineChart>
      <c:catAx>
        <c:axId val="2618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1898944"/>
        <c:crosses val="autoZero"/>
        <c:auto val="1"/>
        <c:lblAlgn val="ctr"/>
        <c:lblOffset val="100"/>
        <c:noMultiLvlLbl val="0"/>
      </c:catAx>
      <c:valAx>
        <c:axId val="2618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189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552C507F-0281-4718-A4BB-635E42329A2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7710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: 圆角 8"/>
          <p:cNvSpPr/>
          <p:nvPr userDrawn="1"/>
        </p:nvSpPr>
        <p:spPr>
          <a:xfrm>
            <a:off x="629615" y="159657"/>
            <a:ext cx="7883321" cy="4851751"/>
          </a:xfrm>
          <a:custGeom>
            <a:avLst/>
            <a:gdLst>
              <a:gd name="connsiteX0" fmla="*/ 0 w 7718425"/>
              <a:gd name="connsiteY0" fmla="*/ 317343 h 4393510"/>
              <a:gd name="connsiteX1" fmla="*/ 317343 w 7718425"/>
              <a:gd name="connsiteY1" fmla="*/ 0 h 4393510"/>
              <a:gd name="connsiteX2" fmla="*/ 7401082 w 7718425"/>
              <a:gd name="connsiteY2" fmla="*/ 0 h 4393510"/>
              <a:gd name="connsiteX3" fmla="*/ 7718425 w 7718425"/>
              <a:gd name="connsiteY3" fmla="*/ 317343 h 4393510"/>
              <a:gd name="connsiteX4" fmla="*/ 7718425 w 7718425"/>
              <a:gd name="connsiteY4" fmla="*/ 4076167 h 4393510"/>
              <a:gd name="connsiteX5" fmla="*/ 7401082 w 7718425"/>
              <a:gd name="connsiteY5" fmla="*/ 4393510 h 4393510"/>
              <a:gd name="connsiteX6" fmla="*/ 317343 w 7718425"/>
              <a:gd name="connsiteY6" fmla="*/ 4393510 h 4393510"/>
              <a:gd name="connsiteX7" fmla="*/ 0 w 7718425"/>
              <a:gd name="connsiteY7" fmla="*/ 4076167 h 4393510"/>
              <a:gd name="connsiteX8" fmla="*/ 0 w 7718425"/>
              <a:gd name="connsiteY8" fmla="*/ 317343 h 4393510"/>
              <a:gd name="connsiteX0-1" fmla="*/ 142875 w 7861300"/>
              <a:gd name="connsiteY0-2" fmla="*/ 317343 h 4393510"/>
              <a:gd name="connsiteX1-3" fmla="*/ 460218 w 7861300"/>
              <a:gd name="connsiteY1-4" fmla="*/ 0 h 4393510"/>
              <a:gd name="connsiteX2-5" fmla="*/ 7543957 w 7861300"/>
              <a:gd name="connsiteY2-6" fmla="*/ 0 h 4393510"/>
              <a:gd name="connsiteX3-7" fmla="*/ 7861300 w 7861300"/>
              <a:gd name="connsiteY3-8" fmla="*/ 317343 h 4393510"/>
              <a:gd name="connsiteX4-9" fmla="*/ 7861300 w 7861300"/>
              <a:gd name="connsiteY4-10" fmla="*/ 4076167 h 4393510"/>
              <a:gd name="connsiteX5-11" fmla="*/ 7543957 w 7861300"/>
              <a:gd name="connsiteY5-12" fmla="*/ 4393510 h 4393510"/>
              <a:gd name="connsiteX6-13" fmla="*/ 460218 w 7861300"/>
              <a:gd name="connsiteY6-14" fmla="*/ 4393510 h 4393510"/>
              <a:gd name="connsiteX7-15" fmla="*/ 0 w 7861300"/>
              <a:gd name="connsiteY7-16" fmla="*/ 4057117 h 4393510"/>
              <a:gd name="connsiteX8-17" fmla="*/ 142875 w 7861300"/>
              <a:gd name="connsiteY8-18" fmla="*/ 317343 h 4393510"/>
              <a:gd name="connsiteX0-19" fmla="*/ 66675 w 7785100"/>
              <a:gd name="connsiteY0-20" fmla="*/ 317343 h 4393510"/>
              <a:gd name="connsiteX1-21" fmla="*/ 384018 w 7785100"/>
              <a:gd name="connsiteY1-22" fmla="*/ 0 h 4393510"/>
              <a:gd name="connsiteX2-23" fmla="*/ 7467757 w 7785100"/>
              <a:gd name="connsiteY2-24" fmla="*/ 0 h 4393510"/>
              <a:gd name="connsiteX3-25" fmla="*/ 7785100 w 7785100"/>
              <a:gd name="connsiteY3-26" fmla="*/ 317343 h 4393510"/>
              <a:gd name="connsiteX4-27" fmla="*/ 7785100 w 7785100"/>
              <a:gd name="connsiteY4-28" fmla="*/ 4076167 h 4393510"/>
              <a:gd name="connsiteX5-29" fmla="*/ 7467757 w 7785100"/>
              <a:gd name="connsiteY5-30" fmla="*/ 4393510 h 4393510"/>
              <a:gd name="connsiteX6-31" fmla="*/ 384018 w 7785100"/>
              <a:gd name="connsiteY6-32" fmla="*/ 4393510 h 4393510"/>
              <a:gd name="connsiteX7-33" fmla="*/ 0 w 7785100"/>
              <a:gd name="connsiteY7-34" fmla="*/ 3933292 h 4393510"/>
              <a:gd name="connsiteX8-35" fmla="*/ 66675 w 7785100"/>
              <a:gd name="connsiteY8-36" fmla="*/ 317343 h 4393510"/>
              <a:gd name="connsiteX0-37" fmla="*/ 0 w 7785100"/>
              <a:gd name="connsiteY0-38" fmla="*/ 307818 h 4393510"/>
              <a:gd name="connsiteX1-39" fmla="*/ 384018 w 7785100"/>
              <a:gd name="connsiteY1-40" fmla="*/ 0 h 4393510"/>
              <a:gd name="connsiteX2-41" fmla="*/ 7467757 w 7785100"/>
              <a:gd name="connsiteY2-42" fmla="*/ 0 h 4393510"/>
              <a:gd name="connsiteX3-43" fmla="*/ 7785100 w 7785100"/>
              <a:gd name="connsiteY3-44" fmla="*/ 317343 h 4393510"/>
              <a:gd name="connsiteX4-45" fmla="*/ 7785100 w 7785100"/>
              <a:gd name="connsiteY4-46" fmla="*/ 4076167 h 4393510"/>
              <a:gd name="connsiteX5-47" fmla="*/ 7467757 w 7785100"/>
              <a:gd name="connsiteY5-48" fmla="*/ 4393510 h 4393510"/>
              <a:gd name="connsiteX6-49" fmla="*/ 384018 w 7785100"/>
              <a:gd name="connsiteY6-50" fmla="*/ 4393510 h 4393510"/>
              <a:gd name="connsiteX7-51" fmla="*/ 0 w 7785100"/>
              <a:gd name="connsiteY7-52" fmla="*/ 3933292 h 4393510"/>
              <a:gd name="connsiteX8-53" fmla="*/ 0 w 7785100"/>
              <a:gd name="connsiteY8-54" fmla="*/ 307818 h 4393510"/>
              <a:gd name="connsiteX0-55" fmla="*/ 0 w 7794625"/>
              <a:gd name="connsiteY0-56" fmla="*/ 412593 h 4393510"/>
              <a:gd name="connsiteX1-57" fmla="*/ 393543 w 7794625"/>
              <a:gd name="connsiteY1-58" fmla="*/ 0 h 4393510"/>
              <a:gd name="connsiteX2-59" fmla="*/ 7477282 w 7794625"/>
              <a:gd name="connsiteY2-60" fmla="*/ 0 h 4393510"/>
              <a:gd name="connsiteX3-61" fmla="*/ 7794625 w 7794625"/>
              <a:gd name="connsiteY3-62" fmla="*/ 317343 h 4393510"/>
              <a:gd name="connsiteX4-63" fmla="*/ 7794625 w 7794625"/>
              <a:gd name="connsiteY4-64" fmla="*/ 4076167 h 4393510"/>
              <a:gd name="connsiteX5-65" fmla="*/ 7477282 w 7794625"/>
              <a:gd name="connsiteY5-66" fmla="*/ 4393510 h 4393510"/>
              <a:gd name="connsiteX6-67" fmla="*/ 393543 w 7794625"/>
              <a:gd name="connsiteY6-68" fmla="*/ 4393510 h 4393510"/>
              <a:gd name="connsiteX7-69" fmla="*/ 9525 w 7794625"/>
              <a:gd name="connsiteY7-70" fmla="*/ 3933292 h 4393510"/>
              <a:gd name="connsiteX8-71" fmla="*/ 0 w 7794625"/>
              <a:gd name="connsiteY8-72" fmla="*/ 412593 h 4393510"/>
              <a:gd name="connsiteX0-73" fmla="*/ 0 w 7794625"/>
              <a:gd name="connsiteY0-74" fmla="*/ 517368 h 4393510"/>
              <a:gd name="connsiteX1-75" fmla="*/ 393543 w 7794625"/>
              <a:gd name="connsiteY1-76" fmla="*/ 0 h 4393510"/>
              <a:gd name="connsiteX2-77" fmla="*/ 7477282 w 7794625"/>
              <a:gd name="connsiteY2-78" fmla="*/ 0 h 4393510"/>
              <a:gd name="connsiteX3-79" fmla="*/ 7794625 w 7794625"/>
              <a:gd name="connsiteY3-80" fmla="*/ 317343 h 4393510"/>
              <a:gd name="connsiteX4-81" fmla="*/ 7794625 w 7794625"/>
              <a:gd name="connsiteY4-82" fmla="*/ 4076167 h 4393510"/>
              <a:gd name="connsiteX5-83" fmla="*/ 7477282 w 7794625"/>
              <a:gd name="connsiteY5-84" fmla="*/ 4393510 h 4393510"/>
              <a:gd name="connsiteX6-85" fmla="*/ 393543 w 7794625"/>
              <a:gd name="connsiteY6-86" fmla="*/ 4393510 h 4393510"/>
              <a:gd name="connsiteX7-87" fmla="*/ 9525 w 7794625"/>
              <a:gd name="connsiteY7-88" fmla="*/ 3933292 h 4393510"/>
              <a:gd name="connsiteX8-89" fmla="*/ 0 w 7794625"/>
              <a:gd name="connsiteY8-90" fmla="*/ 517368 h 4393510"/>
              <a:gd name="connsiteX0-91" fmla="*/ 0 w 7794625"/>
              <a:gd name="connsiteY0-92" fmla="*/ 517368 h 4393510"/>
              <a:gd name="connsiteX1-93" fmla="*/ 393543 w 7794625"/>
              <a:gd name="connsiteY1-94" fmla="*/ 0 h 4393510"/>
              <a:gd name="connsiteX2-95" fmla="*/ 7477282 w 7794625"/>
              <a:gd name="connsiteY2-96" fmla="*/ 0 h 4393510"/>
              <a:gd name="connsiteX3-97" fmla="*/ 7794625 w 7794625"/>
              <a:gd name="connsiteY3-98" fmla="*/ 317343 h 4393510"/>
              <a:gd name="connsiteX4-99" fmla="*/ 7794625 w 7794625"/>
              <a:gd name="connsiteY4-100" fmla="*/ 4076167 h 4393510"/>
              <a:gd name="connsiteX5-101" fmla="*/ 7477282 w 7794625"/>
              <a:gd name="connsiteY5-102" fmla="*/ 4393510 h 4393510"/>
              <a:gd name="connsiteX6-103" fmla="*/ 393543 w 7794625"/>
              <a:gd name="connsiteY6-104" fmla="*/ 4393510 h 4393510"/>
              <a:gd name="connsiteX7-105" fmla="*/ 9525 w 7794625"/>
              <a:gd name="connsiteY7-106" fmla="*/ 3933292 h 4393510"/>
              <a:gd name="connsiteX8-107" fmla="*/ 0 w 7794625"/>
              <a:gd name="connsiteY8-108" fmla="*/ 517368 h 4393510"/>
              <a:gd name="connsiteX0-109" fmla="*/ 0 w 7794625"/>
              <a:gd name="connsiteY0-110" fmla="*/ 517368 h 4393510"/>
              <a:gd name="connsiteX1-111" fmla="*/ 393543 w 7794625"/>
              <a:gd name="connsiteY1-112" fmla="*/ 0 h 4393510"/>
              <a:gd name="connsiteX2-113" fmla="*/ 7477282 w 7794625"/>
              <a:gd name="connsiteY2-114" fmla="*/ 0 h 4393510"/>
              <a:gd name="connsiteX3-115" fmla="*/ 7794625 w 7794625"/>
              <a:gd name="connsiteY3-116" fmla="*/ 317343 h 4393510"/>
              <a:gd name="connsiteX4-117" fmla="*/ 7794625 w 7794625"/>
              <a:gd name="connsiteY4-118" fmla="*/ 4076167 h 4393510"/>
              <a:gd name="connsiteX5-119" fmla="*/ 7477282 w 7794625"/>
              <a:gd name="connsiteY5-120" fmla="*/ 4393510 h 4393510"/>
              <a:gd name="connsiteX6-121" fmla="*/ 393543 w 7794625"/>
              <a:gd name="connsiteY6-122" fmla="*/ 4393510 h 4393510"/>
              <a:gd name="connsiteX7-123" fmla="*/ 9525 w 7794625"/>
              <a:gd name="connsiteY7-124" fmla="*/ 3933292 h 4393510"/>
              <a:gd name="connsiteX8-125" fmla="*/ 0 w 7794625"/>
              <a:gd name="connsiteY8-126" fmla="*/ 517368 h 4393510"/>
              <a:gd name="connsiteX0-127" fmla="*/ 0 w 7794625"/>
              <a:gd name="connsiteY0-128" fmla="*/ 517368 h 4393510"/>
              <a:gd name="connsiteX1-129" fmla="*/ 393543 w 7794625"/>
              <a:gd name="connsiteY1-130" fmla="*/ 0 h 4393510"/>
              <a:gd name="connsiteX2-131" fmla="*/ 7477282 w 7794625"/>
              <a:gd name="connsiteY2-132" fmla="*/ 0 h 4393510"/>
              <a:gd name="connsiteX3-133" fmla="*/ 7794625 w 7794625"/>
              <a:gd name="connsiteY3-134" fmla="*/ 317343 h 4393510"/>
              <a:gd name="connsiteX4-135" fmla="*/ 7794625 w 7794625"/>
              <a:gd name="connsiteY4-136" fmla="*/ 4076167 h 4393510"/>
              <a:gd name="connsiteX5-137" fmla="*/ 7477282 w 7794625"/>
              <a:gd name="connsiteY5-138" fmla="*/ 4393510 h 4393510"/>
              <a:gd name="connsiteX6-139" fmla="*/ 393543 w 7794625"/>
              <a:gd name="connsiteY6-140" fmla="*/ 4393510 h 4393510"/>
              <a:gd name="connsiteX7-141" fmla="*/ 9525 w 7794625"/>
              <a:gd name="connsiteY7-142" fmla="*/ 3933292 h 4393510"/>
              <a:gd name="connsiteX8-143" fmla="*/ 0 w 7794625"/>
              <a:gd name="connsiteY8-144" fmla="*/ 517368 h 4393510"/>
              <a:gd name="connsiteX0-145" fmla="*/ 0 w 7794625"/>
              <a:gd name="connsiteY0-146" fmla="*/ 517368 h 4393510"/>
              <a:gd name="connsiteX1-147" fmla="*/ 393543 w 7794625"/>
              <a:gd name="connsiteY1-148" fmla="*/ 0 h 4393510"/>
              <a:gd name="connsiteX2-149" fmla="*/ 7477282 w 7794625"/>
              <a:gd name="connsiteY2-150" fmla="*/ 0 h 4393510"/>
              <a:gd name="connsiteX3-151" fmla="*/ 7794625 w 7794625"/>
              <a:gd name="connsiteY3-152" fmla="*/ 317343 h 4393510"/>
              <a:gd name="connsiteX4-153" fmla="*/ 7794625 w 7794625"/>
              <a:gd name="connsiteY4-154" fmla="*/ 4076167 h 4393510"/>
              <a:gd name="connsiteX5-155" fmla="*/ 7477282 w 7794625"/>
              <a:gd name="connsiteY5-156" fmla="*/ 4393510 h 4393510"/>
              <a:gd name="connsiteX6-157" fmla="*/ 393543 w 7794625"/>
              <a:gd name="connsiteY6-158" fmla="*/ 4393510 h 4393510"/>
              <a:gd name="connsiteX7-159" fmla="*/ 9525 w 7794625"/>
              <a:gd name="connsiteY7-160" fmla="*/ 3933292 h 4393510"/>
              <a:gd name="connsiteX8-161" fmla="*/ 0 w 7794625"/>
              <a:gd name="connsiteY8-162" fmla="*/ 517368 h 4393510"/>
              <a:gd name="connsiteX0-163" fmla="*/ 1078 w 7795703"/>
              <a:gd name="connsiteY0-164" fmla="*/ 517368 h 4393510"/>
              <a:gd name="connsiteX1-165" fmla="*/ 394621 w 7795703"/>
              <a:gd name="connsiteY1-166" fmla="*/ 0 h 4393510"/>
              <a:gd name="connsiteX2-167" fmla="*/ 7478360 w 7795703"/>
              <a:gd name="connsiteY2-168" fmla="*/ 0 h 4393510"/>
              <a:gd name="connsiteX3-169" fmla="*/ 7795703 w 7795703"/>
              <a:gd name="connsiteY3-170" fmla="*/ 317343 h 4393510"/>
              <a:gd name="connsiteX4-171" fmla="*/ 7795703 w 7795703"/>
              <a:gd name="connsiteY4-172" fmla="*/ 4076167 h 4393510"/>
              <a:gd name="connsiteX5-173" fmla="*/ 7478360 w 7795703"/>
              <a:gd name="connsiteY5-174" fmla="*/ 4393510 h 4393510"/>
              <a:gd name="connsiteX6-175" fmla="*/ 394621 w 7795703"/>
              <a:gd name="connsiteY6-176" fmla="*/ 4393510 h 4393510"/>
              <a:gd name="connsiteX7-177" fmla="*/ 10603 w 7795703"/>
              <a:gd name="connsiteY7-178" fmla="*/ 3933292 h 4393510"/>
              <a:gd name="connsiteX8-179" fmla="*/ 1078 w 7795703"/>
              <a:gd name="connsiteY8-180" fmla="*/ 517368 h 4393510"/>
              <a:gd name="connsiteX0-181" fmla="*/ 1078 w 7795703"/>
              <a:gd name="connsiteY0-182" fmla="*/ 517368 h 4393510"/>
              <a:gd name="connsiteX1-183" fmla="*/ 394621 w 7795703"/>
              <a:gd name="connsiteY1-184" fmla="*/ 0 h 4393510"/>
              <a:gd name="connsiteX2-185" fmla="*/ 7478360 w 7795703"/>
              <a:gd name="connsiteY2-186" fmla="*/ 0 h 4393510"/>
              <a:gd name="connsiteX3-187" fmla="*/ 7795703 w 7795703"/>
              <a:gd name="connsiteY3-188" fmla="*/ 317343 h 4393510"/>
              <a:gd name="connsiteX4-189" fmla="*/ 7795703 w 7795703"/>
              <a:gd name="connsiteY4-190" fmla="*/ 4076167 h 4393510"/>
              <a:gd name="connsiteX5-191" fmla="*/ 7478360 w 7795703"/>
              <a:gd name="connsiteY5-192" fmla="*/ 4393510 h 4393510"/>
              <a:gd name="connsiteX6-193" fmla="*/ 394621 w 7795703"/>
              <a:gd name="connsiteY6-194" fmla="*/ 4393510 h 4393510"/>
              <a:gd name="connsiteX7-195" fmla="*/ 10603 w 7795703"/>
              <a:gd name="connsiteY7-196" fmla="*/ 3933292 h 4393510"/>
              <a:gd name="connsiteX8-197" fmla="*/ 1078 w 7795703"/>
              <a:gd name="connsiteY8-198" fmla="*/ 517368 h 4393510"/>
              <a:gd name="connsiteX0-199" fmla="*/ 1078 w 7795703"/>
              <a:gd name="connsiteY0-200" fmla="*/ 517368 h 4393510"/>
              <a:gd name="connsiteX1-201" fmla="*/ 394621 w 7795703"/>
              <a:gd name="connsiteY1-202" fmla="*/ 0 h 4393510"/>
              <a:gd name="connsiteX2-203" fmla="*/ 7478360 w 7795703"/>
              <a:gd name="connsiteY2-204" fmla="*/ 0 h 4393510"/>
              <a:gd name="connsiteX3-205" fmla="*/ 7795703 w 7795703"/>
              <a:gd name="connsiteY3-206" fmla="*/ 317343 h 4393510"/>
              <a:gd name="connsiteX4-207" fmla="*/ 7795703 w 7795703"/>
              <a:gd name="connsiteY4-208" fmla="*/ 4076167 h 4393510"/>
              <a:gd name="connsiteX5-209" fmla="*/ 7478360 w 7795703"/>
              <a:gd name="connsiteY5-210" fmla="*/ 4393510 h 4393510"/>
              <a:gd name="connsiteX6-211" fmla="*/ 394621 w 7795703"/>
              <a:gd name="connsiteY6-212" fmla="*/ 4393510 h 4393510"/>
              <a:gd name="connsiteX7-213" fmla="*/ 10603 w 7795703"/>
              <a:gd name="connsiteY7-214" fmla="*/ 3933292 h 4393510"/>
              <a:gd name="connsiteX8-215" fmla="*/ 1078 w 7795703"/>
              <a:gd name="connsiteY8-216" fmla="*/ 517368 h 4393510"/>
              <a:gd name="connsiteX0-217" fmla="*/ 1078 w 7852853"/>
              <a:gd name="connsiteY0-218" fmla="*/ 517368 h 4393510"/>
              <a:gd name="connsiteX1-219" fmla="*/ 394621 w 7852853"/>
              <a:gd name="connsiteY1-220" fmla="*/ 0 h 4393510"/>
              <a:gd name="connsiteX2-221" fmla="*/ 7478360 w 7852853"/>
              <a:gd name="connsiteY2-222" fmla="*/ 0 h 4393510"/>
              <a:gd name="connsiteX3-223" fmla="*/ 7852853 w 7852853"/>
              <a:gd name="connsiteY3-224" fmla="*/ 317343 h 4393510"/>
              <a:gd name="connsiteX4-225" fmla="*/ 7795703 w 7852853"/>
              <a:gd name="connsiteY4-226" fmla="*/ 4076167 h 4393510"/>
              <a:gd name="connsiteX5-227" fmla="*/ 7478360 w 7852853"/>
              <a:gd name="connsiteY5-228" fmla="*/ 4393510 h 4393510"/>
              <a:gd name="connsiteX6-229" fmla="*/ 394621 w 7852853"/>
              <a:gd name="connsiteY6-230" fmla="*/ 4393510 h 4393510"/>
              <a:gd name="connsiteX7-231" fmla="*/ 10603 w 7852853"/>
              <a:gd name="connsiteY7-232" fmla="*/ 3933292 h 4393510"/>
              <a:gd name="connsiteX8-233" fmla="*/ 1078 w 7852853"/>
              <a:gd name="connsiteY8-234" fmla="*/ 517368 h 4393510"/>
              <a:gd name="connsiteX0-235" fmla="*/ 1078 w 7852853"/>
              <a:gd name="connsiteY0-236" fmla="*/ 517368 h 4393510"/>
              <a:gd name="connsiteX1-237" fmla="*/ 394621 w 7852853"/>
              <a:gd name="connsiteY1-238" fmla="*/ 0 h 4393510"/>
              <a:gd name="connsiteX2-239" fmla="*/ 7478360 w 7852853"/>
              <a:gd name="connsiteY2-240" fmla="*/ 0 h 4393510"/>
              <a:gd name="connsiteX3-241" fmla="*/ 7852853 w 7852853"/>
              <a:gd name="connsiteY3-242" fmla="*/ 317343 h 4393510"/>
              <a:gd name="connsiteX4-243" fmla="*/ 7833803 w 7852853"/>
              <a:gd name="connsiteY4-244" fmla="*/ 4114267 h 4393510"/>
              <a:gd name="connsiteX5-245" fmla="*/ 7478360 w 7852853"/>
              <a:gd name="connsiteY5-246" fmla="*/ 4393510 h 4393510"/>
              <a:gd name="connsiteX6-247" fmla="*/ 394621 w 7852853"/>
              <a:gd name="connsiteY6-248" fmla="*/ 4393510 h 4393510"/>
              <a:gd name="connsiteX7-249" fmla="*/ 10603 w 7852853"/>
              <a:gd name="connsiteY7-250" fmla="*/ 3933292 h 4393510"/>
              <a:gd name="connsiteX8-251" fmla="*/ 1078 w 7852853"/>
              <a:gd name="connsiteY8-252" fmla="*/ 517368 h 4393510"/>
              <a:gd name="connsiteX0-253" fmla="*/ 1078 w 7852853"/>
              <a:gd name="connsiteY0-254" fmla="*/ 517368 h 4393510"/>
              <a:gd name="connsiteX1-255" fmla="*/ 394621 w 7852853"/>
              <a:gd name="connsiteY1-256" fmla="*/ 0 h 4393510"/>
              <a:gd name="connsiteX2-257" fmla="*/ 7478360 w 7852853"/>
              <a:gd name="connsiteY2-258" fmla="*/ 0 h 4393510"/>
              <a:gd name="connsiteX3-259" fmla="*/ 7852853 w 7852853"/>
              <a:gd name="connsiteY3-260" fmla="*/ 317343 h 4393510"/>
              <a:gd name="connsiteX4-261" fmla="*/ 7833803 w 7852853"/>
              <a:gd name="connsiteY4-262" fmla="*/ 4114267 h 4393510"/>
              <a:gd name="connsiteX5-263" fmla="*/ 7478360 w 7852853"/>
              <a:gd name="connsiteY5-264" fmla="*/ 4393510 h 4393510"/>
              <a:gd name="connsiteX6-265" fmla="*/ 394621 w 7852853"/>
              <a:gd name="connsiteY6-266" fmla="*/ 4393510 h 4393510"/>
              <a:gd name="connsiteX7-267" fmla="*/ 10603 w 7852853"/>
              <a:gd name="connsiteY7-268" fmla="*/ 3933292 h 4393510"/>
              <a:gd name="connsiteX8-269" fmla="*/ 1078 w 7852853"/>
              <a:gd name="connsiteY8-270" fmla="*/ 517368 h 4393510"/>
              <a:gd name="connsiteX0-271" fmla="*/ 1078 w 7852853"/>
              <a:gd name="connsiteY0-272" fmla="*/ 517368 h 4393510"/>
              <a:gd name="connsiteX1-273" fmla="*/ 394621 w 7852853"/>
              <a:gd name="connsiteY1-274" fmla="*/ 0 h 4393510"/>
              <a:gd name="connsiteX2-275" fmla="*/ 7478360 w 7852853"/>
              <a:gd name="connsiteY2-276" fmla="*/ 0 h 4393510"/>
              <a:gd name="connsiteX3-277" fmla="*/ 7852853 w 7852853"/>
              <a:gd name="connsiteY3-278" fmla="*/ 317343 h 4393510"/>
              <a:gd name="connsiteX4-279" fmla="*/ 7833803 w 7852853"/>
              <a:gd name="connsiteY4-280" fmla="*/ 4114267 h 4393510"/>
              <a:gd name="connsiteX5-281" fmla="*/ 7478360 w 7852853"/>
              <a:gd name="connsiteY5-282" fmla="*/ 4393510 h 4393510"/>
              <a:gd name="connsiteX6-283" fmla="*/ 394621 w 7852853"/>
              <a:gd name="connsiteY6-284" fmla="*/ 4393510 h 4393510"/>
              <a:gd name="connsiteX7-285" fmla="*/ 10603 w 7852853"/>
              <a:gd name="connsiteY7-286" fmla="*/ 3933292 h 4393510"/>
              <a:gd name="connsiteX8-287" fmla="*/ 1078 w 7852853"/>
              <a:gd name="connsiteY8-288" fmla="*/ 517368 h 4393510"/>
              <a:gd name="connsiteX0-289" fmla="*/ 1078 w 7852853"/>
              <a:gd name="connsiteY0-290" fmla="*/ 517368 h 4393510"/>
              <a:gd name="connsiteX1-291" fmla="*/ 394621 w 7852853"/>
              <a:gd name="connsiteY1-292" fmla="*/ 0 h 4393510"/>
              <a:gd name="connsiteX2-293" fmla="*/ 7478360 w 7852853"/>
              <a:gd name="connsiteY2-294" fmla="*/ 0 h 4393510"/>
              <a:gd name="connsiteX3-295" fmla="*/ 7852853 w 7852853"/>
              <a:gd name="connsiteY3-296" fmla="*/ 317343 h 4393510"/>
              <a:gd name="connsiteX4-297" fmla="*/ 7833803 w 7852853"/>
              <a:gd name="connsiteY4-298" fmla="*/ 4114267 h 4393510"/>
              <a:gd name="connsiteX5-299" fmla="*/ 7478360 w 7852853"/>
              <a:gd name="connsiteY5-300" fmla="*/ 4393510 h 4393510"/>
              <a:gd name="connsiteX6-301" fmla="*/ 394621 w 7852853"/>
              <a:gd name="connsiteY6-302" fmla="*/ 4393510 h 4393510"/>
              <a:gd name="connsiteX7-303" fmla="*/ 10603 w 7852853"/>
              <a:gd name="connsiteY7-304" fmla="*/ 3933292 h 4393510"/>
              <a:gd name="connsiteX8-305" fmla="*/ 1078 w 7852853"/>
              <a:gd name="connsiteY8-306" fmla="*/ 517368 h 4393510"/>
              <a:gd name="connsiteX0-307" fmla="*/ 1078 w 7881428"/>
              <a:gd name="connsiteY0-308" fmla="*/ 517368 h 4393510"/>
              <a:gd name="connsiteX1-309" fmla="*/ 394621 w 7881428"/>
              <a:gd name="connsiteY1-310" fmla="*/ 0 h 4393510"/>
              <a:gd name="connsiteX2-311" fmla="*/ 7478360 w 7881428"/>
              <a:gd name="connsiteY2-312" fmla="*/ 0 h 4393510"/>
              <a:gd name="connsiteX3-313" fmla="*/ 7881428 w 7881428"/>
              <a:gd name="connsiteY3-314" fmla="*/ 364968 h 4393510"/>
              <a:gd name="connsiteX4-315" fmla="*/ 7833803 w 7881428"/>
              <a:gd name="connsiteY4-316" fmla="*/ 4114267 h 4393510"/>
              <a:gd name="connsiteX5-317" fmla="*/ 7478360 w 7881428"/>
              <a:gd name="connsiteY5-318" fmla="*/ 4393510 h 4393510"/>
              <a:gd name="connsiteX6-319" fmla="*/ 394621 w 7881428"/>
              <a:gd name="connsiteY6-320" fmla="*/ 4393510 h 4393510"/>
              <a:gd name="connsiteX7-321" fmla="*/ 10603 w 7881428"/>
              <a:gd name="connsiteY7-322" fmla="*/ 3933292 h 4393510"/>
              <a:gd name="connsiteX8-323" fmla="*/ 1078 w 7881428"/>
              <a:gd name="connsiteY8-324" fmla="*/ 517368 h 4393510"/>
              <a:gd name="connsiteX0-325" fmla="*/ 1078 w 7881428"/>
              <a:gd name="connsiteY0-326" fmla="*/ 517368 h 4393510"/>
              <a:gd name="connsiteX1-327" fmla="*/ 394621 w 7881428"/>
              <a:gd name="connsiteY1-328" fmla="*/ 0 h 4393510"/>
              <a:gd name="connsiteX2-329" fmla="*/ 7478360 w 7881428"/>
              <a:gd name="connsiteY2-330" fmla="*/ 0 h 4393510"/>
              <a:gd name="connsiteX3-331" fmla="*/ 7881428 w 7881428"/>
              <a:gd name="connsiteY3-332" fmla="*/ 364968 h 4393510"/>
              <a:gd name="connsiteX4-333" fmla="*/ 7833803 w 7881428"/>
              <a:gd name="connsiteY4-334" fmla="*/ 4114267 h 4393510"/>
              <a:gd name="connsiteX5-335" fmla="*/ 7478360 w 7881428"/>
              <a:gd name="connsiteY5-336" fmla="*/ 4393510 h 4393510"/>
              <a:gd name="connsiteX6-337" fmla="*/ 394621 w 7881428"/>
              <a:gd name="connsiteY6-338" fmla="*/ 4393510 h 4393510"/>
              <a:gd name="connsiteX7-339" fmla="*/ 10603 w 7881428"/>
              <a:gd name="connsiteY7-340" fmla="*/ 3933292 h 4393510"/>
              <a:gd name="connsiteX8-341" fmla="*/ 1078 w 7881428"/>
              <a:gd name="connsiteY8-342" fmla="*/ 517368 h 4393510"/>
              <a:gd name="connsiteX0-343" fmla="*/ 1078 w 7881428"/>
              <a:gd name="connsiteY0-344" fmla="*/ 517368 h 4402374"/>
              <a:gd name="connsiteX1-345" fmla="*/ 394621 w 7881428"/>
              <a:gd name="connsiteY1-346" fmla="*/ 0 h 4402374"/>
              <a:gd name="connsiteX2-347" fmla="*/ 7478360 w 7881428"/>
              <a:gd name="connsiteY2-348" fmla="*/ 0 h 4402374"/>
              <a:gd name="connsiteX3-349" fmla="*/ 7881428 w 7881428"/>
              <a:gd name="connsiteY3-350" fmla="*/ 364968 h 4402374"/>
              <a:gd name="connsiteX4-351" fmla="*/ 7833803 w 7881428"/>
              <a:gd name="connsiteY4-352" fmla="*/ 4114267 h 4402374"/>
              <a:gd name="connsiteX5-353" fmla="*/ 7478360 w 7881428"/>
              <a:gd name="connsiteY5-354" fmla="*/ 4393510 h 4402374"/>
              <a:gd name="connsiteX6-355" fmla="*/ 394621 w 7881428"/>
              <a:gd name="connsiteY6-356" fmla="*/ 4393510 h 4402374"/>
              <a:gd name="connsiteX7-357" fmla="*/ 10603 w 7881428"/>
              <a:gd name="connsiteY7-358" fmla="*/ 3933292 h 4402374"/>
              <a:gd name="connsiteX8-359" fmla="*/ 1078 w 7881428"/>
              <a:gd name="connsiteY8-360" fmla="*/ 517368 h 4402374"/>
              <a:gd name="connsiteX0-361" fmla="*/ 1078 w 7881428"/>
              <a:gd name="connsiteY0-362" fmla="*/ 517368 h 4398650"/>
              <a:gd name="connsiteX1-363" fmla="*/ 394621 w 7881428"/>
              <a:gd name="connsiteY1-364" fmla="*/ 0 h 4398650"/>
              <a:gd name="connsiteX2-365" fmla="*/ 7478360 w 7881428"/>
              <a:gd name="connsiteY2-366" fmla="*/ 0 h 4398650"/>
              <a:gd name="connsiteX3-367" fmla="*/ 7881428 w 7881428"/>
              <a:gd name="connsiteY3-368" fmla="*/ 364968 h 4398650"/>
              <a:gd name="connsiteX4-369" fmla="*/ 7843328 w 7881428"/>
              <a:gd name="connsiteY4-370" fmla="*/ 3971392 h 4398650"/>
              <a:gd name="connsiteX5-371" fmla="*/ 7478360 w 7881428"/>
              <a:gd name="connsiteY5-372" fmla="*/ 4393510 h 4398650"/>
              <a:gd name="connsiteX6-373" fmla="*/ 394621 w 7881428"/>
              <a:gd name="connsiteY6-374" fmla="*/ 4393510 h 4398650"/>
              <a:gd name="connsiteX7-375" fmla="*/ 10603 w 7881428"/>
              <a:gd name="connsiteY7-376" fmla="*/ 3933292 h 4398650"/>
              <a:gd name="connsiteX8-377" fmla="*/ 1078 w 7881428"/>
              <a:gd name="connsiteY8-378" fmla="*/ 517368 h 4398650"/>
              <a:gd name="connsiteX0-379" fmla="*/ 1078 w 7881428"/>
              <a:gd name="connsiteY0-380" fmla="*/ 517368 h 4401118"/>
              <a:gd name="connsiteX1-381" fmla="*/ 394621 w 7881428"/>
              <a:gd name="connsiteY1-382" fmla="*/ 0 h 4401118"/>
              <a:gd name="connsiteX2-383" fmla="*/ 7478360 w 7881428"/>
              <a:gd name="connsiteY2-384" fmla="*/ 0 h 4401118"/>
              <a:gd name="connsiteX3-385" fmla="*/ 7881428 w 7881428"/>
              <a:gd name="connsiteY3-386" fmla="*/ 364968 h 4401118"/>
              <a:gd name="connsiteX4-387" fmla="*/ 7843328 w 7881428"/>
              <a:gd name="connsiteY4-388" fmla="*/ 3971392 h 4401118"/>
              <a:gd name="connsiteX5-389" fmla="*/ 7478360 w 7881428"/>
              <a:gd name="connsiteY5-390" fmla="*/ 4393510 h 4401118"/>
              <a:gd name="connsiteX6-391" fmla="*/ 394621 w 7881428"/>
              <a:gd name="connsiteY6-392" fmla="*/ 4393510 h 4401118"/>
              <a:gd name="connsiteX7-393" fmla="*/ 10603 w 7881428"/>
              <a:gd name="connsiteY7-394" fmla="*/ 3933292 h 4401118"/>
              <a:gd name="connsiteX8-395" fmla="*/ 1078 w 7881428"/>
              <a:gd name="connsiteY8-396" fmla="*/ 517368 h 4401118"/>
              <a:gd name="connsiteX0-397" fmla="*/ 1524 w 7881874"/>
              <a:gd name="connsiteY0-398" fmla="*/ 518480 h 4402230"/>
              <a:gd name="connsiteX1-399" fmla="*/ 395067 w 7881874"/>
              <a:gd name="connsiteY1-400" fmla="*/ 1112 h 4402230"/>
              <a:gd name="connsiteX2-401" fmla="*/ 7478806 w 7881874"/>
              <a:gd name="connsiteY2-402" fmla="*/ 1112 h 4402230"/>
              <a:gd name="connsiteX3-403" fmla="*/ 7881874 w 7881874"/>
              <a:gd name="connsiteY3-404" fmla="*/ 366080 h 4402230"/>
              <a:gd name="connsiteX4-405" fmla="*/ 7843774 w 7881874"/>
              <a:gd name="connsiteY4-406" fmla="*/ 3972504 h 4402230"/>
              <a:gd name="connsiteX5-407" fmla="*/ 7478806 w 7881874"/>
              <a:gd name="connsiteY5-408" fmla="*/ 4394622 h 4402230"/>
              <a:gd name="connsiteX6-409" fmla="*/ 395067 w 7881874"/>
              <a:gd name="connsiteY6-410" fmla="*/ 4394622 h 4402230"/>
              <a:gd name="connsiteX7-411" fmla="*/ 11049 w 7881874"/>
              <a:gd name="connsiteY7-412" fmla="*/ 3934404 h 4402230"/>
              <a:gd name="connsiteX8-413" fmla="*/ 1524 w 7881874"/>
              <a:gd name="connsiteY8-414" fmla="*/ 518480 h 4402230"/>
              <a:gd name="connsiteX0-415" fmla="*/ 1524 w 7881874"/>
              <a:gd name="connsiteY0-416" fmla="*/ 518480 h 4402230"/>
              <a:gd name="connsiteX1-417" fmla="*/ 395067 w 7881874"/>
              <a:gd name="connsiteY1-418" fmla="*/ 1112 h 4402230"/>
              <a:gd name="connsiteX2-419" fmla="*/ 7478806 w 7881874"/>
              <a:gd name="connsiteY2-420" fmla="*/ 1112 h 4402230"/>
              <a:gd name="connsiteX3-421" fmla="*/ 7881874 w 7881874"/>
              <a:gd name="connsiteY3-422" fmla="*/ 366080 h 4402230"/>
              <a:gd name="connsiteX4-423" fmla="*/ 7843774 w 7881874"/>
              <a:gd name="connsiteY4-424" fmla="*/ 3972504 h 4402230"/>
              <a:gd name="connsiteX5-425" fmla="*/ 7478806 w 7881874"/>
              <a:gd name="connsiteY5-426" fmla="*/ 4394622 h 4402230"/>
              <a:gd name="connsiteX6-427" fmla="*/ 395067 w 7881874"/>
              <a:gd name="connsiteY6-428" fmla="*/ 4394622 h 4402230"/>
              <a:gd name="connsiteX7-429" fmla="*/ 11049 w 7881874"/>
              <a:gd name="connsiteY7-430" fmla="*/ 3934404 h 4402230"/>
              <a:gd name="connsiteX8-431" fmla="*/ 1524 w 7881874"/>
              <a:gd name="connsiteY8-432" fmla="*/ 518480 h 4402230"/>
              <a:gd name="connsiteX0-433" fmla="*/ 1524 w 7881874"/>
              <a:gd name="connsiteY0-434" fmla="*/ 518480 h 4402230"/>
              <a:gd name="connsiteX1-435" fmla="*/ 395067 w 7881874"/>
              <a:gd name="connsiteY1-436" fmla="*/ 1112 h 4402230"/>
              <a:gd name="connsiteX2-437" fmla="*/ 7478806 w 7881874"/>
              <a:gd name="connsiteY2-438" fmla="*/ 1112 h 4402230"/>
              <a:gd name="connsiteX3-439" fmla="*/ 7881874 w 7881874"/>
              <a:gd name="connsiteY3-440" fmla="*/ 366080 h 4402230"/>
              <a:gd name="connsiteX4-441" fmla="*/ 7843774 w 7881874"/>
              <a:gd name="connsiteY4-442" fmla="*/ 3972504 h 4402230"/>
              <a:gd name="connsiteX5-443" fmla="*/ 7478806 w 7881874"/>
              <a:gd name="connsiteY5-444" fmla="*/ 4394622 h 4402230"/>
              <a:gd name="connsiteX6-445" fmla="*/ 395067 w 7881874"/>
              <a:gd name="connsiteY6-446" fmla="*/ 4394622 h 4402230"/>
              <a:gd name="connsiteX7-447" fmla="*/ 11049 w 7881874"/>
              <a:gd name="connsiteY7-448" fmla="*/ 3934404 h 4402230"/>
              <a:gd name="connsiteX8-449" fmla="*/ 1524 w 7881874"/>
              <a:gd name="connsiteY8-450" fmla="*/ 518480 h 4402230"/>
              <a:gd name="connsiteX0-451" fmla="*/ 1524 w 7881874"/>
              <a:gd name="connsiteY0-452" fmla="*/ 518480 h 4402230"/>
              <a:gd name="connsiteX1-453" fmla="*/ 395067 w 7881874"/>
              <a:gd name="connsiteY1-454" fmla="*/ 1112 h 4402230"/>
              <a:gd name="connsiteX2-455" fmla="*/ 7478806 w 7881874"/>
              <a:gd name="connsiteY2-456" fmla="*/ 1112 h 4402230"/>
              <a:gd name="connsiteX3-457" fmla="*/ 7881874 w 7881874"/>
              <a:gd name="connsiteY3-458" fmla="*/ 366080 h 4402230"/>
              <a:gd name="connsiteX4-459" fmla="*/ 7843774 w 7881874"/>
              <a:gd name="connsiteY4-460" fmla="*/ 3972504 h 4402230"/>
              <a:gd name="connsiteX5-461" fmla="*/ 7478806 w 7881874"/>
              <a:gd name="connsiteY5-462" fmla="*/ 4394622 h 4402230"/>
              <a:gd name="connsiteX6-463" fmla="*/ 395067 w 7881874"/>
              <a:gd name="connsiteY6-464" fmla="*/ 4394622 h 4402230"/>
              <a:gd name="connsiteX7-465" fmla="*/ 11049 w 7881874"/>
              <a:gd name="connsiteY7-466" fmla="*/ 3934404 h 4402230"/>
              <a:gd name="connsiteX8-467" fmla="*/ 1524 w 7881874"/>
              <a:gd name="connsiteY8-468" fmla="*/ 518480 h 4402230"/>
              <a:gd name="connsiteX0-469" fmla="*/ 1524 w 7881874"/>
              <a:gd name="connsiteY0-470" fmla="*/ 518480 h 4402230"/>
              <a:gd name="connsiteX1-471" fmla="*/ 395067 w 7881874"/>
              <a:gd name="connsiteY1-472" fmla="*/ 1112 h 4402230"/>
              <a:gd name="connsiteX2-473" fmla="*/ 7478806 w 7881874"/>
              <a:gd name="connsiteY2-474" fmla="*/ 1112 h 4402230"/>
              <a:gd name="connsiteX3-475" fmla="*/ 7881874 w 7881874"/>
              <a:gd name="connsiteY3-476" fmla="*/ 366080 h 4402230"/>
              <a:gd name="connsiteX4-477" fmla="*/ 7843774 w 7881874"/>
              <a:gd name="connsiteY4-478" fmla="*/ 3972504 h 4402230"/>
              <a:gd name="connsiteX5-479" fmla="*/ 7478806 w 7881874"/>
              <a:gd name="connsiteY5-480" fmla="*/ 4394622 h 4402230"/>
              <a:gd name="connsiteX6-481" fmla="*/ 395067 w 7881874"/>
              <a:gd name="connsiteY6-482" fmla="*/ 4394622 h 4402230"/>
              <a:gd name="connsiteX7-483" fmla="*/ 11049 w 7881874"/>
              <a:gd name="connsiteY7-484" fmla="*/ 3934404 h 4402230"/>
              <a:gd name="connsiteX8-485" fmla="*/ 1524 w 7881874"/>
              <a:gd name="connsiteY8-486" fmla="*/ 518480 h 4402230"/>
              <a:gd name="connsiteX0-487" fmla="*/ 2971 w 7883321"/>
              <a:gd name="connsiteY0-488" fmla="*/ 517368 h 4401118"/>
              <a:gd name="connsiteX1-489" fmla="*/ 396514 w 7883321"/>
              <a:gd name="connsiteY1-490" fmla="*/ 0 h 4401118"/>
              <a:gd name="connsiteX2-491" fmla="*/ 7480253 w 7883321"/>
              <a:gd name="connsiteY2-492" fmla="*/ 0 h 4401118"/>
              <a:gd name="connsiteX3-493" fmla="*/ 7883321 w 7883321"/>
              <a:gd name="connsiteY3-494" fmla="*/ 364968 h 4401118"/>
              <a:gd name="connsiteX4-495" fmla="*/ 7845221 w 7883321"/>
              <a:gd name="connsiteY4-496" fmla="*/ 3971392 h 4401118"/>
              <a:gd name="connsiteX5-497" fmla="*/ 7480253 w 7883321"/>
              <a:gd name="connsiteY5-498" fmla="*/ 4393510 h 4401118"/>
              <a:gd name="connsiteX6-499" fmla="*/ 396514 w 7883321"/>
              <a:gd name="connsiteY6-500" fmla="*/ 4393510 h 4401118"/>
              <a:gd name="connsiteX7-501" fmla="*/ 12496 w 7883321"/>
              <a:gd name="connsiteY7-502" fmla="*/ 3933292 h 4401118"/>
              <a:gd name="connsiteX8-503" fmla="*/ 2971 w 7883321"/>
              <a:gd name="connsiteY8-504" fmla="*/ 517368 h 4401118"/>
              <a:gd name="connsiteX0-505" fmla="*/ 2971 w 7883321"/>
              <a:gd name="connsiteY0-506" fmla="*/ 517368 h 4401118"/>
              <a:gd name="connsiteX1-507" fmla="*/ 396514 w 7883321"/>
              <a:gd name="connsiteY1-508" fmla="*/ 0 h 4401118"/>
              <a:gd name="connsiteX2-509" fmla="*/ 7480253 w 7883321"/>
              <a:gd name="connsiteY2-510" fmla="*/ 0 h 4401118"/>
              <a:gd name="connsiteX3-511" fmla="*/ 7883321 w 7883321"/>
              <a:gd name="connsiteY3-512" fmla="*/ 364968 h 4401118"/>
              <a:gd name="connsiteX4-513" fmla="*/ 7845221 w 7883321"/>
              <a:gd name="connsiteY4-514" fmla="*/ 3971392 h 4401118"/>
              <a:gd name="connsiteX5-515" fmla="*/ 7480253 w 7883321"/>
              <a:gd name="connsiteY5-516" fmla="*/ 4393510 h 4401118"/>
              <a:gd name="connsiteX6-517" fmla="*/ 396514 w 7883321"/>
              <a:gd name="connsiteY6-518" fmla="*/ 4393510 h 4401118"/>
              <a:gd name="connsiteX7-519" fmla="*/ 12496 w 7883321"/>
              <a:gd name="connsiteY7-520" fmla="*/ 3933292 h 4401118"/>
              <a:gd name="connsiteX8-521" fmla="*/ 2971 w 7883321"/>
              <a:gd name="connsiteY8-522" fmla="*/ 517368 h 4401118"/>
              <a:gd name="connsiteX0-523" fmla="*/ 2971 w 7883321"/>
              <a:gd name="connsiteY0-524" fmla="*/ 517368 h 4401118"/>
              <a:gd name="connsiteX1-525" fmla="*/ 396514 w 7883321"/>
              <a:gd name="connsiteY1-526" fmla="*/ 0 h 4401118"/>
              <a:gd name="connsiteX2-527" fmla="*/ 7480253 w 7883321"/>
              <a:gd name="connsiteY2-528" fmla="*/ 0 h 4401118"/>
              <a:gd name="connsiteX3-529" fmla="*/ 7883321 w 7883321"/>
              <a:gd name="connsiteY3-530" fmla="*/ 364968 h 4401118"/>
              <a:gd name="connsiteX4-531" fmla="*/ 7845221 w 7883321"/>
              <a:gd name="connsiteY4-532" fmla="*/ 3971392 h 4401118"/>
              <a:gd name="connsiteX5-533" fmla="*/ 7480253 w 7883321"/>
              <a:gd name="connsiteY5-534" fmla="*/ 4393510 h 4401118"/>
              <a:gd name="connsiteX6-535" fmla="*/ 396514 w 7883321"/>
              <a:gd name="connsiteY6-536" fmla="*/ 4393510 h 4401118"/>
              <a:gd name="connsiteX7-537" fmla="*/ 12496 w 7883321"/>
              <a:gd name="connsiteY7-538" fmla="*/ 3933292 h 4401118"/>
              <a:gd name="connsiteX8-539" fmla="*/ 2971 w 7883321"/>
              <a:gd name="connsiteY8-540" fmla="*/ 517368 h 4401118"/>
              <a:gd name="connsiteX0-541" fmla="*/ 2971 w 7883321"/>
              <a:gd name="connsiteY0-542" fmla="*/ 517368 h 4401118"/>
              <a:gd name="connsiteX1-543" fmla="*/ 396514 w 7883321"/>
              <a:gd name="connsiteY1-544" fmla="*/ 0 h 4401118"/>
              <a:gd name="connsiteX2-545" fmla="*/ 7480253 w 7883321"/>
              <a:gd name="connsiteY2-546" fmla="*/ 0 h 4401118"/>
              <a:gd name="connsiteX3-547" fmla="*/ 7883321 w 7883321"/>
              <a:gd name="connsiteY3-548" fmla="*/ 364968 h 4401118"/>
              <a:gd name="connsiteX4-549" fmla="*/ 7845221 w 7883321"/>
              <a:gd name="connsiteY4-550" fmla="*/ 3971392 h 4401118"/>
              <a:gd name="connsiteX5-551" fmla="*/ 7480253 w 7883321"/>
              <a:gd name="connsiteY5-552" fmla="*/ 4393510 h 4401118"/>
              <a:gd name="connsiteX6-553" fmla="*/ 396514 w 7883321"/>
              <a:gd name="connsiteY6-554" fmla="*/ 4393510 h 4401118"/>
              <a:gd name="connsiteX7-555" fmla="*/ 12496 w 7883321"/>
              <a:gd name="connsiteY7-556" fmla="*/ 3933292 h 4401118"/>
              <a:gd name="connsiteX8-557" fmla="*/ 2971 w 7883321"/>
              <a:gd name="connsiteY8-558" fmla="*/ 517368 h 4401118"/>
              <a:gd name="connsiteX0-559" fmla="*/ 2971 w 7883321"/>
              <a:gd name="connsiteY0-560" fmla="*/ 517368 h 4401118"/>
              <a:gd name="connsiteX1-561" fmla="*/ 396514 w 7883321"/>
              <a:gd name="connsiteY1-562" fmla="*/ 0 h 4401118"/>
              <a:gd name="connsiteX2-563" fmla="*/ 7480253 w 7883321"/>
              <a:gd name="connsiteY2-564" fmla="*/ 0 h 4401118"/>
              <a:gd name="connsiteX3-565" fmla="*/ 7883321 w 7883321"/>
              <a:gd name="connsiteY3-566" fmla="*/ 364968 h 4401118"/>
              <a:gd name="connsiteX4-567" fmla="*/ 7845221 w 7883321"/>
              <a:gd name="connsiteY4-568" fmla="*/ 3971392 h 4401118"/>
              <a:gd name="connsiteX5-569" fmla="*/ 7480253 w 7883321"/>
              <a:gd name="connsiteY5-570" fmla="*/ 4393510 h 4401118"/>
              <a:gd name="connsiteX6-571" fmla="*/ 396514 w 7883321"/>
              <a:gd name="connsiteY6-572" fmla="*/ 4393510 h 4401118"/>
              <a:gd name="connsiteX7-573" fmla="*/ 12496 w 7883321"/>
              <a:gd name="connsiteY7-574" fmla="*/ 3933292 h 4401118"/>
              <a:gd name="connsiteX8-575" fmla="*/ 2971 w 7883321"/>
              <a:gd name="connsiteY8-576" fmla="*/ 517368 h 4401118"/>
              <a:gd name="connsiteX0-577" fmla="*/ 2971 w 7883321"/>
              <a:gd name="connsiteY0-578" fmla="*/ 517368 h 4401118"/>
              <a:gd name="connsiteX1-579" fmla="*/ 396514 w 7883321"/>
              <a:gd name="connsiteY1-580" fmla="*/ 0 h 4401118"/>
              <a:gd name="connsiteX2-581" fmla="*/ 7480253 w 7883321"/>
              <a:gd name="connsiteY2-582" fmla="*/ 0 h 4401118"/>
              <a:gd name="connsiteX3-583" fmla="*/ 7883321 w 7883321"/>
              <a:gd name="connsiteY3-584" fmla="*/ 364968 h 4401118"/>
              <a:gd name="connsiteX4-585" fmla="*/ 7845221 w 7883321"/>
              <a:gd name="connsiteY4-586" fmla="*/ 3971392 h 4401118"/>
              <a:gd name="connsiteX5-587" fmla="*/ 7480253 w 7883321"/>
              <a:gd name="connsiteY5-588" fmla="*/ 4393510 h 4401118"/>
              <a:gd name="connsiteX6-589" fmla="*/ 396514 w 7883321"/>
              <a:gd name="connsiteY6-590" fmla="*/ 4393510 h 4401118"/>
              <a:gd name="connsiteX7-591" fmla="*/ 12496 w 7883321"/>
              <a:gd name="connsiteY7-592" fmla="*/ 3933292 h 4401118"/>
              <a:gd name="connsiteX8-593" fmla="*/ 2971 w 7883321"/>
              <a:gd name="connsiteY8-594" fmla="*/ 517368 h 4401118"/>
              <a:gd name="connsiteX0-595" fmla="*/ 2971 w 7883321"/>
              <a:gd name="connsiteY0-596" fmla="*/ 517368 h 4401118"/>
              <a:gd name="connsiteX1-597" fmla="*/ 396514 w 7883321"/>
              <a:gd name="connsiteY1-598" fmla="*/ 0 h 4401118"/>
              <a:gd name="connsiteX2-599" fmla="*/ 7480253 w 7883321"/>
              <a:gd name="connsiteY2-600" fmla="*/ 0 h 4401118"/>
              <a:gd name="connsiteX3-601" fmla="*/ 7883321 w 7883321"/>
              <a:gd name="connsiteY3-602" fmla="*/ 364968 h 4401118"/>
              <a:gd name="connsiteX4-603" fmla="*/ 7845221 w 7883321"/>
              <a:gd name="connsiteY4-604" fmla="*/ 3971392 h 4401118"/>
              <a:gd name="connsiteX5-605" fmla="*/ 7480253 w 7883321"/>
              <a:gd name="connsiteY5-606" fmla="*/ 4393510 h 4401118"/>
              <a:gd name="connsiteX6-607" fmla="*/ 396514 w 7883321"/>
              <a:gd name="connsiteY6-608" fmla="*/ 4393510 h 4401118"/>
              <a:gd name="connsiteX7-609" fmla="*/ 12496 w 7883321"/>
              <a:gd name="connsiteY7-610" fmla="*/ 3933292 h 4401118"/>
              <a:gd name="connsiteX8-611" fmla="*/ 2971 w 7883321"/>
              <a:gd name="connsiteY8-612" fmla="*/ 517368 h 4401118"/>
              <a:gd name="connsiteX0-613" fmla="*/ 2971 w 7883321"/>
              <a:gd name="connsiteY0-614" fmla="*/ 517368 h 4401118"/>
              <a:gd name="connsiteX1-615" fmla="*/ 396514 w 7883321"/>
              <a:gd name="connsiteY1-616" fmla="*/ 0 h 4401118"/>
              <a:gd name="connsiteX2-617" fmla="*/ 7480253 w 7883321"/>
              <a:gd name="connsiteY2-618" fmla="*/ 0 h 4401118"/>
              <a:gd name="connsiteX3-619" fmla="*/ 7883321 w 7883321"/>
              <a:gd name="connsiteY3-620" fmla="*/ 364968 h 4401118"/>
              <a:gd name="connsiteX4-621" fmla="*/ 7845221 w 7883321"/>
              <a:gd name="connsiteY4-622" fmla="*/ 3971392 h 4401118"/>
              <a:gd name="connsiteX5-623" fmla="*/ 7480253 w 7883321"/>
              <a:gd name="connsiteY5-624" fmla="*/ 4393510 h 4401118"/>
              <a:gd name="connsiteX6-625" fmla="*/ 396514 w 7883321"/>
              <a:gd name="connsiteY6-626" fmla="*/ 4393510 h 4401118"/>
              <a:gd name="connsiteX7-627" fmla="*/ 12496 w 7883321"/>
              <a:gd name="connsiteY7-628" fmla="*/ 3933292 h 4401118"/>
              <a:gd name="connsiteX8-629" fmla="*/ 2971 w 7883321"/>
              <a:gd name="connsiteY8-630" fmla="*/ 517368 h 4401118"/>
              <a:gd name="connsiteX0-631" fmla="*/ 2971 w 7883321"/>
              <a:gd name="connsiteY0-632" fmla="*/ 517368 h 4401118"/>
              <a:gd name="connsiteX1-633" fmla="*/ 396514 w 7883321"/>
              <a:gd name="connsiteY1-634" fmla="*/ 0 h 4401118"/>
              <a:gd name="connsiteX2-635" fmla="*/ 7480253 w 7883321"/>
              <a:gd name="connsiteY2-636" fmla="*/ 0 h 4401118"/>
              <a:gd name="connsiteX3-637" fmla="*/ 7883321 w 7883321"/>
              <a:gd name="connsiteY3-638" fmla="*/ 364968 h 4401118"/>
              <a:gd name="connsiteX4-639" fmla="*/ 7845221 w 7883321"/>
              <a:gd name="connsiteY4-640" fmla="*/ 3971392 h 4401118"/>
              <a:gd name="connsiteX5-641" fmla="*/ 7480253 w 7883321"/>
              <a:gd name="connsiteY5-642" fmla="*/ 4393510 h 4401118"/>
              <a:gd name="connsiteX6-643" fmla="*/ 396514 w 7883321"/>
              <a:gd name="connsiteY6-644" fmla="*/ 4393510 h 4401118"/>
              <a:gd name="connsiteX7-645" fmla="*/ 12496 w 7883321"/>
              <a:gd name="connsiteY7-646" fmla="*/ 3933292 h 4401118"/>
              <a:gd name="connsiteX8-647" fmla="*/ 2971 w 7883321"/>
              <a:gd name="connsiteY8-648" fmla="*/ 517368 h 4401118"/>
              <a:gd name="connsiteX0-649" fmla="*/ 2971 w 7883321"/>
              <a:gd name="connsiteY0-650" fmla="*/ 517368 h 4401118"/>
              <a:gd name="connsiteX1-651" fmla="*/ 396514 w 7883321"/>
              <a:gd name="connsiteY1-652" fmla="*/ 0 h 4401118"/>
              <a:gd name="connsiteX2-653" fmla="*/ 7480253 w 7883321"/>
              <a:gd name="connsiteY2-654" fmla="*/ 0 h 4401118"/>
              <a:gd name="connsiteX3-655" fmla="*/ 7883321 w 7883321"/>
              <a:gd name="connsiteY3-656" fmla="*/ 364968 h 4401118"/>
              <a:gd name="connsiteX4-657" fmla="*/ 7845221 w 7883321"/>
              <a:gd name="connsiteY4-658" fmla="*/ 3971392 h 4401118"/>
              <a:gd name="connsiteX5-659" fmla="*/ 7480253 w 7883321"/>
              <a:gd name="connsiteY5-660" fmla="*/ 4393510 h 4401118"/>
              <a:gd name="connsiteX6-661" fmla="*/ 396514 w 7883321"/>
              <a:gd name="connsiteY6-662" fmla="*/ 4393510 h 4401118"/>
              <a:gd name="connsiteX7-663" fmla="*/ 12496 w 7883321"/>
              <a:gd name="connsiteY7-664" fmla="*/ 3933292 h 4401118"/>
              <a:gd name="connsiteX8-665" fmla="*/ 2971 w 7883321"/>
              <a:gd name="connsiteY8-666" fmla="*/ 517368 h 4401118"/>
              <a:gd name="connsiteX0-667" fmla="*/ 2971 w 7883321"/>
              <a:gd name="connsiteY0-668" fmla="*/ 517368 h 4401118"/>
              <a:gd name="connsiteX1-669" fmla="*/ 396514 w 7883321"/>
              <a:gd name="connsiteY1-670" fmla="*/ 0 h 4401118"/>
              <a:gd name="connsiteX2-671" fmla="*/ 7480253 w 7883321"/>
              <a:gd name="connsiteY2-672" fmla="*/ 0 h 4401118"/>
              <a:gd name="connsiteX3-673" fmla="*/ 7883321 w 7883321"/>
              <a:gd name="connsiteY3-674" fmla="*/ 364968 h 4401118"/>
              <a:gd name="connsiteX4-675" fmla="*/ 7845221 w 7883321"/>
              <a:gd name="connsiteY4-676" fmla="*/ 3971392 h 4401118"/>
              <a:gd name="connsiteX5-677" fmla="*/ 7480253 w 7883321"/>
              <a:gd name="connsiteY5-678" fmla="*/ 4393510 h 4401118"/>
              <a:gd name="connsiteX6-679" fmla="*/ 396514 w 7883321"/>
              <a:gd name="connsiteY6-680" fmla="*/ 4393510 h 4401118"/>
              <a:gd name="connsiteX7-681" fmla="*/ 12496 w 7883321"/>
              <a:gd name="connsiteY7-682" fmla="*/ 3933292 h 4401118"/>
              <a:gd name="connsiteX8-683" fmla="*/ 2971 w 7883321"/>
              <a:gd name="connsiteY8-684" fmla="*/ 517368 h 4401118"/>
              <a:gd name="connsiteX0-685" fmla="*/ 2971 w 7883321"/>
              <a:gd name="connsiteY0-686" fmla="*/ 517368 h 4401118"/>
              <a:gd name="connsiteX1-687" fmla="*/ 396514 w 7883321"/>
              <a:gd name="connsiteY1-688" fmla="*/ 0 h 4401118"/>
              <a:gd name="connsiteX2-689" fmla="*/ 7480253 w 7883321"/>
              <a:gd name="connsiteY2-690" fmla="*/ 0 h 4401118"/>
              <a:gd name="connsiteX3-691" fmla="*/ 7883321 w 7883321"/>
              <a:gd name="connsiteY3-692" fmla="*/ 364968 h 4401118"/>
              <a:gd name="connsiteX4-693" fmla="*/ 7845221 w 7883321"/>
              <a:gd name="connsiteY4-694" fmla="*/ 3971392 h 4401118"/>
              <a:gd name="connsiteX5-695" fmla="*/ 7480253 w 7883321"/>
              <a:gd name="connsiteY5-696" fmla="*/ 4393510 h 4401118"/>
              <a:gd name="connsiteX6-697" fmla="*/ 396514 w 7883321"/>
              <a:gd name="connsiteY6-698" fmla="*/ 4393510 h 4401118"/>
              <a:gd name="connsiteX7-699" fmla="*/ 12496 w 7883321"/>
              <a:gd name="connsiteY7-700" fmla="*/ 3933292 h 4401118"/>
              <a:gd name="connsiteX8-701" fmla="*/ 2971 w 7883321"/>
              <a:gd name="connsiteY8-702" fmla="*/ 517368 h 44011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7883321" h="4401118">
                <a:moveTo>
                  <a:pt x="2971" y="517368"/>
                </a:moveTo>
                <a:cubicBezTo>
                  <a:pt x="-16079" y="208754"/>
                  <a:pt x="49800" y="9525"/>
                  <a:pt x="396514" y="0"/>
                </a:cubicBezTo>
                <a:cubicBezTo>
                  <a:pt x="3110185" y="95250"/>
                  <a:pt x="5119007" y="28575"/>
                  <a:pt x="7480253" y="0"/>
                </a:cubicBezTo>
                <a:cubicBezTo>
                  <a:pt x="7655517" y="0"/>
                  <a:pt x="7883321" y="84929"/>
                  <a:pt x="7883321" y="364968"/>
                </a:cubicBezTo>
                <a:cubicBezTo>
                  <a:pt x="7581696" y="1725859"/>
                  <a:pt x="7670596" y="3039126"/>
                  <a:pt x="7845221" y="3971392"/>
                </a:cubicBezTo>
                <a:cubicBezTo>
                  <a:pt x="7845221" y="4260956"/>
                  <a:pt x="7684092" y="4441135"/>
                  <a:pt x="7480253" y="4393510"/>
                </a:cubicBezTo>
                <a:cubicBezTo>
                  <a:pt x="5147582" y="4326835"/>
                  <a:pt x="2767285" y="4317310"/>
                  <a:pt x="396514" y="4393510"/>
                </a:cubicBezTo>
                <a:cubicBezTo>
                  <a:pt x="-26400" y="4393510"/>
                  <a:pt x="12496" y="4108556"/>
                  <a:pt x="12496" y="3933292"/>
                </a:cubicBezTo>
                <a:cubicBezTo>
                  <a:pt x="218871" y="2813701"/>
                  <a:pt x="291896" y="2075109"/>
                  <a:pt x="2971" y="517368"/>
                </a:cubicBezTo>
                <a:close/>
              </a:path>
            </a:pathLst>
          </a:custGeom>
          <a:solidFill>
            <a:srgbClr val="3DA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48251"/>
          <a:stretch>
            <a:fillRect/>
          </a:stretch>
        </p:blipFill>
        <p:spPr>
          <a:xfrm flipH="1" flipV="1">
            <a:off x="0" y="0"/>
            <a:ext cx="695775" cy="2493080"/>
          </a:xfrm>
          <a:prstGeom prst="rect">
            <a:avLst/>
          </a:prstGeom>
        </p:spPr>
      </p:pic>
      <p:sp>
        <p:nvSpPr>
          <p:cNvPr id="9" name="PA_矩形: 圆角 8"/>
          <p:cNvSpPr/>
          <p:nvPr userDrawn="1">
            <p:custDataLst>
              <p:tags r:id="rId4"/>
            </p:custDataLst>
          </p:nvPr>
        </p:nvSpPr>
        <p:spPr>
          <a:xfrm>
            <a:off x="788194" y="220133"/>
            <a:ext cx="7567613" cy="4742392"/>
          </a:xfrm>
          <a:custGeom>
            <a:avLst/>
            <a:gdLst>
              <a:gd name="connsiteX0" fmla="*/ 0 w 7718425"/>
              <a:gd name="connsiteY0" fmla="*/ 317343 h 4393510"/>
              <a:gd name="connsiteX1" fmla="*/ 317343 w 7718425"/>
              <a:gd name="connsiteY1" fmla="*/ 0 h 4393510"/>
              <a:gd name="connsiteX2" fmla="*/ 7401082 w 7718425"/>
              <a:gd name="connsiteY2" fmla="*/ 0 h 4393510"/>
              <a:gd name="connsiteX3" fmla="*/ 7718425 w 7718425"/>
              <a:gd name="connsiteY3" fmla="*/ 317343 h 4393510"/>
              <a:gd name="connsiteX4" fmla="*/ 7718425 w 7718425"/>
              <a:gd name="connsiteY4" fmla="*/ 4076167 h 4393510"/>
              <a:gd name="connsiteX5" fmla="*/ 7401082 w 7718425"/>
              <a:gd name="connsiteY5" fmla="*/ 4393510 h 4393510"/>
              <a:gd name="connsiteX6" fmla="*/ 317343 w 7718425"/>
              <a:gd name="connsiteY6" fmla="*/ 4393510 h 4393510"/>
              <a:gd name="connsiteX7" fmla="*/ 0 w 7718425"/>
              <a:gd name="connsiteY7" fmla="*/ 4076167 h 4393510"/>
              <a:gd name="connsiteX8" fmla="*/ 0 w 7718425"/>
              <a:gd name="connsiteY8" fmla="*/ 317343 h 4393510"/>
              <a:gd name="connsiteX0-1" fmla="*/ 142875 w 7861300"/>
              <a:gd name="connsiteY0-2" fmla="*/ 317343 h 4393510"/>
              <a:gd name="connsiteX1-3" fmla="*/ 460218 w 7861300"/>
              <a:gd name="connsiteY1-4" fmla="*/ 0 h 4393510"/>
              <a:gd name="connsiteX2-5" fmla="*/ 7543957 w 7861300"/>
              <a:gd name="connsiteY2-6" fmla="*/ 0 h 4393510"/>
              <a:gd name="connsiteX3-7" fmla="*/ 7861300 w 7861300"/>
              <a:gd name="connsiteY3-8" fmla="*/ 317343 h 4393510"/>
              <a:gd name="connsiteX4-9" fmla="*/ 7861300 w 7861300"/>
              <a:gd name="connsiteY4-10" fmla="*/ 4076167 h 4393510"/>
              <a:gd name="connsiteX5-11" fmla="*/ 7543957 w 7861300"/>
              <a:gd name="connsiteY5-12" fmla="*/ 4393510 h 4393510"/>
              <a:gd name="connsiteX6-13" fmla="*/ 460218 w 7861300"/>
              <a:gd name="connsiteY6-14" fmla="*/ 4393510 h 4393510"/>
              <a:gd name="connsiteX7-15" fmla="*/ 0 w 7861300"/>
              <a:gd name="connsiteY7-16" fmla="*/ 4057117 h 4393510"/>
              <a:gd name="connsiteX8-17" fmla="*/ 142875 w 7861300"/>
              <a:gd name="connsiteY8-18" fmla="*/ 317343 h 4393510"/>
              <a:gd name="connsiteX0-19" fmla="*/ 66675 w 7785100"/>
              <a:gd name="connsiteY0-20" fmla="*/ 317343 h 4393510"/>
              <a:gd name="connsiteX1-21" fmla="*/ 384018 w 7785100"/>
              <a:gd name="connsiteY1-22" fmla="*/ 0 h 4393510"/>
              <a:gd name="connsiteX2-23" fmla="*/ 7467757 w 7785100"/>
              <a:gd name="connsiteY2-24" fmla="*/ 0 h 4393510"/>
              <a:gd name="connsiteX3-25" fmla="*/ 7785100 w 7785100"/>
              <a:gd name="connsiteY3-26" fmla="*/ 317343 h 4393510"/>
              <a:gd name="connsiteX4-27" fmla="*/ 7785100 w 7785100"/>
              <a:gd name="connsiteY4-28" fmla="*/ 4076167 h 4393510"/>
              <a:gd name="connsiteX5-29" fmla="*/ 7467757 w 7785100"/>
              <a:gd name="connsiteY5-30" fmla="*/ 4393510 h 4393510"/>
              <a:gd name="connsiteX6-31" fmla="*/ 384018 w 7785100"/>
              <a:gd name="connsiteY6-32" fmla="*/ 4393510 h 4393510"/>
              <a:gd name="connsiteX7-33" fmla="*/ 0 w 7785100"/>
              <a:gd name="connsiteY7-34" fmla="*/ 3933292 h 4393510"/>
              <a:gd name="connsiteX8-35" fmla="*/ 66675 w 7785100"/>
              <a:gd name="connsiteY8-36" fmla="*/ 317343 h 4393510"/>
              <a:gd name="connsiteX0-37" fmla="*/ 0 w 7785100"/>
              <a:gd name="connsiteY0-38" fmla="*/ 307818 h 4393510"/>
              <a:gd name="connsiteX1-39" fmla="*/ 384018 w 7785100"/>
              <a:gd name="connsiteY1-40" fmla="*/ 0 h 4393510"/>
              <a:gd name="connsiteX2-41" fmla="*/ 7467757 w 7785100"/>
              <a:gd name="connsiteY2-42" fmla="*/ 0 h 4393510"/>
              <a:gd name="connsiteX3-43" fmla="*/ 7785100 w 7785100"/>
              <a:gd name="connsiteY3-44" fmla="*/ 317343 h 4393510"/>
              <a:gd name="connsiteX4-45" fmla="*/ 7785100 w 7785100"/>
              <a:gd name="connsiteY4-46" fmla="*/ 4076167 h 4393510"/>
              <a:gd name="connsiteX5-47" fmla="*/ 7467757 w 7785100"/>
              <a:gd name="connsiteY5-48" fmla="*/ 4393510 h 4393510"/>
              <a:gd name="connsiteX6-49" fmla="*/ 384018 w 7785100"/>
              <a:gd name="connsiteY6-50" fmla="*/ 4393510 h 4393510"/>
              <a:gd name="connsiteX7-51" fmla="*/ 0 w 7785100"/>
              <a:gd name="connsiteY7-52" fmla="*/ 3933292 h 4393510"/>
              <a:gd name="connsiteX8-53" fmla="*/ 0 w 7785100"/>
              <a:gd name="connsiteY8-54" fmla="*/ 307818 h 4393510"/>
              <a:gd name="connsiteX0-55" fmla="*/ 0 w 7794625"/>
              <a:gd name="connsiteY0-56" fmla="*/ 412593 h 4393510"/>
              <a:gd name="connsiteX1-57" fmla="*/ 393543 w 7794625"/>
              <a:gd name="connsiteY1-58" fmla="*/ 0 h 4393510"/>
              <a:gd name="connsiteX2-59" fmla="*/ 7477282 w 7794625"/>
              <a:gd name="connsiteY2-60" fmla="*/ 0 h 4393510"/>
              <a:gd name="connsiteX3-61" fmla="*/ 7794625 w 7794625"/>
              <a:gd name="connsiteY3-62" fmla="*/ 317343 h 4393510"/>
              <a:gd name="connsiteX4-63" fmla="*/ 7794625 w 7794625"/>
              <a:gd name="connsiteY4-64" fmla="*/ 4076167 h 4393510"/>
              <a:gd name="connsiteX5-65" fmla="*/ 7477282 w 7794625"/>
              <a:gd name="connsiteY5-66" fmla="*/ 4393510 h 4393510"/>
              <a:gd name="connsiteX6-67" fmla="*/ 393543 w 7794625"/>
              <a:gd name="connsiteY6-68" fmla="*/ 4393510 h 4393510"/>
              <a:gd name="connsiteX7-69" fmla="*/ 9525 w 7794625"/>
              <a:gd name="connsiteY7-70" fmla="*/ 3933292 h 4393510"/>
              <a:gd name="connsiteX8-71" fmla="*/ 0 w 7794625"/>
              <a:gd name="connsiteY8-72" fmla="*/ 412593 h 4393510"/>
              <a:gd name="connsiteX0-73" fmla="*/ 0 w 7794625"/>
              <a:gd name="connsiteY0-74" fmla="*/ 517368 h 4393510"/>
              <a:gd name="connsiteX1-75" fmla="*/ 393543 w 7794625"/>
              <a:gd name="connsiteY1-76" fmla="*/ 0 h 4393510"/>
              <a:gd name="connsiteX2-77" fmla="*/ 7477282 w 7794625"/>
              <a:gd name="connsiteY2-78" fmla="*/ 0 h 4393510"/>
              <a:gd name="connsiteX3-79" fmla="*/ 7794625 w 7794625"/>
              <a:gd name="connsiteY3-80" fmla="*/ 317343 h 4393510"/>
              <a:gd name="connsiteX4-81" fmla="*/ 7794625 w 7794625"/>
              <a:gd name="connsiteY4-82" fmla="*/ 4076167 h 4393510"/>
              <a:gd name="connsiteX5-83" fmla="*/ 7477282 w 7794625"/>
              <a:gd name="connsiteY5-84" fmla="*/ 4393510 h 4393510"/>
              <a:gd name="connsiteX6-85" fmla="*/ 393543 w 7794625"/>
              <a:gd name="connsiteY6-86" fmla="*/ 4393510 h 4393510"/>
              <a:gd name="connsiteX7-87" fmla="*/ 9525 w 7794625"/>
              <a:gd name="connsiteY7-88" fmla="*/ 3933292 h 4393510"/>
              <a:gd name="connsiteX8-89" fmla="*/ 0 w 7794625"/>
              <a:gd name="connsiteY8-90" fmla="*/ 517368 h 4393510"/>
              <a:gd name="connsiteX0-91" fmla="*/ 0 w 7794625"/>
              <a:gd name="connsiteY0-92" fmla="*/ 517368 h 4393510"/>
              <a:gd name="connsiteX1-93" fmla="*/ 393543 w 7794625"/>
              <a:gd name="connsiteY1-94" fmla="*/ 0 h 4393510"/>
              <a:gd name="connsiteX2-95" fmla="*/ 7477282 w 7794625"/>
              <a:gd name="connsiteY2-96" fmla="*/ 0 h 4393510"/>
              <a:gd name="connsiteX3-97" fmla="*/ 7794625 w 7794625"/>
              <a:gd name="connsiteY3-98" fmla="*/ 317343 h 4393510"/>
              <a:gd name="connsiteX4-99" fmla="*/ 7794625 w 7794625"/>
              <a:gd name="connsiteY4-100" fmla="*/ 4076167 h 4393510"/>
              <a:gd name="connsiteX5-101" fmla="*/ 7477282 w 7794625"/>
              <a:gd name="connsiteY5-102" fmla="*/ 4393510 h 4393510"/>
              <a:gd name="connsiteX6-103" fmla="*/ 393543 w 7794625"/>
              <a:gd name="connsiteY6-104" fmla="*/ 4393510 h 4393510"/>
              <a:gd name="connsiteX7-105" fmla="*/ 9525 w 7794625"/>
              <a:gd name="connsiteY7-106" fmla="*/ 3933292 h 4393510"/>
              <a:gd name="connsiteX8-107" fmla="*/ 0 w 7794625"/>
              <a:gd name="connsiteY8-108" fmla="*/ 517368 h 4393510"/>
              <a:gd name="connsiteX0-109" fmla="*/ 0 w 7794625"/>
              <a:gd name="connsiteY0-110" fmla="*/ 517368 h 4393510"/>
              <a:gd name="connsiteX1-111" fmla="*/ 393543 w 7794625"/>
              <a:gd name="connsiteY1-112" fmla="*/ 0 h 4393510"/>
              <a:gd name="connsiteX2-113" fmla="*/ 7477282 w 7794625"/>
              <a:gd name="connsiteY2-114" fmla="*/ 0 h 4393510"/>
              <a:gd name="connsiteX3-115" fmla="*/ 7794625 w 7794625"/>
              <a:gd name="connsiteY3-116" fmla="*/ 317343 h 4393510"/>
              <a:gd name="connsiteX4-117" fmla="*/ 7794625 w 7794625"/>
              <a:gd name="connsiteY4-118" fmla="*/ 4076167 h 4393510"/>
              <a:gd name="connsiteX5-119" fmla="*/ 7477282 w 7794625"/>
              <a:gd name="connsiteY5-120" fmla="*/ 4393510 h 4393510"/>
              <a:gd name="connsiteX6-121" fmla="*/ 393543 w 7794625"/>
              <a:gd name="connsiteY6-122" fmla="*/ 4393510 h 4393510"/>
              <a:gd name="connsiteX7-123" fmla="*/ 9525 w 7794625"/>
              <a:gd name="connsiteY7-124" fmla="*/ 3933292 h 4393510"/>
              <a:gd name="connsiteX8-125" fmla="*/ 0 w 7794625"/>
              <a:gd name="connsiteY8-126" fmla="*/ 517368 h 4393510"/>
              <a:gd name="connsiteX0-127" fmla="*/ 0 w 7794625"/>
              <a:gd name="connsiteY0-128" fmla="*/ 517368 h 4393510"/>
              <a:gd name="connsiteX1-129" fmla="*/ 393543 w 7794625"/>
              <a:gd name="connsiteY1-130" fmla="*/ 0 h 4393510"/>
              <a:gd name="connsiteX2-131" fmla="*/ 7477282 w 7794625"/>
              <a:gd name="connsiteY2-132" fmla="*/ 0 h 4393510"/>
              <a:gd name="connsiteX3-133" fmla="*/ 7794625 w 7794625"/>
              <a:gd name="connsiteY3-134" fmla="*/ 317343 h 4393510"/>
              <a:gd name="connsiteX4-135" fmla="*/ 7794625 w 7794625"/>
              <a:gd name="connsiteY4-136" fmla="*/ 4076167 h 4393510"/>
              <a:gd name="connsiteX5-137" fmla="*/ 7477282 w 7794625"/>
              <a:gd name="connsiteY5-138" fmla="*/ 4393510 h 4393510"/>
              <a:gd name="connsiteX6-139" fmla="*/ 393543 w 7794625"/>
              <a:gd name="connsiteY6-140" fmla="*/ 4393510 h 4393510"/>
              <a:gd name="connsiteX7-141" fmla="*/ 9525 w 7794625"/>
              <a:gd name="connsiteY7-142" fmla="*/ 3933292 h 4393510"/>
              <a:gd name="connsiteX8-143" fmla="*/ 0 w 7794625"/>
              <a:gd name="connsiteY8-144" fmla="*/ 517368 h 4393510"/>
              <a:gd name="connsiteX0-145" fmla="*/ 0 w 7794625"/>
              <a:gd name="connsiteY0-146" fmla="*/ 517368 h 4393510"/>
              <a:gd name="connsiteX1-147" fmla="*/ 393543 w 7794625"/>
              <a:gd name="connsiteY1-148" fmla="*/ 0 h 4393510"/>
              <a:gd name="connsiteX2-149" fmla="*/ 7477282 w 7794625"/>
              <a:gd name="connsiteY2-150" fmla="*/ 0 h 4393510"/>
              <a:gd name="connsiteX3-151" fmla="*/ 7794625 w 7794625"/>
              <a:gd name="connsiteY3-152" fmla="*/ 317343 h 4393510"/>
              <a:gd name="connsiteX4-153" fmla="*/ 7794625 w 7794625"/>
              <a:gd name="connsiteY4-154" fmla="*/ 4076167 h 4393510"/>
              <a:gd name="connsiteX5-155" fmla="*/ 7477282 w 7794625"/>
              <a:gd name="connsiteY5-156" fmla="*/ 4393510 h 4393510"/>
              <a:gd name="connsiteX6-157" fmla="*/ 393543 w 7794625"/>
              <a:gd name="connsiteY6-158" fmla="*/ 4393510 h 4393510"/>
              <a:gd name="connsiteX7-159" fmla="*/ 9525 w 7794625"/>
              <a:gd name="connsiteY7-160" fmla="*/ 3933292 h 4393510"/>
              <a:gd name="connsiteX8-161" fmla="*/ 0 w 7794625"/>
              <a:gd name="connsiteY8-162" fmla="*/ 517368 h 4393510"/>
              <a:gd name="connsiteX0-163" fmla="*/ 1078 w 7795703"/>
              <a:gd name="connsiteY0-164" fmla="*/ 517368 h 4393510"/>
              <a:gd name="connsiteX1-165" fmla="*/ 394621 w 7795703"/>
              <a:gd name="connsiteY1-166" fmla="*/ 0 h 4393510"/>
              <a:gd name="connsiteX2-167" fmla="*/ 7478360 w 7795703"/>
              <a:gd name="connsiteY2-168" fmla="*/ 0 h 4393510"/>
              <a:gd name="connsiteX3-169" fmla="*/ 7795703 w 7795703"/>
              <a:gd name="connsiteY3-170" fmla="*/ 317343 h 4393510"/>
              <a:gd name="connsiteX4-171" fmla="*/ 7795703 w 7795703"/>
              <a:gd name="connsiteY4-172" fmla="*/ 4076167 h 4393510"/>
              <a:gd name="connsiteX5-173" fmla="*/ 7478360 w 7795703"/>
              <a:gd name="connsiteY5-174" fmla="*/ 4393510 h 4393510"/>
              <a:gd name="connsiteX6-175" fmla="*/ 394621 w 7795703"/>
              <a:gd name="connsiteY6-176" fmla="*/ 4393510 h 4393510"/>
              <a:gd name="connsiteX7-177" fmla="*/ 10603 w 7795703"/>
              <a:gd name="connsiteY7-178" fmla="*/ 3933292 h 4393510"/>
              <a:gd name="connsiteX8-179" fmla="*/ 1078 w 7795703"/>
              <a:gd name="connsiteY8-180" fmla="*/ 517368 h 4393510"/>
              <a:gd name="connsiteX0-181" fmla="*/ 1078 w 7795703"/>
              <a:gd name="connsiteY0-182" fmla="*/ 517368 h 4393510"/>
              <a:gd name="connsiteX1-183" fmla="*/ 394621 w 7795703"/>
              <a:gd name="connsiteY1-184" fmla="*/ 0 h 4393510"/>
              <a:gd name="connsiteX2-185" fmla="*/ 7478360 w 7795703"/>
              <a:gd name="connsiteY2-186" fmla="*/ 0 h 4393510"/>
              <a:gd name="connsiteX3-187" fmla="*/ 7795703 w 7795703"/>
              <a:gd name="connsiteY3-188" fmla="*/ 317343 h 4393510"/>
              <a:gd name="connsiteX4-189" fmla="*/ 7795703 w 7795703"/>
              <a:gd name="connsiteY4-190" fmla="*/ 4076167 h 4393510"/>
              <a:gd name="connsiteX5-191" fmla="*/ 7478360 w 7795703"/>
              <a:gd name="connsiteY5-192" fmla="*/ 4393510 h 4393510"/>
              <a:gd name="connsiteX6-193" fmla="*/ 394621 w 7795703"/>
              <a:gd name="connsiteY6-194" fmla="*/ 4393510 h 4393510"/>
              <a:gd name="connsiteX7-195" fmla="*/ 10603 w 7795703"/>
              <a:gd name="connsiteY7-196" fmla="*/ 3933292 h 4393510"/>
              <a:gd name="connsiteX8-197" fmla="*/ 1078 w 7795703"/>
              <a:gd name="connsiteY8-198" fmla="*/ 517368 h 4393510"/>
              <a:gd name="connsiteX0-199" fmla="*/ 1078 w 7795703"/>
              <a:gd name="connsiteY0-200" fmla="*/ 517368 h 4393510"/>
              <a:gd name="connsiteX1-201" fmla="*/ 394621 w 7795703"/>
              <a:gd name="connsiteY1-202" fmla="*/ 0 h 4393510"/>
              <a:gd name="connsiteX2-203" fmla="*/ 7478360 w 7795703"/>
              <a:gd name="connsiteY2-204" fmla="*/ 0 h 4393510"/>
              <a:gd name="connsiteX3-205" fmla="*/ 7795703 w 7795703"/>
              <a:gd name="connsiteY3-206" fmla="*/ 317343 h 4393510"/>
              <a:gd name="connsiteX4-207" fmla="*/ 7795703 w 7795703"/>
              <a:gd name="connsiteY4-208" fmla="*/ 4076167 h 4393510"/>
              <a:gd name="connsiteX5-209" fmla="*/ 7478360 w 7795703"/>
              <a:gd name="connsiteY5-210" fmla="*/ 4393510 h 4393510"/>
              <a:gd name="connsiteX6-211" fmla="*/ 394621 w 7795703"/>
              <a:gd name="connsiteY6-212" fmla="*/ 4393510 h 4393510"/>
              <a:gd name="connsiteX7-213" fmla="*/ 10603 w 7795703"/>
              <a:gd name="connsiteY7-214" fmla="*/ 3933292 h 4393510"/>
              <a:gd name="connsiteX8-215" fmla="*/ 1078 w 7795703"/>
              <a:gd name="connsiteY8-216" fmla="*/ 517368 h 4393510"/>
              <a:gd name="connsiteX0-217" fmla="*/ 1078 w 7852853"/>
              <a:gd name="connsiteY0-218" fmla="*/ 517368 h 4393510"/>
              <a:gd name="connsiteX1-219" fmla="*/ 394621 w 7852853"/>
              <a:gd name="connsiteY1-220" fmla="*/ 0 h 4393510"/>
              <a:gd name="connsiteX2-221" fmla="*/ 7478360 w 7852853"/>
              <a:gd name="connsiteY2-222" fmla="*/ 0 h 4393510"/>
              <a:gd name="connsiteX3-223" fmla="*/ 7852853 w 7852853"/>
              <a:gd name="connsiteY3-224" fmla="*/ 317343 h 4393510"/>
              <a:gd name="connsiteX4-225" fmla="*/ 7795703 w 7852853"/>
              <a:gd name="connsiteY4-226" fmla="*/ 4076167 h 4393510"/>
              <a:gd name="connsiteX5-227" fmla="*/ 7478360 w 7852853"/>
              <a:gd name="connsiteY5-228" fmla="*/ 4393510 h 4393510"/>
              <a:gd name="connsiteX6-229" fmla="*/ 394621 w 7852853"/>
              <a:gd name="connsiteY6-230" fmla="*/ 4393510 h 4393510"/>
              <a:gd name="connsiteX7-231" fmla="*/ 10603 w 7852853"/>
              <a:gd name="connsiteY7-232" fmla="*/ 3933292 h 4393510"/>
              <a:gd name="connsiteX8-233" fmla="*/ 1078 w 7852853"/>
              <a:gd name="connsiteY8-234" fmla="*/ 517368 h 4393510"/>
              <a:gd name="connsiteX0-235" fmla="*/ 1078 w 7852853"/>
              <a:gd name="connsiteY0-236" fmla="*/ 517368 h 4393510"/>
              <a:gd name="connsiteX1-237" fmla="*/ 394621 w 7852853"/>
              <a:gd name="connsiteY1-238" fmla="*/ 0 h 4393510"/>
              <a:gd name="connsiteX2-239" fmla="*/ 7478360 w 7852853"/>
              <a:gd name="connsiteY2-240" fmla="*/ 0 h 4393510"/>
              <a:gd name="connsiteX3-241" fmla="*/ 7852853 w 7852853"/>
              <a:gd name="connsiteY3-242" fmla="*/ 317343 h 4393510"/>
              <a:gd name="connsiteX4-243" fmla="*/ 7833803 w 7852853"/>
              <a:gd name="connsiteY4-244" fmla="*/ 4114267 h 4393510"/>
              <a:gd name="connsiteX5-245" fmla="*/ 7478360 w 7852853"/>
              <a:gd name="connsiteY5-246" fmla="*/ 4393510 h 4393510"/>
              <a:gd name="connsiteX6-247" fmla="*/ 394621 w 7852853"/>
              <a:gd name="connsiteY6-248" fmla="*/ 4393510 h 4393510"/>
              <a:gd name="connsiteX7-249" fmla="*/ 10603 w 7852853"/>
              <a:gd name="connsiteY7-250" fmla="*/ 3933292 h 4393510"/>
              <a:gd name="connsiteX8-251" fmla="*/ 1078 w 7852853"/>
              <a:gd name="connsiteY8-252" fmla="*/ 517368 h 4393510"/>
              <a:gd name="connsiteX0-253" fmla="*/ 1078 w 7852853"/>
              <a:gd name="connsiteY0-254" fmla="*/ 517368 h 4393510"/>
              <a:gd name="connsiteX1-255" fmla="*/ 394621 w 7852853"/>
              <a:gd name="connsiteY1-256" fmla="*/ 0 h 4393510"/>
              <a:gd name="connsiteX2-257" fmla="*/ 7478360 w 7852853"/>
              <a:gd name="connsiteY2-258" fmla="*/ 0 h 4393510"/>
              <a:gd name="connsiteX3-259" fmla="*/ 7852853 w 7852853"/>
              <a:gd name="connsiteY3-260" fmla="*/ 317343 h 4393510"/>
              <a:gd name="connsiteX4-261" fmla="*/ 7833803 w 7852853"/>
              <a:gd name="connsiteY4-262" fmla="*/ 4114267 h 4393510"/>
              <a:gd name="connsiteX5-263" fmla="*/ 7478360 w 7852853"/>
              <a:gd name="connsiteY5-264" fmla="*/ 4393510 h 4393510"/>
              <a:gd name="connsiteX6-265" fmla="*/ 394621 w 7852853"/>
              <a:gd name="connsiteY6-266" fmla="*/ 4393510 h 4393510"/>
              <a:gd name="connsiteX7-267" fmla="*/ 10603 w 7852853"/>
              <a:gd name="connsiteY7-268" fmla="*/ 3933292 h 4393510"/>
              <a:gd name="connsiteX8-269" fmla="*/ 1078 w 7852853"/>
              <a:gd name="connsiteY8-270" fmla="*/ 517368 h 4393510"/>
              <a:gd name="connsiteX0-271" fmla="*/ 1078 w 7852853"/>
              <a:gd name="connsiteY0-272" fmla="*/ 517368 h 4393510"/>
              <a:gd name="connsiteX1-273" fmla="*/ 394621 w 7852853"/>
              <a:gd name="connsiteY1-274" fmla="*/ 0 h 4393510"/>
              <a:gd name="connsiteX2-275" fmla="*/ 7478360 w 7852853"/>
              <a:gd name="connsiteY2-276" fmla="*/ 0 h 4393510"/>
              <a:gd name="connsiteX3-277" fmla="*/ 7852853 w 7852853"/>
              <a:gd name="connsiteY3-278" fmla="*/ 317343 h 4393510"/>
              <a:gd name="connsiteX4-279" fmla="*/ 7833803 w 7852853"/>
              <a:gd name="connsiteY4-280" fmla="*/ 4114267 h 4393510"/>
              <a:gd name="connsiteX5-281" fmla="*/ 7478360 w 7852853"/>
              <a:gd name="connsiteY5-282" fmla="*/ 4393510 h 4393510"/>
              <a:gd name="connsiteX6-283" fmla="*/ 394621 w 7852853"/>
              <a:gd name="connsiteY6-284" fmla="*/ 4393510 h 4393510"/>
              <a:gd name="connsiteX7-285" fmla="*/ 10603 w 7852853"/>
              <a:gd name="connsiteY7-286" fmla="*/ 3933292 h 4393510"/>
              <a:gd name="connsiteX8-287" fmla="*/ 1078 w 7852853"/>
              <a:gd name="connsiteY8-288" fmla="*/ 517368 h 4393510"/>
              <a:gd name="connsiteX0-289" fmla="*/ 1078 w 7852853"/>
              <a:gd name="connsiteY0-290" fmla="*/ 517368 h 4393510"/>
              <a:gd name="connsiteX1-291" fmla="*/ 394621 w 7852853"/>
              <a:gd name="connsiteY1-292" fmla="*/ 0 h 4393510"/>
              <a:gd name="connsiteX2-293" fmla="*/ 7478360 w 7852853"/>
              <a:gd name="connsiteY2-294" fmla="*/ 0 h 4393510"/>
              <a:gd name="connsiteX3-295" fmla="*/ 7852853 w 7852853"/>
              <a:gd name="connsiteY3-296" fmla="*/ 317343 h 4393510"/>
              <a:gd name="connsiteX4-297" fmla="*/ 7833803 w 7852853"/>
              <a:gd name="connsiteY4-298" fmla="*/ 4114267 h 4393510"/>
              <a:gd name="connsiteX5-299" fmla="*/ 7478360 w 7852853"/>
              <a:gd name="connsiteY5-300" fmla="*/ 4393510 h 4393510"/>
              <a:gd name="connsiteX6-301" fmla="*/ 394621 w 7852853"/>
              <a:gd name="connsiteY6-302" fmla="*/ 4393510 h 4393510"/>
              <a:gd name="connsiteX7-303" fmla="*/ 10603 w 7852853"/>
              <a:gd name="connsiteY7-304" fmla="*/ 3933292 h 4393510"/>
              <a:gd name="connsiteX8-305" fmla="*/ 1078 w 7852853"/>
              <a:gd name="connsiteY8-306" fmla="*/ 517368 h 4393510"/>
              <a:gd name="connsiteX0-307" fmla="*/ 1078 w 7881428"/>
              <a:gd name="connsiteY0-308" fmla="*/ 517368 h 4393510"/>
              <a:gd name="connsiteX1-309" fmla="*/ 394621 w 7881428"/>
              <a:gd name="connsiteY1-310" fmla="*/ 0 h 4393510"/>
              <a:gd name="connsiteX2-311" fmla="*/ 7478360 w 7881428"/>
              <a:gd name="connsiteY2-312" fmla="*/ 0 h 4393510"/>
              <a:gd name="connsiteX3-313" fmla="*/ 7881428 w 7881428"/>
              <a:gd name="connsiteY3-314" fmla="*/ 364968 h 4393510"/>
              <a:gd name="connsiteX4-315" fmla="*/ 7833803 w 7881428"/>
              <a:gd name="connsiteY4-316" fmla="*/ 4114267 h 4393510"/>
              <a:gd name="connsiteX5-317" fmla="*/ 7478360 w 7881428"/>
              <a:gd name="connsiteY5-318" fmla="*/ 4393510 h 4393510"/>
              <a:gd name="connsiteX6-319" fmla="*/ 394621 w 7881428"/>
              <a:gd name="connsiteY6-320" fmla="*/ 4393510 h 4393510"/>
              <a:gd name="connsiteX7-321" fmla="*/ 10603 w 7881428"/>
              <a:gd name="connsiteY7-322" fmla="*/ 3933292 h 4393510"/>
              <a:gd name="connsiteX8-323" fmla="*/ 1078 w 7881428"/>
              <a:gd name="connsiteY8-324" fmla="*/ 517368 h 4393510"/>
              <a:gd name="connsiteX0-325" fmla="*/ 1078 w 7881428"/>
              <a:gd name="connsiteY0-326" fmla="*/ 517368 h 4393510"/>
              <a:gd name="connsiteX1-327" fmla="*/ 394621 w 7881428"/>
              <a:gd name="connsiteY1-328" fmla="*/ 0 h 4393510"/>
              <a:gd name="connsiteX2-329" fmla="*/ 7478360 w 7881428"/>
              <a:gd name="connsiteY2-330" fmla="*/ 0 h 4393510"/>
              <a:gd name="connsiteX3-331" fmla="*/ 7881428 w 7881428"/>
              <a:gd name="connsiteY3-332" fmla="*/ 364968 h 4393510"/>
              <a:gd name="connsiteX4-333" fmla="*/ 7833803 w 7881428"/>
              <a:gd name="connsiteY4-334" fmla="*/ 4114267 h 4393510"/>
              <a:gd name="connsiteX5-335" fmla="*/ 7478360 w 7881428"/>
              <a:gd name="connsiteY5-336" fmla="*/ 4393510 h 4393510"/>
              <a:gd name="connsiteX6-337" fmla="*/ 394621 w 7881428"/>
              <a:gd name="connsiteY6-338" fmla="*/ 4393510 h 4393510"/>
              <a:gd name="connsiteX7-339" fmla="*/ 10603 w 7881428"/>
              <a:gd name="connsiteY7-340" fmla="*/ 3933292 h 4393510"/>
              <a:gd name="connsiteX8-341" fmla="*/ 1078 w 7881428"/>
              <a:gd name="connsiteY8-342" fmla="*/ 517368 h 4393510"/>
              <a:gd name="connsiteX0-343" fmla="*/ 1078 w 7881428"/>
              <a:gd name="connsiteY0-344" fmla="*/ 517368 h 4402374"/>
              <a:gd name="connsiteX1-345" fmla="*/ 394621 w 7881428"/>
              <a:gd name="connsiteY1-346" fmla="*/ 0 h 4402374"/>
              <a:gd name="connsiteX2-347" fmla="*/ 7478360 w 7881428"/>
              <a:gd name="connsiteY2-348" fmla="*/ 0 h 4402374"/>
              <a:gd name="connsiteX3-349" fmla="*/ 7881428 w 7881428"/>
              <a:gd name="connsiteY3-350" fmla="*/ 364968 h 4402374"/>
              <a:gd name="connsiteX4-351" fmla="*/ 7833803 w 7881428"/>
              <a:gd name="connsiteY4-352" fmla="*/ 4114267 h 4402374"/>
              <a:gd name="connsiteX5-353" fmla="*/ 7478360 w 7881428"/>
              <a:gd name="connsiteY5-354" fmla="*/ 4393510 h 4402374"/>
              <a:gd name="connsiteX6-355" fmla="*/ 394621 w 7881428"/>
              <a:gd name="connsiteY6-356" fmla="*/ 4393510 h 4402374"/>
              <a:gd name="connsiteX7-357" fmla="*/ 10603 w 7881428"/>
              <a:gd name="connsiteY7-358" fmla="*/ 3933292 h 4402374"/>
              <a:gd name="connsiteX8-359" fmla="*/ 1078 w 7881428"/>
              <a:gd name="connsiteY8-360" fmla="*/ 517368 h 4402374"/>
              <a:gd name="connsiteX0-361" fmla="*/ 1078 w 7881428"/>
              <a:gd name="connsiteY0-362" fmla="*/ 517368 h 4398650"/>
              <a:gd name="connsiteX1-363" fmla="*/ 394621 w 7881428"/>
              <a:gd name="connsiteY1-364" fmla="*/ 0 h 4398650"/>
              <a:gd name="connsiteX2-365" fmla="*/ 7478360 w 7881428"/>
              <a:gd name="connsiteY2-366" fmla="*/ 0 h 4398650"/>
              <a:gd name="connsiteX3-367" fmla="*/ 7881428 w 7881428"/>
              <a:gd name="connsiteY3-368" fmla="*/ 364968 h 4398650"/>
              <a:gd name="connsiteX4-369" fmla="*/ 7843328 w 7881428"/>
              <a:gd name="connsiteY4-370" fmla="*/ 3971392 h 4398650"/>
              <a:gd name="connsiteX5-371" fmla="*/ 7478360 w 7881428"/>
              <a:gd name="connsiteY5-372" fmla="*/ 4393510 h 4398650"/>
              <a:gd name="connsiteX6-373" fmla="*/ 394621 w 7881428"/>
              <a:gd name="connsiteY6-374" fmla="*/ 4393510 h 4398650"/>
              <a:gd name="connsiteX7-375" fmla="*/ 10603 w 7881428"/>
              <a:gd name="connsiteY7-376" fmla="*/ 3933292 h 4398650"/>
              <a:gd name="connsiteX8-377" fmla="*/ 1078 w 7881428"/>
              <a:gd name="connsiteY8-378" fmla="*/ 517368 h 4398650"/>
              <a:gd name="connsiteX0-379" fmla="*/ 1078 w 7881428"/>
              <a:gd name="connsiteY0-380" fmla="*/ 517368 h 4401118"/>
              <a:gd name="connsiteX1-381" fmla="*/ 394621 w 7881428"/>
              <a:gd name="connsiteY1-382" fmla="*/ 0 h 4401118"/>
              <a:gd name="connsiteX2-383" fmla="*/ 7478360 w 7881428"/>
              <a:gd name="connsiteY2-384" fmla="*/ 0 h 4401118"/>
              <a:gd name="connsiteX3-385" fmla="*/ 7881428 w 7881428"/>
              <a:gd name="connsiteY3-386" fmla="*/ 364968 h 4401118"/>
              <a:gd name="connsiteX4-387" fmla="*/ 7843328 w 7881428"/>
              <a:gd name="connsiteY4-388" fmla="*/ 3971392 h 4401118"/>
              <a:gd name="connsiteX5-389" fmla="*/ 7478360 w 7881428"/>
              <a:gd name="connsiteY5-390" fmla="*/ 4393510 h 4401118"/>
              <a:gd name="connsiteX6-391" fmla="*/ 394621 w 7881428"/>
              <a:gd name="connsiteY6-392" fmla="*/ 4393510 h 4401118"/>
              <a:gd name="connsiteX7-393" fmla="*/ 10603 w 7881428"/>
              <a:gd name="connsiteY7-394" fmla="*/ 3933292 h 4401118"/>
              <a:gd name="connsiteX8-395" fmla="*/ 1078 w 7881428"/>
              <a:gd name="connsiteY8-396" fmla="*/ 517368 h 4401118"/>
              <a:gd name="connsiteX0-397" fmla="*/ 1524 w 7881874"/>
              <a:gd name="connsiteY0-398" fmla="*/ 518480 h 4402230"/>
              <a:gd name="connsiteX1-399" fmla="*/ 395067 w 7881874"/>
              <a:gd name="connsiteY1-400" fmla="*/ 1112 h 4402230"/>
              <a:gd name="connsiteX2-401" fmla="*/ 7478806 w 7881874"/>
              <a:gd name="connsiteY2-402" fmla="*/ 1112 h 4402230"/>
              <a:gd name="connsiteX3-403" fmla="*/ 7881874 w 7881874"/>
              <a:gd name="connsiteY3-404" fmla="*/ 366080 h 4402230"/>
              <a:gd name="connsiteX4-405" fmla="*/ 7843774 w 7881874"/>
              <a:gd name="connsiteY4-406" fmla="*/ 3972504 h 4402230"/>
              <a:gd name="connsiteX5-407" fmla="*/ 7478806 w 7881874"/>
              <a:gd name="connsiteY5-408" fmla="*/ 4394622 h 4402230"/>
              <a:gd name="connsiteX6-409" fmla="*/ 395067 w 7881874"/>
              <a:gd name="connsiteY6-410" fmla="*/ 4394622 h 4402230"/>
              <a:gd name="connsiteX7-411" fmla="*/ 11049 w 7881874"/>
              <a:gd name="connsiteY7-412" fmla="*/ 3934404 h 4402230"/>
              <a:gd name="connsiteX8-413" fmla="*/ 1524 w 7881874"/>
              <a:gd name="connsiteY8-414" fmla="*/ 518480 h 4402230"/>
              <a:gd name="connsiteX0-415" fmla="*/ 1524 w 7881874"/>
              <a:gd name="connsiteY0-416" fmla="*/ 518480 h 4402230"/>
              <a:gd name="connsiteX1-417" fmla="*/ 395067 w 7881874"/>
              <a:gd name="connsiteY1-418" fmla="*/ 1112 h 4402230"/>
              <a:gd name="connsiteX2-419" fmla="*/ 7478806 w 7881874"/>
              <a:gd name="connsiteY2-420" fmla="*/ 1112 h 4402230"/>
              <a:gd name="connsiteX3-421" fmla="*/ 7881874 w 7881874"/>
              <a:gd name="connsiteY3-422" fmla="*/ 366080 h 4402230"/>
              <a:gd name="connsiteX4-423" fmla="*/ 7843774 w 7881874"/>
              <a:gd name="connsiteY4-424" fmla="*/ 3972504 h 4402230"/>
              <a:gd name="connsiteX5-425" fmla="*/ 7478806 w 7881874"/>
              <a:gd name="connsiteY5-426" fmla="*/ 4394622 h 4402230"/>
              <a:gd name="connsiteX6-427" fmla="*/ 395067 w 7881874"/>
              <a:gd name="connsiteY6-428" fmla="*/ 4394622 h 4402230"/>
              <a:gd name="connsiteX7-429" fmla="*/ 11049 w 7881874"/>
              <a:gd name="connsiteY7-430" fmla="*/ 3934404 h 4402230"/>
              <a:gd name="connsiteX8-431" fmla="*/ 1524 w 7881874"/>
              <a:gd name="connsiteY8-432" fmla="*/ 518480 h 4402230"/>
              <a:gd name="connsiteX0-433" fmla="*/ 1524 w 7881874"/>
              <a:gd name="connsiteY0-434" fmla="*/ 518480 h 4402230"/>
              <a:gd name="connsiteX1-435" fmla="*/ 395067 w 7881874"/>
              <a:gd name="connsiteY1-436" fmla="*/ 1112 h 4402230"/>
              <a:gd name="connsiteX2-437" fmla="*/ 7478806 w 7881874"/>
              <a:gd name="connsiteY2-438" fmla="*/ 1112 h 4402230"/>
              <a:gd name="connsiteX3-439" fmla="*/ 7881874 w 7881874"/>
              <a:gd name="connsiteY3-440" fmla="*/ 366080 h 4402230"/>
              <a:gd name="connsiteX4-441" fmla="*/ 7843774 w 7881874"/>
              <a:gd name="connsiteY4-442" fmla="*/ 3972504 h 4402230"/>
              <a:gd name="connsiteX5-443" fmla="*/ 7478806 w 7881874"/>
              <a:gd name="connsiteY5-444" fmla="*/ 4394622 h 4402230"/>
              <a:gd name="connsiteX6-445" fmla="*/ 395067 w 7881874"/>
              <a:gd name="connsiteY6-446" fmla="*/ 4394622 h 4402230"/>
              <a:gd name="connsiteX7-447" fmla="*/ 11049 w 7881874"/>
              <a:gd name="connsiteY7-448" fmla="*/ 3934404 h 4402230"/>
              <a:gd name="connsiteX8-449" fmla="*/ 1524 w 7881874"/>
              <a:gd name="connsiteY8-450" fmla="*/ 518480 h 4402230"/>
              <a:gd name="connsiteX0-451" fmla="*/ 1524 w 7881874"/>
              <a:gd name="connsiteY0-452" fmla="*/ 518480 h 4402230"/>
              <a:gd name="connsiteX1-453" fmla="*/ 395067 w 7881874"/>
              <a:gd name="connsiteY1-454" fmla="*/ 1112 h 4402230"/>
              <a:gd name="connsiteX2-455" fmla="*/ 7478806 w 7881874"/>
              <a:gd name="connsiteY2-456" fmla="*/ 1112 h 4402230"/>
              <a:gd name="connsiteX3-457" fmla="*/ 7881874 w 7881874"/>
              <a:gd name="connsiteY3-458" fmla="*/ 366080 h 4402230"/>
              <a:gd name="connsiteX4-459" fmla="*/ 7843774 w 7881874"/>
              <a:gd name="connsiteY4-460" fmla="*/ 3972504 h 4402230"/>
              <a:gd name="connsiteX5-461" fmla="*/ 7478806 w 7881874"/>
              <a:gd name="connsiteY5-462" fmla="*/ 4394622 h 4402230"/>
              <a:gd name="connsiteX6-463" fmla="*/ 395067 w 7881874"/>
              <a:gd name="connsiteY6-464" fmla="*/ 4394622 h 4402230"/>
              <a:gd name="connsiteX7-465" fmla="*/ 11049 w 7881874"/>
              <a:gd name="connsiteY7-466" fmla="*/ 3934404 h 4402230"/>
              <a:gd name="connsiteX8-467" fmla="*/ 1524 w 7881874"/>
              <a:gd name="connsiteY8-468" fmla="*/ 518480 h 4402230"/>
              <a:gd name="connsiteX0-469" fmla="*/ 1524 w 7881874"/>
              <a:gd name="connsiteY0-470" fmla="*/ 518480 h 4402230"/>
              <a:gd name="connsiteX1-471" fmla="*/ 395067 w 7881874"/>
              <a:gd name="connsiteY1-472" fmla="*/ 1112 h 4402230"/>
              <a:gd name="connsiteX2-473" fmla="*/ 7478806 w 7881874"/>
              <a:gd name="connsiteY2-474" fmla="*/ 1112 h 4402230"/>
              <a:gd name="connsiteX3-475" fmla="*/ 7881874 w 7881874"/>
              <a:gd name="connsiteY3-476" fmla="*/ 366080 h 4402230"/>
              <a:gd name="connsiteX4-477" fmla="*/ 7843774 w 7881874"/>
              <a:gd name="connsiteY4-478" fmla="*/ 3972504 h 4402230"/>
              <a:gd name="connsiteX5-479" fmla="*/ 7478806 w 7881874"/>
              <a:gd name="connsiteY5-480" fmla="*/ 4394622 h 4402230"/>
              <a:gd name="connsiteX6-481" fmla="*/ 395067 w 7881874"/>
              <a:gd name="connsiteY6-482" fmla="*/ 4394622 h 4402230"/>
              <a:gd name="connsiteX7-483" fmla="*/ 11049 w 7881874"/>
              <a:gd name="connsiteY7-484" fmla="*/ 3934404 h 4402230"/>
              <a:gd name="connsiteX8-485" fmla="*/ 1524 w 7881874"/>
              <a:gd name="connsiteY8-486" fmla="*/ 518480 h 4402230"/>
              <a:gd name="connsiteX0-487" fmla="*/ 2971 w 7883321"/>
              <a:gd name="connsiteY0-488" fmla="*/ 517368 h 4401118"/>
              <a:gd name="connsiteX1-489" fmla="*/ 396514 w 7883321"/>
              <a:gd name="connsiteY1-490" fmla="*/ 0 h 4401118"/>
              <a:gd name="connsiteX2-491" fmla="*/ 7480253 w 7883321"/>
              <a:gd name="connsiteY2-492" fmla="*/ 0 h 4401118"/>
              <a:gd name="connsiteX3-493" fmla="*/ 7883321 w 7883321"/>
              <a:gd name="connsiteY3-494" fmla="*/ 364968 h 4401118"/>
              <a:gd name="connsiteX4-495" fmla="*/ 7845221 w 7883321"/>
              <a:gd name="connsiteY4-496" fmla="*/ 3971392 h 4401118"/>
              <a:gd name="connsiteX5-497" fmla="*/ 7480253 w 7883321"/>
              <a:gd name="connsiteY5-498" fmla="*/ 4393510 h 4401118"/>
              <a:gd name="connsiteX6-499" fmla="*/ 396514 w 7883321"/>
              <a:gd name="connsiteY6-500" fmla="*/ 4393510 h 4401118"/>
              <a:gd name="connsiteX7-501" fmla="*/ 12496 w 7883321"/>
              <a:gd name="connsiteY7-502" fmla="*/ 3933292 h 4401118"/>
              <a:gd name="connsiteX8-503" fmla="*/ 2971 w 7883321"/>
              <a:gd name="connsiteY8-504" fmla="*/ 517368 h 4401118"/>
              <a:gd name="connsiteX0-505" fmla="*/ 2971 w 7883321"/>
              <a:gd name="connsiteY0-506" fmla="*/ 517368 h 4401118"/>
              <a:gd name="connsiteX1-507" fmla="*/ 396514 w 7883321"/>
              <a:gd name="connsiteY1-508" fmla="*/ 0 h 4401118"/>
              <a:gd name="connsiteX2-509" fmla="*/ 7480253 w 7883321"/>
              <a:gd name="connsiteY2-510" fmla="*/ 0 h 4401118"/>
              <a:gd name="connsiteX3-511" fmla="*/ 7883321 w 7883321"/>
              <a:gd name="connsiteY3-512" fmla="*/ 364968 h 4401118"/>
              <a:gd name="connsiteX4-513" fmla="*/ 7845221 w 7883321"/>
              <a:gd name="connsiteY4-514" fmla="*/ 3971392 h 4401118"/>
              <a:gd name="connsiteX5-515" fmla="*/ 7480253 w 7883321"/>
              <a:gd name="connsiteY5-516" fmla="*/ 4393510 h 4401118"/>
              <a:gd name="connsiteX6-517" fmla="*/ 396514 w 7883321"/>
              <a:gd name="connsiteY6-518" fmla="*/ 4393510 h 4401118"/>
              <a:gd name="connsiteX7-519" fmla="*/ 12496 w 7883321"/>
              <a:gd name="connsiteY7-520" fmla="*/ 3933292 h 4401118"/>
              <a:gd name="connsiteX8-521" fmla="*/ 2971 w 7883321"/>
              <a:gd name="connsiteY8-522" fmla="*/ 517368 h 4401118"/>
              <a:gd name="connsiteX0-523" fmla="*/ 2971 w 7883321"/>
              <a:gd name="connsiteY0-524" fmla="*/ 517368 h 4401118"/>
              <a:gd name="connsiteX1-525" fmla="*/ 396514 w 7883321"/>
              <a:gd name="connsiteY1-526" fmla="*/ 0 h 4401118"/>
              <a:gd name="connsiteX2-527" fmla="*/ 7480253 w 7883321"/>
              <a:gd name="connsiteY2-528" fmla="*/ 0 h 4401118"/>
              <a:gd name="connsiteX3-529" fmla="*/ 7883321 w 7883321"/>
              <a:gd name="connsiteY3-530" fmla="*/ 364968 h 4401118"/>
              <a:gd name="connsiteX4-531" fmla="*/ 7845221 w 7883321"/>
              <a:gd name="connsiteY4-532" fmla="*/ 3971392 h 4401118"/>
              <a:gd name="connsiteX5-533" fmla="*/ 7480253 w 7883321"/>
              <a:gd name="connsiteY5-534" fmla="*/ 4393510 h 4401118"/>
              <a:gd name="connsiteX6-535" fmla="*/ 396514 w 7883321"/>
              <a:gd name="connsiteY6-536" fmla="*/ 4393510 h 4401118"/>
              <a:gd name="connsiteX7-537" fmla="*/ 12496 w 7883321"/>
              <a:gd name="connsiteY7-538" fmla="*/ 3933292 h 4401118"/>
              <a:gd name="connsiteX8-539" fmla="*/ 2971 w 7883321"/>
              <a:gd name="connsiteY8-540" fmla="*/ 517368 h 4401118"/>
              <a:gd name="connsiteX0-541" fmla="*/ 2971 w 7883321"/>
              <a:gd name="connsiteY0-542" fmla="*/ 517368 h 4401118"/>
              <a:gd name="connsiteX1-543" fmla="*/ 396514 w 7883321"/>
              <a:gd name="connsiteY1-544" fmla="*/ 0 h 4401118"/>
              <a:gd name="connsiteX2-545" fmla="*/ 7480253 w 7883321"/>
              <a:gd name="connsiteY2-546" fmla="*/ 0 h 4401118"/>
              <a:gd name="connsiteX3-547" fmla="*/ 7883321 w 7883321"/>
              <a:gd name="connsiteY3-548" fmla="*/ 364968 h 4401118"/>
              <a:gd name="connsiteX4-549" fmla="*/ 7845221 w 7883321"/>
              <a:gd name="connsiteY4-550" fmla="*/ 3971392 h 4401118"/>
              <a:gd name="connsiteX5-551" fmla="*/ 7480253 w 7883321"/>
              <a:gd name="connsiteY5-552" fmla="*/ 4393510 h 4401118"/>
              <a:gd name="connsiteX6-553" fmla="*/ 396514 w 7883321"/>
              <a:gd name="connsiteY6-554" fmla="*/ 4393510 h 4401118"/>
              <a:gd name="connsiteX7-555" fmla="*/ 12496 w 7883321"/>
              <a:gd name="connsiteY7-556" fmla="*/ 3933292 h 4401118"/>
              <a:gd name="connsiteX8-557" fmla="*/ 2971 w 7883321"/>
              <a:gd name="connsiteY8-558" fmla="*/ 517368 h 4401118"/>
              <a:gd name="connsiteX0-559" fmla="*/ 2971 w 7883321"/>
              <a:gd name="connsiteY0-560" fmla="*/ 517368 h 4401118"/>
              <a:gd name="connsiteX1-561" fmla="*/ 396514 w 7883321"/>
              <a:gd name="connsiteY1-562" fmla="*/ 0 h 4401118"/>
              <a:gd name="connsiteX2-563" fmla="*/ 7480253 w 7883321"/>
              <a:gd name="connsiteY2-564" fmla="*/ 0 h 4401118"/>
              <a:gd name="connsiteX3-565" fmla="*/ 7883321 w 7883321"/>
              <a:gd name="connsiteY3-566" fmla="*/ 364968 h 4401118"/>
              <a:gd name="connsiteX4-567" fmla="*/ 7845221 w 7883321"/>
              <a:gd name="connsiteY4-568" fmla="*/ 3971392 h 4401118"/>
              <a:gd name="connsiteX5-569" fmla="*/ 7480253 w 7883321"/>
              <a:gd name="connsiteY5-570" fmla="*/ 4393510 h 4401118"/>
              <a:gd name="connsiteX6-571" fmla="*/ 396514 w 7883321"/>
              <a:gd name="connsiteY6-572" fmla="*/ 4393510 h 4401118"/>
              <a:gd name="connsiteX7-573" fmla="*/ 12496 w 7883321"/>
              <a:gd name="connsiteY7-574" fmla="*/ 3933292 h 4401118"/>
              <a:gd name="connsiteX8-575" fmla="*/ 2971 w 7883321"/>
              <a:gd name="connsiteY8-576" fmla="*/ 517368 h 4401118"/>
              <a:gd name="connsiteX0-577" fmla="*/ 2971 w 7883321"/>
              <a:gd name="connsiteY0-578" fmla="*/ 517368 h 4401118"/>
              <a:gd name="connsiteX1-579" fmla="*/ 396514 w 7883321"/>
              <a:gd name="connsiteY1-580" fmla="*/ 0 h 4401118"/>
              <a:gd name="connsiteX2-581" fmla="*/ 7480253 w 7883321"/>
              <a:gd name="connsiteY2-582" fmla="*/ 0 h 4401118"/>
              <a:gd name="connsiteX3-583" fmla="*/ 7883321 w 7883321"/>
              <a:gd name="connsiteY3-584" fmla="*/ 364968 h 4401118"/>
              <a:gd name="connsiteX4-585" fmla="*/ 7845221 w 7883321"/>
              <a:gd name="connsiteY4-586" fmla="*/ 3971392 h 4401118"/>
              <a:gd name="connsiteX5-587" fmla="*/ 7480253 w 7883321"/>
              <a:gd name="connsiteY5-588" fmla="*/ 4393510 h 4401118"/>
              <a:gd name="connsiteX6-589" fmla="*/ 396514 w 7883321"/>
              <a:gd name="connsiteY6-590" fmla="*/ 4393510 h 4401118"/>
              <a:gd name="connsiteX7-591" fmla="*/ 12496 w 7883321"/>
              <a:gd name="connsiteY7-592" fmla="*/ 3933292 h 4401118"/>
              <a:gd name="connsiteX8-593" fmla="*/ 2971 w 7883321"/>
              <a:gd name="connsiteY8-594" fmla="*/ 517368 h 44011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7883321" h="4401118">
                <a:moveTo>
                  <a:pt x="2971" y="517368"/>
                </a:moveTo>
                <a:cubicBezTo>
                  <a:pt x="-16079" y="208754"/>
                  <a:pt x="49800" y="9525"/>
                  <a:pt x="396514" y="0"/>
                </a:cubicBezTo>
                <a:cubicBezTo>
                  <a:pt x="3110185" y="95250"/>
                  <a:pt x="5119007" y="28575"/>
                  <a:pt x="7480253" y="0"/>
                </a:cubicBezTo>
                <a:cubicBezTo>
                  <a:pt x="7655517" y="0"/>
                  <a:pt x="7883321" y="84929"/>
                  <a:pt x="7883321" y="364968"/>
                </a:cubicBezTo>
                <a:cubicBezTo>
                  <a:pt x="7762671" y="1344859"/>
                  <a:pt x="7813471" y="3439176"/>
                  <a:pt x="7845221" y="3971392"/>
                </a:cubicBezTo>
                <a:cubicBezTo>
                  <a:pt x="7845221" y="4260956"/>
                  <a:pt x="7684092" y="4441135"/>
                  <a:pt x="7480253" y="4393510"/>
                </a:cubicBezTo>
                <a:cubicBezTo>
                  <a:pt x="5147582" y="4326835"/>
                  <a:pt x="2767285" y="4317310"/>
                  <a:pt x="396514" y="4393510"/>
                </a:cubicBezTo>
                <a:cubicBezTo>
                  <a:pt x="-26400" y="4393510"/>
                  <a:pt x="12496" y="4108556"/>
                  <a:pt x="12496" y="3933292"/>
                </a:cubicBezTo>
                <a:cubicBezTo>
                  <a:pt x="66471" y="3080401"/>
                  <a:pt x="129971" y="2246559"/>
                  <a:pt x="2971" y="517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9482" r="19320" b="5217"/>
          <a:stretch>
            <a:fillRect/>
          </a:stretch>
        </p:blipFill>
        <p:spPr>
          <a:xfrm rot="16200000" flipH="1">
            <a:off x="7311313" y="3242552"/>
            <a:ext cx="1489764" cy="2312133"/>
          </a:xfrm>
          <a:prstGeom prst="rect">
            <a:avLst/>
          </a:prstGeom>
        </p:spPr>
      </p:pic>
      <p:pic>
        <p:nvPicPr>
          <p:cNvPr id="11" name="PA_图片 4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7657527" y="3189082"/>
            <a:ext cx="476505" cy="557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fld id="{3652290F-F5CE-4AE6-98F6-DE4BA211976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fld id="{DDF9F525-FA83-4C80-8E5C-5D2A0655B21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themeOverride" Target="../theme/themeOverride1.xml"/><Relationship Id="rId8" Type="http://schemas.openxmlformats.org/officeDocument/2006/relationships/tags" Target="../tags/tag4.xml"/><Relationship Id="rId7" Type="http://schemas.openxmlformats.org/officeDocument/2006/relationships/image" Target="../media/image10.png"/><Relationship Id="rId6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6.png"/></Relationships>
</file>

<file path=ppt/slides/_rels/slide1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tags" Target="../tags/tag22.xml"/></Relationships>
</file>

<file path=ppt/slides/_rels/slide12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6.xml"/><Relationship Id="rId7" Type="http://schemas.openxmlformats.org/officeDocument/2006/relationships/themeOverride" Target="../theme/themeOverride11.xml"/><Relationship Id="rId6" Type="http://schemas.openxmlformats.org/officeDocument/2006/relationships/image" Target="../media/image6.png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13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6.xml"/><Relationship Id="rId6" Type="http://schemas.openxmlformats.org/officeDocument/2006/relationships/themeOverride" Target="../theme/themeOverride12.xml"/><Relationship Id="rId5" Type="http://schemas.openxmlformats.org/officeDocument/2006/relationships/image" Target="../media/image6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23.png"/><Relationship Id="rId1" Type="http://schemas.openxmlformats.org/officeDocument/2006/relationships/tags" Target="../tags/tag27.xml"/></Relationships>
</file>

<file path=ppt/slides/_rels/slide14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6.xml"/><Relationship Id="rId6" Type="http://schemas.openxmlformats.org/officeDocument/2006/relationships/themeOverride" Target="../theme/themeOverride1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23.png"/><Relationship Id="rId2" Type="http://schemas.openxmlformats.org/officeDocument/2006/relationships/tags" Target="../tags/tag30.xml"/><Relationship Id="rId1" Type="http://schemas.openxmlformats.org/officeDocument/2006/relationships/image" Target="../media/image6.png"/></Relationships>
</file>

<file path=ppt/slides/_rels/slide15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6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6.png"/><Relationship Id="rId1" Type="http://schemas.openxmlformats.org/officeDocument/2006/relationships/image" Target="../media/image24.png"/></Relationships>
</file>

<file path=ppt/slides/_rels/slide17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15.xml"/><Relationship Id="rId2" Type="http://schemas.openxmlformats.org/officeDocument/2006/relationships/image" Target="../media/image6.png"/><Relationship Id="rId1" Type="http://schemas.openxmlformats.org/officeDocument/2006/relationships/chart" Target="../charts/chart1.xml"/></Relationships>
</file>

<file path=ppt/slides/_rels/slide18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tags" Target="../tags/tag33.xml"/></Relationships>
</file>

<file path=ppt/slides/_rels/slide19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hemeOverride" Target="../theme/themeOverride17.xml"/><Relationship Id="rId7" Type="http://schemas.openxmlformats.org/officeDocument/2006/relationships/image" Target="../media/image6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20.png"/><Relationship Id="rId3" Type="http://schemas.openxmlformats.org/officeDocument/2006/relationships/tags" Target="../tags/tag35.xml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19.xml"/><Relationship Id="rId1" Type="http://schemas.openxmlformats.org/officeDocument/2006/relationships/tags" Target="../tags/tag34.xml"/></Relationships>
</file>

<file path=ppt/slides/_rels/slide2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20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2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hemeOverride" Target="../theme/themeOverride18.xml"/><Relationship Id="rId7" Type="http://schemas.openxmlformats.org/officeDocument/2006/relationships/image" Target="../media/image6.png"/><Relationship Id="rId6" Type="http://schemas.openxmlformats.org/officeDocument/2006/relationships/image" Target="../media/image20.png"/><Relationship Id="rId5" Type="http://schemas.openxmlformats.org/officeDocument/2006/relationships/tags" Target="../tags/tag40.xml"/><Relationship Id="rId4" Type="http://schemas.openxmlformats.org/officeDocument/2006/relationships/image" Target="../media/image22.png"/><Relationship Id="rId3" Type="http://schemas.openxmlformats.org/officeDocument/2006/relationships/tags" Target="../tags/tag39.xml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1.xml"/><Relationship Id="rId1" Type="http://schemas.openxmlformats.org/officeDocument/2006/relationships/tags" Target="../tags/tag38.xml"/></Relationships>
</file>

<file path=ppt/slides/_rels/slide22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9.xml"/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20.xml"/><Relationship Id="rId2" Type="http://schemas.openxmlformats.org/officeDocument/2006/relationships/image" Target="../media/image6.png"/><Relationship Id="rId1" Type="http://schemas.openxmlformats.org/officeDocument/2006/relationships/image" Target="../media/image30.png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21.xml"/><Relationship Id="rId1" Type="http://schemas.openxmlformats.org/officeDocument/2006/relationships/image" Target="../media/image6.png"/></Relationships>
</file>

<file path=ppt/slides/_rels/slide25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2.xml"/><Relationship Id="rId7" Type="http://schemas.openxmlformats.org/officeDocument/2006/relationships/image" Target="../media/image10.png"/><Relationship Id="rId6" Type="http://schemas.openxmlformats.org/officeDocument/2006/relationships/tags" Target="../tags/tag4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5.png"/></Relationships>
</file>

<file path=ppt/slides/_rels/slide3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tags" Target="../tags/tag6.xml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6.xml"/><Relationship Id="rId16" Type="http://schemas.openxmlformats.org/officeDocument/2006/relationships/themeOverride" Target="../theme/themeOverride4.xml"/><Relationship Id="rId15" Type="http://schemas.openxmlformats.org/officeDocument/2006/relationships/image" Target="../media/image6.png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5.xml"/></Relationships>
</file>

<file path=ppt/slides/_rels/slide5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openxmlformats.org/officeDocument/2006/relationships/themeOverride" Target="../theme/themeOverride5.xml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6.png"/><Relationship Id="rId1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tags" Target="../tags/tag20.xml"/></Relationships>
</file>

<file path=ppt/slides/_rels/slide8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tags" Target="../tags/tag21.xml"/></Relationships>
</file>

<file path=ppt/slides/_rels/slide9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>
            <a:off x="4584440" y="3907909"/>
            <a:ext cx="3675679" cy="12355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V="1">
            <a:off x="8636785" y="83826"/>
            <a:ext cx="507215" cy="214316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 flipH="1">
            <a:off x="883880" y="3907909"/>
            <a:ext cx="3675679" cy="12355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>
            <a:off x="-24881" y="2119641"/>
            <a:ext cx="1016000" cy="30238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 flipH="1">
            <a:off x="8128000" y="2119641"/>
            <a:ext cx="1016000" cy="30238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H="1" flipV="1">
            <a:off x="0" y="73830"/>
            <a:ext cx="507215" cy="21431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076936" y="1110484"/>
            <a:ext cx="209640" cy="3244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540004" y="1702830"/>
            <a:ext cx="246600" cy="3816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937698" y="287089"/>
            <a:ext cx="296997" cy="4596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537256" y="1990703"/>
            <a:ext cx="238181" cy="36861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026807" y="3210338"/>
            <a:ext cx="147039" cy="2275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2780305" y="2845619"/>
            <a:ext cx="238181" cy="36861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5660186" y="138202"/>
            <a:ext cx="602453" cy="704635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36414" r="69672" b="40920"/>
          <a:stretch>
            <a:fillRect/>
          </a:stretch>
        </p:blipFill>
        <p:spPr>
          <a:xfrm>
            <a:off x="2759278" y="2496534"/>
            <a:ext cx="602453" cy="70463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478576" y="633265"/>
            <a:ext cx="553998" cy="2365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>
                    <a:lumMod val="50000"/>
                  </a:schemeClr>
                </a:solidFill>
                <a:latin typeface="方正启笛繁体" panose="02000000000000000000" pitchFamily="2" charset="-122"/>
                <a:ea typeface="方正启笛繁体" panose="02000000000000000000" pitchFamily="2" charset="-122"/>
              </a:rPr>
              <a:t>创意中国风</a:t>
            </a:r>
            <a:endParaRPr lang="zh-CN" altLang="en-US" sz="2400" spc="300" dirty="0">
              <a:solidFill>
                <a:schemeClr val="bg1">
                  <a:lumMod val="50000"/>
                </a:schemeClr>
              </a:solidFill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14353" y="765245"/>
            <a:ext cx="2427230" cy="212365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45BA6C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荷塘月色</a:t>
            </a:r>
            <a:endParaRPr lang="zh-CN" altLang="en-US" sz="6600" spc="300" dirty="0">
              <a:solidFill>
                <a:srgbClr val="45BA6C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3766" y="606190"/>
            <a:ext cx="2414320" cy="2367483"/>
          </a:xfrm>
          <a:custGeom>
            <a:avLst/>
            <a:gdLst>
              <a:gd name="connsiteX0" fmla="*/ 0 w 1822015"/>
              <a:gd name="connsiteY0" fmla="*/ 0 h 2367483"/>
              <a:gd name="connsiteX1" fmla="*/ 1822015 w 1822015"/>
              <a:gd name="connsiteY1" fmla="*/ 0 h 2367483"/>
              <a:gd name="connsiteX2" fmla="*/ 1822015 w 1822015"/>
              <a:gd name="connsiteY2" fmla="*/ 2367483 h 2367483"/>
              <a:gd name="connsiteX3" fmla="*/ 0 w 1822015"/>
              <a:gd name="connsiteY3" fmla="*/ 2367483 h 2367483"/>
              <a:gd name="connsiteX4" fmla="*/ 0 w 1822015"/>
              <a:gd name="connsiteY4" fmla="*/ 0 h 2367483"/>
              <a:gd name="connsiteX0-1" fmla="*/ 0 w 1822015"/>
              <a:gd name="connsiteY0-2" fmla="*/ 0 h 2367483"/>
              <a:gd name="connsiteX1-3" fmla="*/ 1822015 w 1822015"/>
              <a:gd name="connsiteY1-4" fmla="*/ 0 h 2367483"/>
              <a:gd name="connsiteX2-5" fmla="*/ 1817794 w 1822015"/>
              <a:gd name="connsiteY2-6" fmla="*/ 277730 h 2367483"/>
              <a:gd name="connsiteX3-7" fmla="*/ 1822015 w 1822015"/>
              <a:gd name="connsiteY3-8" fmla="*/ 2367483 h 2367483"/>
              <a:gd name="connsiteX4-9" fmla="*/ 0 w 1822015"/>
              <a:gd name="connsiteY4-10" fmla="*/ 2367483 h 2367483"/>
              <a:gd name="connsiteX5" fmla="*/ 0 w 1822015"/>
              <a:gd name="connsiteY5" fmla="*/ 0 h 2367483"/>
              <a:gd name="connsiteX0-11" fmla="*/ 0 w 1822015"/>
              <a:gd name="connsiteY0-12" fmla="*/ 0 h 2367483"/>
              <a:gd name="connsiteX1-13" fmla="*/ 1822015 w 1822015"/>
              <a:gd name="connsiteY1-14" fmla="*/ 0 h 2367483"/>
              <a:gd name="connsiteX2-15" fmla="*/ 1817794 w 1822015"/>
              <a:gd name="connsiteY2-16" fmla="*/ 277730 h 2367483"/>
              <a:gd name="connsiteX3-17" fmla="*/ 1817794 w 1822015"/>
              <a:gd name="connsiteY3-18" fmla="*/ 2091290 h 2367483"/>
              <a:gd name="connsiteX4-19" fmla="*/ 1822015 w 1822015"/>
              <a:gd name="connsiteY4-20" fmla="*/ 2367483 h 2367483"/>
              <a:gd name="connsiteX5-21" fmla="*/ 0 w 1822015"/>
              <a:gd name="connsiteY5-22" fmla="*/ 2367483 h 2367483"/>
              <a:gd name="connsiteX6" fmla="*/ 0 w 1822015"/>
              <a:gd name="connsiteY6" fmla="*/ 0 h 2367483"/>
              <a:gd name="connsiteX0-23" fmla="*/ 1817794 w 1909234"/>
              <a:gd name="connsiteY0-24" fmla="*/ 2091290 h 2367483"/>
              <a:gd name="connsiteX1-25" fmla="*/ 1822015 w 1909234"/>
              <a:gd name="connsiteY1-26" fmla="*/ 2367483 h 2367483"/>
              <a:gd name="connsiteX2-27" fmla="*/ 0 w 1909234"/>
              <a:gd name="connsiteY2-28" fmla="*/ 2367483 h 2367483"/>
              <a:gd name="connsiteX3-29" fmla="*/ 0 w 1909234"/>
              <a:gd name="connsiteY3-30" fmla="*/ 0 h 2367483"/>
              <a:gd name="connsiteX4-31" fmla="*/ 1822015 w 1909234"/>
              <a:gd name="connsiteY4-32" fmla="*/ 0 h 2367483"/>
              <a:gd name="connsiteX5-33" fmla="*/ 1817794 w 1909234"/>
              <a:gd name="connsiteY5-34" fmla="*/ 277730 h 2367483"/>
              <a:gd name="connsiteX6-35" fmla="*/ 1909234 w 1909234"/>
              <a:gd name="connsiteY6-36" fmla="*/ 2182730 h 2367483"/>
              <a:gd name="connsiteX0-37" fmla="*/ 1817794 w 1822015"/>
              <a:gd name="connsiteY0-38" fmla="*/ 2091290 h 2367483"/>
              <a:gd name="connsiteX1-39" fmla="*/ 1822015 w 1822015"/>
              <a:gd name="connsiteY1-40" fmla="*/ 2367483 h 2367483"/>
              <a:gd name="connsiteX2-41" fmla="*/ 0 w 1822015"/>
              <a:gd name="connsiteY2-42" fmla="*/ 2367483 h 2367483"/>
              <a:gd name="connsiteX3-43" fmla="*/ 0 w 1822015"/>
              <a:gd name="connsiteY3-44" fmla="*/ 0 h 2367483"/>
              <a:gd name="connsiteX4-45" fmla="*/ 1822015 w 1822015"/>
              <a:gd name="connsiteY4-46" fmla="*/ 0 h 2367483"/>
              <a:gd name="connsiteX5-47" fmla="*/ 1817794 w 1822015"/>
              <a:gd name="connsiteY5-48" fmla="*/ 277730 h 2367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822015" h="2367483">
                <a:moveTo>
                  <a:pt x="1817794" y="2091290"/>
                </a:moveTo>
                <a:lnTo>
                  <a:pt x="1822015" y="2367483"/>
                </a:lnTo>
                <a:lnTo>
                  <a:pt x="0" y="2367483"/>
                </a:lnTo>
                <a:lnTo>
                  <a:pt x="0" y="0"/>
                </a:lnTo>
                <a:lnTo>
                  <a:pt x="1822015" y="0"/>
                </a:lnTo>
                <a:lnTo>
                  <a:pt x="1817794" y="277730"/>
                </a:lnTo>
              </a:path>
            </a:pathLst>
          </a:custGeom>
          <a:noFill/>
          <a:ln w="38100" cmpd="thickThin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179143" y="3234814"/>
            <a:ext cx="2726677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小荷才露尖尖角</a:t>
            </a:r>
            <a:endParaRPr lang="en-US" altLang="zh-CN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早有蜻蜓立上头</a:t>
            </a:r>
            <a:endParaRPr lang="zh-CN" altLang="en-US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5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0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88724" y="1472919"/>
            <a:ext cx="1270587" cy="1286223"/>
            <a:chOff x="1623629" y="1480516"/>
            <a:chExt cx="1822023" cy="184444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946037" y="1472919"/>
            <a:ext cx="1270587" cy="1286223"/>
            <a:chOff x="1623629" y="1480516"/>
            <a:chExt cx="1822023" cy="184444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903350" y="1472919"/>
            <a:ext cx="1270587" cy="1286223"/>
            <a:chOff x="1623629" y="1480516"/>
            <a:chExt cx="1822023" cy="184444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369576" y="1926674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45%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65762" y="1936199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65%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83756" y="1913465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85%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8455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3465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02164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75984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0994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99693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73513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8523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97222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9" grpId="0"/>
      <p:bldP spid="43" grpId="0"/>
      <p:bldP spid="44" grpId="0"/>
      <p:bldP spid="47" grpId="0"/>
      <p:bldP spid="4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852267" y="1445703"/>
            <a:ext cx="2621553" cy="2621553"/>
          </a:xfrm>
          <a:prstGeom prst="ellipse">
            <a:avLst/>
          </a:prstGeom>
          <a:solidFill>
            <a:srgbClr val="8CE28F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002445" y="1577051"/>
            <a:ext cx="2340029" cy="2340029"/>
          </a:xfrm>
          <a:prstGeom prst="ellipse">
            <a:avLst/>
          </a:prstGeom>
          <a:solidFill>
            <a:srgbClr val="45BA6C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椭圆 1"/>
          <p:cNvSpPr/>
          <p:nvPr>
            <p:custDataLst>
              <p:tags r:id="rId1"/>
            </p:custDataLst>
          </p:nvPr>
        </p:nvSpPr>
        <p:spPr>
          <a:xfrm>
            <a:off x="5120062" y="1679918"/>
            <a:ext cx="2119546" cy="211954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4196" y="1679918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4196" y="2483887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4196" y="3287856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03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84916" y="1661256"/>
            <a:ext cx="0" cy="2237162"/>
          </a:xfrm>
          <a:prstGeom prst="line">
            <a:avLst/>
          </a:prstGeom>
          <a:ln w="12700">
            <a:solidFill>
              <a:srgbClr val="8CE2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386095" y="1892568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386095" y="2664399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86095" y="3426899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/>
      <p:bldP spid="7" grpId="0"/>
      <p:bldP spid="8" grpId="0"/>
      <p:bldP spid="10" grpId="0" animBg="1"/>
      <p:bldP spid="12" grpId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849087" y="1772816"/>
            <a:ext cx="7436498" cy="1657069"/>
          </a:xfrm>
          <a:custGeom>
            <a:avLst/>
            <a:gdLst>
              <a:gd name="connsiteX0" fmla="*/ 0 w 7427167"/>
              <a:gd name="connsiteY0" fmla="*/ 15216 h 1296472"/>
              <a:gd name="connsiteX1" fmla="*/ 1194318 w 7427167"/>
              <a:gd name="connsiteY1" fmla="*/ 164506 h 1296472"/>
              <a:gd name="connsiteX2" fmla="*/ 2743200 w 7427167"/>
              <a:gd name="connsiteY2" fmla="*/ 1190873 h 1296472"/>
              <a:gd name="connsiteX3" fmla="*/ 4767943 w 7427167"/>
              <a:gd name="connsiteY3" fmla="*/ 1144220 h 1296472"/>
              <a:gd name="connsiteX4" fmla="*/ 6410130 w 7427167"/>
              <a:gd name="connsiteY4" fmla="*/ 136514 h 1296472"/>
              <a:gd name="connsiteX5" fmla="*/ 7427167 w 7427167"/>
              <a:gd name="connsiteY5" fmla="*/ 71200 h 1296472"/>
              <a:gd name="connsiteX0-1" fmla="*/ 0 w 7427167"/>
              <a:gd name="connsiteY0-2" fmla="*/ 15216 h 1364180"/>
              <a:gd name="connsiteX1-3" fmla="*/ 1194318 w 7427167"/>
              <a:gd name="connsiteY1-4" fmla="*/ 164506 h 1364180"/>
              <a:gd name="connsiteX2-5" fmla="*/ 2743200 w 7427167"/>
              <a:gd name="connsiteY2-6" fmla="*/ 1190873 h 1364180"/>
              <a:gd name="connsiteX3-7" fmla="*/ 4767943 w 7427167"/>
              <a:gd name="connsiteY3-8" fmla="*/ 1144220 h 1364180"/>
              <a:gd name="connsiteX4-9" fmla="*/ 6410130 w 7427167"/>
              <a:gd name="connsiteY4-10" fmla="*/ 136514 h 1364180"/>
              <a:gd name="connsiteX5-11" fmla="*/ 7427167 w 7427167"/>
              <a:gd name="connsiteY5-12" fmla="*/ 71200 h 1364180"/>
              <a:gd name="connsiteX0-13" fmla="*/ 0 w 7427167"/>
              <a:gd name="connsiteY0-14" fmla="*/ 42900 h 1391864"/>
              <a:gd name="connsiteX1-15" fmla="*/ 1194318 w 7427167"/>
              <a:gd name="connsiteY1-16" fmla="*/ 192190 h 1391864"/>
              <a:gd name="connsiteX2-17" fmla="*/ 2743200 w 7427167"/>
              <a:gd name="connsiteY2-18" fmla="*/ 1218557 h 1391864"/>
              <a:gd name="connsiteX3-19" fmla="*/ 4767943 w 7427167"/>
              <a:gd name="connsiteY3-20" fmla="*/ 1171904 h 1391864"/>
              <a:gd name="connsiteX4-21" fmla="*/ 6410130 w 7427167"/>
              <a:gd name="connsiteY4-22" fmla="*/ 164198 h 1391864"/>
              <a:gd name="connsiteX5-23" fmla="*/ 7427167 w 7427167"/>
              <a:gd name="connsiteY5-24" fmla="*/ 98884 h 1391864"/>
              <a:gd name="connsiteX0-25" fmla="*/ 0 w 7427167"/>
              <a:gd name="connsiteY0-26" fmla="*/ 42900 h 1534969"/>
              <a:gd name="connsiteX1-27" fmla="*/ 1194318 w 7427167"/>
              <a:gd name="connsiteY1-28" fmla="*/ 192190 h 1534969"/>
              <a:gd name="connsiteX2-29" fmla="*/ 2743200 w 7427167"/>
              <a:gd name="connsiteY2-30" fmla="*/ 1218557 h 1534969"/>
              <a:gd name="connsiteX3-31" fmla="*/ 4767943 w 7427167"/>
              <a:gd name="connsiteY3-32" fmla="*/ 1171904 h 1534969"/>
              <a:gd name="connsiteX4-33" fmla="*/ 6410130 w 7427167"/>
              <a:gd name="connsiteY4-34" fmla="*/ 164198 h 1534969"/>
              <a:gd name="connsiteX5-35" fmla="*/ 7427167 w 7427167"/>
              <a:gd name="connsiteY5-36" fmla="*/ 98884 h 1534969"/>
              <a:gd name="connsiteX0-37" fmla="*/ 0 w 7427167"/>
              <a:gd name="connsiteY0-38" fmla="*/ 42900 h 1497850"/>
              <a:gd name="connsiteX1-39" fmla="*/ 1194318 w 7427167"/>
              <a:gd name="connsiteY1-40" fmla="*/ 192190 h 1497850"/>
              <a:gd name="connsiteX2-41" fmla="*/ 2743200 w 7427167"/>
              <a:gd name="connsiteY2-42" fmla="*/ 1218557 h 1497850"/>
              <a:gd name="connsiteX3-43" fmla="*/ 4767943 w 7427167"/>
              <a:gd name="connsiteY3-44" fmla="*/ 1171904 h 1497850"/>
              <a:gd name="connsiteX4-45" fmla="*/ 6410130 w 7427167"/>
              <a:gd name="connsiteY4-46" fmla="*/ 164198 h 1497850"/>
              <a:gd name="connsiteX5-47" fmla="*/ 7427167 w 7427167"/>
              <a:gd name="connsiteY5-48" fmla="*/ 98884 h 1497850"/>
              <a:gd name="connsiteX0-49" fmla="*/ 0 w 7427167"/>
              <a:gd name="connsiteY0-50" fmla="*/ 144754 h 1599704"/>
              <a:gd name="connsiteX1-51" fmla="*/ 1194318 w 7427167"/>
              <a:gd name="connsiteY1-52" fmla="*/ 294044 h 1599704"/>
              <a:gd name="connsiteX2-53" fmla="*/ 2743200 w 7427167"/>
              <a:gd name="connsiteY2-54" fmla="*/ 1320411 h 1599704"/>
              <a:gd name="connsiteX3-55" fmla="*/ 4767943 w 7427167"/>
              <a:gd name="connsiteY3-56" fmla="*/ 1273758 h 1599704"/>
              <a:gd name="connsiteX4-57" fmla="*/ 6410130 w 7427167"/>
              <a:gd name="connsiteY4-58" fmla="*/ 266052 h 1599704"/>
              <a:gd name="connsiteX5-59" fmla="*/ 7427167 w 7427167"/>
              <a:gd name="connsiteY5-60" fmla="*/ 200738 h 1599704"/>
              <a:gd name="connsiteX0-61" fmla="*/ 0 w 7427167"/>
              <a:gd name="connsiteY0-62" fmla="*/ 139726 h 1594676"/>
              <a:gd name="connsiteX1-63" fmla="*/ 1194318 w 7427167"/>
              <a:gd name="connsiteY1-64" fmla="*/ 289016 h 1594676"/>
              <a:gd name="connsiteX2-65" fmla="*/ 2743200 w 7427167"/>
              <a:gd name="connsiteY2-66" fmla="*/ 1315383 h 1594676"/>
              <a:gd name="connsiteX3-67" fmla="*/ 4767943 w 7427167"/>
              <a:gd name="connsiteY3-68" fmla="*/ 1268730 h 1594676"/>
              <a:gd name="connsiteX4-69" fmla="*/ 6410130 w 7427167"/>
              <a:gd name="connsiteY4-70" fmla="*/ 261024 h 1594676"/>
              <a:gd name="connsiteX5-71" fmla="*/ 7427167 w 7427167"/>
              <a:gd name="connsiteY5-72" fmla="*/ 195710 h 1594676"/>
              <a:gd name="connsiteX0-73" fmla="*/ 0 w 7436498"/>
              <a:gd name="connsiteY0-74" fmla="*/ 139792 h 1594742"/>
              <a:gd name="connsiteX1-75" fmla="*/ 1194318 w 7436498"/>
              <a:gd name="connsiteY1-76" fmla="*/ 289082 h 1594742"/>
              <a:gd name="connsiteX2-77" fmla="*/ 2743200 w 7436498"/>
              <a:gd name="connsiteY2-78" fmla="*/ 1315449 h 1594742"/>
              <a:gd name="connsiteX3-79" fmla="*/ 4767943 w 7436498"/>
              <a:gd name="connsiteY3-80" fmla="*/ 1268796 h 1594742"/>
              <a:gd name="connsiteX4-81" fmla="*/ 6410130 w 7436498"/>
              <a:gd name="connsiteY4-82" fmla="*/ 261090 h 1594742"/>
              <a:gd name="connsiteX5-83" fmla="*/ 7436498 w 7436498"/>
              <a:gd name="connsiteY5-84" fmla="*/ 9163 h 1594742"/>
              <a:gd name="connsiteX0-85" fmla="*/ 0 w 7436498"/>
              <a:gd name="connsiteY0-86" fmla="*/ 259886 h 1714836"/>
              <a:gd name="connsiteX1-87" fmla="*/ 1194318 w 7436498"/>
              <a:gd name="connsiteY1-88" fmla="*/ 409176 h 1714836"/>
              <a:gd name="connsiteX2-89" fmla="*/ 2743200 w 7436498"/>
              <a:gd name="connsiteY2-90" fmla="*/ 1435543 h 1714836"/>
              <a:gd name="connsiteX3-91" fmla="*/ 4767943 w 7436498"/>
              <a:gd name="connsiteY3-92" fmla="*/ 1388890 h 1714836"/>
              <a:gd name="connsiteX4-93" fmla="*/ 6410130 w 7436498"/>
              <a:gd name="connsiteY4-94" fmla="*/ 381184 h 1714836"/>
              <a:gd name="connsiteX5-95" fmla="*/ 7436498 w 7436498"/>
              <a:gd name="connsiteY5-96" fmla="*/ 129257 h 1714836"/>
              <a:gd name="connsiteX0-97" fmla="*/ 0 w 7436498"/>
              <a:gd name="connsiteY0-98" fmla="*/ 259886 h 1786326"/>
              <a:gd name="connsiteX1-99" fmla="*/ 1194318 w 7436498"/>
              <a:gd name="connsiteY1-100" fmla="*/ 409176 h 1786326"/>
              <a:gd name="connsiteX2-101" fmla="*/ 2743200 w 7436498"/>
              <a:gd name="connsiteY2-102" fmla="*/ 1435543 h 1786326"/>
              <a:gd name="connsiteX3-103" fmla="*/ 4767943 w 7436498"/>
              <a:gd name="connsiteY3-104" fmla="*/ 1388890 h 1786326"/>
              <a:gd name="connsiteX4-105" fmla="*/ 6410130 w 7436498"/>
              <a:gd name="connsiteY4-106" fmla="*/ 381184 h 1786326"/>
              <a:gd name="connsiteX5-107" fmla="*/ 7436498 w 7436498"/>
              <a:gd name="connsiteY5-108" fmla="*/ 129257 h 1786326"/>
              <a:gd name="connsiteX0-109" fmla="*/ 0 w 7436498"/>
              <a:gd name="connsiteY0-110" fmla="*/ 157945 h 1684385"/>
              <a:gd name="connsiteX1-111" fmla="*/ 1194318 w 7436498"/>
              <a:gd name="connsiteY1-112" fmla="*/ 307235 h 1684385"/>
              <a:gd name="connsiteX2-113" fmla="*/ 2743200 w 7436498"/>
              <a:gd name="connsiteY2-114" fmla="*/ 1333602 h 1684385"/>
              <a:gd name="connsiteX3-115" fmla="*/ 4767943 w 7436498"/>
              <a:gd name="connsiteY3-116" fmla="*/ 1286949 h 1684385"/>
              <a:gd name="connsiteX4-117" fmla="*/ 6410130 w 7436498"/>
              <a:gd name="connsiteY4-118" fmla="*/ 279243 h 1684385"/>
              <a:gd name="connsiteX5-119" fmla="*/ 7436498 w 7436498"/>
              <a:gd name="connsiteY5-120" fmla="*/ 27316 h 1684385"/>
              <a:gd name="connsiteX0-121" fmla="*/ 0 w 7436498"/>
              <a:gd name="connsiteY0-122" fmla="*/ 134873 h 1661313"/>
              <a:gd name="connsiteX1-123" fmla="*/ 1194318 w 7436498"/>
              <a:gd name="connsiteY1-124" fmla="*/ 284163 h 1661313"/>
              <a:gd name="connsiteX2-125" fmla="*/ 2743200 w 7436498"/>
              <a:gd name="connsiteY2-126" fmla="*/ 1310530 h 1661313"/>
              <a:gd name="connsiteX3-127" fmla="*/ 4767943 w 7436498"/>
              <a:gd name="connsiteY3-128" fmla="*/ 1263877 h 1661313"/>
              <a:gd name="connsiteX4-129" fmla="*/ 6410130 w 7436498"/>
              <a:gd name="connsiteY4-130" fmla="*/ 256171 h 1661313"/>
              <a:gd name="connsiteX5-131" fmla="*/ 7436498 w 7436498"/>
              <a:gd name="connsiteY5-132" fmla="*/ 4244 h 1661313"/>
              <a:gd name="connsiteX0-133" fmla="*/ 0 w 7436498"/>
              <a:gd name="connsiteY0-134" fmla="*/ 130629 h 1657069"/>
              <a:gd name="connsiteX1-135" fmla="*/ 1194318 w 7436498"/>
              <a:gd name="connsiteY1-136" fmla="*/ 279919 h 1657069"/>
              <a:gd name="connsiteX2-137" fmla="*/ 2743200 w 7436498"/>
              <a:gd name="connsiteY2-138" fmla="*/ 1306286 h 1657069"/>
              <a:gd name="connsiteX3-139" fmla="*/ 4767943 w 7436498"/>
              <a:gd name="connsiteY3-140" fmla="*/ 1259633 h 1657069"/>
              <a:gd name="connsiteX4-141" fmla="*/ 6410130 w 7436498"/>
              <a:gd name="connsiteY4-142" fmla="*/ 251927 h 1657069"/>
              <a:gd name="connsiteX5-143" fmla="*/ 7436498 w 7436498"/>
              <a:gd name="connsiteY5-144" fmla="*/ 0 h 1657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436498" h="1657069">
                <a:moveTo>
                  <a:pt x="0" y="130629"/>
                </a:moveTo>
                <a:cubicBezTo>
                  <a:pt x="368559" y="107302"/>
                  <a:pt x="727787" y="-9330"/>
                  <a:pt x="1194318" y="279919"/>
                </a:cubicBezTo>
                <a:cubicBezTo>
                  <a:pt x="1660849" y="569168"/>
                  <a:pt x="2231571" y="984379"/>
                  <a:pt x="2743200" y="1306286"/>
                </a:cubicBezTo>
                <a:cubicBezTo>
                  <a:pt x="3254829" y="1628193"/>
                  <a:pt x="4240764" y="1920551"/>
                  <a:pt x="4767943" y="1259633"/>
                </a:cubicBezTo>
                <a:cubicBezTo>
                  <a:pt x="5295122" y="598715"/>
                  <a:pt x="5545494" y="312575"/>
                  <a:pt x="6410130" y="251927"/>
                </a:cubicBezTo>
                <a:cubicBezTo>
                  <a:pt x="7274766" y="191279"/>
                  <a:pt x="7298871" y="176504"/>
                  <a:pt x="7436498" y="0"/>
                </a:cubicBezTo>
              </a:path>
            </a:pathLst>
          </a:custGeom>
          <a:noFill/>
          <a:ln>
            <a:solidFill>
              <a:srgbClr val="FF3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_图片 4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9988964" flipH="1">
            <a:off x="1783894" y="1732533"/>
            <a:ext cx="602453" cy="704635"/>
          </a:xfrm>
          <a:prstGeom prst="rect">
            <a:avLst/>
          </a:prstGeom>
        </p:spPr>
      </p:pic>
      <p:pic>
        <p:nvPicPr>
          <p:cNvPr id="4" name="PA_图片 4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9988964" flipH="1">
            <a:off x="3200181" y="2682169"/>
            <a:ext cx="602453" cy="704635"/>
          </a:xfrm>
          <a:prstGeom prst="rect">
            <a:avLst/>
          </a:prstGeom>
        </p:spPr>
      </p:pic>
      <p:pic>
        <p:nvPicPr>
          <p:cNvPr id="5" name="PA_图片 4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5505341" flipH="1">
            <a:off x="5270968" y="2740917"/>
            <a:ext cx="602453" cy="704635"/>
          </a:xfrm>
          <a:prstGeom prst="rect">
            <a:avLst/>
          </a:prstGeom>
        </p:spPr>
      </p:pic>
      <p:pic>
        <p:nvPicPr>
          <p:cNvPr id="6" name="PA_图片 4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7627786" flipH="1">
            <a:off x="6834904" y="1699920"/>
            <a:ext cx="602453" cy="704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52873" y="2323188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3527" y="1772816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08838" y="1772815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03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8186" y="2323188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04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3965124" y="1212979"/>
            <a:ext cx="1064076" cy="3676262"/>
          </a:xfrm>
          <a:custGeom>
            <a:avLst/>
            <a:gdLst>
              <a:gd name="connsiteX0" fmla="*/ 1054750 w 1054750"/>
              <a:gd name="connsiteY0" fmla="*/ 0 h 3592286"/>
              <a:gd name="connsiteX1" fmla="*/ 196334 w 1054750"/>
              <a:gd name="connsiteY1" fmla="*/ 690465 h 3592286"/>
              <a:gd name="connsiteX2" fmla="*/ 905460 w 1054750"/>
              <a:gd name="connsiteY2" fmla="*/ 1679510 h 3592286"/>
              <a:gd name="connsiteX3" fmla="*/ 391 w 1054750"/>
              <a:gd name="connsiteY3" fmla="*/ 2519265 h 3592286"/>
              <a:gd name="connsiteX4" fmla="*/ 1036089 w 1054750"/>
              <a:gd name="connsiteY4" fmla="*/ 3592286 h 3592286"/>
              <a:gd name="connsiteX0-1" fmla="*/ 1064076 w 1064076"/>
              <a:gd name="connsiteY0-2" fmla="*/ 0 h 3592286"/>
              <a:gd name="connsiteX1-3" fmla="*/ 205660 w 1064076"/>
              <a:gd name="connsiteY1-4" fmla="*/ 690465 h 3592286"/>
              <a:gd name="connsiteX2-5" fmla="*/ 914786 w 1064076"/>
              <a:gd name="connsiteY2-6" fmla="*/ 1679510 h 3592286"/>
              <a:gd name="connsiteX3-7" fmla="*/ 387 w 1064076"/>
              <a:gd name="connsiteY3-8" fmla="*/ 2659225 h 3592286"/>
              <a:gd name="connsiteX4-9" fmla="*/ 1045415 w 1064076"/>
              <a:gd name="connsiteY4-10" fmla="*/ 3592286 h 3592286"/>
              <a:gd name="connsiteX0-11" fmla="*/ 1064076 w 1064076"/>
              <a:gd name="connsiteY0-12" fmla="*/ 0 h 3676262"/>
              <a:gd name="connsiteX1-13" fmla="*/ 205660 w 1064076"/>
              <a:gd name="connsiteY1-14" fmla="*/ 774441 h 3676262"/>
              <a:gd name="connsiteX2-15" fmla="*/ 914786 w 1064076"/>
              <a:gd name="connsiteY2-16" fmla="*/ 1763486 h 3676262"/>
              <a:gd name="connsiteX3-17" fmla="*/ 387 w 1064076"/>
              <a:gd name="connsiteY3-18" fmla="*/ 2743201 h 3676262"/>
              <a:gd name="connsiteX4-19" fmla="*/ 1045415 w 1064076"/>
              <a:gd name="connsiteY4-20" fmla="*/ 3676262 h 3676262"/>
              <a:gd name="connsiteX0-21" fmla="*/ 1064076 w 1064076"/>
              <a:gd name="connsiteY0-22" fmla="*/ 0 h 3676262"/>
              <a:gd name="connsiteX1-23" fmla="*/ 205660 w 1064076"/>
              <a:gd name="connsiteY1-24" fmla="*/ 746449 h 3676262"/>
              <a:gd name="connsiteX2-25" fmla="*/ 914786 w 1064076"/>
              <a:gd name="connsiteY2-26" fmla="*/ 1763486 h 3676262"/>
              <a:gd name="connsiteX3-27" fmla="*/ 387 w 1064076"/>
              <a:gd name="connsiteY3-28" fmla="*/ 2743201 h 3676262"/>
              <a:gd name="connsiteX4-29" fmla="*/ 1045415 w 1064076"/>
              <a:gd name="connsiteY4-30" fmla="*/ 3676262 h 3676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64076" h="3676262">
                <a:moveTo>
                  <a:pt x="1064076" y="0"/>
                </a:moveTo>
                <a:cubicBezTo>
                  <a:pt x="647309" y="205273"/>
                  <a:pt x="230542" y="452535"/>
                  <a:pt x="205660" y="746449"/>
                </a:cubicBezTo>
                <a:cubicBezTo>
                  <a:pt x="180778" y="1040363"/>
                  <a:pt x="948998" y="1430694"/>
                  <a:pt x="914786" y="1763486"/>
                </a:cubicBezTo>
                <a:cubicBezTo>
                  <a:pt x="880574" y="2096278"/>
                  <a:pt x="-21385" y="2424405"/>
                  <a:pt x="387" y="2743201"/>
                </a:cubicBezTo>
                <a:cubicBezTo>
                  <a:pt x="22158" y="3061997"/>
                  <a:pt x="538451" y="3299149"/>
                  <a:pt x="1045415" y="3676262"/>
                </a:cubicBezTo>
              </a:path>
            </a:pathLst>
          </a:custGeom>
          <a:noFill/>
          <a:ln>
            <a:solidFill>
              <a:srgbClr val="45B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870418" y="1518326"/>
            <a:ext cx="617220" cy="692878"/>
            <a:chOff x="4263390" y="1587819"/>
            <a:chExt cx="617220" cy="692878"/>
          </a:xfrm>
        </p:grpSpPr>
        <p:sp>
          <p:nvSpPr>
            <p:cNvPr id="4" name="PA_椭圆 4"/>
            <p:cNvSpPr/>
            <p:nvPr>
              <p:custDataLst>
                <p:tags r:id="rId1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2015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78119" y="2587391"/>
            <a:ext cx="617220" cy="692878"/>
            <a:chOff x="4263390" y="1587819"/>
            <a:chExt cx="617220" cy="692878"/>
          </a:xfrm>
        </p:grpSpPr>
        <p:sp>
          <p:nvSpPr>
            <p:cNvPr id="9" name="PA_椭圆 4"/>
            <p:cNvSpPr/>
            <p:nvPr>
              <p:custDataLst>
                <p:tags r:id="rId3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2016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84695" y="3708808"/>
            <a:ext cx="617220" cy="692878"/>
            <a:chOff x="4263390" y="1587819"/>
            <a:chExt cx="617220" cy="692878"/>
          </a:xfrm>
        </p:grpSpPr>
        <p:sp>
          <p:nvSpPr>
            <p:cNvPr id="18" name="PA_椭圆 4"/>
            <p:cNvSpPr/>
            <p:nvPr>
              <p:custDataLst>
                <p:tags r:id="rId4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2017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440698" y="1531792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52818" y="2596864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50538" y="3715455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  <p:sp>
        <p:nvSpPr>
          <p:cNvPr id="26" name="任意多边形: 形状 25"/>
          <p:cNvSpPr/>
          <p:nvPr/>
        </p:nvSpPr>
        <p:spPr>
          <a:xfrm>
            <a:off x="3965124" y="1212979"/>
            <a:ext cx="1064076" cy="3676262"/>
          </a:xfrm>
          <a:custGeom>
            <a:avLst/>
            <a:gdLst>
              <a:gd name="connsiteX0" fmla="*/ 1054750 w 1054750"/>
              <a:gd name="connsiteY0" fmla="*/ 0 h 3592286"/>
              <a:gd name="connsiteX1" fmla="*/ 196334 w 1054750"/>
              <a:gd name="connsiteY1" fmla="*/ 690465 h 3592286"/>
              <a:gd name="connsiteX2" fmla="*/ 905460 w 1054750"/>
              <a:gd name="connsiteY2" fmla="*/ 1679510 h 3592286"/>
              <a:gd name="connsiteX3" fmla="*/ 391 w 1054750"/>
              <a:gd name="connsiteY3" fmla="*/ 2519265 h 3592286"/>
              <a:gd name="connsiteX4" fmla="*/ 1036089 w 1054750"/>
              <a:gd name="connsiteY4" fmla="*/ 3592286 h 3592286"/>
              <a:gd name="connsiteX0-1" fmla="*/ 1064076 w 1064076"/>
              <a:gd name="connsiteY0-2" fmla="*/ 0 h 3592286"/>
              <a:gd name="connsiteX1-3" fmla="*/ 205660 w 1064076"/>
              <a:gd name="connsiteY1-4" fmla="*/ 690465 h 3592286"/>
              <a:gd name="connsiteX2-5" fmla="*/ 914786 w 1064076"/>
              <a:gd name="connsiteY2-6" fmla="*/ 1679510 h 3592286"/>
              <a:gd name="connsiteX3-7" fmla="*/ 387 w 1064076"/>
              <a:gd name="connsiteY3-8" fmla="*/ 2659225 h 3592286"/>
              <a:gd name="connsiteX4-9" fmla="*/ 1045415 w 1064076"/>
              <a:gd name="connsiteY4-10" fmla="*/ 3592286 h 3592286"/>
              <a:gd name="connsiteX0-11" fmla="*/ 1064076 w 1064076"/>
              <a:gd name="connsiteY0-12" fmla="*/ 0 h 3676262"/>
              <a:gd name="connsiteX1-13" fmla="*/ 205660 w 1064076"/>
              <a:gd name="connsiteY1-14" fmla="*/ 774441 h 3676262"/>
              <a:gd name="connsiteX2-15" fmla="*/ 914786 w 1064076"/>
              <a:gd name="connsiteY2-16" fmla="*/ 1763486 h 3676262"/>
              <a:gd name="connsiteX3-17" fmla="*/ 387 w 1064076"/>
              <a:gd name="connsiteY3-18" fmla="*/ 2743201 h 3676262"/>
              <a:gd name="connsiteX4-19" fmla="*/ 1045415 w 1064076"/>
              <a:gd name="connsiteY4-20" fmla="*/ 3676262 h 3676262"/>
              <a:gd name="connsiteX0-21" fmla="*/ 1064076 w 1064076"/>
              <a:gd name="connsiteY0-22" fmla="*/ 0 h 3676262"/>
              <a:gd name="connsiteX1-23" fmla="*/ 205660 w 1064076"/>
              <a:gd name="connsiteY1-24" fmla="*/ 746449 h 3676262"/>
              <a:gd name="connsiteX2-25" fmla="*/ 914786 w 1064076"/>
              <a:gd name="connsiteY2-26" fmla="*/ 1763486 h 3676262"/>
              <a:gd name="connsiteX3-27" fmla="*/ 387 w 1064076"/>
              <a:gd name="connsiteY3-28" fmla="*/ 2743201 h 3676262"/>
              <a:gd name="connsiteX4-29" fmla="*/ 1045415 w 1064076"/>
              <a:gd name="connsiteY4-30" fmla="*/ 3676262 h 3676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64076" h="3676262">
                <a:moveTo>
                  <a:pt x="1064076" y="0"/>
                </a:moveTo>
                <a:cubicBezTo>
                  <a:pt x="647309" y="205273"/>
                  <a:pt x="230542" y="452535"/>
                  <a:pt x="205660" y="746449"/>
                </a:cubicBezTo>
                <a:cubicBezTo>
                  <a:pt x="180778" y="1040363"/>
                  <a:pt x="948998" y="1430694"/>
                  <a:pt x="914786" y="1763486"/>
                </a:cubicBezTo>
                <a:cubicBezTo>
                  <a:pt x="880574" y="2096278"/>
                  <a:pt x="-21385" y="2424405"/>
                  <a:pt x="387" y="2743201"/>
                </a:cubicBezTo>
                <a:cubicBezTo>
                  <a:pt x="22158" y="3061997"/>
                  <a:pt x="538451" y="3299149"/>
                  <a:pt x="1045415" y="3676262"/>
                </a:cubicBezTo>
              </a:path>
            </a:pathLst>
          </a:custGeom>
          <a:noFill/>
          <a:ln>
            <a:solidFill>
              <a:srgbClr val="45B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3870418" y="1518326"/>
            <a:ext cx="617220" cy="692878"/>
            <a:chOff x="4263390" y="1587819"/>
            <a:chExt cx="617220" cy="692878"/>
          </a:xfrm>
        </p:grpSpPr>
        <p:sp>
          <p:nvSpPr>
            <p:cNvPr id="28" name="PA_椭圆 4"/>
            <p:cNvSpPr/>
            <p:nvPr>
              <p:custDataLst>
                <p:tags r:id="rId2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2018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78119" y="2587391"/>
            <a:ext cx="617220" cy="692878"/>
            <a:chOff x="4263390" y="1587819"/>
            <a:chExt cx="617220" cy="692878"/>
          </a:xfrm>
        </p:grpSpPr>
        <p:sp>
          <p:nvSpPr>
            <p:cNvPr id="32" name="PA_椭圆 4"/>
            <p:cNvSpPr/>
            <p:nvPr>
              <p:custDataLst>
                <p:tags r:id="rId4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2019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84695" y="3708808"/>
            <a:ext cx="617220" cy="692878"/>
            <a:chOff x="4263390" y="1587819"/>
            <a:chExt cx="617220" cy="692878"/>
          </a:xfrm>
        </p:grpSpPr>
        <p:sp>
          <p:nvSpPr>
            <p:cNvPr id="36" name="PA_椭圆 4"/>
            <p:cNvSpPr/>
            <p:nvPr>
              <p:custDataLst>
                <p:tags r:id="rId5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2020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440698" y="1531792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52818" y="2596864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50538" y="3715455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03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900" dirty="0">
              <a:solidFill>
                <a:srgbClr val="3DA76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Envato\Success\map_canada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79" y="1324339"/>
            <a:ext cx="4208687" cy="29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5610918" y="1770107"/>
            <a:ext cx="1521820" cy="297228"/>
            <a:chOff x="5610918" y="1770107"/>
            <a:chExt cx="1521820" cy="297228"/>
          </a:xfrm>
        </p:grpSpPr>
        <p:sp>
          <p:nvSpPr>
            <p:cNvPr id="5" name="Rounded Rectangle 16"/>
            <p:cNvSpPr/>
            <p:nvPr/>
          </p:nvSpPr>
          <p:spPr>
            <a:xfrm>
              <a:off x="5610918" y="1770107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6" name="Rectangle 17"/>
            <p:cNvSpPr/>
            <p:nvPr/>
          </p:nvSpPr>
          <p:spPr>
            <a:xfrm>
              <a:off x="5835146" y="178373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10918" y="2139962"/>
            <a:ext cx="1521820" cy="297228"/>
            <a:chOff x="5610918" y="2139962"/>
            <a:chExt cx="1521820" cy="297228"/>
          </a:xfrm>
        </p:grpSpPr>
        <p:sp>
          <p:nvSpPr>
            <p:cNvPr id="8" name="Rounded Rectangle 27"/>
            <p:cNvSpPr/>
            <p:nvPr/>
          </p:nvSpPr>
          <p:spPr>
            <a:xfrm>
              <a:off x="5610918" y="2139962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45B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9" name="Rectangle 28"/>
            <p:cNvSpPr/>
            <p:nvPr/>
          </p:nvSpPr>
          <p:spPr>
            <a:xfrm>
              <a:off x="5835144" y="2153587"/>
              <a:ext cx="11079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10918" y="2509816"/>
            <a:ext cx="1521820" cy="297228"/>
            <a:chOff x="5610918" y="2509816"/>
            <a:chExt cx="1521820" cy="297228"/>
          </a:xfrm>
        </p:grpSpPr>
        <p:sp>
          <p:nvSpPr>
            <p:cNvPr id="11" name="Rounded Rectangle 39"/>
            <p:cNvSpPr/>
            <p:nvPr/>
          </p:nvSpPr>
          <p:spPr>
            <a:xfrm>
              <a:off x="5610918" y="2509816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Rectangle 40"/>
            <p:cNvSpPr/>
            <p:nvPr/>
          </p:nvSpPr>
          <p:spPr>
            <a:xfrm>
              <a:off x="5835143" y="2523441"/>
              <a:ext cx="11079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10918" y="2879671"/>
            <a:ext cx="1521820" cy="297228"/>
            <a:chOff x="5610918" y="2879671"/>
            <a:chExt cx="1521820" cy="297228"/>
          </a:xfrm>
        </p:grpSpPr>
        <p:sp>
          <p:nvSpPr>
            <p:cNvPr id="15" name="Rounded Rectangle 44"/>
            <p:cNvSpPr/>
            <p:nvPr/>
          </p:nvSpPr>
          <p:spPr>
            <a:xfrm>
              <a:off x="5610918" y="2879671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45B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6" name="Rectangle 45"/>
            <p:cNvSpPr/>
            <p:nvPr/>
          </p:nvSpPr>
          <p:spPr>
            <a:xfrm>
              <a:off x="5835145" y="2893296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10918" y="3249527"/>
            <a:ext cx="1521820" cy="297228"/>
            <a:chOff x="5610918" y="3249527"/>
            <a:chExt cx="1521820" cy="297228"/>
          </a:xfrm>
        </p:grpSpPr>
        <p:sp>
          <p:nvSpPr>
            <p:cNvPr id="18" name="Rounded Rectangle 49"/>
            <p:cNvSpPr/>
            <p:nvPr/>
          </p:nvSpPr>
          <p:spPr>
            <a:xfrm>
              <a:off x="5610918" y="3249527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9" name="Rectangle 50"/>
            <p:cNvSpPr/>
            <p:nvPr/>
          </p:nvSpPr>
          <p:spPr>
            <a:xfrm>
              <a:off x="5835147" y="326315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0" name="Freeform 52"/>
          <p:cNvSpPr/>
          <p:nvPr/>
        </p:nvSpPr>
        <p:spPr>
          <a:xfrm>
            <a:off x="4231811" y="1677141"/>
            <a:ext cx="1386224" cy="216010"/>
          </a:xfrm>
          <a:custGeom>
            <a:avLst/>
            <a:gdLst>
              <a:gd name="connsiteX0" fmla="*/ 1580321 w 1580321"/>
              <a:gd name="connsiteY0" fmla="*/ 246255 h 246255"/>
              <a:gd name="connsiteX1" fmla="*/ 884582 w 1580321"/>
              <a:gd name="connsiteY1" fmla="*/ 7716 h 246255"/>
              <a:gd name="connsiteX2" fmla="*/ 0 w 1580321"/>
              <a:gd name="connsiteY2" fmla="*/ 57412 h 24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0321" h="246255">
                <a:moveTo>
                  <a:pt x="1580321" y="246255"/>
                </a:moveTo>
                <a:cubicBezTo>
                  <a:pt x="1364145" y="142722"/>
                  <a:pt x="1147969" y="39190"/>
                  <a:pt x="884582" y="7716"/>
                </a:cubicBezTo>
                <a:cubicBezTo>
                  <a:pt x="621195" y="-23758"/>
                  <a:pt x="137491" y="50786"/>
                  <a:pt x="0" y="57412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1" name="Freeform 53"/>
          <p:cNvSpPr/>
          <p:nvPr/>
        </p:nvSpPr>
        <p:spPr>
          <a:xfrm>
            <a:off x="3682551" y="2276761"/>
            <a:ext cx="1918047" cy="130776"/>
          </a:xfrm>
          <a:custGeom>
            <a:avLst/>
            <a:gdLst>
              <a:gd name="connsiteX0" fmla="*/ 2186609 w 2186609"/>
              <a:gd name="connsiteY0" fmla="*/ 0 h 149087"/>
              <a:gd name="connsiteX1" fmla="*/ 1033670 w 2186609"/>
              <a:gd name="connsiteY1" fmla="*/ 109330 h 149087"/>
              <a:gd name="connsiteX2" fmla="*/ 0 w 2186609"/>
              <a:gd name="connsiteY2" fmla="*/ 149087 h 14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6609" h="149087">
                <a:moveTo>
                  <a:pt x="2186609" y="0"/>
                </a:moveTo>
                <a:cubicBezTo>
                  <a:pt x="1792357" y="42241"/>
                  <a:pt x="1398105" y="84482"/>
                  <a:pt x="1033670" y="109330"/>
                </a:cubicBezTo>
                <a:cubicBezTo>
                  <a:pt x="669235" y="134178"/>
                  <a:pt x="334617" y="141632"/>
                  <a:pt x="0" y="149087"/>
                </a:cubicBezTo>
              </a:path>
            </a:pathLst>
          </a:custGeom>
          <a:noFill/>
          <a:ln w="19050">
            <a:solidFill>
              <a:srgbClr val="45BA6C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2" name="Freeform 54"/>
          <p:cNvSpPr/>
          <p:nvPr/>
        </p:nvSpPr>
        <p:spPr>
          <a:xfrm>
            <a:off x="2924051" y="2549623"/>
            <a:ext cx="2685266" cy="598977"/>
          </a:xfrm>
          <a:custGeom>
            <a:avLst/>
            <a:gdLst>
              <a:gd name="connsiteX0" fmla="*/ 3061252 w 3061252"/>
              <a:gd name="connsiteY0" fmla="*/ 136193 h 682845"/>
              <a:gd name="connsiteX1" fmla="*/ 1023731 w 3061252"/>
              <a:gd name="connsiteY1" fmla="*/ 36801 h 682845"/>
              <a:gd name="connsiteX2" fmla="*/ 0 w 3061252"/>
              <a:gd name="connsiteY2" fmla="*/ 682845 h 68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1252" h="682845">
                <a:moveTo>
                  <a:pt x="3061252" y="136193"/>
                </a:moveTo>
                <a:cubicBezTo>
                  <a:pt x="2297596" y="40942"/>
                  <a:pt x="1533940" y="-54308"/>
                  <a:pt x="1023731" y="36801"/>
                </a:cubicBezTo>
                <a:cubicBezTo>
                  <a:pt x="513522" y="127910"/>
                  <a:pt x="256761" y="405377"/>
                  <a:pt x="0" y="682845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3" name="Freeform 55"/>
          <p:cNvSpPr/>
          <p:nvPr/>
        </p:nvSpPr>
        <p:spPr>
          <a:xfrm>
            <a:off x="4597983" y="3043979"/>
            <a:ext cx="1037489" cy="138773"/>
          </a:xfrm>
          <a:custGeom>
            <a:avLst/>
            <a:gdLst>
              <a:gd name="connsiteX0" fmla="*/ 1182757 w 1182757"/>
              <a:gd name="connsiteY0" fmla="*/ 0 h 158203"/>
              <a:gd name="connsiteX1" fmla="*/ 655983 w 1182757"/>
              <a:gd name="connsiteY1" fmla="*/ 149087 h 158203"/>
              <a:gd name="connsiteX2" fmla="*/ 0 w 1182757"/>
              <a:gd name="connsiteY2" fmla="*/ 129209 h 15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757" h="158203">
                <a:moveTo>
                  <a:pt x="1182757" y="0"/>
                </a:moveTo>
                <a:cubicBezTo>
                  <a:pt x="1017933" y="63776"/>
                  <a:pt x="853109" y="127552"/>
                  <a:pt x="655983" y="149087"/>
                </a:cubicBezTo>
                <a:cubicBezTo>
                  <a:pt x="458857" y="170622"/>
                  <a:pt x="229428" y="149915"/>
                  <a:pt x="0" y="129209"/>
                </a:cubicBezTo>
              </a:path>
            </a:pathLst>
          </a:custGeom>
          <a:noFill/>
          <a:ln w="19050">
            <a:solidFill>
              <a:srgbClr val="45BA6C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4" name="Freeform 56"/>
          <p:cNvSpPr/>
          <p:nvPr/>
        </p:nvSpPr>
        <p:spPr>
          <a:xfrm>
            <a:off x="3909230" y="3035260"/>
            <a:ext cx="1708805" cy="427341"/>
          </a:xfrm>
          <a:custGeom>
            <a:avLst/>
            <a:gdLst>
              <a:gd name="connsiteX0" fmla="*/ 1948069 w 1948069"/>
              <a:gd name="connsiteY0" fmla="*/ 437322 h 487177"/>
              <a:gd name="connsiteX1" fmla="*/ 795130 w 1948069"/>
              <a:gd name="connsiteY1" fmla="*/ 447261 h 487177"/>
              <a:gd name="connsiteX2" fmla="*/ 0 w 1948069"/>
              <a:gd name="connsiteY2" fmla="*/ 0 h 48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487177">
                <a:moveTo>
                  <a:pt x="1948069" y="437322"/>
                </a:moveTo>
                <a:cubicBezTo>
                  <a:pt x="1533938" y="478735"/>
                  <a:pt x="1119808" y="520148"/>
                  <a:pt x="795130" y="447261"/>
                </a:cubicBezTo>
                <a:cubicBezTo>
                  <a:pt x="470452" y="374374"/>
                  <a:pt x="235226" y="187187"/>
                  <a:pt x="0" y="0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5" name="文本框 24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1171575" y="1581150"/>
          <a:ext cx="3552826" cy="23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矩形 9"/>
          <p:cNvSpPr/>
          <p:nvPr/>
        </p:nvSpPr>
        <p:spPr>
          <a:xfrm>
            <a:off x="5272085" y="2308251"/>
            <a:ext cx="2128840" cy="7848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72085" y="3093081"/>
            <a:ext cx="2128840" cy="7848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957364" y="1712538"/>
            <a:ext cx="0" cy="2237162"/>
          </a:xfrm>
          <a:prstGeom prst="line">
            <a:avLst/>
          </a:prstGeom>
          <a:ln w="12700">
            <a:solidFill>
              <a:srgbClr val="45BA6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6"/>
          <p:cNvCxnSpPr/>
          <p:nvPr/>
        </p:nvCxnSpPr>
        <p:spPr>
          <a:xfrm>
            <a:off x="5351315" y="2253321"/>
            <a:ext cx="1390261" cy="0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980778" y="1855413"/>
            <a:ext cx="197988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20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9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49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49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11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1908619" y="2160802"/>
            <a:ext cx="1352726" cy="445784"/>
          </a:xfrm>
          <a:custGeom>
            <a:avLst/>
            <a:gdLst>
              <a:gd name="connsiteX0" fmla="*/ 0 w 2104904"/>
              <a:gd name="connsiteY0" fmla="*/ 0 h 693661"/>
              <a:gd name="connsiteX1" fmla="*/ 2104904 w 2104904"/>
              <a:gd name="connsiteY1" fmla="*/ 0 h 693661"/>
              <a:gd name="connsiteX2" fmla="*/ 2104904 w 2104904"/>
              <a:gd name="connsiteY2" fmla="*/ 693661 h 693661"/>
              <a:gd name="connsiteX3" fmla="*/ 0 w 2104904"/>
              <a:gd name="connsiteY3" fmla="*/ 693661 h 693661"/>
              <a:gd name="connsiteX4" fmla="*/ 0 w 2104904"/>
              <a:gd name="connsiteY4" fmla="*/ 0 h 69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904" h="693661">
                <a:moveTo>
                  <a:pt x="0" y="0"/>
                </a:moveTo>
                <a:lnTo>
                  <a:pt x="2104904" y="0"/>
                </a:lnTo>
                <a:lnTo>
                  <a:pt x="2104904" y="693661"/>
                </a:lnTo>
                <a:lnTo>
                  <a:pt x="0" y="6936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</a:t>
            </a:r>
            <a:endPara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添加文本</a:t>
            </a: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箭头: V 形 22"/>
          <p:cNvSpPr/>
          <p:nvPr/>
        </p:nvSpPr>
        <p:spPr>
          <a:xfrm>
            <a:off x="3373813" y="1907429"/>
            <a:ext cx="496595" cy="948055"/>
          </a:xfrm>
          <a:prstGeom prst="chevron">
            <a:avLst>
              <a:gd name="adj" fmla="val 62310"/>
            </a:avLst>
          </a:prstGeom>
          <a:solidFill>
            <a:srgbClr val="45BA6C"/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任意多边形: 形状 23"/>
          <p:cNvSpPr/>
          <p:nvPr/>
        </p:nvSpPr>
        <p:spPr>
          <a:xfrm>
            <a:off x="3870408" y="1907890"/>
            <a:ext cx="1354351" cy="948046"/>
          </a:xfrm>
          <a:custGeom>
            <a:avLst/>
            <a:gdLst>
              <a:gd name="connsiteX0" fmla="*/ 0 w 2107433"/>
              <a:gd name="connsiteY0" fmla="*/ 0 h 1475203"/>
              <a:gd name="connsiteX1" fmla="*/ 2107433 w 2107433"/>
              <a:gd name="connsiteY1" fmla="*/ 0 h 1475203"/>
              <a:gd name="connsiteX2" fmla="*/ 2107433 w 2107433"/>
              <a:gd name="connsiteY2" fmla="*/ 1475203 h 1475203"/>
              <a:gd name="connsiteX3" fmla="*/ 0 w 2107433"/>
              <a:gd name="connsiteY3" fmla="*/ 1475203 h 1475203"/>
              <a:gd name="connsiteX4" fmla="*/ 0 w 2107433"/>
              <a:gd name="connsiteY4" fmla="*/ 0 h 147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33" h="1475203">
                <a:moveTo>
                  <a:pt x="0" y="0"/>
                </a:moveTo>
                <a:lnTo>
                  <a:pt x="2107433" y="0"/>
                </a:lnTo>
                <a:lnTo>
                  <a:pt x="2107433" y="1475203"/>
                </a:lnTo>
                <a:lnTo>
                  <a:pt x="0" y="14752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</a:t>
            </a:r>
            <a:endPara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添加文本</a:t>
            </a: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5224760" y="1907429"/>
            <a:ext cx="496595" cy="948055"/>
          </a:xfrm>
          <a:prstGeom prst="chevron">
            <a:avLst>
              <a:gd name="adj" fmla="val 62310"/>
            </a:avLst>
          </a:prstGeom>
          <a:solidFill>
            <a:srgbClr val="8CE28F"/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grpSp>
        <p:nvGrpSpPr>
          <p:cNvPr id="32" name="组合 31"/>
          <p:cNvGrpSpPr/>
          <p:nvPr/>
        </p:nvGrpSpPr>
        <p:grpSpPr>
          <a:xfrm>
            <a:off x="5972837" y="1748769"/>
            <a:ext cx="1191915" cy="1338018"/>
            <a:chOff x="4272909" y="1587819"/>
            <a:chExt cx="617220" cy="692878"/>
          </a:xfrm>
        </p:grpSpPr>
        <p:sp>
          <p:nvSpPr>
            <p:cNvPr id="33" name="PA_椭圆 4"/>
            <p:cNvSpPr/>
            <p:nvPr>
              <p:custDataLst>
                <p:tags r:id="rId1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4272909" y="1668704"/>
              <a:ext cx="617220" cy="23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45BA6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200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200" dirty="0">
                  <a:solidFill>
                    <a:srgbClr val="45BA6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zh-CN" altLang="en-US" sz="1200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23629" y="1480516"/>
            <a:ext cx="1822023" cy="1844445"/>
            <a:chOff x="1623629" y="1480516"/>
            <a:chExt cx="1822023" cy="184444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49" name="矩形 48"/>
          <p:cNvSpPr/>
          <p:nvPr/>
        </p:nvSpPr>
        <p:spPr>
          <a:xfrm>
            <a:off x="1765501" y="3270811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05278" y="3270811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572000" y="3366061"/>
            <a:ext cx="0" cy="710639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9" grpId="0"/>
      <p:bldP spid="5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07599" y="2219614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7599" y="1686406"/>
            <a:ext cx="188460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点击此处添加标题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37505" y="214537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07599" y="2867099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7599" y="3514585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6" name="PA_椭圆 1"/>
          <p:cNvSpPr/>
          <p:nvPr>
            <p:custDataLst>
              <p:tags r:id="rId1"/>
            </p:custDataLst>
          </p:nvPr>
        </p:nvSpPr>
        <p:spPr>
          <a:xfrm>
            <a:off x="5393590" y="1853366"/>
            <a:ext cx="1991920" cy="19919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7" name="PA_椭圆 1"/>
          <p:cNvSpPr/>
          <p:nvPr>
            <p:custDataLst>
              <p:tags r:id="rId3"/>
            </p:custDataLst>
          </p:nvPr>
        </p:nvSpPr>
        <p:spPr>
          <a:xfrm>
            <a:off x="4807131" y="1484151"/>
            <a:ext cx="763669" cy="7636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8" name="PA_椭圆 1"/>
          <p:cNvSpPr/>
          <p:nvPr>
            <p:custDataLst>
              <p:tags r:id="rId5"/>
            </p:custDataLst>
          </p:nvPr>
        </p:nvSpPr>
        <p:spPr>
          <a:xfrm>
            <a:off x="4336691" y="2485264"/>
            <a:ext cx="763669" cy="7636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9" name="PA_椭圆 1"/>
          <p:cNvSpPr/>
          <p:nvPr>
            <p:custDataLst>
              <p:tags r:id="rId6"/>
            </p:custDataLst>
          </p:nvPr>
        </p:nvSpPr>
        <p:spPr>
          <a:xfrm>
            <a:off x="4890696" y="3486377"/>
            <a:ext cx="763669" cy="7636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6" grpId="0" animBg="1"/>
      <p:bldP spid="16" grpId="1" animBg="1"/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 b="7710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13518"/>
          <a:stretch>
            <a:fillRect/>
          </a:stretch>
        </p:blipFill>
        <p:spPr>
          <a:xfrm>
            <a:off x="7429500" y="1495425"/>
            <a:ext cx="1714500" cy="36480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571883" y="109607"/>
            <a:ext cx="2024055" cy="935734"/>
            <a:chOff x="3571883" y="109607"/>
            <a:chExt cx="2024055" cy="935734"/>
          </a:xfrm>
        </p:grpSpPr>
        <p:grpSp>
          <p:nvGrpSpPr>
            <p:cNvPr id="35" name="组合 34"/>
            <p:cNvGrpSpPr/>
            <p:nvPr/>
          </p:nvGrpSpPr>
          <p:grpSpPr>
            <a:xfrm>
              <a:off x="3571883" y="151953"/>
              <a:ext cx="2024055" cy="758973"/>
              <a:chOff x="3571883" y="151953"/>
              <a:chExt cx="2024055" cy="758973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45" t="15822" r="14816"/>
              <a:stretch>
                <a:fillRect/>
              </a:stretch>
            </p:blipFill>
            <p:spPr>
              <a:xfrm flipV="1">
                <a:off x="3571883" y="180529"/>
                <a:ext cx="422260" cy="730397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45" t="15822" r="14816"/>
              <a:stretch>
                <a:fillRect/>
              </a:stretch>
            </p:blipFill>
            <p:spPr>
              <a:xfrm flipH="1" flipV="1">
                <a:off x="5173678" y="151953"/>
                <a:ext cx="422260" cy="730397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3689350" y="109607"/>
              <a:ext cx="1765300" cy="93573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13518"/>
          <a:stretch>
            <a:fillRect/>
          </a:stretch>
        </p:blipFill>
        <p:spPr>
          <a:xfrm flipH="1">
            <a:off x="0" y="1495425"/>
            <a:ext cx="1714500" cy="36480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52086" y="389613"/>
            <a:ext cx="12636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40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目录</a:t>
            </a:r>
            <a:endParaRPr lang="en-US" altLang="zh-CN" sz="40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34303" y="1419225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01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26723" y="1462767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34303" y="2081550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02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26723" y="2125092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34303" y="2743875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03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26723" y="2787417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34303" y="3406201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04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26723" y="3449743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04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900" dirty="0">
              <a:solidFill>
                <a:srgbClr val="3DA76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1"/>
          <p:cNvSpPr/>
          <p:nvPr>
            <p:custDataLst>
              <p:tags r:id="rId1"/>
            </p:custDataLst>
          </p:nvPr>
        </p:nvSpPr>
        <p:spPr>
          <a:xfrm>
            <a:off x="2276475" y="1520825"/>
            <a:ext cx="1143000" cy="1143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5" name="PA_椭圆 1"/>
          <p:cNvSpPr/>
          <p:nvPr>
            <p:custDataLst>
              <p:tags r:id="rId3"/>
            </p:custDataLst>
          </p:nvPr>
        </p:nvSpPr>
        <p:spPr>
          <a:xfrm>
            <a:off x="4003675" y="1520825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6" name="PA_椭圆 1"/>
          <p:cNvSpPr/>
          <p:nvPr>
            <p:custDataLst>
              <p:tags r:id="rId5"/>
            </p:custDataLst>
          </p:nvPr>
        </p:nvSpPr>
        <p:spPr>
          <a:xfrm>
            <a:off x="5730875" y="1520825"/>
            <a:ext cx="1143000" cy="1143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1479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18002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65879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23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824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50"/>
                                  </p:stCondLst>
                                  <p:iterate type="wd">
                                    <p:tmPct val="823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2675709" y="1533250"/>
            <a:ext cx="1724293" cy="1467400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 w="9525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: 圆角 17"/>
          <p:cNvSpPr/>
          <p:nvPr/>
        </p:nvSpPr>
        <p:spPr>
          <a:xfrm flipH="1">
            <a:off x="4743998" y="1533250"/>
            <a:ext cx="1724293" cy="1467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9525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 flipH="1">
            <a:off x="2150959" y="1048283"/>
            <a:ext cx="821542" cy="768324"/>
            <a:chOff x="1485672" y="1230089"/>
            <a:chExt cx="821542" cy="76832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052912">
              <a:off x="1768412" y="1459610"/>
              <a:ext cx="422986" cy="65461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20295659">
              <a:off x="1485672" y="1230089"/>
              <a:ext cx="422986" cy="65461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169060" y="1047711"/>
            <a:ext cx="821542" cy="768324"/>
            <a:chOff x="1485672" y="1230089"/>
            <a:chExt cx="821542" cy="76832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052912">
              <a:off x="1768412" y="1459610"/>
              <a:ext cx="422986" cy="65461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20295659">
              <a:off x="1485672" y="1230089"/>
              <a:ext cx="422986" cy="654619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652124" y="3528516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02229" y="3126567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889221" y="3537906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783951" y="3528516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34056" y="3126567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021048" y="3537906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3" grpId="0"/>
      <p:bldP spid="24" grpId="0"/>
      <p:bldP spid="26" grpId="0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/>
          <p:nvPr/>
        </p:nvSpPr>
        <p:spPr bwMode="auto">
          <a:xfrm>
            <a:off x="5051493" y="3039215"/>
            <a:ext cx="1003259" cy="95420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Freeform 34"/>
          <p:cNvSpPr/>
          <p:nvPr/>
        </p:nvSpPr>
        <p:spPr bwMode="auto">
          <a:xfrm>
            <a:off x="4565389" y="1967932"/>
            <a:ext cx="851217" cy="166839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Freeform 35"/>
          <p:cNvSpPr/>
          <p:nvPr/>
        </p:nvSpPr>
        <p:spPr bwMode="auto">
          <a:xfrm>
            <a:off x="3745224" y="2053401"/>
            <a:ext cx="955076" cy="1524384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Freeform 36"/>
          <p:cNvSpPr/>
          <p:nvPr/>
        </p:nvSpPr>
        <p:spPr bwMode="auto">
          <a:xfrm>
            <a:off x="3159544" y="3091901"/>
            <a:ext cx="1058935" cy="791462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04076" y="1876425"/>
            <a:ext cx="1644449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4242" y="2956744"/>
            <a:ext cx="1627048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12124" y="1876425"/>
            <a:ext cx="1581908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7486" y="2956744"/>
            <a:ext cx="1611432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219574" y="3495675"/>
            <a:ext cx="923925" cy="1276350"/>
          </a:xfrm>
          <a:custGeom>
            <a:avLst/>
            <a:gdLst>
              <a:gd name="connsiteX0" fmla="*/ 0 w 742950"/>
              <a:gd name="connsiteY0" fmla="*/ 304800 h 1171575"/>
              <a:gd name="connsiteX1" fmla="*/ 171450 w 742950"/>
              <a:gd name="connsiteY1" fmla="*/ 542925 h 1171575"/>
              <a:gd name="connsiteX2" fmla="*/ 238125 w 742950"/>
              <a:gd name="connsiteY2" fmla="*/ 838200 h 1171575"/>
              <a:gd name="connsiteX3" fmla="*/ 114300 w 742950"/>
              <a:gd name="connsiteY3" fmla="*/ 1171575 h 1171575"/>
              <a:gd name="connsiteX4" fmla="*/ 361950 w 742950"/>
              <a:gd name="connsiteY4" fmla="*/ 1162050 h 1171575"/>
              <a:gd name="connsiteX5" fmla="*/ 428625 w 742950"/>
              <a:gd name="connsiteY5" fmla="*/ 1028700 h 1171575"/>
              <a:gd name="connsiteX6" fmla="*/ 438150 w 742950"/>
              <a:gd name="connsiteY6" fmla="*/ 1143000 h 1171575"/>
              <a:gd name="connsiteX7" fmla="*/ 733425 w 742950"/>
              <a:gd name="connsiteY7" fmla="*/ 1162050 h 1171575"/>
              <a:gd name="connsiteX8" fmla="*/ 590550 w 742950"/>
              <a:gd name="connsiteY8" fmla="*/ 819150 h 1171575"/>
              <a:gd name="connsiteX9" fmla="*/ 581025 w 742950"/>
              <a:gd name="connsiteY9" fmla="*/ 466725 h 1171575"/>
              <a:gd name="connsiteX10" fmla="*/ 742950 w 742950"/>
              <a:gd name="connsiteY10" fmla="*/ 314325 h 1171575"/>
              <a:gd name="connsiteX11" fmla="*/ 447675 w 742950"/>
              <a:gd name="connsiteY11" fmla="*/ 409575 h 1171575"/>
              <a:gd name="connsiteX12" fmla="*/ 533400 w 742950"/>
              <a:gd name="connsiteY12" fmla="*/ 152400 h 1171575"/>
              <a:gd name="connsiteX13" fmla="*/ 342900 w 742950"/>
              <a:gd name="connsiteY13" fmla="*/ 342900 h 1171575"/>
              <a:gd name="connsiteX14" fmla="*/ 190500 w 742950"/>
              <a:gd name="connsiteY14" fmla="*/ 0 h 1171575"/>
              <a:gd name="connsiteX15" fmla="*/ 190500 w 742950"/>
              <a:gd name="connsiteY15" fmla="*/ 314325 h 1171575"/>
              <a:gd name="connsiteX16" fmla="*/ 0 w 742950"/>
              <a:gd name="connsiteY16" fmla="*/ 304800 h 1171575"/>
              <a:gd name="connsiteX0-1" fmla="*/ 0 w 809625"/>
              <a:gd name="connsiteY0-2" fmla="*/ 142875 h 1171575"/>
              <a:gd name="connsiteX1-3" fmla="*/ 238125 w 809625"/>
              <a:gd name="connsiteY1-4" fmla="*/ 542925 h 1171575"/>
              <a:gd name="connsiteX2-5" fmla="*/ 304800 w 809625"/>
              <a:gd name="connsiteY2-6" fmla="*/ 838200 h 1171575"/>
              <a:gd name="connsiteX3-7" fmla="*/ 180975 w 809625"/>
              <a:gd name="connsiteY3-8" fmla="*/ 1171575 h 1171575"/>
              <a:gd name="connsiteX4-9" fmla="*/ 428625 w 809625"/>
              <a:gd name="connsiteY4-10" fmla="*/ 1162050 h 1171575"/>
              <a:gd name="connsiteX5-11" fmla="*/ 495300 w 809625"/>
              <a:gd name="connsiteY5-12" fmla="*/ 1028700 h 1171575"/>
              <a:gd name="connsiteX6-13" fmla="*/ 504825 w 809625"/>
              <a:gd name="connsiteY6-14" fmla="*/ 1143000 h 1171575"/>
              <a:gd name="connsiteX7-15" fmla="*/ 800100 w 809625"/>
              <a:gd name="connsiteY7-16" fmla="*/ 1162050 h 1171575"/>
              <a:gd name="connsiteX8-17" fmla="*/ 657225 w 809625"/>
              <a:gd name="connsiteY8-18" fmla="*/ 819150 h 1171575"/>
              <a:gd name="connsiteX9-19" fmla="*/ 647700 w 809625"/>
              <a:gd name="connsiteY9-20" fmla="*/ 466725 h 1171575"/>
              <a:gd name="connsiteX10-21" fmla="*/ 809625 w 809625"/>
              <a:gd name="connsiteY10-22" fmla="*/ 314325 h 1171575"/>
              <a:gd name="connsiteX11-23" fmla="*/ 514350 w 809625"/>
              <a:gd name="connsiteY11-24" fmla="*/ 409575 h 1171575"/>
              <a:gd name="connsiteX12-25" fmla="*/ 600075 w 809625"/>
              <a:gd name="connsiteY12-26" fmla="*/ 152400 h 1171575"/>
              <a:gd name="connsiteX13-27" fmla="*/ 409575 w 809625"/>
              <a:gd name="connsiteY13-28" fmla="*/ 342900 h 1171575"/>
              <a:gd name="connsiteX14-29" fmla="*/ 257175 w 809625"/>
              <a:gd name="connsiteY14-30" fmla="*/ 0 h 1171575"/>
              <a:gd name="connsiteX15-31" fmla="*/ 257175 w 809625"/>
              <a:gd name="connsiteY15-32" fmla="*/ 314325 h 1171575"/>
              <a:gd name="connsiteX16-33" fmla="*/ 0 w 809625"/>
              <a:gd name="connsiteY16-34" fmla="*/ 142875 h 1171575"/>
              <a:gd name="connsiteX0-35" fmla="*/ 0 w 923925"/>
              <a:gd name="connsiteY0-36" fmla="*/ 142875 h 1171575"/>
              <a:gd name="connsiteX1-37" fmla="*/ 238125 w 923925"/>
              <a:gd name="connsiteY1-38" fmla="*/ 542925 h 1171575"/>
              <a:gd name="connsiteX2-39" fmla="*/ 304800 w 923925"/>
              <a:gd name="connsiteY2-40" fmla="*/ 838200 h 1171575"/>
              <a:gd name="connsiteX3-41" fmla="*/ 180975 w 923925"/>
              <a:gd name="connsiteY3-42" fmla="*/ 1171575 h 1171575"/>
              <a:gd name="connsiteX4-43" fmla="*/ 428625 w 923925"/>
              <a:gd name="connsiteY4-44" fmla="*/ 1162050 h 1171575"/>
              <a:gd name="connsiteX5-45" fmla="*/ 495300 w 923925"/>
              <a:gd name="connsiteY5-46" fmla="*/ 1028700 h 1171575"/>
              <a:gd name="connsiteX6-47" fmla="*/ 504825 w 923925"/>
              <a:gd name="connsiteY6-48" fmla="*/ 1143000 h 1171575"/>
              <a:gd name="connsiteX7-49" fmla="*/ 800100 w 923925"/>
              <a:gd name="connsiteY7-50" fmla="*/ 1162050 h 1171575"/>
              <a:gd name="connsiteX8-51" fmla="*/ 657225 w 923925"/>
              <a:gd name="connsiteY8-52" fmla="*/ 819150 h 1171575"/>
              <a:gd name="connsiteX9-53" fmla="*/ 647700 w 923925"/>
              <a:gd name="connsiteY9-54" fmla="*/ 466725 h 1171575"/>
              <a:gd name="connsiteX10-55" fmla="*/ 923925 w 923925"/>
              <a:gd name="connsiteY10-56" fmla="*/ 152400 h 1171575"/>
              <a:gd name="connsiteX11-57" fmla="*/ 514350 w 923925"/>
              <a:gd name="connsiteY11-58" fmla="*/ 409575 h 1171575"/>
              <a:gd name="connsiteX12-59" fmla="*/ 600075 w 923925"/>
              <a:gd name="connsiteY12-60" fmla="*/ 152400 h 1171575"/>
              <a:gd name="connsiteX13-61" fmla="*/ 409575 w 923925"/>
              <a:gd name="connsiteY13-62" fmla="*/ 342900 h 1171575"/>
              <a:gd name="connsiteX14-63" fmla="*/ 257175 w 923925"/>
              <a:gd name="connsiteY14-64" fmla="*/ 0 h 1171575"/>
              <a:gd name="connsiteX15-65" fmla="*/ 257175 w 923925"/>
              <a:gd name="connsiteY15-66" fmla="*/ 314325 h 1171575"/>
              <a:gd name="connsiteX16-67" fmla="*/ 0 w 923925"/>
              <a:gd name="connsiteY16-68" fmla="*/ 142875 h 1171575"/>
              <a:gd name="connsiteX0-69" fmla="*/ 0 w 923925"/>
              <a:gd name="connsiteY0-70" fmla="*/ 152400 h 1181100"/>
              <a:gd name="connsiteX1-71" fmla="*/ 238125 w 923925"/>
              <a:gd name="connsiteY1-72" fmla="*/ 552450 h 1181100"/>
              <a:gd name="connsiteX2-73" fmla="*/ 304800 w 923925"/>
              <a:gd name="connsiteY2-74" fmla="*/ 847725 h 1181100"/>
              <a:gd name="connsiteX3-75" fmla="*/ 180975 w 923925"/>
              <a:gd name="connsiteY3-76" fmla="*/ 1181100 h 1181100"/>
              <a:gd name="connsiteX4-77" fmla="*/ 428625 w 923925"/>
              <a:gd name="connsiteY4-78" fmla="*/ 1171575 h 1181100"/>
              <a:gd name="connsiteX5-79" fmla="*/ 495300 w 923925"/>
              <a:gd name="connsiteY5-80" fmla="*/ 1038225 h 1181100"/>
              <a:gd name="connsiteX6-81" fmla="*/ 504825 w 923925"/>
              <a:gd name="connsiteY6-82" fmla="*/ 1152525 h 1181100"/>
              <a:gd name="connsiteX7-83" fmla="*/ 800100 w 923925"/>
              <a:gd name="connsiteY7-84" fmla="*/ 1171575 h 1181100"/>
              <a:gd name="connsiteX8-85" fmla="*/ 657225 w 923925"/>
              <a:gd name="connsiteY8-86" fmla="*/ 828675 h 1181100"/>
              <a:gd name="connsiteX9-87" fmla="*/ 647700 w 923925"/>
              <a:gd name="connsiteY9-88" fmla="*/ 476250 h 1181100"/>
              <a:gd name="connsiteX10-89" fmla="*/ 923925 w 923925"/>
              <a:gd name="connsiteY10-90" fmla="*/ 161925 h 1181100"/>
              <a:gd name="connsiteX11-91" fmla="*/ 514350 w 923925"/>
              <a:gd name="connsiteY11-92" fmla="*/ 419100 h 1181100"/>
              <a:gd name="connsiteX12-93" fmla="*/ 590550 w 923925"/>
              <a:gd name="connsiteY12-94" fmla="*/ 0 h 1181100"/>
              <a:gd name="connsiteX13-95" fmla="*/ 409575 w 923925"/>
              <a:gd name="connsiteY13-96" fmla="*/ 352425 h 1181100"/>
              <a:gd name="connsiteX14-97" fmla="*/ 257175 w 923925"/>
              <a:gd name="connsiteY14-98" fmla="*/ 9525 h 1181100"/>
              <a:gd name="connsiteX15-99" fmla="*/ 257175 w 923925"/>
              <a:gd name="connsiteY15-100" fmla="*/ 323850 h 1181100"/>
              <a:gd name="connsiteX16-101" fmla="*/ 0 w 923925"/>
              <a:gd name="connsiteY16-102" fmla="*/ 152400 h 1181100"/>
              <a:gd name="connsiteX0-103" fmla="*/ 0 w 923925"/>
              <a:gd name="connsiteY0-104" fmla="*/ 247650 h 1276350"/>
              <a:gd name="connsiteX1-105" fmla="*/ 238125 w 923925"/>
              <a:gd name="connsiteY1-106" fmla="*/ 647700 h 1276350"/>
              <a:gd name="connsiteX2-107" fmla="*/ 304800 w 923925"/>
              <a:gd name="connsiteY2-108" fmla="*/ 942975 h 1276350"/>
              <a:gd name="connsiteX3-109" fmla="*/ 180975 w 923925"/>
              <a:gd name="connsiteY3-110" fmla="*/ 1276350 h 1276350"/>
              <a:gd name="connsiteX4-111" fmla="*/ 428625 w 923925"/>
              <a:gd name="connsiteY4-112" fmla="*/ 1266825 h 1276350"/>
              <a:gd name="connsiteX5-113" fmla="*/ 495300 w 923925"/>
              <a:gd name="connsiteY5-114" fmla="*/ 1133475 h 1276350"/>
              <a:gd name="connsiteX6-115" fmla="*/ 504825 w 923925"/>
              <a:gd name="connsiteY6-116" fmla="*/ 1247775 h 1276350"/>
              <a:gd name="connsiteX7-117" fmla="*/ 800100 w 923925"/>
              <a:gd name="connsiteY7-118" fmla="*/ 1266825 h 1276350"/>
              <a:gd name="connsiteX8-119" fmla="*/ 657225 w 923925"/>
              <a:gd name="connsiteY8-120" fmla="*/ 923925 h 1276350"/>
              <a:gd name="connsiteX9-121" fmla="*/ 647700 w 923925"/>
              <a:gd name="connsiteY9-122" fmla="*/ 571500 h 1276350"/>
              <a:gd name="connsiteX10-123" fmla="*/ 923925 w 923925"/>
              <a:gd name="connsiteY10-124" fmla="*/ 257175 h 1276350"/>
              <a:gd name="connsiteX11-125" fmla="*/ 514350 w 923925"/>
              <a:gd name="connsiteY11-126" fmla="*/ 514350 h 1276350"/>
              <a:gd name="connsiteX12-127" fmla="*/ 590550 w 923925"/>
              <a:gd name="connsiteY12-128" fmla="*/ 95250 h 1276350"/>
              <a:gd name="connsiteX13-129" fmla="*/ 409575 w 923925"/>
              <a:gd name="connsiteY13-130" fmla="*/ 447675 h 1276350"/>
              <a:gd name="connsiteX14-131" fmla="*/ 161925 w 923925"/>
              <a:gd name="connsiteY14-132" fmla="*/ 0 h 1276350"/>
              <a:gd name="connsiteX15-133" fmla="*/ 257175 w 923925"/>
              <a:gd name="connsiteY15-134" fmla="*/ 419100 h 1276350"/>
              <a:gd name="connsiteX16-135" fmla="*/ 0 w 923925"/>
              <a:gd name="connsiteY16-136" fmla="*/ 247650 h 1276350"/>
              <a:gd name="connsiteX0-137" fmla="*/ 0 w 923925"/>
              <a:gd name="connsiteY0-138" fmla="*/ 247650 h 1276350"/>
              <a:gd name="connsiteX1-139" fmla="*/ 238125 w 923925"/>
              <a:gd name="connsiteY1-140" fmla="*/ 647700 h 1276350"/>
              <a:gd name="connsiteX2-141" fmla="*/ 304800 w 923925"/>
              <a:gd name="connsiteY2-142" fmla="*/ 942975 h 1276350"/>
              <a:gd name="connsiteX3-143" fmla="*/ 180975 w 923925"/>
              <a:gd name="connsiteY3-144" fmla="*/ 1276350 h 1276350"/>
              <a:gd name="connsiteX4-145" fmla="*/ 428625 w 923925"/>
              <a:gd name="connsiteY4-146" fmla="*/ 1266825 h 1276350"/>
              <a:gd name="connsiteX5-147" fmla="*/ 504825 w 923925"/>
              <a:gd name="connsiteY5-148" fmla="*/ 1247775 h 1276350"/>
              <a:gd name="connsiteX6-149" fmla="*/ 800100 w 923925"/>
              <a:gd name="connsiteY6-150" fmla="*/ 1266825 h 1276350"/>
              <a:gd name="connsiteX7-151" fmla="*/ 657225 w 923925"/>
              <a:gd name="connsiteY7-152" fmla="*/ 923925 h 1276350"/>
              <a:gd name="connsiteX8-153" fmla="*/ 647700 w 923925"/>
              <a:gd name="connsiteY8-154" fmla="*/ 571500 h 1276350"/>
              <a:gd name="connsiteX9-155" fmla="*/ 923925 w 923925"/>
              <a:gd name="connsiteY9-156" fmla="*/ 257175 h 1276350"/>
              <a:gd name="connsiteX10-157" fmla="*/ 514350 w 923925"/>
              <a:gd name="connsiteY10-158" fmla="*/ 514350 h 1276350"/>
              <a:gd name="connsiteX11-159" fmla="*/ 590550 w 923925"/>
              <a:gd name="connsiteY11-160" fmla="*/ 95250 h 1276350"/>
              <a:gd name="connsiteX12-161" fmla="*/ 409575 w 923925"/>
              <a:gd name="connsiteY12-162" fmla="*/ 447675 h 1276350"/>
              <a:gd name="connsiteX13-163" fmla="*/ 161925 w 923925"/>
              <a:gd name="connsiteY13-164" fmla="*/ 0 h 1276350"/>
              <a:gd name="connsiteX14-165" fmla="*/ 257175 w 923925"/>
              <a:gd name="connsiteY14-166" fmla="*/ 419100 h 1276350"/>
              <a:gd name="connsiteX15-167" fmla="*/ 0 w 923925"/>
              <a:gd name="connsiteY15-168" fmla="*/ 247650 h 1276350"/>
              <a:gd name="connsiteX0-169" fmla="*/ 0 w 923925"/>
              <a:gd name="connsiteY0-170" fmla="*/ 247650 h 1276350"/>
              <a:gd name="connsiteX1-171" fmla="*/ 238125 w 923925"/>
              <a:gd name="connsiteY1-172" fmla="*/ 647700 h 1276350"/>
              <a:gd name="connsiteX2-173" fmla="*/ 304800 w 923925"/>
              <a:gd name="connsiteY2-174" fmla="*/ 942975 h 1276350"/>
              <a:gd name="connsiteX3-175" fmla="*/ 180975 w 923925"/>
              <a:gd name="connsiteY3-176" fmla="*/ 1276350 h 1276350"/>
              <a:gd name="connsiteX4-177" fmla="*/ 428625 w 923925"/>
              <a:gd name="connsiteY4-178" fmla="*/ 1266825 h 1276350"/>
              <a:gd name="connsiteX5-179" fmla="*/ 476250 w 923925"/>
              <a:gd name="connsiteY5-180" fmla="*/ 1276350 h 1276350"/>
              <a:gd name="connsiteX6-181" fmla="*/ 800100 w 923925"/>
              <a:gd name="connsiteY6-182" fmla="*/ 1266825 h 1276350"/>
              <a:gd name="connsiteX7-183" fmla="*/ 657225 w 923925"/>
              <a:gd name="connsiteY7-184" fmla="*/ 923925 h 1276350"/>
              <a:gd name="connsiteX8-185" fmla="*/ 647700 w 923925"/>
              <a:gd name="connsiteY8-186" fmla="*/ 571500 h 1276350"/>
              <a:gd name="connsiteX9-187" fmla="*/ 923925 w 923925"/>
              <a:gd name="connsiteY9-188" fmla="*/ 257175 h 1276350"/>
              <a:gd name="connsiteX10-189" fmla="*/ 514350 w 923925"/>
              <a:gd name="connsiteY10-190" fmla="*/ 514350 h 1276350"/>
              <a:gd name="connsiteX11-191" fmla="*/ 590550 w 923925"/>
              <a:gd name="connsiteY11-192" fmla="*/ 95250 h 1276350"/>
              <a:gd name="connsiteX12-193" fmla="*/ 409575 w 923925"/>
              <a:gd name="connsiteY12-194" fmla="*/ 447675 h 1276350"/>
              <a:gd name="connsiteX13-195" fmla="*/ 161925 w 923925"/>
              <a:gd name="connsiteY13-196" fmla="*/ 0 h 1276350"/>
              <a:gd name="connsiteX14-197" fmla="*/ 257175 w 923925"/>
              <a:gd name="connsiteY14-198" fmla="*/ 419100 h 1276350"/>
              <a:gd name="connsiteX15-199" fmla="*/ 0 w 923925"/>
              <a:gd name="connsiteY15-200" fmla="*/ 247650 h 1276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923925" h="1276350">
                <a:moveTo>
                  <a:pt x="0" y="247650"/>
                </a:moveTo>
                <a:lnTo>
                  <a:pt x="238125" y="647700"/>
                </a:lnTo>
                <a:lnTo>
                  <a:pt x="304800" y="942975"/>
                </a:lnTo>
                <a:lnTo>
                  <a:pt x="180975" y="1276350"/>
                </a:lnTo>
                <a:lnTo>
                  <a:pt x="428625" y="1266825"/>
                </a:lnTo>
                <a:lnTo>
                  <a:pt x="476250" y="1276350"/>
                </a:lnTo>
                <a:lnTo>
                  <a:pt x="800100" y="1266825"/>
                </a:lnTo>
                <a:lnTo>
                  <a:pt x="657225" y="923925"/>
                </a:lnTo>
                <a:lnTo>
                  <a:pt x="647700" y="571500"/>
                </a:lnTo>
                <a:lnTo>
                  <a:pt x="923925" y="257175"/>
                </a:lnTo>
                <a:lnTo>
                  <a:pt x="514350" y="514350"/>
                </a:lnTo>
                <a:lnTo>
                  <a:pt x="590550" y="95250"/>
                </a:lnTo>
                <a:lnTo>
                  <a:pt x="409575" y="447675"/>
                </a:lnTo>
                <a:lnTo>
                  <a:pt x="161925" y="0"/>
                </a:lnTo>
                <a:lnTo>
                  <a:pt x="257175" y="419100"/>
                </a:lnTo>
                <a:lnTo>
                  <a:pt x="0" y="247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2761369" y="2058639"/>
            <a:ext cx="710222" cy="26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5BA6C"/>
                </a:solidFill>
                <a:latin typeface="Source Sans Pro Black" pitchFamily="34" charset="0"/>
              </a:rPr>
              <a:t>87%</a:t>
            </a:r>
            <a:endParaRPr lang="en-US" sz="1800" dirty="0">
              <a:solidFill>
                <a:srgbClr val="45BA6C"/>
              </a:solidFill>
              <a:latin typeface="Source Sans Pro Black" pitchFamily="34" charset="0"/>
            </a:endParaRPr>
          </a:p>
        </p:txBody>
      </p:sp>
      <p:cxnSp>
        <p:nvCxnSpPr>
          <p:cNvPr id="5" name="Straight Connector 54"/>
          <p:cNvCxnSpPr/>
          <p:nvPr/>
        </p:nvCxnSpPr>
        <p:spPr>
          <a:xfrm>
            <a:off x="4394716" y="1743401"/>
            <a:ext cx="0" cy="2209049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6"/>
          <p:cNvCxnSpPr/>
          <p:nvPr/>
        </p:nvCxnSpPr>
        <p:spPr>
          <a:xfrm>
            <a:off x="2597936" y="2914119"/>
            <a:ext cx="97087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2473258" y="3285359"/>
            <a:ext cx="1240724" cy="423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8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2567940" y="3007360"/>
            <a:ext cx="1262380" cy="352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itchFamily="34" charset="0"/>
              </a:rPr>
              <a:t>$22,200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ource Sans Pro Black" pitchFamily="34" charset="0"/>
            </a:endParaRPr>
          </a:p>
        </p:txBody>
      </p:sp>
      <p:cxnSp>
        <p:nvCxnSpPr>
          <p:cNvPr id="82" name="Straight Connector 136"/>
          <p:cNvCxnSpPr/>
          <p:nvPr/>
        </p:nvCxnSpPr>
        <p:spPr>
          <a:xfrm>
            <a:off x="4912953" y="2223377"/>
            <a:ext cx="1390261" cy="0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2379725" y="1500696"/>
            <a:ext cx="1427790" cy="1445361"/>
            <a:chOff x="1623629" y="1480516"/>
            <a:chExt cx="1822023" cy="1844445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96" name="矩形 95"/>
          <p:cNvSpPr/>
          <p:nvPr/>
        </p:nvSpPr>
        <p:spPr>
          <a:xfrm>
            <a:off x="4542416" y="1825469"/>
            <a:ext cx="197988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20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780528" y="2273027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780528" y="2810888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780528" y="3348749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49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49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96" grpId="0"/>
      <p:bldP spid="98" grpId="0"/>
      <p:bldP spid="100" grpId="0"/>
      <p:bldP spid="101" grpId="0"/>
      <p:bldP spid="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>
            <a:off x="4584440" y="3907909"/>
            <a:ext cx="3675679" cy="12355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V="1">
            <a:off x="8636785" y="83826"/>
            <a:ext cx="507215" cy="214316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 flipH="1">
            <a:off x="883880" y="3907909"/>
            <a:ext cx="3675679" cy="12355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>
            <a:off x="-24881" y="2119641"/>
            <a:ext cx="1016000" cy="30238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 flipH="1">
            <a:off x="8128000" y="2119641"/>
            <a:ext cx="1016000" cy="30238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H="1" flipV="1">
            <a:off x="0" y="73830"/>
            <a:ext cx="507215" cy="21431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076936" y="1110484"/>
            <a:ext cx="209640" cy="3244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540004" y="1702830"/>
            <a:ext cx="246600" cy="3816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937698" y="287089"/>
            <a:ext cx="296997" cy="4596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537256" y="1990703"/>
            <a:ext cx="238181" cy="36861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026807" y="3210338"/>
            <a:ext cx="147039" cy="2275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2780305" y="2845619"/>
            <a:ext cx="238181" cy="36861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5660186" y="138202"/>
            <a:ext cx="602453" cy="704635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36414" r="69672" b="40920"/>
          <a:stretch>
            <a:fillRect/>
          </a:stretch>
        </p:blipFill>
        <p:spPr>
          <a:xfrm>
            <a:off x="2759278" y="2496534"/>
            <a:ext cx="602453" cy="70463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478576" y="633265"/>
            <a:ext cx="553998" cy="2365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>
                    <a:lumMod val="50000"/>
                  </a:schemeClr>
                </a:solidFill>
                <a:latin typeface="方正启笛繁体" panose="02000000000000000000" pitchFamily="2" charset="-122"/>
                <a:ea typeface="方正启笛繁体" panose="02000000000000000000" pitchFamily="2" charset="-122"/>
              </a:rPr>
              <a:t>创意中国风</a:t>
            </a:r>
            <a:endParaRPr lang="zh-CN" altLang="en-US" sz="2400" spc="300" dirty="0">
              <a:solidFill>
                <a:schemeClr val="bg1">
                  <a:lumMod val="50000"/>
                </a:schemeClr>
              </a:solidFill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14353" y="765245"/>
            <a:ext cx="2427230" cy="212365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45BA6C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感谢聆听</a:t>
            </a:r>
            <a:endParaRPr lang="zh-CN" altLang="en-US" sz="6600" spc="300" dirty="0">
              <a:solidFill>
                <a:srgbClr val="45BA6C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3766" y="606190"/>
            <a:ext cx="2414320" cy="2367483"/>
          </a:xfrm>
          <a:custGeom>
            <a:avLst/>
            <a:gdLst>
              <a:gd name="connsiteX0" fmla="*/ 0 w 1822015"/>
              <a:gd name="connsiteY0" fmla="*/ 0 h 2367483"/>
              <a:gd name="connsiteX1" fmla="*/ 1822015 w 1822015"/>
              <a:gd name="connsiteY1" fmla="*/ 0 h 2367483"/>
              <a:gd name="connsiteX2" fmla="*/ 1822015 w 1822015"/>
              <a:gd name="connsiteY2" fmla="*/ 2367483 h 2367483"/>
              <a:gd name="connsiteX3" fmla="*/ 0 w 1822015"/>
              <a:gd name="connsiteY3" fmla="*/ 2367483 h 2367483"/>
              <a:gd name="connsiteX4" fmla="*/ 0 w 1822015"/>
              <a:gd name="connsiteY4" fmla="*/ 0 h 2367483"/>
              <a:gd name="connsiteX0-1" fmla="*/ 0 w 1822015"/>
              <a:gd name="connsiteY0-2" fmla="*/ 0 h 2367483"/>
              <a:gd name="connsiteX1-3" fmla="*/ 1822015 w 1822015"/>
              <a:gd name="connsiteY1-4" fmla="*/ 0 h 2367483"/>
              <a:gd name="connsiteX2-5" fmla="*/ 1817794 w 1822015"/>
              <a:gd name="connsiteY2-6" fmla="*/ 277730 h 2367483"/>
              <a:gd name="connsiteX3-7" fmla="*/ 1822015 w 1822015"/>
              <a:gd name="connsiteY3-8" fmla="*/ 2367483 h 2367483"/>
              <a:gd name="connsiteX4-9" fmla="*/ 0 w 1822015"/>
              <a:gd name="connsiteY4-10" fmla="*/ 2367483 h 2367483"/>
              <a:gd name="connsiteX5" fmla="*/ 0 w 1822015"/>
              <a:gd name="connsiteY5" fmla="*/ 0 h 2367483"/>
              <a:gd name="connsiteX0-11" fmla="*/ 0 w 1822015"/>
              <a:gd name="connsiteY0-12" fmla="*/ 0 h 2367483"/>
              <a:gd name="connsiteX1-13" fmla="*/ 1822015 w 1822015"/>
              <a:gd name="connsiteY1-14" fmla="*/ 0 h 2367483"/>
              <a:gd name="connsiteX2-15" fmla="*/ 1817794 w 1822015"/>
              <a:gd name="connsiteY2-16" fmla="*/ 277730 h 2367483"/>
              <a:gd name="connsiteX3-17" fmla="*/ 1817794 w 1822015"/>
              <a:gd name="connsiteY3-18" fmla="*/ 2091290 h 2367483"/>
              <a:gd name="connsiteX4-19" fmla="*/ 1822015 w 1822015"/>
              <a:gd name="connsiteY4-20" fmla="*/ 2367483 h 2367483"/>
              <a:gd name="connsiteX5-21" fmla="*/ 0 w 1822015"/>
              <a:gd name="connsiteY5-22" fmla="*/ 2367483 h 2367483"/>
              <a:gd name="connsiteX6" fmla="*/ 0 w 1822015"/>
              <a:gd name="connsiteY6" fmla="*/ 0 h 2367483"/>
              <a:gd name="connsiteX0-23" fmla="*/ 1817794 w 1909234"/>
              <a:gd name="connsiteY0-24" fmla="*/ 2091290 h 2367483"/>
              <a:gd name="connsiteX1-25" fmla="*/ 1822015 w 1909234"/>
              <a:gd name="connsiteY1-26" fmla="*/ 2367483 h 2367483"/>
              <a:gd name="connsiteX2-27" fmla="*/ 0 w 1909234"/>
              <a:gd name="connsiteY2-28" fmla="*/ 2367483 h 2367483"/>
              <a:gd name="connsiteX3-29" fmla="*/ 0 w 1909234"/>
              <a:gd name="connsiteY3-30" fmla="*/ 0 h 2367483"/>
              <a:gd name="connsiteX4-31" fmla="*/ 1822015 w 1909234"/>
              <a:gd name="connsiteY4-32" fmla="*/ 0 h 2367483"/>
              <a:gd name="connsiteX5-33" fmla="*/ 1817794 w 1909234"/>
              <a:gd name="connsiteY5-34" fmla="*/ 277730 h 2367483"/>
              <a:gd name="connsiteX6-35" fmla="*/ 1909234 w 1909234"/>
              <a:gd name="connsiteY6-36" fmla="*/ 2182730 h 2367483"/>
              <a:gd name="connsiteX0-37" fmla="*/ 1817794 w 1822015"/>
              <a:gd name="connsiteY0-38" fmla="*/ 2091290 h 2367483"/>
              <a:gd name="connsiteX1-39" fmla="*/ 1822015 w 1822015"/>
              <a:gd name="connsiteY1-40" fmla="*/ 2367483 h 2367483"/>
              <a:gd name="connsiteX2-41" fmla="*/ 0 w 1822015"/>
              <a:gd name="connsiteY2-42" fmla="*/ 2367483 h 2367483"/>
              <a:gd name="connsiteX3-43" fmla="*/ 0 w 1822015"/>
              <a:gd name="connsiteY3-44" fmla="*/ 0 h 2367483"/>
              <a:gd name="connsiteX4-45" fmla="*/ 1822015 w 1822015"/>
              <a:gd name="connsiteY4-46" fmla="*/ 0 h 2367483"/>
              <a:gd name="connsiteX5-47" fmla="*/ 1817794 w 1822015"/>
              <a:gd name="connsiteY5-48" fmla="*/ 277730 h 2367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822015" h="2367483">
                <a:moveTo>
                  <a:pt x="1817794" y="2091290"/>
                </a:moveTo>
                <a:lnTo>
                  <a:pt x="1822015" y="2367483"/>
                </a:lnTo>
                <a:lnTo>
                  <a:pt x="0" y="2367483"/>
                </a:lnTo>
                <a:lnTo>
                  <a:pt x="0" y="0"/>
                </a:lnTo>
                <a:lnTo>
                  <a:pt x="1822015" y="0"/>
                </a:lnTo>
                <a:lnTo>
                  <a:pt x="1817794" y="277730"/>
                </a:lnTo>
              </a:path>
            </a:pathLst>
          </a:custGeom>
          <a:noFill/>
          <a:ln w="38100" cmpd="thickThin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179143" y="3234814"/>
            <a:ext cx="2726677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小荷才露尖尖角</a:t>
            </a:r>
            <a:endParaRPr lang="en-US" altLang="zh-CN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早有蜻蜓立上头</a:t>
            </a:r>
            <a:endParaRPr lang="zh-CN" altLang="en-US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5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0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01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68590"/>
            <a:ext cx="291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000" b="1" spc="3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900" dirty="0">
              <a:solidFill>
                <a:srgbClr val="3DA76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grpSp>
        <p:nvGrpSpPr>
          <p:cNvPr id="22" name="PA_组合 21"/>
          <p:cNvGrpSpPr/>
          <p:nvPr>
            <p:custDataLst>
              <p:tags r:id="rId1"/>
            </p:custDataLst>
          </p:nvPr>
        </p:nvGrpSpPr>
        <p:grpSpPr>
          <a:xfrm>
            <a:off x="2091871" y="1714819"/>
            <a:ext cx="1137441" cy="1230993"/>
            <a:chOff x="2324100" y="1657350"/>
            <a:chExt cx="1609725" cy="1742122"/>
          </a:xfrm>
        </p:grpSpPr>
        <p:sp>
          <p:nvSpPr>
            <p:cNvPr id="5" name="PA_椭圆 4"/>
            <p:cNvSpPr/>
            <p:nvPr>
              <p:custDataLst>
                <p:tags r:id="rId2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grpSp>
        <p:nvGrpSpPr>
          <p:cNvPr id="23" name="PA_组合 21"/>
          <p:cNvGrpSpPr/>
          <p:nvPr>
            <p:custDataLst>
              <p:tags r:id="rId5"/>
            </p:custDataLst>
          </p:nvPr>
        </p:nvGrpSpPr>
        <p:grpSpPr>
          <a:xfrm>
            <a:off x="4011414" y="1714819"/>
            <a:ext cx="1137441" cy="1230993"/>
            <a:chOff x="2324100" y="1657350"/>
            <a:chExt cx="1609725" cy="1742122"/>
          </a:xfrm>
        </p:grpSpPr>
        <p:sp>
          <p:nvSpPr>
            <p:cNvPr id="24" name="PA_椭圆 4"/>
            <p:cNvSpPr/>
            <p:nvPr>
              <p:custDataLst>
                <p:tags r:id="rId6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grpSp>
        <p:nvGrpSpPr>
          <p:cNvPr id="26" name="PA_组合 21"/>
          <p:cNvGrpSpPr/>
          <p:nvPr>
            <p:custDataLst>
              <p:tags r:id="rId7"/>
            </p:custDataLst>
          </p:nvPr>
        </p:nvGrpSpPr>
        <p:grpSpPr>
          <a:xfrm>
            <a:off x="5930957" y="1714819"/>
            <a:ext cx="1137441" cy="1230993"/>
            <a:chOff x="2324100" y="1657350"/>
            <a:chExt cx="1609725" cy="1742122"/>
          </a:xfrm>
        </p:grpSpPr>
        <p:sp>
          <p:nvSpPr>
            <p:cNvPr id="27" name="PA_椭圆 4"/>
            <p:cNvSpPr/>
            <p:nvPr>
              <p:custDataLst>
                <p:tags r:id="rId8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1904070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33138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0781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98038" y="1400732"/>
            <a:ext cx="476011" cy="314087"/>
            <a:chOff x="2917076" y="1435918"/>
            <a:chExt cx="476011" cy="314087"/>
          </a:xfrm>
        </p:grpSpPr>
        <p:cxnSp>
          <p:nvCxnSpPr>
            <p:cNvPr id="34" name="PA_直接连接符 33"/>
            <p:cNvCxnSpPr/>
            <p:nvPr>
              <p:custDataLst>
                <p:tags r:id="rId9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A_直接连接符 33"/>
            <p:cNvCxnSpPr/>
            <p:nvPr>
              <p:custDataLst>
                <p:tags r:id="rId10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5060528" y="1483241"/>
            <a:ext cx="476011" cy="314087"/>
            <a:chOff x="2917076" y="1435918"/>
            <a:chExt cx="476011" cy="314087"/>
          </a:xfrm>
        </p:grpSpPr>
        <p:cxnSp>
          <p:nvCxnSpPr>
            <p:cNvPr id="39" name="PA_直接连接符 33"/>
            <p:cNvCxnSpPr/>
            <p:nvPr>
              <p:custDataLst>
                <p:tags r:id="rId11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A_直接连接符 33"/>
            <p:cNvCxnSpPr/>
            <p:nvPr>
              <p:custDataLst>
                <p:tags r:id="rId12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956003" y="1532446"/>
            <a:ext cx="476011" cy="314087"/>
            <a:chOff x="2917076" y="1435918"/>
            <a:chExt cx="476011" cy="314087"/>
          </a:xfrm>
        </p:grpSpPr>
        <p:cxnSp>
          <p:nvCxnSpPr>
            <p:cNvPr id="42" name="PA_直接连接符 33"/>
            <p:cNvCxnSpPr/>
            <p:nvPr>
              <p:custDataLst>
                <p:tags r:id="rId13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A_直接连接符 33"/>
            <p:cNvCxnSpPr/>
            <p:nvPr>
              <p:custDataLst>
                <p:tags r:id="rId14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477690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80%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22774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60%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18249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40%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2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74836" y="3837545"/>
            <a:ext cx="790575" cy="209550"/>
          </a:xfrm>
          <a:prstGeom prst="ellipse">
            <a:avLst/>
          </a:prstGeom>
          <a:solidFill>
            <a:srgbClr val="45BA6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43017"/>
          <a:stretch>
            <a:fillRect/>
          </a:stretch>
        </p:blipFill>
        <p:spPr>
          <a:xfrm flipH="1">
            <a:off x="1625716" y="1525075"/>
            <a:ext cx="1984141" cy="2465899"/>
          </a:xfrm>
          <a:prstGeom prst="rect">
            <a:avLst/>
          </a:prstGeom>
        </p:spPr>
      </p:pic>
      <p:sp>
        <p:nvSpPr>
          <p:cNvPr id="2" name="弧形 1"/>
          <p:cNvSpPr/>
          <p:nvPr/>
        </p:nvSpPr>
        <p:spPr>
          <a:xfrm rot="3988045">
            <a:off x="2070608" y="1678024"/>
            <a:ext cx="2160000" cy="2160000"/>
          </a:xfrm>
          <a:prstGeom prst="arc">
            <a:avLst>
              <a:gd name="adj1" fmla="val 14038547"/>
              <a:gd name="adj2" fmla="val 0"/>
            </a:avLst>
          </a:prstGeom>
          <a:ln>
            <a:solidFill>
              <a:srgbClr val="45B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3" name="PA_椭圆 2"/>
          <p:cNvSpPr/>
          <p:nvPr>
            <p:custDataLst>
              <p:tags r:id="rId2"/>
            </p:custDataLst>
          </p:nvPr>
        </p:nvSpPr>
        <p:spPr>
          <a:xfrm>
            <a:off x="3821170" y="1905000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5" name="PA_椭圆 2"/>
          <p:cNvSpPr/>
          <p:nvPr>
            <p:custDataLst>
              <p:tags r:id="rId3"/>
            </p:custDataLst>
          </p:nvPr>
        </p:nvSpPr>
        <p:spPr>
          <a:xfrm>
            <a:off x="4135495" y="2668024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6" name="PA_椭圆 2"/>
          <p:cNvSpPr/>
          <p:nvPr>
            <p:custDataLst>
              <p:tags r:id="rId4"/>
            </p:custDataLst>
          </p:nvPr>
        </p:nvSpPr>
        <p:spPr>
          <a:xfrm>
            <a:off x="3758316" y="3487738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6445" y="1792831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2000" y="2590577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96445" y="3388322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15" grpId="0" animBg="1"/>
      <p:bldP spid="16" grpId="0" animBg="1"/>
      <p:bldP spid="7" grpId="0"/>
      <p:bldP spid="20" grpId="0"/>
      <p:bldP spid="2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673679" y="1672038"/>
            <a:ext cx="935283" cy="946792"/>
            <a:chOff x="1527998" y="1716876"/>
            <a:chExt cx="935283" cy="946792"/>
          </a:xfrm>
        </p:grpSpPr>
        <p:grpSp>
          <p:nvGrpSpPr>
            <p:cNvPr id="3" name="组合 2"/>
            <p:cNvGrpSpPr/>
            <p:nvPr/>
          </p:nvGrpSpPr>
          <p:grpSpPr>
            <a:xfrm>
              <a:off x="1527998" y="1716876"/>
              <a:ext cx="935283" cy="946792"/>
              <a:chOff x="1623629" y="1480516"/>
              <a:chExt cx="1822023" cy="1844445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4" name="任意多边形: 形状 33"/>
            <p:cNvSpPr/>
            <p:nvPr/>
          </p:nvSpPr>
          <p:spPr>
            <a:xfrm>
              <a:off x="1603555" y="1971491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9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9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4465" y="1725894"/>
            <a:ext cx="1530011" cy="1548838"/>
            <a:chOff x="2638037" y="1857172"/>
            <a:chExt cx="1530011" cy="1548838"/>
          </a:xfrm>
        </p:grpSpPr>
        <p:grpSp>
          <p:nvGrpSpPr>
            <p:cNvPr id="13" name="组合 12"/>
            <p:cNvGrpSpPr/>
            <p:nvPr/>
          </p:nvGrpSpPr>
          <p:grpSpPr>
            <a:xfrm>
              <a:off x="2638037" y="1857172"/>
              <a:ext cx="1530011" cy="1548838"/>
              <a:chOff x="1623629" y="1480516"/>
              <a:chExt cx="1822023" cy="184444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5" name="任意多边形: 形状 34"/>
            <p:cNvSpPr/>
            <p:nvPr/>
          </p:nvSpPr>
          <p:spPr>
            <a:xfrm>
              <a:off x="3012599" y="2416388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06171" y="2536332"/>
            <a:ext cx="1325081" cy="1341386"/>
            <a:chOff x="1603666" y="2801406"/>
            <a:chExt cx="1325081" cy="1341386"/>
          </a:xfrm>
        </p:grpSpPr>
        <p:grpSp>
          <p:nvGrpSpPr>
            <p:cNvPr id="24" name="组合 23"/>
            <p:cNvGrpSpPr/>
            <p:nvPr/>
          </p:nvGrpSpPr>
          <p:grpSpPr>
            <a:xfrm>
              <a:off x="1603666" y="2801406"/>
              <a:ext cx="1325081" cy="1341386"/>
              <a:chOff x="1623629" y="1480516"/>
              <a:chExt cx="1822023" cy="184444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6" name="任意多边形: 形状 35"/>
            <p:cNvSpPr/>
            <p:nvPr/>
          </p:nvSpPr>
          <p:spPr>
            <a:xfrm>
              <a:off x="1878348" y="3244045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05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0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05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10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725211" y="1740710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25211" y="2524926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25211" y="3299616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419600" y="1790555"/>
            <a:ext cx="0" cy="20477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180063" y="2007390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180063" y="2805783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180063" y="3604175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1514734" y="1479664"/>
            <a:ext cx="2412734" cy="2412734"/>
          </a:xfrm>
          <a:prstGeom prst="ellipse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32866" y="1597796"/>
            <a:ext cx="2176471" cy="2176471"/>
          </a:xfrm>
          <a:prstGeom prst="ellipse">
            <a:avLst/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27468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032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6597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097102" y="1956615"/>
            <a:ext cx="0" cy="1347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87156" y="1956615"/>
            <a:ext cx="0" cy="1347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椭圆 1"/>
          <p:cNvSpPr/>
          <p:nvPr>
            <p:custDataLst>
              <p:tags r:id="rId1"/>
            </p:custDataLst>
          </p:nvPr>
        </p:nvSpPr>
        <p:spPr>
          <a:xfrm>
            <a:off x="1761355" y="1726285"/>
            <a:ext cx="1919492" cy="191949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4" grpId="0"/>
      <p:bldP spid="5" grpId="0"/>
      <p:bldP spid="6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365632" y="1384958"/>
            <a:ext cx="2412734" cy="2412734"/>
          </a:xfrm>
          <a:prstGeom prst="ellipse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483764" y="1503090"/>
            <a:ext cx="2176471" cy="2176471"/>
          </a:xfrm>
          <a:prstGeom prst="ellipse">
            <a:avLst/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"/>
          <p:cNvSpPr/>
          <p:nvPr/>
        </p:nvSpPr>
        <p:spPr>
          <a:xfrm>
            <a:off x="2000816" y="1714397"/>
            <a:ext cx="2553077" cy="1860389"/>
          </a:xfrm>
          <a:custGeom>
            <a:avLst/>
            <a:gdLst>
              <a:gd name="connsiteX0" fmla="*/ 0 w 2100403"/>
              <a:gd name="connsiteY0" fmla="*/ 0 h 1846907"/>
              <a:gd name="connsiteX1" fmla="*/ 923453 w 2100403"/>
              <a:gd name="connsiteY1" fmla="*/ 905347 h 1846907"/>
              <a:gd name="connsiteX2" fmla="*/ 2100403 w 2100403"/>
              <a:gd name="connsiteY2" fmla="*/ 1846907 h 1846907"/>
              <a:gd name="connsiteX0-1" fmla="*/ 0 w 2100403"/>
              <a:gd name="connsiteY0-2" fmla="*/ 0 h 1846907"/>
              <a:gd name="connsiteX1-3" fmla="*/ 923453 w 2100403"/>
              <a:gd name="connsiteY1-4" fmla="*/ 905347 h 1846907"/>
              <a:gd name="connsiteX2-5" fmla="*/ 2100403 w 2100403"/>
              <a:gd name="connsiteY2-6" fmla="*/ 1846907 h 1846907"/>
              <a:gd name="connsiteX0-7" fmla="*/ 0 w 2100403"/>
              <a:gd name="connsiteY0-8" fmla="*/ 0 h 1846907"/>
              <a:gd name="connsiteX1-9" fmla="*/ 923453 w 2100403"/>
              <a:gd name="connsiteY1-10" fmla="*/ 905347 h 1846907"/>
              <a:gd name="connsiteX2-11" fmla="*/ 2100403 w 2100403"/>
              <a:gd name="connsiteY2-12" fmla="*/ 1846907 h 1846907"/>
              <a:gd name="connsiteX0-13" fmla="*/ 0 w 2100403"/>
              <a:gd name="connsiteY0-14" fmla="*/ 0 h 1846907"/>
              <a:gd name="connsiteX1-15" fmla="*/ 923453 w 2100403"/>
              <a:gd name="connsiteY1-16" fmla="*/ 905347 h 1846907"/>
              <a:gd name="connsiteX2-17" fmla="*/ 2100403 w 2100403"/>
              <a:gd name="connsiteY2-18" fmla="*/ 1846907 h 1846907"/>
              <a:gd name="connsiteX0-19" fmla="*/ 0 w 2100403"/>
              <a:gd name="connsiteY0-20" fmla="*/ 0 h 1846907"/>
              <a:gd name="connsiteX1-21" fmla="*/ 1077362 w 2100403"/>
              <a:gd name="connsiteY1-22" fmla="*/ 887241 h 1846907"/>
              <a:gd name="connsiteX2-23" fmla="*/ 2100403 w 2100403"/>
              <a:gd name="connsiteY2-24" fmla="*/ 1846907 h 1846907"/>
              <a:gd name="connsiteX0-25" fmla="*/ 0 w 2100403"/>
              <a:gd name="connsiteY0-26" fmla="*/ 0 h 1846907"/>
              <a:gd name="connsiteX1-27" fmla="*/ 1077362 w 2100403"/>
              <a:gd name="connsiteY1-28" fmla="*/ 887241 h 1846907"/>
              <a:gd name="connsiteX2-29" fmla="*/ 2100403 w 2100403"/>
              <a:gd name="connsiteY2-30" fmla="*/ 1846907 h 1846907"/>
              <a:gd name="connsiteX0-31" fmla="*/ 0 w 2100403"/>
              <a:gd name="connsiteY0-32" fmla="*/ 0 h 1846907"/>
              <a:gd name="connsiteX1-33" fmla="*/ 1004935 w 2100403"/>
              <a:gd name="connsiteY1-34" fmla="*/ 923455 h 1846907"/>
              <a:gd name="connsiteX2-35" fmla="*/ 2100403 w 2100403"/>
              <a:gd name="connsiteY2-36" fmla="*/ 1846907 h 1846907"/>
              <a:gd name="connsiteX0-37" fmla="*/ 0 w 2073243"/>
              <a:gd name="connsiteY0-38" fmla="*/ 0 h 1928388"/>
              <a:gd name="connsiteX1-39" fmla="*/ 1004935 w 2073243"/>
              <a:gd name="connsiteY1-40" fmla="*/ 923455 h 1928388"/>
              <a:gd name="connsiteX2-41" fmla="*/ 2073243 w 2073243"/>
              <a:gd name="connsiteY2-42" fmla="*/ 1928388 h 1928388"/>
              <a:gd name="connsiteX0-43" fmla="*/ 0 w 2073243"/>
              <a:gd name="connsiteY0-44" fmla="*/ 0 h 1928388"/>
              <a:gd name="connsiteX1-45" fmla="*/ 1004935 w 2073243"/>
              <a:gd name="connsiteY1-46" fmla="*/ 923455 h 1928388"/>
              <a:gd name="connsiteX2-47" fmla="*/ 2073243 w 2073243"/>
              <a:gd name="connsiteY2-48" fmla="*/ 1928388 h 1928388"/>
              <a:gd name="connsiteX0-49" fmla="*/ 0 w 2073243"/>
              <a:gd name="connsiteY0-50" fmla="*/ 0 h 1928388"/>
              <a:gd name="connsiteX1-51" fmla="*/ 1004935 w 2073243"/>
              <a:gd name="connsiteY1-52" fmla="*/ 923455 h 1928388"/>
              <a:gd name="connsiteX2-53" fmla="*/ 2073243 w 2073243"/>
              <a:gd name="connsiteY2-54" fmla="*/ 1928388 h 1928388"/>
              <a:gd name="connsiteX0-55" fmla="*/ 0 w 2073243"/>
              <a:gd name="connsiteY0-56" fmla="*/ 0 h 1928388"/>
              <a:gd name="connsiteX1-57" fmla="*/ 1004935 w 2073243"/>
              <a:gd name="connsiteY1-58" fmla="*/ 923455 h 1928388"/>
              <a:gd name="connsiteX2-59" fmla="*/ 2073243 w 2073243"/>
              <a:gd name="connsiteY2-60" fmla="*/ 1928388 h 1928388"/>
              <a:gd name="connsiteX0-61" fmla="*/ 0 w 2073243"/>
              <a:gd name="connsiteY0-62" fmla="*/ 0 h 1928388"/>
              <a:gd name="connsiteX1-63" fmla="*/ 1004935 w 2073243"/>
              <a:gd name="connsiteY1-64" fmla="*/ 923455 h 1928388"/>
              <a:gd name="connsiteX2-65" fmla="*/ 2073243 w 2073243"/>
              <a:gd name="connsiteY2-66" fmla="*/ 1928388 h 1928388"/>
              <a:gd name="connsiteX0-67" fmla="*/ 0 w 2073243"/>
              <a:gd name="connsiteY0-68" fmla="*/ 0 h 1928388"/>
              <a:gd name="connsiteX1-69" fmla="*/ 1004935 w 2073243"/>
              <a:gd name="connsiteY1-70" fmla="*/ 923455 h 1928388"/>
              <a:gd name="connsiteX2-71" fmla="*/ 2073243 w 2073243"/>
              <a:gd name="connsiteY2-72" fmla="*/ 1928388 h 1928388"/>
              <a:gd name="connsiteX0-73" fmla="*/ 0 w 2073243"/>
              <a:gd name="connsiteY0-74" fmla="*/ 0 h 1928388"/>
              <a:gd name="connsiteX1-75" fmla="*/ 941560 w 2073243"/>
              <a:gd name="connsiteY1-76" fmla="*/ 751440 h 1928388"/>
              <a:gd name="connsiteX2-77" fmla="*/ 2073243 w 2073243"/>
              <a:gd name="connsiteY2-78" fmla="*/ 1928388 h 1928388"/>
              <a:gd name="connsiteX0-79" fmla="*/ 0 w 2073243"/>
              <a:gd name="connsiteY0-80" fmla="*/ 0 h 1928388"/>
              <a:gd name="connsiteX1-81" fmla="*/ 941560 w 2073243"/>
              <a:gd name="connsiteY1-82" fmla="*/ 751440 h 1928388"/>
              <a:gd name="connsiteX2-83" fmla="*/ 2073243 w 2073243"/>
              <a:gd name="connsiteY2-84" fmla="*/ 1928388 h 1928388"/>
              <a:gd name="connsiteX0-85" fmla="*/ 0 w 2073243"/>
              <a:gd name="connsiteY0-86" fmla="*/ 0 h 1901227"/>
              <a:gd name="connsiteX1-87" fmla="*/ 941560 w 2073243"/>
              <a:gd name="connsiteY1-88" fmla="*/ 751440 h 1901227"/>
              <a:gd name="connsiteX2-89" fmla="*/ 2073243 w 2073243"/>
              <a:gd name="connsiteY2-90" fmla="*/ 1901227 h 1901227"/>
              <a:gd name="connsiteX0-91" fmla="*/ 0 w 2073243"/>
              <a:gd name="connsiteY0-92" fmla="*/ 0 h 1901227"/>
              <a:gd name="connsiteX1-93" fmla="*/ 941560 w 2073243"/>
              <a:gd name="connsiteY1-94" fmla="*/ 751440 h 1901227"/>
              <a:gd name="connsiteX2-95" fmla="*/ 2073243 w 2073243"/>
              <a:gd name="connsiteY2-96" fmla="*/ 1901227 h 1901227"/>
              <a:gd name="connsiteX0-97" fmla="*/ 0 w 2073243"/>
              <a:gd name="connsiteY0-98" fmla="*/ 0 h 1901227"/>
              <a:gd name="connsiteX1-99" fmla="*/ 941560 w 2073243"/>
              <a:gd name="connsiteY1-100" fmla="*/ 751440 h 1901227"/>
              <a:gd name="connsiteX2-101" fmla="*/ 2073243 w 2073243"/>
              <a:gd name="connsiteY2-102" fmla="*/ 1901227 h 1901227"/>
              <a:gd name="connsiteX0-103" fmla="*/ 0 w 2073243"/>
              <a:gd name="connsiteY0-104" fmla="*/ 0 h 1901227"/>
              <a:gd name="connsiteX1-105" fmla="*/ 941560 w 2073243"/>
              <a:gd name="connsiteY1-106" fmla="*/ 751440 h 1901227"/>
              <a:gd name="connsiteX2-107" fmla="*/ 2073243 w 2073243"/>
              <a:gd name="connsiteY2-108" fmla="*/ 1901227 h 1901227"/>
              <a:gd name="connsiteX0-109" fmla="*/ 0 w 2073243"/>
              <a:gd name="connsiteY0-110" fmla="*/ 0 h 1901227"/>
              <a:gd name="connsiteX1-111" fmla="*/ 941560 w 2073243"/>
              <a:gd name="connsiteY1-112" fmla="*/ 751440 h 1901227"/>
              <a:gd name="connsiteX2-113" fmla="*/ 2073243 w 2073243"/>
              <a:gd name="connsiteY2-114" fmla="*/ 1901227 h 1901227"/>
              <a:gd name="connsiteX0-115" fmla="*/ 0 w 2073243"/>
              <a:gd name="connsiteY0-116" fmla="*/ 0 h 1901227"/>
              <a:gd name="connsiteX1-117" fmla="*/ 941560 w 2073243"/>
              <a:gd name="connsiteY1-118" fmla="*/ 751440 h 1901227"/>
              <a:gd name="connsiteX2-119" fmla="*/ 2073243 w 2073243"/>
              <a:gd name="connsiteY2-120" fmla="*/ 1901227 h 1901227"/>
              <a:gd name="connsiteX0-121" fmla="*/ 0 w 2073243"/>
              <a:gd name="connsiteY0-122" fmla="*/ 0 h 1901227"/>
              <a:gd name="connsiteX1-123" fmla="*/ 941560 w 2073243"/>
              <a:gd name="connsiteY1-124" fmla="*/ 751440 h 1901227"/>
              <a:gd name="connsiteX2-125" fmla="*/ 2073243 w 2073243"/>
              <a:gd name="connsiteY2-126" fmla="*/ 1901227 h 1901227"/>
              <a:gd name="connsiteX0-127" fmla="*/ 0 w 2073243"/>
              <a:gd name="connsiteY0-128" fmla="*/ 0 h 1901227"/>
              <a:gd name="connsiteX1-129" fmla="*/ 941560 w 2073243"/>
              <a:gd name="connsiteY1-130" fmla="*/ 751440 h 1901227"/>
              <a:gd name="connsiteX2-131" fmla="*/ 2073243 w 2073243"/>
              <a:gd name="connsiteY2-132" fmla="*/ 1901227 h 1901227"/>
              <a:gd name="connsiteX0-133" fmla="*/ 0 w 2553077"/>
              <a:gd name="connsiteY0-134" fmla="*/ 0 h 1855960"/>
              <a:gd name="connsiteX1-135" fmla="*/ 1421394 w 2553077"/>
              <a:gd name="connsiteY1-136" fmla="*/ 706173 h 1855960"/>
              <a:gd name="connsiteX2-137" fmla="*/ 2553077 w 2553077"/>
              <a:gd name="connsiteY2-138" fmla="*/ 1855960 h 1855960"/>
              <a:gd name="connsiteX0-139" fmla="*/ 0 w 2553077"/>
              <a:gd name="connsiteY0-140" fmla="*/ 3218 h 1859178"/>
              <a:gd name="connsiteX1-141" fmla="*/ 1421394 w 2553077"/>
              <a:gd name="connsiteY1-142" fmla="*/ 709391 h 1859178"/>
              <a:gd name="connsiteX2-143" fmla="*/ 2553077 w 2553077"/>
              <a:gd name="connsiteY2-144" fmla="*/ 1859178 h 1859178"/>
              <a:gd name="connsiteX0-145" fmla="*/ 0 w 2553077"/>
              <a:gd name="connsiteY0-146" fmla="*/ 4429 h 1860389"/>
              <a:gd name="connsiteX1-147" fmla="*/ 1421394 w 2553077"/>
              <a:gd name="connsiteY1-148" fmla="*/ 710602 h 1860389"/>
              <a:gd name="connsiteX2-149" fmla="*/ 2553077 w 2553077"/>
              <a:gd name="connsiteY2-150" fmla="*/ 1860389 h 18603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53077" h="1860389">
                <a:moveTo>
                  <a:pt x="0" y="4429"/>
                </a:moveTo>
                <a:cubicBezTo>
                  <a:pt x="1364056" y="-40839"/>
                  <a:pt x="1303698" y="265474"/>
                  <a:pt x="1421394" y="710602"/>
                </a:cubicBezTo>
                <a:cubicBezTo>
                  <a:pt x="1539090" y="1155730"/>
                  <a:pt x="1804657" y="1806068"/>
                  <a:pt x="2553077" y="1860389"/>
                </a:cubicBezTo>
              </a:path>
            </a:pathLst>
          </a:custGeom>
          <a:noFill/>
          <a:ln w="9525">
            <a:solidFill>
              <a:srgbClr val="45BA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 flipH="1" flipV="1">
            <a:off x="4590107" y="1603175"/>
            <a:ext cx="2553077" cy="1860389"/>
          </a:xfrm>
          <a:custGeom>
            <a:avLst/>
            <a:gdLst>
              <a:gd name="connsiteX0" fmla="*/ 0 w 2100403"/>
              <a:gd name="connsiteY0" fmla="*/ 0 h 1846907"/>
              <a:gd name="connsiteX1" fmla="*/ 923453 w 2100403"/>
              <a:gd name="connsiteY1" fmla="*/ 905347 h 1846907"/>
              <a:gd name="connsiteX2" fmla="*/ 2100403 w 2100403"/>
              <a:gd name="connsiteY2" fmla="*/ 1846907 h 1846907"/>
              <a:gd name="connsiteX0-1" fmla="*/ 0 w 2100403"/>
              <a:gd name="connsiteY0-2" fmla="*/ 0 h 1846907"/>
              <a:gd name="connsiteX1-3" fmla="*/ 923453 w 2100403"/>
              <a:gd name="connsiteY1-4" fmla="*/ 905347 h 1846907"/>
              <a:gd name="connsiteX2-5" fmla="*/ 2100403 w 2100403"/>
              <a:gd name="connsiteY2-6" fmla="*/ 1846907 h 1846907"/>
              <a:gd name="connsiteX0-7" fmla="*/ 0 w 2100403"/>
              <a:gd name="connsiteY0-8" fmla="*/ 0 h 1846907"/>
              <a:gd name="connsiteX1-9" fmla="*/ 923453 w 2100403"/>
              <a:gd name="connsiteY1-10" fmla="*/ 905347 h 1846907"/>
              <a:gd name="connsiteX2-11" fmla="*/ 2100403 w 2100403"/>
              <a:gd name="connsiteY2-12" fmla="*/ 1846907 h 1846907"/>
              <a:gd name="connsiteX0-13" fmla="*/ 0 w 2100403"/>
              <a:gd name="connsiteY0-14" fmla="*/ 0 h 1846907"/>
              <a:gd name="connsiteX1-15" fmla="*/ 923453 w 2100403"/>
              <a:gd name="connsiteY1-16" fmla="*/ 905347 h 1846907"/>
              <a:gd name="connsiteX2-17" fmla="*/ 2100403 w 2100403"/>
              <a:gd name="connsiteY2-18" fmla="*/ 1846907 h 1846907"/>
              <a:gd name="connsiteX0-19" fmla="*/ 0 w 2100403"/>
              <a:gd name="connsiteY0-20" fmla="*/ 0 h 1846907"/>
              <a:gd name="connsiteX1-21" fmla="*/ 1077362 w 2100403"/>
              <a:gd name="connsiteY1-22" fmla="*/ 887241 h 1846907"/>
              <a:gd name="connsiteX2-23" fmla="*/ 2100403 w 2100403"/>
              <a:gd name="connsiteY2-24" fmla="*/ 1846907 h 1846907"/>
              <a:gd name="connsiteX0-25" fmla="*/ 0 w 2100403"/>
              <a:gd name="connsiteY0-26" fmla="*/ 0 h 1846907"/>
              <a:gd name="connsiteX1-27" fmla="*/ 1077362 w 2100403"/>
              <a:gd name="connsiteY1-28" fmla="*/ 887241 h 1846907"/>
              <a:gd name="connsiteX2-29" fmla="*/ 2100403 w 2100403"/>
              <a:gd name="connsiteY2-30" fmla="*/ 1846907 h 1846907"/>
              <a:gd name="connsiteX0-31" fmla="*/ 0 w 2100403"/>
              <a:gd name="connsiteY0-32" fmla="*/ 0 h 1846907"/>
              <a:gd name="connsiteX1-33" fmla="*/ 1004935 w 2100403"/>
              <a:gd name="connsiteY1-34" fmla="*/ 923455 h 1846907"/>
              <a:gd name="connsiteX2-35" fmla="*/ 2100403 w 2100403"/>
              <a:gd name="connsiteY2-36" fmla="*/ 1846907 h 1846907"/>
              <a:gd name="connsiteX0-37" fmla="*/ 0 w 2073243"/>
              <a:gd name="connsiteY0-38" fmla="*/ 0 h 1928388"/>
              <a:gd name="connsiteX1-39" fmla="*/ 1004935 w 2073243"/>
              <a:gd name="connsiteY1-40" fmla="*/ 923455 h 1928388"/>
              <a:gd name="connsiteX2-41" fmla="*/ 2073243 w 2073243"/>
              <a:gd name="connsiteY2-42" fmla="*/ 1928388 h 1928388"/>
              <a:gd name="connsiteX0-43" fmla="*/ 0 w 2073243"/>
              <a:gd name="connsiteY0-44" fmla="*/ 0 h 1928388"/>
              <a:gd name="connsiteX1-45" fmla="*/ 1004935 w 2073243"/>
              <a:gd name="connsiteY1-46" fmla="*/ 923455 h 1928388"/>
              <a:gd name="connsiteX2-47" fmla="*/ 2073243 w 2073243"/>
              <a:gd name="connsiteY2-48" fmla="*/ 1928388 h 1928388"/>
              <a:gd name="connsiteX0-49" fmla="*/ 0 w 2073243"/>
              <a:gd name="connsiteY0-50" fmla="*/ 0 h 1928388"/>
              <a:gd name="connsiteX1-51" fmla="*/ 1004935 w 2073243"/>
              <a:gd name="connsiteY1-52" fmla="*/ 923455 h 1928388"/>
              <a:gd name="connsiteX2-53" fmla="*/ 2073243 w 2073243"/>
              <a:gd name="connsiteY2-54" fmla="*/ 1928388 h 1928388"/>
              <a:gd name="connsiteX0-55" fmla="*/ 0 w 2073243"/>
              <a:gd name="connsiteY0-56" fmla="*/ 0 h 1928388"/>
              <a:gd name="connsiteX1-57" fmla="*/ 1004935 w 2073243"/>
              <a:gd name="connsiteY1-58" fmla="*/ 923455 h 1928388"/>
              <a:gd name="connsiteX2-59" fmla="*/ 2073243 w 2073243"/>
              <a:gd name="connsiteY2-60" fmla="*/ 1928388 h 1928388"/>
              <a:gd name="connsiteX0-61" fmla="*/ 0 w 2073243"/>
              <a:gd name="connsiteY0-62" fmla="*/ 0 h 1928388"/>
              <a:gd name="connsiteX1-63" fmla="*/ 1004935 w 2073243"/>
              <a:gd name="connsiteY1-64" fmla="*/ 923455 h 1928388"/>
              <a:gd name="connsiteX2-65" fmla="*/ 2073243 w 2073243"/>
              <a:gd name="connsiteY2-66" fmla="*/ 1928388 h 1928388"/>
              <a:gd name="connsiteX0-67" fmla="*/ 0 w 2073243"/>
              <a:gd name="connsiteY0-68" fmla="*/ 0 h 1928388"/>
              <a:gd name="connsiteX1-69" fmla="*/ 1004935 w 2073243"/>
              <a:gd name="connsiteY1-70" fmla="*/ 923455 h 1928388"/>
              <a:gd name="connsiteX2-71" fmla="*/ 2073243 w 2073243"/>
              <a:gd name="connsiteY2-72" fmla="*/ 1928388 h 1928388"/>
              <a:gd name="connsiteX0-73" fmla="*/ 0 w 2073243"/>
              <a:gd name="connsiteY0-74" fmla="*/ 0 h 1928388"/>
              <a:gd name="connsiteX1-75" fmla="*/ 941560 w 2073243"/>
              <a:gd name="connsiteY1-76" fmla="*/ 751440 h 1928388"/>
              <a:gd name="connsiteX2-77" fmla="*/ 2073243 w 2073243"/>
              <a:gd name="connsiteY2-78" fmla="*/ 1928388 h 1928388"/>
              <a:gd name="connsiteX0-79" fmla="*/ 0 w 2073243"/>
              <a:gd name="connsiteY0-80" fmla="*/ 0 h 1928388"/>
              <a:gd name="connsiteX1-81" fmla="*/ 941560 w 2073243"/>
              <a:gd name="connsiteY1-82" fmla="*/ 751440 h 1928388"/>
              <a:gd name="connsiteX2-83" fmla="*/ 2073243 w 2073243"/>
              <a:gd name="connsiteY2-84" fmla="*/ 1928388 h 1928388"/>
              <a:gd name="connsiteX0-85" fmla="*/ 0 w 2073243"/>
              <a:gd name="connsiteY0-86" fmla="*/ 0 h 1901227"/>
              <a:gd name="connsiteX1-87" fmla="*/ 941560 w 2073243"/>
              <a:gd name="connsiteY1-88" fmla="*/ 751440 h 1901227"/>
              <a:gd name="connsiteX2-89" fmla="*/ 2073243 w 2073243"/>
              <a:gd name="connsiteY2-90" fmla="*/ 1901227 h 1901227"/>
              <a:gd name="connsiteX0-91" fmla="*/ 0 w 2073243"/>
              <a:gd name="connsiteY0-92" fmla="*/ 0 h 1901227"/>
              <a:gd name="connsiteX1-93" fmla="*/ 941560 w 2073243"/>
              <a:gd name="connsiteY1-94" fmla="*/ 751440 h 1901227"/>
              <a:gd name="connsiteX2-95" fmla="*/ 2073243 w 2073243"/>
              <a:gd name="connsiteY2-96" fmla="*/ 1901227 h 1901227"/>
              <a:gd name="connsiteX0-97" fmla="*/ 0 w 2073243"/>
              <a:gd name="connsiteY0-98" fmla="*/ 0 h 1901227"/>
              <a:gd name="connsiteX1-99" fmla="*/ 941560 w 2073243"/>
              <a:gd name="connsiteY1-100" fmla="*/ 751440 h 1901227"/>
              <a:gd name="connsiteX2-101" fmla="*/ 2073243 w 2073243"/>
              <a:gd name="connsiteY2-102" fmla="*/ 1901227 h 1901227"/>
              <a:gd name="connsiteX0-103" fmla="*/ 0 w 2073243"/>
              <a:gd name="connsiteY0-104" fmla="*/ 0 h 1901227"/>
              <a:gd name="connsiteX1-105" fmla="*/ 941560 w 2073243"/>
              <a:gd name="connsiteY1-106" fmla="*/ 751440 h 1901227"/>
              <a:gd name="connsiteX2-107" fmla="*/ 2073243 w 2073243"/>
              <a:gd name="connsiteY2-108" fmla="*/ 1901227 h 1901227"/>
              <a:gd name="connsiteX0-109" fmla="*/ 0 w 2073243"/>
              <a:gd name="connsiteY0-110" fmla="*/ 0 h 1901227"/>
              <a:gd name="connsiteX1-111" fmla="*/ 941560 w 2073243"/>
              <a:gd name="connsiteY1-112" fmla="*/ 751440 h 1901227"/>
              <a:gd name="connsiteX2-113" fmla="*/ 2073243 w 2073243"/>
              <a:gd name="connsiteY2-114" fmla="*/ 1901227 h 1901227"/>
              <a:gd name="connsiteX0-115" fmla="*/ 0 w 2073243"/>
              <a:gd name="connsiteY0-116" fmla="*/ 0 h 1901227"/>
              <a:gd name="connsiteX1-117" fmla="*/ 941560 w 2073243"/>
              <a:gd name="connsiteY1-118" fmla="*/ 751440 h 1901227"/>
              <a:gd name="connsiteX2-119" fmla="*/ 2073243 w 2073243"/>
              <a:gd name="connsiteY2-120" fmla="*/ 1901227 h 1901227"/>
              <a:gd name="connsiteX0-121" fmla="*/ 0 w 2073243"/>
              <a:gd name="connsiteY0-122" fmla="*/ 0 h 1901227"/>
              <a:gd name="connsiteX1-123" fmla="*/ 941560 w 2073243"/>
              <a:gd name="connsiteY1-124" fmla="*/ 751440 h 1901227"/>
              <a:gd name="connsiteX2-125" fmla="*/ 2073243 w 2073243"/>
              <a:gd name="connsiteY2-126" fmla="*/ 1901227 h 1901227"/>
              <a:gd name="connsiteX0-127" fmla="*/ 0 w 2073243"/>
              <a:gd name="connsiteY0-128" fmla="*/ 0 h 1901227"/>
              <a:gd name="connsiteX1-129" fmla="*/ 941560 w 2073243"/>
              <a:gd name="connsiteY1-130" fmla="*/ 751440 h 1901227"/>
              <a:gd name="connsiteX2-131" fmla="*/ 2073243 w 2073243"/>
              <a:gd name="connsiteY2-132" fmla="*/ 1901227 h 1901227"/>
              <a:gd name="connsiteX0-133" fmla="*/ 0 w 2553077"/>
              <a:gd name="connsiteY0-134" fmla="*/ 0 h 1855960"/>
              <a:gd name="connsiteX1-135" fmla="*/ 1421394 w 2553077"/>
              <a:gd name="connsiteY1-136" fmla="*/ 706173 h 1855960"/>
              <a:gd name="connsiteX2-137" fmla="*/ 2553077 w 2553077"/>
              <a:gd name="connsiteY2-138" fmla="*/ 1855960 h 1855960"/>
              <a:gd name="connsiteX0-139" fmla="*/ 0 w 2553077"/>
              <a:gd name="connsiteY0-140" fmla="*/ 3218 h 1859178"/>
              <a:gd name="connsiteX1-141" fmla="*/ 1421394 w 2553077"/>
              <a:gd name="connsiteY1-142" fmla="*/ 709391 h 1859178"/>
              <a:gd name="connsiteX2-143" fmla="*/ 2553077 w 2553077"/>
              <a:gd name="connsiteY2-144" fmla="*/ 1859178 h 1859178"/>
              <a:gd name="connsiteX0-145" fmla="*/ 0 w 2553077"/>
              <a:gd name="connsiteY0-146" fmla="*/ 4429 h 1860389"/>
              <a:gd name="connsiteX1-147" fmla="*/ 1421394 w 2553077"/>
              <a:gd name="connsiteY1-148" fmla="*/ 710602 h 1860389"/>
              <a:gd name="connsiteX2-149" fmla="*/ 2553077 w 2553077"/>
              <a:gd name="connsiteY2-150" fmla="*/ 1860389 h 18603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53077" h="1860389">
                <a:moveTo>
                  <a:pt x="0" y="4429"/>
                </a:moveTo>
                <a:cubicBezTo>
                  <a:pt x="1364056" y="-40839"/>
                  <a:pt x="1303698" y="265474"/>
                  <a:pt x="1421394" y="710602"/>
                </a:cubicBezTo>
                <a:cubicBezTo>
                  <a:pt x="1539090" y="1155730"/>
                  <a:pt x="1804657" y="1806068"/>
                  <a:pt x="2553077" y="1860389"/>
                </a:cubicBezTo>
              </a:path>
            </a:pathLst>
          </a:custGeom>
          <a:noFill/>
          <a:ln w="9525">
            <a:solidFill>
              <a:srgbClr val="45BA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椭圆 1"/>
          <p:cNvSpPr/>
          <p:nvPr>
            <p:custDataLst>
              <p:tags r:id="rId1"/>
            </p:custDataLst>
          </p:nvPr>
        </p:nvSpPr>
        <p:spPr>
          <a:xfrm>
            <a:off x="3576040" y="1593257"/>
            <a:ext cx="1991920" cy="19919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6652" y="1849442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8029" y="1849442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8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8" grpId="0" animBg="1"/>
      <p:bldP spid="4" grpId="0" animBg="1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02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zh-CN" altLang="en-US" sz="2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900" dirty="0">
              <a:solidFill>
                <a:srgbClr val="3DA768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ISPRING_PRESENTATION_TITLE" val="创意中国风ppt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2391</Words>
  <Application>WPS 演示</Application>
  <PresentationFormat>全屏显示(16:9)</PresentationFormat>
  <Paragraphs>268</Paragraphs>
  <Slides>25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华文楷体</vt:lpstr>
      <vt:lpstr>方正启笛繁体</vt:lpstr>
      <vt:lpstr>造字工房悦黑演示版常规体</vt:lpstr>
      <vt:lpstr>黑体</vt:lpstr>
      <vt:lpstr>Calibri</vt:lpstr>
      <vt:lpstr>微软雅黑</vt:lpstr>
      <vt:lpstr>Arial Unicode MS</vt:lpstr>
      <vt:lpstr>等线 Light</vt:lpstr>
      <vt:lpstr>Calibri Light</vt:lpstr>
      <vt:lpstr>Source Sans Pro Black</vt:lpstr>
      <vt:lpstr>Segoe Print</vt:lpstr>
      <vt:lpstr>Meiryo</vt:lpstr>
      <vt:lpstr>Yu Gothic UI</vt:lpstr>
      <vt:lpstr>Arial Narrow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dc:description/>
  <cp:lastModifiedBy> </cp:lastModifiedBy>
  <cp:revision>513</cp:revision>
  <dcterms:created xsi:type="dcterms:W3CDTF">2017-07-25T02:34:00Z</dcterms:created>
  <dcterms:modified xsi:type="dcterms:W3CDTF">2019-07-24T07:54:38Z</dcterms:modified>
  <cp:category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