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4" r:id="rId3"/>
    <p:sldId id="307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第五课时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3a-Self Check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come to my party?</a:t>
            </a:r>
            <a:endParaRPr lang="zh-CN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62545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  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36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02500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9</a:t>
            </a:r>
            <a:endParaRPr lang="zh-CN" altLang="en-US" sz="48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4484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094"/>
            <a:ext cx="11430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1.When did the three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客人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from the USA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 can find the correct date on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hear that the famous singer is going to give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音乐会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our city.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 is going to be an important sport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August.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5.There is 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ceremony for a new supermarket.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tell  ) you this story.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2.They are going to have two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concert  ) at this time of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receive  ) an invitation three days ago.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cook  ) dinner and washed the dishes just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 would love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come  ) to your birthday party.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31614" y="1583357"/>
            <a:ext cx="9271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31615" y="1905573"/>
            <a:ext cx="927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881930" y="1945876"/>
            <a:ext cx="121407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881930" y="2268092"/>
            <a:ext cx="12140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096000" y="2425186"/>
            <a:ext cx="11116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0" y="2747402"/>
            <a:ext cx="1111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193902" y="2800658"/>
            <a:ext cx="90209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193902" y="3122874"/>
            <a:ext cx="9020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095699" y="3195451"/>
            <a:ext cx="121765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095699" y="3517667"/>
            <a:ext cx="1217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900257" y="3982312"/>
            <a:ext cx="75688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1900258" y="4304528"/>
            <a:ext cx="7568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881468" y="4423376"/>
            <a:ext cx="12140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881469" y="4745592"/>
            <a:ext cx="1214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353420" y="4785895"/>
            <a:ext cx="12140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1353421" y="5108111"/>
            <a:ext cx="1214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157979" y="5206385"/>
            <a:ext cx="93772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1157979" y="5528601"/>
            <a:ext cx="937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567488" y="5570660"/>
            <a:ext cx="11008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2567489" y="5892876"/>
            <a:ext cx="1100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2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你愿意来参观我的房子吗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我愿意去。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—Would you like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to.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你多久能收到你父母的来信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 do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parents?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保罗盼望尽早与他的笔友见面。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pen friend as soon as possible.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你们想要什么样的饮料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drinks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would/do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you/you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like/want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下周你想和我一起去购物吗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me next week?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34795" y="2218059"/>
            <a:ext cx="307872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934796" y="2540275"/>
            <a:ext cx="30787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39354" y="3364453"/>
            <a:ext cx="17788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39354" y="3686669"/>
            <a:ext cx="1778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70542" y="4165193"/>
            <a:ext cx="49254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70542" y="4487409"/>
            <a:ext cx="49254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934795" y="4989370"/>
            <a:ext cx="46063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934795" y="5311586"/>
            <a:ext cx="46063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428726" y="5804915"/>
            <a:ext cx="441267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428726" y="6127131"/>
            <a:ext cx="44126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19766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 have to prepare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English exam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 afternoon.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A.at;on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B.on;for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C.for;on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D.for;in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)2.Tina gets up late,so she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school by taxi.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A.can	B.may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C.has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	D.must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)3.They were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 the wild animals in the zoo.They felt very excited.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A.surprised	B.surprising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C.bored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D.boring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he came back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met him on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A.before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C.until	D.after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)5.No one can be successful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A.through	B.for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C.with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D.without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1384" y="1405348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591384" y="2599447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91384" y="3438544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591384" y="4621885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591384" y="5471740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52039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B:Well,do you want to go swimming in the park on Saturday?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we can also boat for a while.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B:Then there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party.Ruth invited us to dinner on Saturday night.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A:Oh,I forgot it.3.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B:Maybe late.Ruth wants to go out after dinner to a place where we can dance.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A:Then 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sleep all the next day.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will be a football match on TV on Sunday morning.I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miss it.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A:Of course not.And in the afternoon 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go to the movies.There will be a new movie.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B:Our weekends are always busy.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49027" y="146502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49027" y="178723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49027" y="219654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49027" y="251875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676612" y="307546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2676612" y="339768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49027" y="428207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49027" y="460428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149027" y="584192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149027" y="616414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6757"/>
            <a:ext cx="11430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 time shall we get there?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sounds like a busy weekend.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 not?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not.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E.Do you have any plans for this weekend?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F.When did it start?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G.Oh,you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121</Words>
  <Application>Microsoft Office PowerPoint</Application>
  <PresentationFormat>宽屏</PresentationFormat>
  <Paragraphs>63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Can you come to my party?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2018-06-29T08:05:00Z</dcterms:created>
  <dcterms:modified xsi:type="dcterms:W3CDTF">2023-01-16T18:13:51Z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AC7833EC4DF54EFC91F07A3DB78FABEE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