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5175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0DB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88" autoAdjust="0"/>
    <p:restoredTop sz="94660"/>
  </p:normalViewPr>
  <p:slideViewPr>
    <p:cSldViewPr showGuides="1">
      <p:cViewPr>
        <p:scale>
          <a:sx n="55" d="100"/>
          <a:sy n="55" d="100"/>
        </p:scale>
        <p:origin x="42" y="-1494"/>
      </p:cViewPr>
      <p:guideLst>
        <p:guide orient="horz"/>
        <p:guide pos="3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9184-7E89-4044-82D7-7DBF2A3307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55957-BAA4-41F9-9CB7-A2B7CE9C8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5957-BAA4-41F9-9CB7-A2B7CE9C84B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0EB3-4F1A-469E-AAAD-2FC3C90F13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58FD-5D7A-4127-9591-9EECF1ADB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2.wdp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74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rgbClr val="17375E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4"/>
          <p:cNvSpPr txBox="1"/>
          <p:nvPr/>
        </p:nvSpPr>
        <p:spPr>
          <a:xfrm>
            <a:off x="9368577" y="1988840"/>
            <a:ext cx="2705674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5723540"/>
            <a:ext cx="12195175" cy="45719"/>
          </a:xfrm>
          <a:prstGeom prst="rect">
            <a:avLst/>
          </a:pr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 rot="14924593">
            <a:off x="-54783" y="306756"/>
            <a:ext cx="6541454" cy="6498998"/>
            <a:chOff x="2803371" y="525472"/>
            <a:chExt cx="5870573" cy="5832474"/>
          </a:xfrm>
        </p:grpSpPr>
        <p:sp>
          <p:nvSpPr>
            <p:cNvPr id="41" name="Freeform 221"/>
            <p:cNvSpPr/>
            <p:nvPr/>
          </p:nvSpPr>
          <p:spPr bwMode="auto">
            <a:xfrm>
              <a:off x="3314546" y="3646496"/>
              <a:ext cx="630238" cy="1574800"/>
            </a:xfrm>
            <a:custGeom>
              <a:avLst/>
              <a:gdLst>
                <a:gd name="T0" fmla="*/ 0 w 397"/>
                <a:gd name="T1" fmla="*/ 992 h 992"/>
                <a:gd name="T2" fmla="*/ 397 w 397"/>
                <a:gd name="T3" fmla="*/ 0 h 992"/>
                <a:gd name="T4" fmla="*/ 0 w 397"/>
                <a:gd name="T5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992">
                  <a:moveTo>
                    <a:pt x="0" y="992"/>
                  </a:moveTo>
                  <a:lnTo>
                    <a:pt x="397" y="0"/>
                  </a:lnTo>
                  <a:lnTo>
                    <a:pt x="0" y="9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222"/>
            <p:cNvSpPr>
              <a:spLocks noChangeShapeType="1"/>
            </p:cNvSpPr>
            <p:nvPr/>
          </p:nvSpPr>
          <p:spPr bwMode="auto">
            <a:xfrm flipV="1">
              <a:off x="3314546" y="3646496"/>
              <a:ext cx="630238" cy="1574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3"/>
            <p:cNvSpPr/>
            <p:nvPr/>
          </p:nvSpPr>
          <p:spPr bwMode="auto">
            <a:xfrm>
              <a:off x="3314546" y="3643322"/>
              <a:ext cx="633413" cy="1577975"/>
            </a:xfrm>
            <a:custGeom>
              <a:avLst/>
              <a:gdLst>
                <a:gd name="T0" fmla="*/ 3 w 399"/>
                <a:gd name="T1" fmla="*/ 994 h 994"/>
                <a:gd name="T2" fmla="*/ 0 w 399"/>
                <a:gd name="T3" fmla="*/ 994 h 994"/>
                <a:gd name="T4" fmla="*/ 397 w 399"/>
                <a:gd name="T5" fmla="*/ 0 h 994"/>
                <a:gd name="T6" fmla="*/ 399 w 399"/>
                <a:gd name="T7" fmla="*/ 2 h 994"/>
                <a:gd name="T8" fmla="*/ 3 w 399"/>
                <a:gd name="T9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994">
                  <a:moveTo>
                    <a:pt x="3" y="994"/>
                  </a:moveTo>
                  <a:lnTo>
                    <a:pt x="0" y="994"/>
                  </a:lnTo>
                  <a:lnTo>
                    <a:pt x="397" y="0"/>
                  </a:lnTo>
                  <a:lnTo>
                    <a:pt x="399" y="2"/>
                  </a:lnTo>
                  <a:lnTo>
                    <a:pt x="3" y="9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24"/>
            <p:cNvSpPr/>
            <p:nvPr/>
          </p:nvSpPr>
          <p:spPr bwMode="auto">
            <a:xfrm>
              <a:off x="3314546" y="4545022"/>
              <a:ext cx="838200" cy="676275"/>
            </a:xfrm>
            <a:custGeom>
              <a:avLst/>
              <a:gdLst>
                <a:gd name="T0" fmla="*/ 0 w 528"/>
                <a:gd name="T1" fmla="*/ 426 h 426"/>
                <a:gd name="T2" fmla="*/ 528 w 528"/>
                <a:gd name="T3" fmla="*/ 0 h 426"/>
                <a:gd name="T4" fmla="*/ 0 w 528"/>
                <a:gd name="T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426">
                  <a:moveTo>
                    <a:pt x="0" y="426"/>
                  </a:moveTo>
                  <a:lnTo>
                    <a:pt x="528" y="0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Line 225"/>
            <p:cNvSpPr>
              <a:spLocks noChangeShapeType="1"/>
            </p:cNvSpPr>
            <p:nvPr/>
          </p:nvSpPr>
          <p:spPr bwMode="auto">
            <a:xfrm flipV="1">
              <a:off x="3314546" y="4545022"/>
              <a:ext cx="838200" cy="6762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26"/>
            <p:cNvSpPr/>
            <p:nvPr/>
          </p:nvSpPr>
          <p:spPr bwMode="auto">
            <a:xfrm>
              <a:off x="3314546" y="4540260"/>
              <a:ext cx="842963" cy="685800"/>
            </a:xfrm>
            <a:custGeom>
              <a:avLst/>
              <a:gdLst>
                <a:gd name="T0" fmla="*/ 3 w 531"/>
                <a:gd name="T1" fmla="*/ 432 h 432"/>
                <a:gd name="T2" fmla="*/ 0 w 531"/>
                <a:gd name="T3" fmla="*/ 427 h 432"/>
                <a:gd name="T4" fmla="*/ 528 w 531"/>
                <a:gd name="T5" fmla="*/ 0 h 432"/>
                <a:gd name="T6" fmla="*/ 531 w 531"/>
                <a:gd name="T7" fmla="*/ 3 h 432"/>
                <a:gd name="T8" fmla="*/ 3 w 53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432">
                  <a:moveTo>
                    <a:pt x="3" y="432"/>
                  </a:moveTo>
                  <a:lnTo>
                    <a:pt x="0" y="427"/>
                  </a:lnTo>
                  <a:lnTo>
                    <a:pt x="528" y="0"/>
                  </a:lnTo>
                  <a:lnTo>
                    <a:pt x="531" y="3"/>
                  </a:lnTo>
                  <a:lnTo>
                    <a:pt x="3" y="4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27"/>
            <p:cNvSpPr/>
            <p:nvPr/>
          </p:nvSpPr>
          <p:spPr bwMode="auto">
            <a:xfrm>
              <a:off x="3314546" y="5119697"/>
              <a:ext cx="1285875" cy="101600"/>
            </a:xfrm>
            <a:custGeom>
              <a:avLst/>
              <a:gdLst>
                <a:gd name="T0" fmla="*/ 0 w 810"/>
                <a:gd name="T1" fmla="*/ 64 h 64"/>
                <a:gd name="T2" fmla="*/ 810 w 810"/>
                <a:gd name="T3" fmla="*/ 0 h 64"/>
                <a:gd name="T4" fmla="*/ 0 w 810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0" h="64">
                  <a:moveTo>
                    <a:pt x="0" y="64"/>
                  </a:moveTo>
                  <a:lnTo>
                    <a:pt x="81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228"/>
            <p:cNvSpPr>
              <a:spLocks noChangeShapeType="1"/>
            </p:cNvSpPr>
            <p:nvPr/>
          </p:nvSpPr>
          <p:spPr bwMode="auto">
            <a:xfrm flipV="1">
              <a:off x="3314546" y="5119697"/>
              <a:ext cx="1285875" cy="1016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9"/>
            <p:cNvSpPr/>
            <p:nvPr/>
          </p:nvSpPr>
          <p:spPr bwMode="auto">
            <a:xfrm>
              <a:off x="3314546" y="5114934"/>
              <a:ext cx="1285875" cy="111125"/>
            </a:xfrm>
            <a:custGeom>
              <a:avLst/>
              <a:gdLst>
                <a:gd name="T0" fmla="*/ 0 w 810"/>
                <a:gd name="T1" fmla="*/ 70 h 70"/>
                <a:gd name="T2" fmla="*/ 0 w 810"/>
                <a:gd name="T3" fmla="*/ 65 h 70"/>
                <a:gd name="T4" fmla="*/ 807 w 810"/>
                <a:gd name="T5" fmla="*/ 0 h 70"/>
                <a:gd name="T6" fmla="*/ 810 w 810"/>
                <a:gd name="T7" fmla="*/ 3 h 70"/>
                <a:gd name="T8" fmla="*/ 0 w 81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0">
                  <a:moveTo>
                    <a:pt x="0" y="70"/>
                  </a:moveTo>
                  <a:lnTo>
                    <a:pt x="0" y="65"/>
                  </a:lnTo>
                  <a:lnTo>
                    <a:pt x="807" y="0"/>
                  </a:lnTo>
                  <a:lnTo>
                    <a:pt x="810" y="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0"/>
            <p:cNvSpPr/>
            <p:nvPr/>
          </p:nvSpPr>
          <p:spPr bwMode="auto">
            <a:xfrm>
              <a:off x="2985932" y="3646496"/>
              <a:ext cx="958851" cy="647700"/>
            </a:xfrm>
            <a:custGeom>
              <a:avLst/>
              <a:gdLst>
                <a:gd name="T0" fmla="*/ 0 w 604"/>
                <a:gd name="T1" fmla="*/ 408 h 408"/>
                <a:gd name="T2" fmla="*/ 604 w 604"/>
                <a:gd name="T3" fmla="*/ 0 h 408"/>
                <a:gd name="T4" fmla="*/ 0 w 604"/>
                <a:gd name="T5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4" h="408">
                  <a:moveTo>
                    <a:pt x="0" y="408"/>
                  </a:moveTo>
                  <a:lnTo>
                    <a:pt x="604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231"/>
            <p:cNvSpPr>
              <a:spLocks noChangeShapeType="1"/>
            </p:cNvSpPr>
            <p:nvPr/>
          </p:nvSpPr>
          <p:spPr bwMode="auto">
            <a:xfrm flipV="1">
              <a:off x="2985932" y="3646496"/>
              <a:ext cx="958851" cy="647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2"/>
            <p:cNvSpPr/>
            <p:nvPr/>
          </p:nvSpPr>
          <p:spPr bwMode="auto">
            <a:xfrm>
              <a:off x="2985932" y="3643322"/>
              <a:ext cx="962025" cy="654050"/>
            </a:xfrm>
            <a:custGeom>
              <a:avLst/>
              <a:gdLst>
                <a:gd name="T0" fmla="*/ 0 w 606"/>
                <a:gd name="T1" fmla="*/ 412 h 412"/>
                <a:gd name="T2" fmla="*/ 0 w 606"/>
                <a:gd name="T3" fmla="*/ 410 h 412"/>
                <a:gd name="T4" fmla="*/ 604 w 606"/>
                <a:gd name="T5" fmla="*/ 0 h 412"/>
                <a:gd name="T6" fmla="*/ 606 w 606"/>
                <a:gd name="T7" fmla="*/ 2 h 412"/>
                <a:gd name="T8" fmla="*/ 0 w 606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412">
                  <a:moveTo>
                    <a:pt x="0" y="412"/>
                  </a:moveTo>
                  <a:lnTo>
                    <a:pt x="0" y="410"/>
                  </a:lnTo>
                  <a:lnTo>
                    <a:pt x="604" y="0"/>
                  </a:lnTo>
                  <a:lnTo>
                    <a:pt x="606" y="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3"/>
            <p:cNvSpPr/>
            <p:nvPr/>
          </p:nvSpPr>
          <p:spPr bwMode="auto">
            <a:xfrm>
              <a:off x="2985932" y="4294196"/>
              <a:ext cx="1166814" cy="250825"/>
            </a:xfrm>
            <a:custGeom>
              <a:avLst/>
              <a:gdLst>
                <a:gd name="T0" fmla="*/ 0 w 735"/>
                <a:gd name="T1" fmla="*/ 0 h 158"/>
                <a:gd name="T2" fmla="*/ 735 w 735"/>
                <a:gd name="T3" fmla="*/ 158 h 158"/>
                <a:gd name="T4" fmla="*/ 0 w 735"/>
                <a:gd name="T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5" h="158">
                  <a:moveTo>
                    <a:pt x="0" y="0"/>
                  </a:moveTo>
                  <a:lnTo>
                    <a:pt x="735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234"/>
            <p:cNvSpPr>
              <a:spLocks noChangeShapeType="1"/>
            </p:cNvSpPr>
            <p:nvPr/>
          </p:nvSpPr>
          <p:spPr bwMode="auto">
            <a:xfrm>
              <a:off x="2985932" y="4294196"/>
              <a:ext cx="1166814" cy="2508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35"/>
            <p:cNvSpPr/>
            <p:nvPr/>
          </p:nvSpPr>
          <p:spPr bwMode="auto">
            <a:xfrm>
              <a:off x="2985932" y="4294196"/>
              <a:ext cx="1166814" cy="255588"/>
            </a:xfrm>
            <a:custGeom>
              <a:avLst/>
              <a:gdLst>
                <a:gd name="T0" fmla="*/ 735 w 735"/>
                <a:gd name="T1" fmla="*/ 161 h 161"/>
                <a:gd name="T2" fmla="*/ 0 w 735"/>
                <a:gd name="T3" fmla="*/ 2 h 161"/>
                <a:gd name="T4" fmla="*/ 0 w 735"/>
                <a:gd name="T5" fmla="*/ 0 h 161"/>
                <a:gd name="T6" fmla="*/ 735 w 735"/>
                <a:gd name="T7" fmla="*/ 155 h 161"/>
                <a:gd name="T8" fmla="*/ 735 w 735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161">
                  <a:moveTo>
                    <a:pt x="735" y="16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735" y="155"/>
                  </a:lnTo>
                  <a:lnTo>
                    <a:pt x="735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36"/>
            <p:cNvSpPr/>
            <p:nvPr/>
          </p:nvSpPr>
          <p:spPr bwMode="auto">
            <a:xfrm>
              <a:off x="2985932" y="4294196"/>
              <a:ext cx="1614488" cy="825500"/>
            </a:xfrm>
            <a:custGeom>
              <a:avLst/>
              <a:gdLst>
                <a:gd name="T0" fmla="*/ 0 w 1017"/>
                <a:gd name="T1" fmla="*/ 0 h 520"/>
                <a:gd name="T2" fmla="*/ 1017 w 1017"/>
                <a:gd name="T3" fmla="*/ 520 h 520"/>
                <a:gd name="T4" fmla="*/ 0 w 1017"/>
                <a:gd name="T5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7" h="520">
                  <a:moveTo>
                    <a:pt x="0" y="0"/>
                  </a:moveTo>
                  <a:lnTo>
                    <a:pt x="1017" y="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237"/>
            <p:cNvSpPr>
              <a:spLocks noChangeShapeType="1"/>
            </p:cNvSpPr>
            <p:nvPr/>
          </p:nvSpPr>
          <p:spPr bwMode="auto">
            <a:xfrm>
              <a:off x="2985932" y="4294196"/>
              <a:ext cx="1614488" cy="8255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38"/>
            <p:cNvSpPr/>
            <p:nvPr/>
          </p:nvSpPr>
          <p:spPr bwMode="auto">
            <a:xfrm>
              <a:off x="2985932" y="4294196"/>
              <a:ext cx="1614488" cy="825500"/>
            </a:xfrm>
            <a:custGeom>
              <a:avLst/>
              <a:gdLst>
                <a:gd name="T0" fmla="*/ 1014 w 1017"/>
                <a:gd name="T1" fmla="*/ 520 h 520"/>
                <a:gd name="T2" fmla="*/ 0 w 1017"/>
                <a:gd name="T3" fmla="*/ 2 h 520"/>
                <a:gd name="T4" fmla="*/ 0 w 1017"/>
                <a:gd name="T5" fmla="*/ 0 h 520"/>
                <a:gd name="T6" fmla="*/ 1017 w 1017"/>
                <a:gd name="T7" fmla="*/ 517 h 520"/>
                <a:gd name="T8" fmla="*/ 1014 w 1017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520">
                  <a:moveTo>
                    <a:pt x="1014" y="52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017" y="517"/>
                  </a:lnTo>
                  <a:lnTo>
                    <a:pt x="1014" y="5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39"/>
            <p:cNvSpPr/>
            <p:nvPr/>
          </p:nvSpPr>
          <p:spPr bwMode="auto">
            <a:xfrm>
              <a:off x="2944658" y="3375034"/>
              <a:ext cx="1000125" cy="271463"/>
            </a:xfrm>
            <a:custGeom>
              <a:avLst/>
              <a:gdLst>
                <a:gd name="T0" fmla="*/ 0 w 630"/>
                <a:gd name="T1" fmla="*/ 0 h 171"/>
                <a:gd name="T2" fmla="*/ 630 w 630"/>
                <a:gd name="T3" fmla="*/ 171 h 171"/>
                <a:gd name="T4" fmla="*/ 0 w 630"/>
                <a:gd name="T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0" h="171">
                  <a:moveTo>
                    <a:pt x="0" y="0"/>
                  </a:moveTo>
                  <a:lnTo>
                    <a:pt x="63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240"/>
            <p:cNvSpPr>
              <a:spLocks noChangeShapeType="1"/>
            </p:cNvSpPr>
            <p:nvPr/>
          </p:nvSpPr>
          <p:spPr bwMode="auto">
            <a:xfrm>
              <a:off x="2944658" y="3375034"/>
              <a:ext cx="1000125" cy="2714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1"/>
            <p:cNvSpPr/>
            <p:nvPr/>
          </p:nvSpPr>
          <p:spPr bwMode="auto">
            <a:xfrm>
              <a:off x="2944658" y="3375034"/>
              <a:ext cx="1003302" cy="271463"/>
            </a:xfrm>
            <a:custGeom>
              <a:avLst/>
              <a:gdLst>
                <a:gd name="T0" fmla="*/ 630 w 632"/>
                <a:gd name="T1" fmla="*/ 171 h 171"/>
                <a:gd name="T2" fmla="*/ 0 w 632"/>
                <a:gd name="T3" fmla="*/ 2 h 171"/>
                <a:gd name="T4" fmla="*/ 0 w 632"/>
                <a:gd name="T5" fmla="*/ 0 h 171"/>
                <a:gd name="T6" fmla="*/ 632 w 632"/>
                <a:gd name="T7" fmla="*/ 169 h 171"/>
                <a:gd name="T8" fmla="*/ 630 w 632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171">
                  <a:moveTo>
                    <a:pt x="630" y="17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32" y="169"/>
                  </a:lnTo>
                  <a:lnTo>
                    <a:pt x="630" y="1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2"/>
            <p:cNvSpPr/>
            <p:nvPr/>
          </p:nvSpPr>
          <p:spPr bwMode="auto">
            <a:xfrm>
              <a:off x="2944658" y="3375034"/>
              <a:ext cx="1208087" cy="1169988"/>
            </a:xfrm>
            <a:custGeom>
              <a:avLst/>
              <a:gdLst>
                <a:gd name="T0" fmla="*/ 0 w 761"/>
                <a:gd name="T1" fmla="*/ 0 h 737"/>
                <a:gd name="T2" fmla="*/ 761 w 761"/>
                <a:gd name="T3" fmla="*/ 737 h 737"/>
                <a:gd name="T4" fmla="*/ 0 w 761"/>
                <a:gd name="T5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737">
                  <a:moveTo>
                    <a:pt x="0" y="0"/>
                  </a:moveTo>
                  <a:lnTo>
                    <a:pt x="761" y="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Line 243"/>
            <p:cNvSpPr>
              <a:spLocks noChangeShapeType="1"/>
            </p:cNvSpPr>
            <p:nvPr/>
          </p:nvSpPr>
          <p:spPr bwMode="auto">
            <a:xfrm>
              <a:off x="2944658" y="3375034"/>
              <a:ext cx="1208087" cy="1169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44"/>
            <p:cNvSpPr/>
            <p:nvPr/>
          </p:nvSpPr>
          <p:spPr bwMode="auto">
            <a:xfrm>
              <a:off x="2944658" y="3375034"/>
              <a:ext cx="1212850" cy="1169988"/>
            </a:xfrm>
            <a:custGeom>
              <a:avLst/>
              <a:gdLst>
                <a:gd name="T0" fmla="*/ 761 w 764"/>
                <a:gd name="T1" fmla="*/ 737 h 737"/>
                <a:gd name="T2" fmla="*/ 0 w 764"/>
                <a:gd name="T3" fmla="*/ 2 h 737"/>
                <a:gd name="T4" fmla="*/ 2 w 764"/>
                <a:gd name="T5" fmla="*/ 0 h 737"/>
                <a:gd name="T6" fmla="*/ 764 w 764"/>
                <a:gd name="T7" fmla="*/ 734 h 737"/>
                <a:gd name="T8" fmla="*/ 761 w 764"/>
                <a:gd name="T9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4" h="737">
                  <a:moveTo>
                    <a:pt x="761" y="73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64" y="734"/>
                  </a:lnTo>
                  <a:lnTo>
                    <a:pt x="761" y="7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45"/>
            <p:cNvSpPr/>
            <p:nvPr/>
          </p:nvSpPr>
          <p:spPr bwMode="auto">
            <a:xfrm>
              <a:off x="2944658" y="1322396"/>
              <a:ext cx="2881312" cy="2052638"/>
            </a:xfrm>
            <a:custGeom>
              <a:avLst/>
              <a:gdLst>
                <a:gd name="T0" fmla="*/ 0 w 1815"/>
                <a:gd name="T1" fmla="*/ 1293 h 1293"/>
                <a:gd name="T2" fmla="*/ 1815 w 1815"/>
                <a:gd name="T3" fmla="*/ 0 h 1293"/>
                <a:gd name="T4" fmla="*/ 0 w 1815"/>
                <a:gd name="T5" fmla="*/ 129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5" h="1293">
                  <a:moveTo>
                    <a:pt x="0" y="1293"/>
                  </a:moveTo>
                  <a:lnTo>
                    <a:pt x="1815" y="0"/>
                  </a:lnTo>
                  <a:lnTo>
                    <a:pt x="0" y="1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246"/>
            <p:cNvSpPr>
              <a:spLocks noChangeShapeType="1"/>
            </p:cNvSpPr>
            <p:nvPr/>
          </p:nvSpPr>
          <p:spPr bwMode="auto">
            <a:xfrm flipV="1">
              <a:off x="2944658" y="1322396"/>
              <a:ext cx="2881312" cy="20526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47"/>
            <p:cNvSpPr/>
            <p:nvPr/>
          </p:nvSpPr>
          <p:spPr bwMode="auto">
            <a:xfrm>
              <a:off x="2944658" y="1322396"/>
              <a:ext cx="2881312" cy="2055812"/>
            </a:xfrm>
            <a:custGeom>
              <a:avLst/>
              <a:gdLst>
                <a:gd name="T0" fmla="*/ 2 w 1815"/>
                <a:gd name="T1" fmla="*/ 1295 h 1295"/>
                <a:gd name="T2" fmla="*/ 0 w 1815"/>
                <a:gd name="T3" fmla="*/ 1293 h 1295"/>
                <a:gd name="T4" fmla="*/ 1812 w 1815"/>
                <a:gd name="T5" fmla="*/ 0 h 1295"/>
                <a:gd name="T6" fmla="*/ 1815 w 1815"/>
                <a:gd name="T7" fmla="*/ 3 h 1295"/>
                <a:gd name="T8" fmla="*/ 2 w 1815"/>
                <a:gd name="T9" fmla="*/ 1295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5" h="1295">
                  <a:moveTo>
                    <a:pt x="2" y="1295"/>
                  </a:moveTo>
                  <a:lnTo>
                    <a:pt x="0" y="1293"/>
                  </a:lnTo>
                  <a:lnTo>
                    <a:pt x="1812" y="0"/>
                  </a:lnTo>
                  <a:lnTo>
                    <a:pt x="1815" y="3"/>
                  </a:lnTo>
                  <a:lnTo>
                    <a:pt x="2" y="1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48"/>
            <p:cNvSpPr/>
            <p:nvPr/>
          </p:nvSpPr>
          <p:spPr bwMode="auto">
            <a:xfrm>
              <a:off x="3165320" y="1322396"/>
              <a:ext cx="2660650" cy="1154113"/>
            </a:xfrm>
            <a:custGeom>
              <a:avLst/>
              <a:gdLst>
                <a:gd name="T0" fmla="*/ 0 w 1676"/>
                <a:gd name="T1" fmla="*/ 727 h 727"/>
                <a:gd name="T2" fmla="*/ 1676 w 1676"/>
                <a:gd name="T3" fmla="*/ 0 h 727"/>
                <a:gd name="T4" fmla="*/ 0 w 1676"/>
                <a:gd name="T5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6" h="727">
                  <a:moveTo>
                    <a:pt x="0" y="727"/>
                  </a:moveTo>
                  <a:lnTo>
                    <a:pt x="1676" y="0"/>
                  </a:lnTo>
                  <a:lnTo>
                    <a:pt x="0" y="7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249"/>
            <p:cNvSpPr>
              <a:spLocks noChangeShapeType="1"/>
            </p:cNvSpPr>
            <p:nvPr/>
          </p:nvSpPr>
          <p:spPr bwMode="auto">
            <a:xfrm flipV="1">
              <a:off x="3165320" y="1322396"/>
              <a:ext cx="2660650" cy="11541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0"/>
            <p:cNvSpPr/>
            <p:nvPr/>
          </p:nvSpPr>
          <p:spPr bwMode="auto">
            <a:xfrm>
              <a:off x="3165320" y="1322396"/>
              <a:ext cx="2660650" cy="1157288"/>
            </a:xfrm>
            <a:custGeom>
              <a:avLst/>
              <a:gdLst>
                <a:gd name="T0" fmla="*/ 0 w 1676"/>
                <a:gd name="T1" fmla="*/ 729 h 729"/>
                <a:gd name="T2" fmla="*/ 0 w 1676"/>
                <a:gd name="T3" fmla="*/ 724 h 729"/>
                <a:gd name="T4" fmla="*/ 1676 w 1676"/>
                <a:gd name="T5" fmla="*/ 0 h 729"/>
                <a:gd name="T6" fmla="*/ 1676 w 1676"/>
                <a:gd name="T7" fmla="*/ 3 h 729"/>
                <a:gd name="T8" fmla="*/ 0 w 1676"/>
                <a:gd name="T9" fmla="*/ 72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729">
                  <a:moveTo>
                    <a:pt x="0" y="729"/>
                  </a:moveTo>
                  <a:lnTo>
                    <a:pt x="0" y="724"/>
                  </a:lnTo>
                  <a:lnTo>
                    <a:pt x="1676" y="0"/>
                  </a:lnTo>
                  <a:lnTo>
                    <a:pt x="1676" y="3"/>
                  </a:lnTo>
                  <a:lnTo>
                    <a:pt x="0" y="7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1"/>
            <p:cNvSpPr/>
            <p:nvPr/>
          </p:nvSpPr>
          <p:spPr bwMode="auto">
            <a:xfrm>
              <a:off x="3638394" y="1322396"/>
              <a:ext cx="2187574" cy="412750"/>
            </a:xfrm>
            <a:custGeom>
              <a:avLst/>
              <a:gdLst>
                <a:gd name="T0" fmla="*/ 0 w 1378"/>
                <a:gd name="T1" fmla="*/ 260 h 260"/>
                <a:gd name="T2" fmla="*/ 1378 w 1378"/>
                <a:gd name="T3" fmla="*/ 0 h 260"/>
                <a:gd name="T4" fmla="*/ 0 w 1378"/>
                <a:gd name="T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8" h="260">
                  <a:moveTo>
                    <a:pt x="0" y="260"/>
                  </a:moveTo>
                  <a:lnTo>
                    <a:pt x="1378" y="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252"/>
            <p:cNvSpPr>
              <a:spLocks noChangeShapeType="1"/>
            </p:cNvSpPr>
            <p:nvPr/>
          </p:nvSpPr>
          <p:spPr bwMode="auto">
            <a:xfrm flipV="1">
              <a:off x="3638394" y="1322396"/>
              <a:ext cx="2187574" cy="4127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3"/>
            <p:cNvSpPr/>
            <p:nvPr/>
          </p:nvSpPr>
          <p:spPr bwMode="auto">
            <a:xfrm>
              <a:off x="3638394" y="1322396"/>
              <a:ext cx="2187574" cy="417513"/>
            </a:xfrm>
            <a:custGeom>
              <a:avLst/>
              <a:gdLst>
                <a:gd name="T0" fmla="*/ 0 w 1378"/>
                <a:gd name="T1" fmla="*/ 263 h 263"/>
                <a:gd name="T2" fmla="*/ 0 w 1378"/>
                <a:gd name="T3" fmla="*/ 257 h 263"/>
                <a:gd name="T4" fmla="*/ 1378 w 1378"/>
                <a:gd name="T5" fmla="*/ 0 h 263"/>
                <a:gd name="T6" fmla="*/ 1378 w 1378"/>
                <a:gd name="T7" fmla="*/ 3 h 263"/>
                <a:gd name="T8" fmla="*/ 0 w 1378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8" h="263">
                  <a:moveTo>
                    <a:pt x="0" y="263"/>
                  </a:moveTo>
                  <a:lnTo>
                    <a:pt x="0" y="257"/>
                  </a:lnTo>
                  <a:lnTo>
                    <a:pt x="1378" y="0"/>
                  </a:lnTo>
                  <a:lnTo>
                    <a:pt x="1378" y="3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54"/>
            <p:cNvSpPr/>
            <p:nvPr/>
          </p:nvSpPr>
          <p:spPr bwMode="auto">
            <a:xfrm>
              <a:off x="4238469" y="1193810"/>
              <a:ext cx="1566864" cy="128589"/>
            </a:xfrm>
            <a:custGeom>
              <a:avLst/>
              <a:gdLst>
                <a:gd name="T0" fmla="*/ 0 w 987"/>
                <a:gd name="T1" fmla="*/ 0 h 81"/>
                <a:gd name="T2" fmla="*/ 987 w 987"/>
                <a:gd name="T3" fmla="*/ 81 h 81"/>
                <a:gd name="T4" fmla="*/ 0 w 98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7" h="81">
                  <a:moveTo>
                    <a:pt x="0" y="0"/>
                  </a:moveTo>
                  <a:lnTo>
                    <a:pt x="987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255"/>
            <p:cNvSpPr>
              <a:spLocks noChangeShapeType="1"/>
            </p:cNvSpPr>
            <p:nvPr/>
          </p:nvSpPr>
          <p:spPr bwMode="auto">
            <a:xfrm>
              <a:off x="4238469" y="1193810"/>
              <a:ext cx="1566864" cy="12858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56"/>
            <p:cNvSpPr/>
            <p:nvPr/>
          </p:nvSpPr>
          <p:spPr bwMode="auto">
            <a:xfrm>
              <a:off x="4238469" y="1190634"/>
              <a:ext cx="1566864" cy="131763"/>
            </a:xfrm>
            <a:custGeom>
              <a:avLst/>
              <a:gdLst>
                <a:gd name="T0" fmla="*/ 987 w 987"/>
                <a:gd name="T1" fmla="*/ 83 h 83"/>
                <a:gd name="T2" fmla="*/ 0 w 987"/>
                <a:gd name="T3" fmla="*/ 5 h 83"/>
                <a:gd name="T4" fmla="*/ 0 w 987"/>
                <a:gd name="T5" fmla="*/ 0 h 83"/>
                <a:gd name="T6" fmla="*/ 987 w 987"/>
                <a:gd name="T7" fmla="*/ 80 h 83"/>
                <a:gd name="T8" fmla="*/ 987 w 987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83">
                  <a:moveTo>
                    <a:pt x="987" y="83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987" y="80"/>
                  </a:lnTo>
                  <a:lnTo>
                    <a:pt x="98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57"/>
            <p:cNvSpPr/>
            <p:nvPr/>
          </p:nvSpPr>
          <p:spPr bwMode="auto">
            <a:xfrm>
              <a:off x="3165320" y="2476509"/>
              <a:ext cx="779463" cy="1169988"/>
            </a:xfrm>
            <a:custGeom>
              <a:avLst/>
              <a:gdLst>
                <a:gd name="T0" fmla="*/ 0 w 491"/>
                <a:gd name="T1" fmla="*/ 0 h 737"/>
                <a:gd name="T2" fmla="*/ 491 w 491"/>
                <a:gd name="T3" fmla="*/ 737 h 737"/>
                <a:gd name="T4" fmla="*/ 0 w 491"/>
                <a:gd name="T5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1" h="737">
                  <a:moveTo>
                    <a:pt x="0" y="0"/>
                  </a:moveTo>
                  <a:lnTo>
                    <a:pt x="491" y="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Line 258"/>
            <p:cNvSpPr>
              <a:spLocks noChangeShapeType="1"/>
            </p:cNvSpPr>
            <p:nvPr/>
          </p:nvSpPr>
          <p:spPr bwMode="auto">
            <a:xfrm>
              <a:off x="3165320" y="2476509"/>
              <a:ext cx="779463" cy="1169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59"/>
            <p:cNvSpPr/>
            <p:nvPr/>
          </p:nvSpPr>
          <p:spPr bwMode="auto">
            <a:xfrm>
              <a:off x="3160556" y="2471747"/>
              <a:ext cx="787400" cy="1174750"/>
            </a:xfrm>
            <a:custGeom>
              <a:avLst/>
              <a:gdLst>
                <a:gd name="T0" fmla="*/ 494 w 496"/>
                <a:gd name="T1" fmla="*/ 740 h 740"/>
                <a:gd name="T2" fmla="*/ 0 w 496"/>
                <a:gd name="T3" fmla="*/ 3 h 740"/>
                <a:gd name="T4" fmla="*/ 6 w 496"/>
                <a:gd name="T5" fmla="*/ 0 h 740"/>
                <a:gd name="T6" fmla="*/ 496 w 496"/>
                <a:gd name="T7" fmla="*/ 738 h 740"/>
                <a:gd name="T8" fmla="*/ 494 w 496"/>
                <a:gd name="T9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740">
                  <a:moveTo>
                    <a:pt x="494" y="740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496" y="738"/>
                  </a:lnTo>
                  <a:lnTo>
                    <a:pt x="494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0"/>
            <p:cNvSpPr/>
            <p:nvPr/>
          </p:nvSpPr>
          <p:spPr bwMode="auto">
            <a:xfrm>
              <a:off x="3638394" y="1735146"/>
              <a:ext cx="306389" cy="1911350"/>
            </a:xfrm>
            <a:custGeom>
              <a:avLst/>
              <a:gdLst>
                <a:gd name="T0" fmla="*/ 0 w 193"/>
                <a:gd name="T1" fmla="*/ 0 h 1204"/>
                <a:gd name="T2" fmla="*/ 193 w 193"/>
                <a:gd name="T3" fmla="*/ 1204 h 1204"/>
                <a:gd name="T4" fmla="*/ 0 w 193"/>
                <a:gd name="T5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" h="1204">
                  <a:moveTo>
                    <a:pt x="0" y="0"/>
                  </a:moveTo>
                  <a:lnTo>
                    <a:pt x="193" y="1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Line 261"/>
            <p:cNvSpPr>
              <a:spLocks noChangeShapeType="1"/>
            </p:cNvSpPr>
            <p:nvPr/>
          </p:nvSpPr>
          <p:spPr bwMode="auto">
            <a:xfrm>
              <a:off x="3638394" y="1735146"/>
              <a:ext cx="306389" cy="19113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2"/>
            <p:cNvSpPr/>
            <p:nvPr/>
          </p:nvSpPr>
          <p:spPr bwMode="auto">
            <a:xfrm>
              <a:off x="3638394" y="1735146"/>
              <a:ext cx="309564" cy="1911350"/>
            </a:xfrm>
            <a:custGeom>
              <a:avLst/>
              <a:gdLst>
                <a:gd name="T0" fmla="*/ 193 w 195"/>
                <a:gd name="T1" fmla="*/ 1204 h 1204"/>
                <a:gd name="T2" fmla="*/ 0 w 195"/>
                <a:gd name="T3" fmla="*/ 0 h 1204"/>
                <a:gd name="T4" fmla="*/ 2 w 195"/>
                <a:gd name="T5" fmla="*/ 0 h 1204"/>
                <a:gd name="T6" fmla="*/ 195 w 195"/>
                <a:gd name="T7" fmla="*/ 1202 h 1204"/>
                <a:gd name="T8" fmla="*/ 193 w 195"/>
                <a:gd name="T9" fmla="*/ 1204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204">
                  <a:moveTo>
                    <a:pt x="193" y="120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95" y="1202"/>
                  </a:lnTo>
                  <a:lnTo>
                    <a:pt x="193" y="1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3"/>
            <p:cNvSpPr/>
            <p:nvPr/>
          </p:nvSpPr>
          <p:spPr bwMode="auto">
            <a:xfrm>
              <a:off x="3944783" y="1173172"/>
              <a:ext cx="293688" cy="2473324"/>
            </a:xfrm>
            <a:custGeom>
              <a:avLst/>
              <a:gdLst>
                <a:gd name="T0" fmla="*/ 185 w 185"/>
                <a:gd name="T1" fmla="*/ 0 h 1558"/>
                <a:gd name="T2" fmla="*/ 0 w 185"/>
                <a:gd name="T3" fmla="*/ 1558 h 1558"/>
                <a:gd name="T4" fmla="*/ 185 w 185"/>
                <a:gd name="T5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1558">
                  <a:moveTo>
                    <a:pt x="185" y="0"/>
                  </a:moveTo>
                  <a:lnTo>
                    <a:pt x="0" y="155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Line 264"/>
            <p:cNvSpPr>
              <a:spLocks noChangeShapeType="1"/>
            </p:cNvSpPr>
            <p:nvPr/>
          </p:nvSpPr>
          <p:spPr bwMode="auto">
            <a:xfrm flipH="1">
              <a:off x="3944783" y="1173172"/>
              <a:ext cx="293688" cy="24733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65"/>
            <p:cNvSpPr/>
            <p:nvPr/>
          </p:nvSpPr>
          <p:spPr bwMode="auto">
            <a:xfrm>
              <a:off x="3944783" y="1168410"/>
              <a:ext cx="296863" cy="2478088"/>
            </a:xfrm>
            <a:custGeom>
              <a:avLst/>
              <a:gdLst>
                <a:gd name="T0" fmla="*/ 2 w 187"/>
                <a:gd name="T1" fmla="*/ 1561 h 1561"/>
                <a:gd name="T2" fmla="*/ 0 w 187"/>
                <a:gd name="T3" fmla="*/ 1559 h 1561"/>
                <a:gd name="T4" fmla="*/ 185 w 187"/>
                <a:gd name="T5" fmla="*/ 0 h 1561"/>
                <a:gd name="T6" fmla="*/ 187 w 187"/>
                <a:gd name="T7" fmla="*/ 3 h 1561"/>
                <a:gd name="T8" fmla="*/ 2 w 187"/>
                <a:gd name="T9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561">
                  <a:moveTo>
                    <a:pt x="2" y="1561"/>
                  </a:moveTo>
                  <a:lnTo>
                    <a:pt x="0" y="1559"/>
                  </a:lnTo>
                  <a:lnTo>
                    <a:pt x="185" y="0"/>
                  </a:lnTo>
                  <a:lnTo>
                    <a:pt x="187" y="3"/>
                  </a:lnTo>
                  <a:lnTo>
                    <a:pt x="2" y="15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66"/>
            <p:cNvSpPr/>
            <p:nvPr/>
          </p:nvSpPr>
          <p:spPr bwMode="auto">
            <a:xfrm>
              <a:off x="3919383" y="854086"/>
              <a:ext cx="1038224" cy="2809874"/>
            </a:xfrm>
            <a:custGeom>
              <a:avLst/>
              <a:gdLst>
                <a:gd name="T0" fmla="*/ 654 w 654"/>
                <a:gd name="T1" fmla="*/ 0 h 1770"/>
                <a:gd name="T2" fmla="*/ 0 w 654"/>
                <a:gd name="T3" fmla="*/ 1770 h 1770"/>
                <a:gd name="T4" fmla="*/ 654 w 654"/>
                <a:gd name="T5" fmla="*/ 0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4" h="1770">
                  <a:moveTo>
                    <a:pt x="654" y="0"/>
                  </a:moveTo>
                  <a:lnTo>
                    <a:pt x="0" y="177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Line 267"/>
            <p:cNvSpPr>
              <a:spLocks noChangeShapeType="1"/>
            </p:cNvSpPr>
            <p:nvPr/>
          </p:nvSpPr>
          <p:spPr bwMode="auto">
            <a:xfrm flipH="1">
              <a:off x="3919383" y="854086"/>
              <a:ext cx="1038224" cy="280987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68"/>
            <p:cNvSpPr/>
            <p:nvPr/>
          </p:nvSpPr>
          <p:spPr bwMode="auto">
            <a:xfrm>
              <a:off x="3914619" y="854086"/>
              <a:ext cx="1042987" cy="2809874"/>
            </a:xfrm>
            <a:custGeom>
              <a:avLst/>
              <a:gdLst>
                <a:gd name="T0" fmla="*/ 3 w 657"/>
                <a:gd name="T1" fmla="*/ 1770 h 1770"/>
                <a:gd name="T2" fmla="*/ 0 w 657"/>
                <a:gd name="T3" fmla="*/ 1770 h 1770"/>
                <a:gd name="T4" fmla="*/ 654 w 657"/>
                <a:gd name="T5" fmla="*/ 0 h 1770"/>
                <a:gd name="T6" fmla="*/ 657 w 657"/>
                <a:gd name="T7" fmla="*/ 3 h 1770"/>
                <a:gd name="T8" fmla="*/ 3 w 657"/>
                <a:gd name="T9" fmla="*/ 1770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770">
                  <a:moveTo>
                    <a:pt x="3" y="1770"/>
                  </a:moveTo>
                  <a:lnTo>
                    <a:pt x="0" y="1770"/>
                  </a:lnTo>
                  <a:lnTo>
                    <a:pt x="654" y="0"/>
                  </a:lnTo>
                  <a:lnTo>
                    <a:pt x="657" y="3"/>
                  </a:lnTo>
                  <a:lnTo>
                    <a:pt x="3" y="1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69"/>
            <p:cNvSpPr/>
            <p:nvPr/>
          </p:nvSpPr>
          <p:spPr bwMode="auto">
            <a:xfrm>
              <a:off x="4957608" y="854086"/>
              <a:ext cx="847724" cy="468314"/>
            </a:xfrm>
            <a:custGeom>
              <a:avLst/>
              <a:gdLst>
                <a:gd name="T0" fmla="*/ 0 w 534"/>
                <a:gd name="T1" fmla="*/ 0 h 295"/>
                <a:gd name="T2" fmla="*/ 534 w 534"/>
                <a:gd name="T3" fmla="*/ 295 h 295"/>
                <a:gd name="T4" fmla="*/ 0 w 534"/>
                <a:gd name="T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4" h="295">
                  <a:moveTo>
                    <a:pt x="0" y="0"/>
                  </a:moveTo>
                  <a:lnTo>
                    <a:pt x="534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Line 270"/>
            <p:cNvSpPr>
              <a:spLocks noChangeShapeType="1"/>
            </p:cNvSpPr>
            <p:nvPr/>
          </p:nvSpPr>
          <p:spPr bwMode="auto">
            <a:xfrm>
              <a:off x="4957608" y="854086"/>
              <a:ext cx="847724" cy="4683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1"/>
            <p:cNvSpPr/>
            <p:nvPr/>
          </p:nvSpPr>
          <p:spPr bwMode="auto">
            <a:xfrm>
              <a:off x="4952845" y="854086"/>
              <a:ext cx="852488" cy="473073"/>
            </a:xfrm>
            <a:custGeom>
              <a:avLst/>
              <a:gdLst>
                <a:gd name="T0" fmla="*/ 537 w 537"/>
                <a:gd name="T1" fmla="*/ 298 h 298"/>
                <a:gd name="T2" fmla="*/ 0 w 537"/>
                <a:gd name="T3" fmla="*/ 3 h 298"/>
                <a:gd name="T4" fmla="*/ 3 w 537"/>
                <a:gd name="T5" fmla="*/ 0 h 298"/>
                <a:gd name="T6" fmla="*/ 537 w 537"/>
                <a:gd name="T7" fmla="*/ 292 h 298"/>
                <a:gd name="T8" fmla="*/ 537 w 537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98">
                  <a:moveTo>
                    <a:pt x="537" y="298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537" y="292"/>
                  </a:lnTo>
                  <a:lnTo>
                    <a:pt x="537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2"/>
            <p:cNvSpPr/>
            <p:nvPr/>
          </p:nvSpPr>
          <p:spPr bwMode="auto">
            <a:xfrm>
              <a:off x="3944783" y="730260"/>
              <a:ext cx="1851024" cy="2916237"/>
            </a:xfrm>
            <a:custGeom>
              <a:avLst/>
              <a:gdLst>
                <a:gd name="T0" fmla="*/ 1166 w 1166"/>
                <a:gd name="T1" fmla="*/ 0 h 1837"/>
                <a:gd name="T2" fmla="*/ 0 w 1166"/>
                <a:gd name="T3" fmla="*/ 1837 h 1837"/>
                <a:gd name="T4" fmla="*/ 1166 w 1166"/>
                <a:gd name="T5" fmla="*/ 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6" h="1837">
                  <a:moveTo>
                    <a:pt x="1166" y="0"/>
                  </a:moveTo>
                  <a:lnTo>
                    <a:pt x="0" y="1837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Line 273"/>
            <p:cNvSpPr>
              <a:spLocks noChangeShapeType="1"/>
            </p:cNvSpPr>
            <p:nvPr/>
          </p:nvSpPr>
          <p:spPr bwMode="auto">
            <a:xfrm flipH="1">
              <a:off x="3944783" y="730260"/>
              <a:ext cx="1851024" cy="29162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4"/>
            <p:cNvSpPr/>
            <p:nvPr/>
          </p:nvSpPr>
          <p:spPr bwMode="auto">
            <a:xfrm>
              <a:off x="3944783" y="730260"/>
              <a:ext cx="1855787" cy="2916237"/>
            </a:xfrm>
            <a:custGeom>
              <a:avLst/>
              <a:gdLst>
                <a:gd name="T0" fmla="*/ 2 w 1169"/>
                <a:gd name="T1" fmla="*/ 1837 h 1837"/>
                <a:gd name="T2" fmla="*/ 0 w 1169"/>
                <a:gd name="T3" fmla="*/ 1835 h 1837"/>
                <a:gd name="T4" fmla="*/ 1164 w 1169"/>
                <a:gd name="T5" fmla="*/ 0 h 1837"/>
                <a:gd name="T6" fmla="*/ 1169 w 1169"/>
                <a:gd name="T7" fmla="*/ 0 h 1837"/>
                <a:gd name="T8" fmla="*/ 2 w 1169"/>
                <a:gd name="T9" fmla="*/ 1837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9" h="1837">
                  <a:moveTo>
                    <a:pt x="2" y="1837"/>
                  </a:moveTo>
                  <a:lnTo>
                    <a:pt x="0" y="1835"/>
                  </a:lnTo>
                  <a:lnTo>
                    <a:pt x="1164" y="0"/>
                  </a:lnTo>
                  <a:lnTo>
                    <a:pt x="1169" y="0"/>
                  </a:lnTo>
                  <a:lnTo>
                    <a:pt x="2" y="1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75"/>
            <p:cNvSpPr/>
            <p:nvPr/>
          </p:nvSpPr>
          <p:spPr bwMode="auto">
            <a:xfrm>
              <a:off x="5805332" y="752485"/>
              <a:ext cx="20638" cy="569912"/>
            </a:xfrm>
            <a:custGeom>
              <a:avLst/>
              <a:gdLst>
                <a:gd name="T0" fmla="*/ 0 w 13"/>
                <a:gd name="T1" fmla="*/ 0 h 359"/>
                <a:gd name="T2" fmla="*/ 13 w 13"/>
                <a:gd name="T3" fmla="*/ 359 h 359"/>
                <a:gd name="T4" fmla="*/ 0 w 13"/>
                <a:gd name="T5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59">
                  <a:moveTo>
                    <a:pt x="0" y="0"/>
                  </a:moveTo>
                  <a:lnTo>
                    <a:pt x="13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Line 276"/>
            <p:cNvSpPr>
              <a:spLocks noChangeShapeType="1"/>
            </p:cNvSpPr>
            <p:nvPr/>
          </p:nvSpPr>
          <p:spPr bwMode="auto">
            <a:xfrm>
              <a:off x="5805332" y="752485"/>
              <a:ext cx="20638" cy="569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77"/>
            <p:cNvSpPr/>
            <p:nvPr/>
          </p:nvSpPr>
          <p:spPr bwMode="auto">
            <a:xfrm>
              <a:off x="5800570" y="752485"/>
              <a:ext cx="30163" cy="569912"/>
            </a:xfrm>
            <a:custGeom>
              <a:avLst/>
              <a:gdLst>
                <a:gd name="T0" fmla="*/ 13 w 19"/>
                <a:gd name="T1" fmla="*/ 359 h 359"/>
                <a:gd name="T2" fmla="*/ 0 w 19"/>
                <a:gd name="T3" fmla="*/ 0 h 359"/>
                <a:gd name="T4" fmla="*/ 5 w 19"/>
                <a:gd name="T5" fmla="*/ 0 h 359"/>
                <a:gd name="T6" fmla="*/ 19 w 19"/>
                <a:gd name="T7" fmla="*/ 359 h 359"/>
                <a:gd name="T8" fmla="*/ 13 w 19"/>
                <a:gd name="T9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9">
                  <a:moveTo>
                    <a:pt x="13" y="35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9" y="359"/>
                  </a:lnTo>
                  <a:lnTo>
                    <a:pt x="13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78"/>
            <p:cNvSpPr/>
            <p:nvPr/>
          </p:nvSpPr>
          <p:spPr bwMode="auto">
            <a:xfrm>
              <a:off x="5805332" y="752485"/>
              <a:ext cx="1331913" cy="982662"/>
            </a:xfrm>
            <a:custGeom>
              <a:avLst/>
              <a:gdLst>
                <a:gd name="T0" fmla="*/ 0 w 839"/>
                <a:gd name="T1" fmla="*/ 0 h 619"/>
                <a:gd name="T2" fmla="*/ 839 w 839"/>
                <a:gd name="T3" fmla="*/ 619 h 619"/>
                <a:gd name="T4" fmla="*/ 0 w 839"/>
                <a:gd name="T5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9" h="619">
                  <a:moveTo>
                    <a:pt x="0" y="0"/>
                  </a:moveTo>
                  <a:lnTo>
                    <a:pt x="839" y="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Line 279"/>
            <p:cNvSpPr>
              <a:spLocks noChangeShapeType="1"/>
            </p:cNvSpPr>
            <p:nvPr/>
          </p:nvSpPr>
          <p:spPr bwMode="auto">
            <a:xfrm>
              <a:off x="5805332" y="752485"/>
              <a:ext cx="1331913" cy="98266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0"/>
            <p:cNvSpPr/>
            <p:nvPr/>
          </p:nvSpPr>
          <p:spPr bwMode="auto">
            <a:xfrm>
              <a:off x="5805332" y="752485"/>
              <a:ext cx="1331913" cy="982662"/>
            </a:xfrm>
            <a:custGeom>
              <a:avLst/>
              <a:gdLst>
                <a:gd name="T0" fmla="*/ 839 w 839"/>
                <a:gd name="T1" fmla="*/ 619 h 619"/>
                <a:gd name="T2" fmla="*/ 0 w 839"/>
                <a:gd name="T3" fmla="*/ 2 h 619"/>
                <a:gd name="T4" fmla="*/ 0 w 839"/>
                <a:gd name="T5" fmla="*/ 0 h 619"/>
                <a:gd name="T6" fmla="*/ 839 w 839"/>
                <a:gd name="T7" fmla="*/ 616 h 619"/>
                <a:gd name="T8" fmla="*/ 839 w 839"/>
                <a:gd name="T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9" h="619">
                  <a:moveTo>
                    <a:pt x="839" y="6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39" y="616"/>
                  </a:lnTo>
                  <a:lnTo>
                    <a:pt x="839" y="6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1"/>
            <p:cNvSpPr/>
            <p:nvPr/>
          </p:nvSpPr>
          <p:spPr bwMode="auto">
            <a:xfrm>
              <a:off x="5805332" y="871547"/>
              <a:ext cx="842963" cy="450850"/>
            </a:xfrm>
            <a:custGeom>
              <a:avLst/>
              <a:gdLst>
                <a:gd name="T0" fmla="*/ 0 w 531"/>
                <a:gd name="T1" fmla="*/ 284 h 284"/>
                <a:gd name="T2" fmla="*/ 531 w 531"/>
                <a:gd name="T3" fmla="*/ 0 h 284"/>
                <a:gd name="T4" fmla="*/ 0 w 531"/>
                <a:gd name="T5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1" h="284">
                  <a:moveTo>
                    <a:pt x="0" y="284"/>
                  </a:moveTo>
                  <a:lnTo>
                    <a:pt x="531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Line 282"/>
            <p:cNvSpPr>
              <a:spLocks noChangeShapeType="1"/>
            </p:cNvSpPr>
            <p:nvPr/>
          </p:nvSpPr>
          <p:spPr bwMode="auto">
            <a:xfrm flipV="1">
              <a:off x="5805332" y="871547"/>
              <a:ext cx="842963" cy="4508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3"/>
            <p:cNvSpPr/>
            <p:nvPr/>
          </p:nvSpPr>
          <p:spPr bwMode="auto">
            <a:xfrm>
              <a:off x="5805332" y="871547"/>
              <a:ext cx="842963" cy="450850"/>
            </a:xfrm>
            <a:custGeom>
              <a:avLst/>
              <a:gdLst>
                <a:gd name="T0" fmla="*/ 0 w 531"/>
                <a:gd name="T1" fmla="*/ 284 h 284"/>
                <a:gd name="T2" fmla="*/ 0 w 531"/>
                <a:gd name="T3" fmla="*/ 281 h 284"/>
                <a:gd name="T4" fmla="*/ 531 w 531"/>
                <a:gd name="T5" fmla="*/ 0 h 284"/>
                <a:gd name="T6" fmla="*/ 531 w 531"/>
                <a:gd name="T7" fmla="*/ 2 h 284"/>
                <a:gd name="T8" fmla="*/ 0 w 531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284">
                  <a:moveTo>
                    <a:pt x="0" y="284"/>
                  </a:moveTo>
                  <a:lnTo>
                    <a:pt x="0" y="281"/>
                  </a:lnTo>
                  <a:lnTo>
                    <a:pt x="531" y="0"/>
                  </a:lnTo>
                  <a:lnTo>
                    <a:pt x="531" y="2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84"/>
            <p:cNvSpPr/>
            <p:nvPr/>
          </p:nvSpPr>
          <p:spPr bwMode="auto">
            <a:xfrm>
              <a:off x="6648294" y="871547"/>
              <a:ext cx="488951" cy="863599"/>
            </a:xfrm>
            <a:custGeom>
              <a:avLst/>
              <a:gdLst>
                <a:gd name="T0" fmla="*/ 0 w 308"/>
                <a:gd name="T1" fmla="*/ 0 h 544"/>
                <a:gd name="T2" fmla="*/ 308 w 308"/>
                <a:gd name="T3" fmla="*/ 544 h 544"/>
                <a:gd name="T4" fmla="*/ 0 w 308"/>
                <a:gd name="T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" h="544">
                  <a:moveTo>
                    <a:pt x="0" y="0"/>
                  </a:moveTo>
                  <a:lnTo>
                    <a:pt x="308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Line 285"/>
            <p:cNvSpPr>
              <a:spLocks noChangeShapeType="1"/>
            </p:cNvSpPr>
            <p:nvPr/>
          </p:nvSpPr>
          <p:spPr bwMode="auto">
            <a:xfrm>
              <a:off x="6648294" y="871547"/>
              <a:ext cx="488951" cy="86359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86"/>
            <p:cNvSpPr/>
            <p:nvPr/>
          </p:nvSpPr>
          <p:spPr bwMode="auto">
            <a:xfrm>
              <a:off x="6643533" y="871547"/>
              <a:ext cx="498475" cy="863599"/>
            </a:xfrm>
            <a:custGeom>
              <a:avLst/>
              <a:gdLst>
                <a:gd name="T0" fmla="*/ 308 w 314"/>
                <a:gd name="T1" fmla="*/ 544 h 544"/>
                <a:gd name="T2" fmla="*/ 0 w 314"/>
                <a:gd name="T3" fmla="*/ 2 h 544"/>
                <a:gd name="T4" fmla="*/ 5 w 314"/>
                <a:gd name="T5" fmla="*/ 0 h 544"/>
                <a:gd name="T6" fmla="*/ 314 w 314"/>
                <a:gd name="T7" fmla="*/ 544 h 544"/>
                <a:gd name="T8" fmla="*/ 308 w 314"/>
                <a:gd name="T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44">
                  <a:moveTo>
                    <a:pt x="308" y="544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314" y="544"/>
                  </a:lnTo>
                  <a:lnTo>
                    <a:pt x="308" y="5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87"/>
            <p:cNvSpPr/>
            <p:nvPr/>
          </p:nvSpPr>
          <p:spPr bwMode="auto">
            <a:xfrm>
              <a:off x="5805332" y="1173172"/>
              <a:ext cx="1552574" cy="149225"/>
            </a:xfrm>
            <a:custGeom>
              <a:avLst/>
              <a:gdLst>
                <a:gd name="T0" fmla="*/ 978 w 978"/>
                <a:gd name="T1" fmla="*/ 0 h 94"/>
                <a:gd name="T2" fmla="*/ 0 w 978"/>
                <a:gd name="T3" fmla="*/ 94 h 94"/>
                <a:gd name="T4" fmla="*/ 978 w 978"/>
                <a:gd name="T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8" h="94">
                  <a:moveTo>
                    <a:pt x="978" y="0"/>
                  </a:moveTo>
                  <a:lnTo>
                    <a:pt x="0" y="94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Line 288"/>
            <p:cNvSpPr>
              <a:spLocks noChangeShapeType="1"/>
            </p:cNvSpPr>
            <p:nvPr/>
          </p:nvSpPr>
          <p:spPr bwMode="auto">
            <a:xfrm flipH="1">
              <a:off x="5805332" y="1173172"/>
              <a:ext cx="1552574" cy="1492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89"/>
            <p:cNvSpPr/>
            <p:nvPr/>
          </p:nvSpPr>
          <p:spPr bwMode="auto">
            <a:xfrm>
              <a:off x="5805332" y="1168410"/>
              <a:ext cx="1552574" cy="153988"/>
            </a:xfrm>
            <a:custGeom>
              <a:avLst/>
              <a:gdLst>
                <a:gd name="T0" fmla="*/ 0 w 978"/>
                <a:gd name="T1" fmla="*/ 97 h 97"/>
                <a:gd name="T2" fmla="*/ 0 w 978"/>
                <a:gd name="T3" fmla="*/ 94 h 97"/>
                <a:gd name="T4" fmla="*/ 978 w 978"/>
                <a:gd name="T5" fmla="*/ 0 h 97"/>
                <a:gd name="T6" fmla="*/ 978 w 978"/>
                <a:gd name="T7" fmla="*/ 3 h 97"/>
                <a:gd name="T8" fmla="*/ 0 w 97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97">
                  <a:moveTo>
                    <a:pt x="0" y="97"/>
                  </a:moveTo>
                  <a:lnTo>
                    <a:pt x="0" y="94"/>
                  </a:lnTo>
                  <a:lnTo>
                    <a:pt x="978" y="0"/>
                  </a:lnTo>
                  <a:lnTo>
                    <a:pt x="978" y="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0"/>
            <p:cNvSpPr/>
            <p:nvPr/>
          </p:nvSpPr>
          <p:spPr bwMode="auto">
            <a:xfrm>
              <a:off x="7137244" y="1173172"/>
              <a:ext cx="220663" cy="561974"/>
            </a:xfrm>
            <a:custGeom>
              <a:avLst/>
              <a:gdLst>
                <a:gd name="T0" fmla="*/ 139 w 139"/>
                <a:gd name="T1" fmla="*/ 0 h 354"/>
                <a:gd name="T2" fmla="*/ 0 w 139"/>
                <a:gd name="T3" fmla="*/ 354 h 354"/>
                <a:gd name="T4" fmla="*/ 139 w 139"/>
                <a:gd name="T5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354">
                  <a:moveTo>
                    <a:pt x="139" y="0"/>
                  </a:moveTo>
                  <a:lnTo>
                    <a:pt x="0" y="35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Line 291"/>
            <p:cNvSpPr>
              <a:spLocks noChangeShapeType="1"/>
            </p:cNvSpPr>
            <p:nvPr/>
          </p:nvSpPr>
          <p:spPr bwMode="auto">
            <a:xfrm flipH="1">
              <a:off x="7137244" y="1173172"/>
              <a:ext cx="220663" cy="56197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2"/>
            <p:cNvSpPr/>
            <p:nvPr/>
          </p:nvSpPr>
          <p:spPr bwMode="auto">
            <a:xfrm>
              <a:off x="7132482" y="1168410"/>
              <a:ext cx="230188" cy="566738"/>
            </a:xfrm>
            <a:custGeom>
              <a:avLst/>
              <a:gdLst>
                <a:gd name="T0" fmla="*/ 6 w 145"/>
                <a:gd name="T1" fmla="*/ 357 h 357"/>
                <a:gd name="T2" fmla="*/ 0 w 145"/>
                <a:gd name="T3" fmla="*/ 357 h 357"/>
                <a:gd name="T4" fmla="*/ 142 w 145"/>
                <a:gd name="T5" fmla="*/ 0 h 357"/>
                <a:gd name="T6" fmla="*/ 145 w 145"/>
                <a:gd name="T7" fmla="*/ 3 h 357"/>
                <a:gd name="T8" fmla="*/ 6 w 145"/>
                <a:gd name="T9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57">
                  <a:moveTo>
                    <a:pt x="6" y="357"/>
                  </a:moveTo>
                  <a:lnTo>
                    <a:pt x="0" y="35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6" y="3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3"/>
            <p:cNvSpPr/>
            <p:nvPr/>
          </p:nvSpPr>
          <p:spPr bwMode="auto">
            <a:xfrm>
              <a:off x="7357908" y="1173172"/>
              <a:ext cx="455613" cy="1204912"/>
            </a:xfrm>
            <a:custGeom>
              <a:avLst/>
              <a:gdLst>
                <a:gd name="T0" fmla="*/ 0 w 287"/>
                <a:gd name="T1" fmla="*/ 0 h 759"/>
                <a:gd name="T2" fmla="*/ 287 w 287"/>
                <a:gd name="T3" fmla="*/ 759 h 759"/>
                <a:gd name="T4" fmla="*/ 0 w 287"/>
                <a:gd name="T5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759">
                  <a:moveTo>
                    <a:pt x="0" y="0"/>
                  </a:moveTo>
                  <a:lnTo>
                    <a:pt x="287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Line 294"/>
            <p:cNvSpPr>
              <a:spLocks noChangeShapeType="1"/>
            </p:cNvSpPr>
            <p:nvPr/>
          </p:nvSpPr>
          <p:spPr bwMode="auto">
            <a:xfrm>
              <a:off x="7357908" y="1173172"/>
              <a:ext cx="455613" cy="1204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5"/>
            <p:cNvSpPr/>
            <p:nvPr/>
          </p:nvSpPr>
          <p:spPr bwMode="auto">
            <a:xfrm>
              <a:off x="7357908" y="1168410"/>
              <a:ext cx="455613" cy="1214438"/>
            </a:xfrm>
            <a:custGeom>
              <a:avLst/>
              <a:gdLst>
                <a:gd name="T0" fmla="*/ 285 w 287"/>
                <a:gd name="T1" fmla="*/ 765 h 765"/>
                <a:gd name="T2" fmla="*/ 0 w 287"/>
                <a:gd name="T3" fmla="*/ 3 h 765"/>
                <a:gd name="T4" fmla="*/ 3 w 287"/>
                <a:gd name="T5" fmla="*/ 0 h 765"/>
                <a:gd name="T6" fmla="*/ 287 w 287"/>
                <a:gd name="T7" fmla="*/ 762 h 765"/>
                <a:gd name="T8" fmla="*/ 285 w 2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765">
                  <a:moveTo>
                    <a:pt x="285" y="76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87" y="762"/>
                  </a:lnTo>
                  <a:lnTo>
                    <a:pt x="285" y="7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96"/>
            <p:cNvSpPr/>
            <p:nvPr/>
          </p:nvSpPr>
          <p:spPr bwMode="auto">
            <a:xfrm>
              <a:off x="7137244" y="1662122"/>
              <a:ext cx="800100" cy="73025"/>
            </a:xfrm>
            <a:custGeom>
              <a:avLst/>
              <a:gdLst>
                <a:gd name="T0" fmla="*/ 0 w 504"/>
                <a:gd name="T1" fmla="*/ 46 h 46"/>
                <a:gd name="T2" fmla="*/ 504 w 504"/>
                <a:gd name="T3" fmla="*/ 0 h 46"/>
                <a:gd name="T4" fmla="*/ 0 w 504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4" h="46">
                  <a:moveTo>
                    <a:pt x="0" y="46"/>
                  </a:moveTo>
                  <a:lnTo>
                    <a:pt x="50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Line 297"/>
            <p:cNvSpPr>
              <a:spLocks noChangeShapeType="1"/>
            </p:cNvSpPr>
            <p:nvPr/>
          </p:nvSpPr>
          <p:spPr bwMode="auto">
            <a:xfrm flipV="1">
              <a:off x="7137244" y="1662122"/>
              <a:ext cx="800100" cy="730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98"/>
            <p:cNvSpPr/>
            <p:nvPr/>
          </p:nvSpPr>
          <p:spPr bwMode="auto">
            <a:xfrm>
              <a:off x="7137244" y="1658947"/>
              <a:ext cx="800100" cy="80963"/>
            </a:xfrm>
            <a:custGeom>
              <a:avLst/>
              <a:gdLst>
                <a:gd name="T0" fmla="*/ 0 w 504"/>
                <a:gd name="T1" fmla="*/ 51 h 51"/>
                <a:gd name="T2" fmla="*/ 0 w 504"/>
                <a:gd name="T3" fmla="*/ 45 h 51"/>
                <a:gd name="T4" fmla="*/ 504 w 504"/>
                <a:gd name="T5" fmla="*/ 0 h 51"/>
                <a:gd name="T6" fmla="*/ 504 w 504"/>
                <a:gd name="T7" fmla="*/ 2 h 51"/>
                <a:gd name="T8" fmla="*/ 0 w 504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">
                  <a:moveTo>
                    <a:pt x="0" y="51"/>
                  </a:moveTo>
                  <a:lnTo>
                    <a:pt x="0" y="45"/>
                  </a:lnTo>
                  <a:lnTo>
                    <a:pt x="504" y="0"/>
                  </a:lnTo>
                  <a:lnTo>
                    <a:pt x="504" y="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9"/>
            <p:cNvSpPr/>
            <p:nvPr/>
          </p:nvSpPr>
          <p:spPr bwMode="auto">
            <a:xfrm>
              <a:off x="7818281" y="1662122"/>
              <a:ext cx="119063" cy="715963"/>
            </a:xfrm>
            <a:custGeom>
              <a:avLst/>
              <a:gdLst>
                <a:gd name="T0" fmla="*/ 75 w 75"/>
                <a:gd name="T1" fmla="*/ 0 h 451"/>
                <a:gd name="T2" fmla="*/ 0 w 75"/>
                <a:gd name="T3" fmla="*/ 451 h 451"/>
                <a:gd name="T4" fmla="*/ 75 w 75"/>
                <a:gd name="T5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451">
                  <a:moveTo>
                    <a:pt x="75" y="0"/>
                  </a:moveTo>
                  <a:lnTo>
                    <a:pt x="0" y="45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300"/>
            <p:cNvSpPr>
              <a:spLocks noChangeShapeType="1"/>
            </p:cNvSpPr>
            <p:nvPr/>
          </p:nvSpPr>
          <p:spPr bwMode="auto">
            <a:xfrm flipH="1">
              <a:off x="7818281" y="1662122"/>
              <a:ext cx="119063" cy="7159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01"/>
            <p:cNvSpPr/>
            <p:nvPr/>
          </p:nvSpPr>
          <p:spPr bwMode="auto">
            <a:xfrm>
              <a:off x="7813520" y="1662122"/>
              <a:ext cx="123825" cy="715963"/>
            </a:xfrm>
            <a:custGeom>
              <a:avLst/>
              <a:gdLst>
                <a:gd name="T0" fmla="*/ 3 w 78"/>
                <a:gd name="T1" fmla="*/ 451 h 451"/>
                <a:gd name="T2" fmla="*/ 0 w 78"/>
                <a:gd name="T3" fmla="*/ 451 h 451"/>
                <a:gd name="T4" fmla="*/ 75 w 78"/>
                <a:gd name="T5" fmla="*/ 0 h 451"/>
                <a:gd name="T6" fmla="*/ 78 w 78"/>
                <a:gd name="T7" fmla="*/ 0 h 451"/>
                <a:gd name="T8" fmla="*/ 3 w 78"/>
                <a:gd name="T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51">
                  <a:moveTo>
                    <a:pt x="3" y="451"/>
                  </a:moveTo>
                  <a:lnTo>
                    <a:pt x="0" y="451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3" y="4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02"/>
            <p:cNvSpPr/>
            <p:nvPr/>
          </p:nvSpPr>
          <p:spPr bwMode="auto">
            <a:xfrm>
              <a:off x="7137244" y="1735146"/>
              <a:ext cx="1316038" cy="642938"/>
            </a:xfrm>
            <a:custGeom>
              <a:avLst/>
              <a:gdLst>
                <a:gd name="T0" fmla="*/ 829 w 829"/>
                <a:gd name="T1" fmla="*/ 405 h 405"/>
                <a:gd name="T2" fmla="*/ 0 w 829"/>
                <a:gd name="T3" fmla="*/ 0 h 405"/>
                <a:gd name="T4" fmla="*/ 829 w 829"/>
                <a:gd name="T5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9" h="405">
                  <a:moveTo>
                    <a:pt x="829" y="405"/>
                  </a:moveTo>
                  <a:lnTo>
                    <a:pt x="0" y="0"/>
                  </a:lnTo>
                  <a:lnTo>
                    <a:pt x="829" y="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303"/>
            <p:cNvSpPr>
              <a:spLocks noChangeShapeType="1"/>
            </p:cNvSpPr>
            <p:nvPr/>
          </p:nvSpPr>
          <p:spPr bwMode="auto">
            <a:xfrm flipH="1" flipV="1">
              <a:off x="7137244" y="1735146"/>
              <a:ext cx="1316038" cy="6429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04"/>
            <p:cNvSpPr/>
            <p:nvPr/>
          </p:nvSpPr>
          <p:spPr bwMode="auto">
            <a:xfrm>
              <a:off x="7137244" y="1730384"/>
              <a:ext cx="1319212" cy="647700"/>
            </a:xfrm>
            <a:custGeom>
              <a:avLst/>
              <a:gdLst>
                <a:gd name="T0" fmla="*/ 829 w 831"/>
                <a:gd name="T1" fmla="*/ 408 h 408"/>
                <a:gd name="T2" fmla="*/ 0 w 831"/>
                <a:gd name="T3" fmla="*/ 6 h 408"/>
                <a:gd name="T4" fmla="*/ 0 w 831"/>
                <a:gd name="T5" fmla="*/ 0 h 408"/>
                <a:gd name="T6" fmla="*/ 831 w 831"/>
                <a:gd name="T7" fmla="*/ 405 h 408"/>
                <a:gd name="T8" fmla="*/ 829 w 831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408">
                  <a:moveTo>
                    <a:pt x="829" y="408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31" y="405"/>
                  </a:lnTo>
                  <a:lnTo>
                    <a:pt x="829" y="4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05"/>
            <p:cNvSpPr/>
            <p:nvPr/>
          </p:nvSpPr>
          <p:spPr bwMode="auto">
            <a:xfrm>
              <a:off x="8137368" y="2378085"/>
              <a:ext cx="315913" cy="728663"/>
            </a:xfrm>
            <a:custGeom>
              <a:avLst/>
              <a:gdLst>
                <a:gd name="T0" fmla="*/ 199 w 199"/>
                <a:gd name="T1" fmla="*/ 0 h 459"/>
                <a:gd name="T2" fmla="*/ 0 w 199"/>
                <a:gd name="T3" fmla="*/ 459 h 459"/>
                <a:gd name="T4" fmla="*/ 199 w 199"/>
                <a:gd name="T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" h="459">
                  <a:moveTo>
                    <a:pt x="199" y="0"/>
                  </a:moveTo>
                  <a:lnTo>
                    <a:pt x="0" y="45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Line 306"/>
            <p:cNvSpPr>
              <a:spLocks noChangeShapeType="1"/>
            </p:cNvSpPr>
            <p:nvPr/>
          </p:nvSpPr>
          <p:spPr bwMode="auto">
            <a:xfrm flipH="1">
              <a:off x="8137368" y="2378085"/>
              <a:ext cx="315913" cy="7286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07"/>
            <p:cNvSpPr/>
            <p:nvPr/>
          </p:nvSpPr>
          <p:spPr bwMode="auto">
            <a:xfrm>
              <a:off x="8137368" y="2378085"/>
              <a:ext cx="319088" cy="728663"/>
            </a:xfrm>
            <a:custGeom>
              <a:avLst/>
              <a:gdLst>
                <a:gd name="T0" fmla="*/ 3 w 201"/>
                <a:gd name="T1" fmla="*/ 459 h 459"/>
                <a:gd name="T2" fmla="*/ 0 w 201"/>
                <a:gd name="T3" fmla="*/ 456 h 459"/>
                <a:gd name="T4" fmla="*/ 199 w 201"/>
                <a:gd name="T5" fmla="*/ 0 h 459"/>
                <a:gd name="T6" fmla="*/ 201 w 201"/>
                <a:gd name="T7" fmla="*/ 0 h 459"/>
                <a:gd name="T8" fmla="*/ 3 w 201"/>
                <a:gd name="T9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59">
                  <a:moveTo>
                    <a:pt x="3" y="459"/>
                  </a:moveTo>
                  <a:lnTo>
                    <a:pt x="0" y="456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3" y="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08"/>
            <p:cNvSpPr/>
            <p:nvPr/>
          </p:nvSpPr>
          <p:spPr bwMode="auto">
            <a:xfrm>
              <a:off x="7813520" y="2378085"/>
              <a:ext cx="639763" cy="0"/>
            </a:xfrm>
            <a:custGeom>
              <a:avLst/>
              <a:gdLst>
                <a:gd name="T0" fmla="*/ 403 w 403"/>
                <a:gd name="T1" fmla="*/ 0 w 403"/>
                <a:gd name="T2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03">
                  <a:moveTo>
                    <a:pt x="403" y="0"/>
                  </a:moveTo>
                  <a:lnTo>
                    <a:pt x="0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Line 309"/>
            <p:cNvSpPr>
              <a:spLocks noChangeShapeType="1"/>
            </p:cNvSpPr>
            <p:nvPr/>
          </p:nvSpPr>
          <p:spPr bwMode="auto">
            <a:xfrm flipH="1">
              <a:off x="7813520" y="2378085"/>
              <a:ext cx="63976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10"/>
            <p:cNvSpPr/>
            <p:nvPr/>
          </p:nvSpPr>
          <p:spPr bwMode="auto">
            <a:xfrm>
              <a:off x="7557933" y="3646496"/>
              <a:ext cx="685800" cy="192088"/>
            </a:xfrm>
            <a:custGeom>
              <a:avLst/>
              <a:gdLst>
                <a:gd name="T0" fmla="*/ 432 w 432"/>
                <a:gd name="T1" fmla="*/ 121 h 121"/>
                <a:gd name="T2" fmla="*/ 0 w 432"/>
                <a:gd name="T3" fmla="*/ 0 h 121"/>
                <a:gd name="T4" fmla="*/ 432 w 432"/>
                <a:gd name="T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121">
                  <a:moveTo>
                    <a:pt x="432" y="121"/>
                  </a:moveTo>
                  <a:lnTo>
                    <a:pt x="0" y="0"/>
                  </a:lnTo>
                  <a:lnTo>
                    <a:pt x="432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Line 311"/>
            <p:cNvSpPr>
              <a:spLocks noChangeShapeType="1"/>
            </p:cNvSpPr>
            <p:nvPr/>
          </p:nvSpPr>
          <p:spPr bwMode="auto">
            <a:xfrm flipH="1" flipV="1">
              <a:off x="7557933" y="3646496"/>
              <a:ext cx="685800" cy="192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12"/>
            <p:cNvSpPr/>
            <p:nvPr/>
          </p:nvSpPr>
          <p:spPr bwMode="auto">
            <a:xfrm>
              <a:off x="7557933" y="3643322"/>
              <a:ext cx="685800" cy="200024"/>
            </a:xfrm>
            <a:custGeom>
              <a:avLst/>
              <a:gdLst>
                <a:gd name="T0" fmla="*/ 430 w 432"/>
                <a:gd name="T1" fmla="*/ 126 h 126"/>
                <a:gd name="T2" fmla="*/ 0 w 432"/>
                <a:gd name="T3" fmla="*/ 5 h 126"/>
                <a:gd name="T4" fmla="*/ 0 w 432"/>
                <a:gd name="T5" fmla="*/ 0 h 126"/>
                <a:gd name="T6" fmla="*/ 432 w 432"/>
                <a:gd name="T7" fmla="*/ 120 h 126"/>
                <a:gd name="T8" fmla="*/ 430 w 432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126">
                  <a:moveTo>
                    <a:pt x="430" y="12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2" y="120"/>
                  </a:lnTo>
                  <a:lnTo>
                    <a:pt x="430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13"/>
            <p:cNvSpPr/>
            <p:nvPr/>
          </p:nvSpPr>
          <p:spPr bwMode="auto">
            <a:xfrm>
              <a:off x="7580157" y="3106748"/>
              <a:ext cx="557213" cy="557212"/>
            </a:xfrm>
            <a:custGeom>
              <a:avLst/>
              <a:gdLst>
                <a:gd name="T0" fmla="*/ 351 w 351"/>
                <a:gd name="T1" fmla="*/ 0 h 351"/>
                <a:gd name="T2" fmla="*/ 0 w 351"/>
                <a:gd name="T3" fmla="*/ 351 h 351"/>
                <a:gd name="T4" fmla="*/ 351 w 351"/>
                <a:gd name="T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1" h="351">
                  <a:moveTo>
                    <a:pt x="351" y="0"/>
                  </a:moveTo>
                  <a:lnTo>
                    <a:pt x="0" y="351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Line 314"/>
            <p:cNvSpPr>
              <a:spLocks noChangeShapeType="1"/>
            </p:cNvSpPr>
            <p:nvPr/>
          </p:nvSpPr>
          <p:spPr bwMode="auto">
            <a:xfrm flipH="1">
              <a:off x="7580157" y="3106748"/>
              <a:ext cx="557213" cy="5572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15"/>
            <p:cNvSpPr/>
            <p:nvPr/>
          </p:nvSpPr>
          <p:spPr bwMode="auto">
            <a:xfrm>
              <a:off x="7580157" y="3101984"/>
              <a:ext cx="561975" cy="561974"/>
            </a:xfrm>
            <a:custGeom>
              <a:avLst/>
              <a:gdLst>
                <a:gd name="T0" fmla="*/ 3 w 354"/>
                <a:gd name="T1" fmla="*/ 354 h 354"/>
                <a:gd name="T2" fmla="*/ 0 w 354"/>
                <a:gd name="T3" fmla="*/ 351 h 354"/>
                <a:gd name="T4" fmla="*/ 351 w 354"/>
                <a:gd name="T5" fmla="*/ 0 h 354"/>
                <a:gd name="T6" fmla="*/ 354 w 354"/>
                <a:gd name="T7" fmla="*/ 3 h 354"/>
                <a:gd name="T8" fmla="*/ 3 w 354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4">
                  <a:moveTo>
                    <a:pt x="3" y="354"/>
                  </a:moveTo>
                  <a:lnTo>
                    <a:pt x="0" y="351"/>
                  </a:lnTo>
                  <a:lnTo>
                    <a:pt x="351" y="0"/>
                  </a:lnTo>
                  <a:lnTo>
                    <a:pt x="354" y="3"/>
                  </a:lnTo>
                  <a:lnTo>
                    <a:pt x="3" y="3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16"/>
            <p:cNvSpPr/>
            <p:nvPr/>
          </p:nvSpPr>
          <p:spPr bwMode="auto">
            <a:xfrm>
              <a:off x="7400770" y="3838584"/>
              <a:ext cx="842963" cy="688975"/>
            </a:xfrm>
            <a:custGeom>
              <a:avLst/>
              <a:gdLst>
                <a:gd name="T0" fmla="*/ 531 w 531"/>
                <a:gd name="T1" fmla="*/ 0 h 434"/>
                <a:gd name="T2" fmla="*/ 0 w 531"/>
                <a:gd name="T3" fmla="*/ 434 h 434"/>
                <a:gd name="T4" fmla="*/ 531 w 531"/>
                <a:gd name="T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1" h="434">
                  <a:moveTo>
                    <a:pt x="531" y="0"/>
                  </a:moveTo>
                  <a:lnTo>
                    <a:pt x="0" y="434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Line 317"/>
            <p:cNvSpPr>
              <a:spLocks noChangeShapeType="1"/>
            </p:cNvSpPr>
            <p:nvPr/>
          </p:nvSpPr>
          <p:spPr bwMode="auto">
            <a:xfrm flipH="1">
              <a:off x="7400770" y="3838584"/>
              <a:ext cx="842963" cy="688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18"/>
            <p:cNvSpPr/>
            <p:nvPr/>
          </p:nvSpPr>
          <p:spPr bwMode="auto">
            <a:xfrm>
              <a:off x="7400770" y="3838584"/>
              <a:ext cx="842963" cy="688975"/>
            </a:xfrm>
            <a:custGeom>
              <a:avLst/>
              <a:gdLst>
                <a:gd name="T0" fmla="*/ 3 w 531"/>
                <a:gd name="T1" fmla="*/ 434 h 434"/>
                <a:gd name="T2" fmla="*/ 0 w 531"/>
                <a:gd name="T3" fmla="*/ 432 h 434"/>
                <a:gd name="T4" fmla="*/ 529 w 531"/>
                <a:gd name="T5" fmla="*/ 0 h 434"/>
                <a:gd name="T6" fmla="*/ 531 w 531"/>
                <a:gd name="T7" fmla="*/ 3 h 434"/>
                <a:gd name="T8" fmla="*/ 3 w 531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434">
                  <a:moveTo>
                    <a:pt x="3" y="434"/>
                  </a:moveTo>
                  <a:lnTo>
                    <a:pt x="0" y="432"/>
                  </a:lnTo>
                  <a:lnTo>
                    <a:pt x="529" y="0"/>
                  </a:lnTo>
                  <a:lnTo>
                    <a:pt x="531" y="3"/>
                  </a:lnTo>
                  <a:lnTo>
                    <a:pt x="3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19"/>
            <p:cNvSpPr/>
            <p:nvPr/>
          </p:nvSpPr>
          <p:spPr bwMode="auto">
            <a:xfrm>
              <a:off x="7580157" y="3663960"/>
              <a:ext cx="430212" cy="1017588"/>
            </a:xfrm>
            <a:custGeom>
              <a:avLst/>
              <a:gdLst>
                <a:gd name="T0" fmla="*/ 271 w 271"/>
                <a:gd name="T1" fmla="*/ 641 h 641"/>
                <a:gd name="T2" fmla="*/ 0 w 271"/>
                <a:gd name="T3" fmla="*/ 0 h 641"/>
                <a:gd name="T4" fmla="*/ 271 w 271"/>
                <a:gd name="T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641">
                  <a:moveTo>
                    <a:pt x="271" y="641"/>
                  </a:moveTo>
                  <a:lnTo>
                    <a:pt x="0" y="0"/>
                  </a:lnTo>
                  <a:lnTo>
                    <a:pt x="271" y="6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Line 320"/>
            <p:cNvSpPr>
              <a:spLocks noChangeShapeType="1"/>
            </p:cNvSpPr>
            <p:nvPr/>
          </p:nvSpPr>
          <p:spPr bwMode="auto">
            <a:xfrm flipH="1" flipV="1">
              <a:off x="7580157" y="3663960"/>
              <a:ext cx="430212" cy="1017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21"/>
            <p:cNvSpPr/>
            <p:nvPr/>
          </p:nvSpPr>
          <p:spPr bwMode="auto">
            <a:xfrm>
              <a:off x="7575394" y="3659196"/>
              <a:ext cx="434975" cy="1022350"/>
            </a:xfrm>
            <a:custGeom>
              <a:avLst/>
              <a:gdLst>
                <a:gd name="T0" fmla="*/ 271 w 274"/>
                <a:gd name="T1" fmla="*/ 644 h 644"/>
                <a:gd name="T2" fmla="*/ 0 w 274"/>
                <a:gd name="T3" fmla="*/ 3 h 644"/>
                <a:gd name="T4" fmla="*/ 6 w 274"/>
                <a:gd name="T5" fmla="*/ 0 h 644"/>
                <a:gd name="T6" fmla="*/ 274 w 274"/>
                <a:gd name="T7" fmla="*/ 644 h 644"/>
                <a:gd name="T8" fmla="*/ 271 w 274"/>
                <a:gd name="T9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644">
                  <a:moveTo>
                    <a:pt x="271" y="644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274" y="644"/>
                  </a:lnTo>
                  <a:lnTo>
                    <a:pt x="271" y="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22"/>
            <p:cNvSpPr/>
            <p:nvPr/>
          </p:nvSpPr>
          <p:spPr bwMode="auto">
            <a:xfrm>
              <a:off x="7413469" y="4527559"/>
              <a:ext cx="596899" cy="153988"/>
            </a:xfrm>
            <a:custGeom>
              <a:avLst/>
              <a:gdLst>
                <a:gd name="T0" fmla="*/ 376 w 376"/>
                <a:gd name="T1" fmla="*/ 97 h 97"/>
                <a:gd name="T2" fmla="*/ 0 w 376"/>
                <a:gd name="T3" fmla="*/ 0 h 97"/>
                <a:gd name="T4" fmla="*/ 376 w 376"/>
                <a:gd name="T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" h="97">
                  <a:moveTo>
                    <a:pt x="376" y="97"/>
                  </a:moveTo>
                  <a:lnTo>
                    <a:pt x="0" y="0"/>
                  </a:lnTo>
                  <a:lnTo>
                    <a:pt x="376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Line 323"/>
            <p:cNvSpPr>
              <a:spLocks noChangeShapeType="1"/>
            </p:cNvSpPr>
            <p:nvPr/>
          </p:nvSpPr>
          <p:spPr bwMode="auto">
            <a:xfrm flipH="1" flipV="1">
              <a:off x="7413469" y="4527559"/>
              <a:ext cx="596899" cy="153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24"/>
            <p:cNvSpPr/>
            <p:nvPr/>
          </p:nvSpPr>
          <p:spPr bwMode="auto">
            <a:xfrm>
              <a:off x="7413469" y="4527559"/>
              <a:ext cx="596899" cy="158751"/>
            </a:xfrm>
            <a:custGeom>
              <a:avLst/>
              <a:gdLst>
                <a:gd name="T0" fmla="*/ 373 w 376"/>
                <a:gd name="T1" fmla="*/ 100 h 100"/>
                <a:gd name="T2" fmla="*/ 0 w 376"/>
                <a:gd name="T3" fmla="*/ 3 h 100"/>
                <a:gd name="T4" fmla="*/ 0 w 376"/>
                <a:gd name="T5" fmla="*/ 0 h 100"/>
                <a:gd name="T6" fmla="*/ 376 w 376"/>
                <a:gd name="T7" fmla="*/ 94 h 100"/>
                <a:gd name="T8" fmla="*/ 373 w 376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00">
                  <a:moveTo>
                    <a:pt x="373" y="10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76" y="94"/>
                  </a:lnTo>
                  <a:lnTo>
                    <a:pt x="373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25"/>
            <p:cNvSpPr/>
            <p:nvPr/>
          </p:nvSpPr>
          <p:spPr bwMode="auto">
            <a:xfrm>
              <a:off x="6919757" y="4706947"/>
              <a:ext cx="1090612" cy="404814"/>
            </a:xfrm>
            <a:custGeom>
              <a:avLst/>
              <a:gdLst>
                <a:gd name="T0" fmla="*/ 687 w 687"/>
                <a:gd name="T1" fmla="*/ 0 h 255"/>
                <a:gd name="T2" fmla="*/ 0 w 687"/>
                <a:gd name="T3" fmla="*/ 255 h 255"/>
                <a:gd name="T4" fmla="*/ 687 w 687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7" h="255">
                  <a:moveTo>
                    <a:pt x="687" y="0"/>
                  </a:moveTo>
                  <a:lnTo>
                    <a:pt x="0" y="255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Line 326"/>
            <p:cNvSpPr>
              <a:spLocks noChangeShapeType="1"/>
            </p:cNvSpPr>
            <p:nvPr/>
          </p:nvSpPr>
          <p:spPr bwMode="auto">
            <a:xfrm flipH="1">
              <a:off x="6919757" y="4706947"/>
              <a:ext cx="1090612" cy="4048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27"/>
            <p:cNvSpPr/>
            <p:nvPr/>
          </p:nvSpPr>
          <p:spPr bwMode="auto">
            <a:xfrm>
              <a:off x="6919757" y="4702185"/>
              <a:ext cx="1090612" cy="412750"/>
            </a:xfrm>
            <a:custGeom>
              <a:avLst/>
              <a:gdLst>
                <a:gd name="T0" fmla="*/ 3 w 687"/>
                <a:gd name="T1" fmla="*/ 260 h 260"/>
                <a:gd name="T2" fmla="*/ 0 w 687"/>
                <a:gd name="T3" fmla="*/ 258 h 260"/>
                <a:gd name="T4" fmla="*/ 684 w 687"/>
                <a:gd name="T5" fmla="*/ 0 h 260"/>
                <a:gd name="T6" fmla="*/ 687 w 687"/>
                <a:gd name="T7" fmla="*/ 6 h 260"/>
                <a:gd name="T8" fmla="*/ 3 w 687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" h="260">
                  <a:moveTo>
                    <a:pt x="3" y="260"/>
                  </a:moveTo>
                  <a:lnTo>
                    <a:pt x="0" y="258"/>
                  </a:lnTo>
                  <a:lnTo>
                    <a:pt x="684" y="0"/>
                  </a:lnTo>
                  <a:lnTo>
                    <a:pt x="687" y="6"/>
                  </a:lnTo>
                  <a:lnTo>
                    <a:pt x="3" y="2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28"/>
            <p:cNvSpPr/>
            <p:nvPr/>
          </p:nvSpPr>
          <p:spPr bwMode="auto">
            <a:xfrm>
              <a:off x="7413469" y="4527559"/>
              <a:ext cx="184150" cy="822325"/>
            </a:xfrm>
            <a:custGeom>
              <a:avLst/>
              <a:gdLst>
                <a:gd name="T0" fmla="*/ 0 w 116"/>
                <a:gd name="T1" fmla="*/ 0 h 518"/>
                <a:gd name="T2" fmla="*/ 116 w 116"/>
                <a:gd name="T3" fmla="*/ 518 h 518"/>
                <a:gd name="T4" fmla="*/ 0 w 116"/>
                <a:gd name="T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518">
                  <a:moveTo>
                    <a:pt x="0" y="0"/>
                  </a:moveTo>
                  <a:lnTo>
                    <a:pt x="116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Line 329"/>
            <p:cNvSpPr>
              <a:spLocks noChangeShapeType="1"/>
            </p:cNvSpPr>
            <p:nvPr/>
          </p:nvSpPr>
          <p:spPr bwMode="auto">
            <a:xfrm>
              <a:off x="7413469" y="4527559"/>
              <a:ext cx="184150" cy="822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30"/>
            <p:cNvSpPr/>
            <p:nvPr/>
          </p:nvSpPr>
          <p:spPr bwMode="auto">
            <a:xfrm>
              <a:off x="7410294" y="4527559"/>
              <a:ext cx="190500" cy="827087"/>
            </a:xfrm>
            <a:custGeom>
              <a:avLst/>
              <a:gdLst>
                <a:gd name="T0" fmla="*/ 115 w 120"/>
                <a:gd name="T1" fmla="*/ 521 h 521"/>
                <a:gd name="T2" fmla="*/ 0 w 120"/>
                <a:gd name="T3" fmla="*/ 0 h 521"/>
                <a:gd name="T4" fmla="*/ 5 w 120"/>
                <a:gd name="T5" fmla="*/ 0 h 521"/>
                <a:gd name="T6" fmla="*/ 120 w 120"/>
                <a:gd name="T7" fmla="*/ 518 h 521"/>
                <a:gd name="T8" fmla="*/ 115 w 120"/>
                <a:gd name="T9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21">
                  <a:moveTo>
                    <a:pt x="115" y="52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0" y="518"/>
                  </a:lnTo>
                  <a:lnTo>
                    <a:pt x="115" y="5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31"/>
            <p:cNvSpPr/>
            <p:nvPr/>
          </p:nvSpPr>
          <p:spPr bwMode="auto">
            <a:xfrm>
              <a:off x="6830858" y="4527559"/>
              <a:ext cx="582612" cy="1379537"/>
            </a:xfrm>
            <a:custGeom>
              <a:avLst/>
              <a:gdLst>
                <a:gd name="T0" fmla="*/ 367 w 367"/>
                <a:gd name="T1" fmla="*/ 0 h 869"/>
                <a:gd name="T2" fmla="*/ 0 w 367"/>
                <a:gd name="T3" fmla="*/ 869 h 869"/>
                <a:gd name="T4" fmla="*/ 367 w 367"/>
                <a:gd name="T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" h="869">
                  <a:moveTo>
                    <a:pt x="367" y="0"/>
                  </a:moveTo>
                  <a:lnTo>
                    <a:pt x="0" y="8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Line 332"/>
            <p:cNvSpPr>
              <a:spLocks noChangeShapeType="1"/>
            </p:cNvSpPr>
            <p:nvPr/>
          </p:nvSpPr>
          <p:spPr bwMode="auto">
            <a:xfrm flipH="1">
              <a:off x="6830858" y="4527559"/>
              <a:ext cx="582612" cy="13795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33"/>
            <p:cNvSpPr/>
            <p:nvPr/>
          </p:nvSpPr>
          <p:spPr bwMode="auto">
            <a:xfrm>
              <a:off x="6826094" y="4527559"/>
              <a:ext cx="592137" cy="1379537"/>
            </a:xfrm>
            <a:custGeom>
              <a:avLst/>
              <a:gdLst>
                <a:gd name="T0" fmla="*/ 3 w 373"/>
                <a:gd name="T1" fmla="*/ 869 h 869"/>
                <a:gd name="T2" fmla="*/ 0 w 373"/>
                <a:gd name="T3" fmla="*/ 867 h 869"/>
                <a:gd name="T4" fmla="*/ 368 w 373"/>
                <a:gd name="T5" fmla="*/ 0 h 869"/>
                <a:gd name="T6" fmla="*/ 373 w 373"/>
                <a:gd name="T7" fmla="*/ 0 h 869"/>
                <a:gd name="T8" fmla="*/ 3 w 373"/>
                <a:gd name="T9" fmla="*/ 869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869">
                  <a:moveTo>
                    <a:pt x="3" y="869"/>
                  </a:moveTo>
                  <a:lnTo>
                    <a:pt x="0" y="867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" y="8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34"/>
            <p:cNvSpPr/>
            <p:nvPr/>
          </p:nvSpPr>
          <p:spPr bwMode="auto">
            <a:xfrm>
              <a:off x="6919757" y="5111759"/>
              <a:ext cx="677864" cy="238124"/>
            </a:xfrm>
            <a:custGeom>
              <a:avLst/>
              <a:gdLst>
                <a:gd name="T0" fmla="*/ 427 w 427"/>
                <a:gd name="T1" fmla="*/ 150 h 150"/>
                <a:gd name="T2" fmla="*/ 0 w 427"/>
                <a:gd name="T3" fmla="*/ 0 h 150"/>
                <a:gd name="T4" fmla="*/ 427 w 427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" h="150">
                  <a:moveTo>
                    <a:pt x="427" y="150"/>
                  </a:moveTo>
                  <a:lnTo>
                    <a:pt x="0" y="0"/>
                  </a:lnTo>
                  <a:lnTo>
                    <a:pt x="427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Line 335"/>
            <p:cNvSpPr>
              <a:spLocks noChangeShapeType="1"/>
            </p:cNvSpPr>
            <p:nvPr/>
          </p:nvSpPr>
          <p:spPr bwMode="auto">
            <a:xfrm flipH="1" flipV="1">
              <a:off x="6919757" y="5111759"/>
              <a:ext cx="677864" cy="238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36"/>
            <p:cNvSpPr/>
            <p:nvPr/>
          </p:nvSpPr>
          <p:spPr bwMode="auto">
            <a:xfrm>
              <a:off x="6919757" y="5111759"/>
              <a:ext cx="677864" cy="242888"/>
            </a:xfrm>
            <a:custGeom>
              <a:avLst/>
              <a:gdLst>
                <a:gd name="T0" fmla="*/ 427 w 427"/>
                <a:gd name="T1" fmla="*/ 153 h 153"/>
                <a:gd name="T2" fmla="*/ 0 w 427"/>
                <a:gd name="T3" fmla="*/ 2 h 153"/>
                <a:gd name="T4" fmla="*/ 3 w 427"/>
                <a:gd name="T5" fmla="*/ 0 h 153"/>
                <a:gd name="T6" fmla="*/ 427 w 427"/>
                <a:gd name="T7" fmla="*/ 150 h 153"/>
                <a:gd name="T8" fmla="*/ 427 w 427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153">
                  <a:moveTo>
                    <a:pt x="427" y="15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27" y="150"/>
                  </a:lnTo>
                  <a:lnTo>
                    <a:pt x="427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37"/>
            <p:cNvSpPr/>
            <p:nvPr/>
          </p:nvSpPr>
          <p:spPr bwMode="auto">
            <a:xfrm>
              <a:off x="5767231" y="5349884"/>
              <a:ext cx="1830388" cy="217487"/>
            </a:xfrm>
            <a:custGeom>
              <a:avLst/>
              <a:gdLst>
                <a:gd name="T0" fmla="*/ 1153 w 1153"/>
                <a:gd name="T1" fmla="*/ 0 h 137"/>
                <a:gd name="T2" fmla="*/ 0 w 1153"/>
                <a:gd name="T3" fmla="*/ 137 h 137"/>
                <a:gd name="T4" fmla="*/ 1153 w 1153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3" h="137">
                  <a:moveTo>
                    <a:pt x="1153" y="0"/>
                  </a:moveTo>
                  <a:lnTo>
                    <a:pt x="0" y="137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Line 338"/>
            <p:cNvSpPr>
              <a:spLocks noChangeShapeType="1"/>
            </p:cNvSpPr>
            <p:nvPr/>
          </p:nvSpPr>
          <p:spPr bwMode="auto">
            <a:xfrm flipH="1">
              <a:off x="5767231" y="5349884"/>
              <a:ext cx="1830388" cy="2174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39"/>
            <p:cNvSpPr/>
            <p:nvPr/>
          </p:nvSpPr>
          <p:spPr bwMode="auto">
            <a:xfrm>
              <a:off x="5767231" y="5349884"/>
              <a:ext cx="1830388" cy="220664"/>
            </a:xfrm>
            <a:custGeom>
              <a:avLst/>
              <a:gdLst>
                <a:gd name="T0" fmla="*/ 0 w 1153"/>
                <a:gd name="T1" fmla="*/ 139 h 139"/>
                <a:gd name="T2" fmla="*/ 0 w 1153"/>
                <a:gd name="T3" fmla="*/ 134 h 139"/>
                <a:gd name="T4" fmla="*/ 1153 w 1153"/>
                <a:gd name="T5" fmla="*/ 0 h 139"/>
                <a:gd name="T6" fmla="*/ 1153 w 1153"/>
                <a:gd name="T7" fmla="*/ 3 h 139"/>
                <a:gd name="T8" fmla="*/ 0 w 115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3" h="139">
                  <a:moveTo>
                    <a:pt x="0" y="139"/>
                  </a:moveTo>
                  <a:lnTo>
                    <a:pt x="0" y="134"/>
                  </a:lnTo>
                  <a:lnTo>
                    <a:pt x="1153" y="0"/>
                  </a:lnTo>
                  <a:lnTo>
                    <a:pt x="1153" y="3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40"/>
            <p:cNvSpPr/>
            <p:nvPr/>
          </p:nvSpPr>
          <p:spPr bwMode="auto">
            <a:xfrm>
              <a:off x="6830858" y="5111759"/>
              <a:ext cx="101600" cy="795338"/>
            </a:xfrm>
            <a:custGeom>
              <a:avLst/>
              <a:gdLst>
                <a:gd name="T0" fmla="*/ 0 w 64"/>
                <a:gd name="T1" fmla="*/ 501 h 501"/>
                <a:gd name="T2" fmla="*/ 64 w 64"/>
                <a:gd name="T3" fmla="*/ 0 h 501"/>
                <a:gd name="T4" fmla="*/ 0 w 64"/>
                <a:gd name="T5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01">
                  <a:moveTo>
                    <a:pt x="0" y="501"/>
                  </a:moveTo>
                  <a:lnTo>
                    <a:pt x="64" y="0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Line 341"/>
            <p:cNvSpPr>
              <a:spLocks noChangeShapeType="1"/>
            </p:cNvSpPr>
            <p:nvPr/>
          </p:nvSpPr>
          <p:spPr bwMode="auto">
            <a:xfrm flipV="1">
              <a:off x="6830858" y="5111759"/>
              <a:ext cx="101600" cy="7953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342"/>
            <p:cNvSpPr/>
            <p:nvPr/>
          </p:nvSpPr>
          <p:spPr bwMode="auto">
            <a:xfrm>
              <a:off x="6826094" y="5111759"/>
              <a:ext cx="106363" cy="795338"/>
            </a:xfrm>
            <a:custGeom>
              <a:avLst/>
              <a:gdLst>
                <a:gd name="T0" fmla="*/ 6 w 67"/>
                <a:gd name="T1" fmla="*/ 501 h 501"/>
                <a:gd name="T2" fmla="*/ 0 w 67"/>
                <a:gd name="T3" fmla="*/ 499 h 501"/>
                <a:gd name="T4" fmla="*/ 65 w 67"/>
                <a:gd name="T5" fmla="*/ 0 h 501"/>
                <a:gd name="T6" fmla="*/ 67 w 67"/>
                <a:gd name="T7" fmla="*/ 0 h 501"/>
                <a:gd name="T8" fmla="*/ 6 w 67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01">
                  <a:moveTo>
                    <a:pt x="6" y="501"/>
                  </a:moveTo>
                  <a:lnTo>
                    <a:pt x="0" y="499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" y="5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43"/>
            <p:cNvSpPr/>
            <p:nvPr/>
          </p:nvSpPr>
          <p:spPr bwMode="auto">
            <a:xfrm>
              <a:off x="5752943" y="5519746"/>
              <a:ext cx="9525" cy="609600"/>
            </a:xfrm>
            <a:custGeom>
              <a:avLst/>
              <a:gdLst>
                <a:gd name="T0" fmla="*/ 6 w 6"/>
                <a:gd name="T1" fmla="*/ 384 h 384"/>
                <a:gd name="T2" fmla="*/ 0 w 6"/>
                <a:gd name="T3" fmla="*/ 0 h 384"/>
                <a:gd name="T4" fmla="*/ 6 w 6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84">
                  <a:moveTo>
                    <a:pt x="6" y="384"/>
                  </a:moveTo>
                  <a:lnTo>
                    <a:pt x="0" y="0"/>
                  </a:lnTo>
                  <a:lnTo>
                    <a:pt x="6" y="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Line 344"/>
            <p:cNvSpPr>
              <a:spLocks noChangeShapeType="1"/>
            </p:cNvSpPr>
            <p:nvPr/>
          </p:nvSpPr>
          <p:spPr bwMode="auto">
            <a:xfrm flipH="1" flipV="1">
              <a:off x="5752943" y="5519746"/>
              <a:ext cx="9525" cy="6096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345"/>
            <p:cNvSpPr/>
            <p:nvPr/>
          </p:nvSpPr>
          <p:spPr bwMode="auto">
            <a:xfrm>
              <a:off x="5762470" y="5170497"/>
              <a:ext cx="1169988" cy="958849"/>
            </a:xfrm>
            <a:custGeom>
              <a:avLst/>
              <a:gdLst>
                <a:gd name="T0" fmla="*/ 0 w 737"/>
                <a:gd name="T1" fmla="*/ 604 h 604"/>
                <a:gd name="T2" fmla="*/ 737 w 737"/>
                <a:gd name="T3" fmla="*/ 0 h 604"/>
                <a:gd name="T4" fmla="*/ 0 w 737"/>
                <a:gd name="T5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7" h="604">
                  <a:moveTo>
                    <a:pt x="0" y="604"/>
                  </a:moveTo>
                  <a:lnTo>
                    <a:pt x="737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Line 346"/>
            <p:cNvSpPr>
              <a:spLocks noChangeShapeType="1"/>
            </p:cNvSpPr>
            <p:nvPr/>
          </p:nvSpPr>
          <p:spPr bwMode="auto">
            <a:xfrm flipV="1">
              <a:off x="5762470" y="5170497"/>
              <a:ext cx="1169988" cy="95884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47"/>
            <p:cNvSpPr/>
            <p:nvPr/>
          </p:nvSpPr>
          <p:spPr bwMode="auto">
            <a:xfrm>
              <a:off x="5762470" y="5167320"/>
              <a:ext cx="1169988" cy="962025"/>
            </a:xfrm>
            <a:custGeom>
              <a:avLst/>
              <a:gdLst>
                <a:gd name="T0" fmla="*/ 3 w 737"/>
                <a:gd name="T1" fmla="*/ 606 h 606"/>
                <a:gd name="T2" fmla="*/ 0 w 737"/>
                <a:gd name="T3" fmla="*/ 603 h 606"/>
                <a:gd name="T4" fmla="*/ 735 w 737"/>
                <a:gd name="T5" fmla="*/ 0 h 606"/>
                <a:gd name="T6" fmla="*/ 737 w 737"/>
                <a:gd name="T7" fmla="*/ 2 h 606"/>
                <a:gd name="T8" fmla="*/ 3 w 737"/>
                <a:gd name="T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606">
                  <a:moveTo>
                    <a:pt x="3" y="606"/>
                  </a:moveTo>
                  <a:lnTo>
                    <a:pt x="0" y="603"/>
                  </a:lnTo>
                  <a:lnTo>
                    <a:pt x="735" y="0"/>
                  </a:lnTo>
                  <a:lnTo>
                    <a:pt x="737" y="2"/>
                  </a:lnTo>
                  <a:lnTo>
                    <a:pt x="3" y="6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48"/>
            <p:cNvSpPr/>
            <p:nvPr/>
          </p:nvSpPr>
          <p:spPr bwMode="auto">
            <a:xfrm>
              <a:off x="5745007" y="5524510"/>
              <a:ext cx="1085849" cy="382588"/>
            </a:xfrm>
            <a:custGeom>
              <a:avLst/>
              <a:gdLst>
                <a:gd name="T0" fmla="*/ 684 w 684"/>
                <a:gd name="T1" fmla="*/ 241 h 241"/>
                <a:gd name="T2" fmla="*/ 0 w 684"/>
                <a:gd name="T3" fmla="*/ 0 h 241"/>
                <a:gd name="T4" fmla="*/ 684 w 684"/>
                <a:gd name="T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" h="241">
                  <a:moveTo>
                    <a:pt x="684" y="241"/>
                  </a:moveTo>
                  <a:lnTo>
                    <a:pt x="0" y="0"/>
                  </a:lnTo>
                  <a:lnTo>
                    <a:pt x="684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Line 349"/>
            <p:cNvSpPr>
              <a:spLocks noChangeShapeType="1"/>
            </p:cNvSpPr>
            <p:nvPr/>
          </p:nvSpPr>
          <p:spPr bwMode="auto">
            <a:xfrm flipH="1" flipV="1">
              <a:off x="5745007" y="5524510"/>
              <a:ext cx="1085849" cy="382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50"/>
            <p:cNvSpPr/>
            <p:nvPr/>
          </p:nvSpPr>
          <p:spPr bwMode="auto">
            <a:xfrm>
              <a:off x="5745007" y="5519746"/>
              <a:ext cx="1085849" cy="387351"/>
            </a:xfrm>
            <a:custGeom>
              <a:avLst/>
              <a:gdLst>
                <a:gd name="T0" fmla="*/ 684 w 684"/>
                <a:gd name="T1" fmla="*/ 244 h 244"/>
                <a:gd name="T2" fmla="*/ 0 w 684"/>
                <a:gd name="T3" fmla="*/ 3 h 244"/>
                <a:gd name="T4" fmla="*/ 0 w 684"/>
                <a:gd name="T5" fmla="*/ 0 h 244"/>
                <a:gd name="T6" fmla="*/ 684 w 684"/>
                <a:gd name="T7" fmla="*/ 242 h 244"/>
                <a:gd name="T8" fmla="*/ 684 w 68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244">
                  <a:moveTo>
                    <a:pt x="684" y="244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84" y="242"/>
                  </a:lnTo>
                  <a:lnTo>
                    <a:pt x="684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1"/>
            <p:cNvSpPr/>
            <p:nvPr/>
          </p:nvSpPr>
          <p:spPr bwMode="auto">
            <a:xfrm>
              <a:off x="7580157" y="3681421"/>
              <a:ext cx="17463" cy="1668462"/>
            </a:xfrm>
            <a:custGeom>
              <a:avLst/>
              <a:gdLst>
                <a:gd name="T0" fmla="*/ 11 w 11"/>
                <a:gd name="T1" fmla="*/ 1051 h 1051"/>
                <a:gd name="T2" fmla="*/ 0 w 11"/>
                <a:gd name="T3" fmla="*/ 0 h 1051"/>
                <a:gd name="T4" fmla="*/ 11 w 11"/>
                <a:gd name="T5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51">
                  <a:moveTo>
                    <a:pt x="11" y="1051"/>
                  </a:moveTo>
                  <a:lnTo>
                    <a:pt x="0" y="0"/>
                  </a:lnTo>
                  <a:lnTo>
                    <a:pt x="11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Line 352"/>
            <p:cNvSpPr>
              <a:spLocks noChangeShapeType="1"/>
            </p:cNvSpPr>
            <p:nvPr/>
          </p:nvSpPr>
          <p:spPr bwMode="auto">
            <a:xfrm flipH="1" flipV="1">
              <a:off x="7580157" y="3681421"/>
              <a:ext cx="17463" cy="166846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53"/>
            <p:cNvSpPr/>
            <p:nvPr/>
          </p:nvSpPr>
          <p:spPr bwMode="auto">
            <a:xfrm>
              <a:off x="7580157" y="3681421"/>
              <a:ext cx="20638" cy="1668462"/>
            </a:xfrm>
            <a:custGeom>
              <a:avLst/>
              <a:gdLst>
                <a:gd name="T0" fmla="*/ 8 w 13"/>
                <a:gd name="T1" fmla="*/ 1051 h 1051"/>
                <a:gd name="T2" fmla="*/ 0 w 13"/>
                <a:gd name="T3" fmla="*/ 0 h 1051"/>
                <a:gd name="T4" fmla="*/ 3 w 13"/>
                <a:gd name="T5" fmla="*/ 0 h 1051"/>
                <a:gd name="T6" fmla="*/ 13 w 13"/>
                <a:gd name="T7" fmla="*/ 1051 h 1051"/>
                <a:gd name="T8" fmla="*/ 8 w 13"/>
                <a:gd name="T9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51">
                  <a:moveTo>
                    <a:pt x="8" y="105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3" y="1051"/>
                  </a:lnTo>
                  <a:lnTo>
                    <a:pt x="8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54"/>
            <p:cNvSpPr/>
            <p:nvPr/>
          </p:nvSpPr>
          <p:spPr bwMode="auto">
            <a:xfrm>
              <a:off x="4600420" y="5119697"/>
              <a:ext cx="1162050" cy="1009649"/>
            </a:xfrm>
            <a:custGeom>
              <a:avLst/>
              <a:gdLst>
                <a:gd name="T0" fmla="*/ 732 w 732"/>
                <a:gd name="T1" fmla="*/ 636 h 636"/>
                <a:gd name="T2" fmla="*/ 0 w 732"/>
                <a:gd name="T3" fmla="*/ 0 h 636"/>
                <a:gd name="T4" fmla="*/ 732 w 732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2" h="636">
                  <a:moveTo>
                    <a:pt x="732" y="636"/>
                  </a:moveTo>
                  <a:lnTo>
                    <a:pt x="0" y="0"/>
                  </a:lnTo>
                  <a:lnTo>
                    <a:pt x="732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Line 355"/>
            <p:cNvSpPr>
              <a:spLocks noChangeShapeType="1"/>
            </p:cNvSpPr>
            <p:nvPr/>
          </p:nvSpPr>
          <p:spPr bwMode="auto">
            <a:xfrm flipH="1" flipV="1">
              <a:off x="4600420" y="5119697"/>
              <a:ext cx="1162050" cy="100964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56"/>
            <p:cNvSpPr/>
            <p:nvPr/>
          </p:nvSpPr>
          <p:spPr bwMode="auto">
            <a:xfrm>
              <a:off x="4595658" y="5114934"/>
              <a:ext cx="1171573" cy="1014413"/>
            </a:xfrm>
            <a:custGeom>
              <a:avLst/>
              <a:gdLst>
                <a:gd name="T0" fmla="*/ 735 w 738"/>
                <a:gd name="T1" fmla="*/ 639 h 639"/>
                <a:gd name="T2" fmla="*/ 0 w 738"/>
                <a:gd name="T3" fmla="*/ 3 h 639"/>
                <a:gd name="T4" fmla="*/ 3 w 738"/>
                <a:gd name="T5" fmla="*/ 0 h 639"/>
                <a:gd name="T6" fmla="*/ 738 w 738"/>
                <a:gd name="T7" fmla="*/ 636 h 639"/>
                <a:gd name="T8" fmla="*/ 735 w 738"/>
                <a:gd name="T9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639">
                  <a:moveTo>
                    <a:pt x="735" y="63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38" y="636"/>
                  </a:lnTo>
                  <a:lnTo>
                    <a:pt x="735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357"/>
            <p:cNvSpPr/>
            <p:nvPr/>
          </p:nvSpPr>
          <p:spPr bwMode="auto">
            <a:xfrm>
              <a:off x="3314546" y="5251459"/>
              <a:ext cx="30163" cy="25399"/>
            </a:xfrm>
            <a:custGeom>
              <a:avLst/>
              <a:gdLst>
                <a:gd name="T0" fmla="*/ 5 w 19"/>
                <a:gd name="T1" fmla="*/ 16 h 16"/>
                <a:gd name="T2" fmla="*/ 0 w 19"/>
                <a:gd name="T3" fmla="*/ 6 h 16"/>
                <a:gd name="T4" fmla="*/ 13 w 19"/>
                <a:gd name="T5" fmla="*/ 0 h 16"/>
                <a:gd name="T6" fmla="*/ 19 w 19"/>
                <a:gd name="T7" fmla="*/ 11 h 16"/>
                <a:gd name="T8" fmla="*/ 5 w 1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5" y="1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9" y="11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358"/>
            <p:cNvSpPr>
              <a:spLocks noEditPoints="1"/>
            </p:cNvSpPr>
            <p:nvPr/>
          </p:nvSpPr>
          <p:spPr bwMode="auto">
            <a:xfrm>
              <a:off x="2922432" y="739785"/>
              <a:ext cx="5518149" cy="4491037"/>
            </a:xfrm>
            <a:custGeom>
              <a:avLst/>
              <a:gdLst>
                <a:gd name="T0" fmla="*/ 196 w 3476"/>
                <a:gd name="T1" fmla="*/ 2730 h 2829"/>
                <a:gd name="T2" fmla="*/ 185 w 3476"/>
                <a:gd name="T3" fmla="*/ 2665 h 2829"/>
                <a:gd name="T4" fmla="*/ 129 w 3476"/>
                <a:gd name="T5" fmla="*/ 2550 h 2829"/>
                <a:gd name="T6" fmla="*/ 110 w 3476"/>
                <a:gd name="T7" fmla="*/ 2443 h 2829"/>
                <a:gd name="T8" fmla="*/ 70 w 3476"/>
                <a:gd name="T9" fmla="*/ 2343 h 2829"/>
                <a:gd name="T10" fmla="*/ 59 w 3476"/>
                <a:gd name="T11" fmla="*/ 2236 h 2829"/>
                <a:gd name="T12" fmla="*/ 32 w 3476"/>
                <a:gd name="T13" fmla="*/ 2177 h 2829"/>
                <a:gd name="T14" fmla="*/ 11 w 3476"/>
                <a:gd name="T15" fmla="*/ 2027 h 2829"/>
                <a:gd name="T16" fmla="*/ 19 w 3476"/>
                <a:gd name="T17" fmla="*/ 1963 h 2829"/>
                <a:gd name="T18" fmla="*/ 0 w 3476"/>
                <a:gd name="T19" fmla="*/ 1834 h 2829"/>
                <a:gd name="T20" fmla="*/ 0 w 3476"/>
                <a:gd name="T21" fmla="*/ 1727 h 2829"/>
                <a:gd name="T22" fmla="*/ 19 w 3476"/>
                <a:gd name="T23" fmla="*/ 1643 h 2829"/>
                <a:gd name="T24" fmla="*/ 30 w 3476"/>
                <a:gd name="T25" fmla="*/ 1558 h 2829"/>
                <a:gd name="T26" fmla="*/ 38 w 3476"/>
                <a:gd name="T27" fmla="*/ 1496 h 2829"/>
                <a:gd name="T28" fmla="*/ 54 w 3476"/>
                <a:gd name="T29" fmla="*/ 1413 h 2829"/>
                <a:gd name="T30" fmla="*/ 86 w 3476"/>
                <a:gd name="T31" fmla="*/ 1287 h 2829"/>
                <a:gd name="T32" fmla="*/ 99 w 3476"/>
                <a:gd name="T33" fmla="*/ 1204 h 2829"/>
                <a:gd name="T34" fmla="*/ 132 w 3476"/>
                <a:gd name="T35" fmla="*/ 1123 h 2829"/>
                <a:gd name="T36" fmla="*/ 174 w 3476"/>
                <a:gd name="T37" fmla="*/ 1024 h 2829"/>
                <a:gd name="T38" fmla="*/ 3465 w 3476"/>
                <a:gd name="T39" fmla="*/ 978 h 2829"/>
                <a:gd name="T40" fmla="*/ 3443 w 3476"/>
                <a:gd name="T41" fmla="*/ 968 h 2829"/>
                <a:gd name="T42" fmla="*/ 247 w 3476"/>
                <a:gd name="T43" fmla="*/ 893 h 2829"/>
                <a:gd name="T44" fmla="*/ 279 w 3476"/>
                <a:gd name="T45" fmla="*/ 836 h 2829"/>
                <a:gd name="T46" fmla="*/ 314 w 3476"/>
                <a:gd name="T47" fmla="*/ 809 h 2829"/>
                <a:gd name="T48" fmla="*/ 327 w 3476"/>
                <a:gd name="T49" fmla="*/ 791 h 2829"/>
                <a:gd name="T50" fmla="*/ 3307 w 3476"/>
                <a:gd name="T51" fmla="*/ 750 h 2829"/>
                <a:gd name="T52" fmla="*/ 3280 w 3476"/>
                <a:gd name="T53" fmla="*/ 691 h 2829"/>
                <a:gd name="T54" fmla="*/ 3266 w 3476"/>
                <a:gd name="T55" fmla="*/ 675 h 2829"/>
                <a:gd name="T56" fmla="*/ 461 w 3476"/>
                <a:gd name="T57" fmla="*/ 624 h 2829"/>
                <a:gd name="T58" fmla="*/ 480 w 3476"/>
                <a:gd name="T59" fmla="*/ 584 h 2829"/>
                <a:gd name="T60" fmla="*/ 537 w 3476"/>
                <a:gd name="T61" fmla="*/ 549 h 2829"/>
                <a:gd name="T62" fmla="*/ 550 w 3476"/>
                <a:gd name="T63" fmla="*/ 533 h 2829"/>
                <a:gd name="T64" fmla="*/ 3084 w 3476"/>
                <a:gd name="T65" fmla="*/ 493 h 2829"/>
                <a:gd name="T66" fmla="*/ 3038 w 3476"/>
                <a:gd name="T67" fmla="*/ 450 h 2829"/>
                <a:gd name="T68" fmla="*/ 3014 w 3476"/>
                <a:gd name="T69" fmla="*/ 413 h 2829"/>
                <a:gd name="T70" fmla="*/ 2988 w 3476"/>
                <a:gd name="T71" fmla="*/ 410 h 2829"/>
                <a:gd name="T72" fmla="*/ 740 w 3476"/>
                <a:gd name="T73" fmla="*/ 362 h 2829"/>
                <a:gd name="T74" fmla="*/ 794 w 3476"/>
                <a:gd name="T75" fmla="*/ 324 h 2829"/>
                <a:gd name="T76" fmla="*/ 837 w 3476"/>
                <a:gd name="T77" fmla="*/ 311 h 2829"/>
                <a:gd name="T78" fmla="*/ 856 w 3476"/>
                <a:gd name="T79" fmla="*/ 300 h 2829"/>
                <a:gd name="T80" fmla="*/ 2781 w 3476"/>
                <a:gd name="T81" fmla="*/ 262 h 2829"/>
                <a:gd name="T82" fmla="*/ 2730 w 3476"/>
                <a:gd name="T83" fmla="*/ 217 h 2829"/>
                <a:gd name="T84" fmla="*/ 2711 w 3476"/>
                <a:gd name="T85" fmla="*/ 209 h 2829"/>
                <a:gd name="T86" fmla="*/ 1043 w 3476"/>
                <a:gd name="T87" fmla="*/ 201 h 2829"/>
                <a:gd name="T88" fmla="*/ 2631 w 3476"/>
                <a:gd name="T89" fmla="*/ 182 h 2829"/>
                <a:gd name="T90" fmla="*/ 2577 w 3476"/>
                <a:gd name="T91" fmla="*/ 142 h 2829"/>
                <a:gd name="T92" fmla="*/ 2556 w 3476"/>
                <a:gd name="T93" fmla="*/ 134 h 2829"/>
                <a:gd name="T94" fmla="*/ 1239 w 3476"/>
                <a:gd name="T95" fmla="*/ 120 h 2829"/>
                <a:gd name="T96" fmla="*/ 1277 w 3476"/>
                <a:gd name="T97" fmla="*/ 93 h 2829"/>
                <a:gd name="T98" fmla="*/ 1341 w 3476"/>
                <a:gd name="T99" fmla="*/ 88 h 2829"/>
                <a:gd name="T100" fmla="*/ 1362 w 3476"/>
                <a:gd name="T101" fmla="*/ 83 h 2829"/>
                <a:gd name="T102" fmla="*/ 2309 w 3476"/>
                <a:gd name="T103" fmla="*/ 67 h 2829"/>
                <a:gd name="T104" fmla="*/ 2247 w 3476"/>
                <a:gd name="T105" fmla="*/ 53 h 2829"/>
                <a:gd name="T106" fmla="*/ 2207 w 3476"/>
                <a:gd name="T107" fmla="*/ 32 h 2829"/>
                <a:gd name="T108" fmla="*/ 2186 w 3476"/>
                <a:gd name="T109" fmla="*/ 40 h 2829"/>
                <a:gd name="T110" fmla="*/ 1609 w 3476"/>
                <a:gd name="T111" fmla="*/ 18 h 2829"/>
                <a:gd name="T112" fmla="*/ 1674 w 3476"/>
                <a:gd name="T113" fmla="*/ 10 h 2829"/>
                <a:gd name="T114" fmla="*/ 1719 w 3476"/>
                <a:gd name="T115" fmla="*/ 21 h 2829"/>
                <a:gd name="T116" fmla="*/ 1741 w 3476"/>
                <a:gd name="T117" fmla="*/ 18 h 2829"/>
                <a:gd name="T118" fmla="*/ 1931 w 3476"/>
                <a:gd name="T119" fmla="*/ 16 h 2829"/>
                <a:gd name="T120" fmla="*/ 1867 w 3476"/>
                <a:gd name="T121" fmla="*/ 0 h 2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76" h="2829">
                  <a:moveTo>
                    <a:pt x="239" y="2829"/>
                  </a:moveTo>
                  <a:lnTo>
                    <a:pt x="239" y="2829"/>
                  </a:lnTo>
                  <a:lnTo>
                    <a:pt x="231" y="2810"/>
                  </a:lnTo>
                  <a:lnTo>
                    <a:pt x="242" y="2805"/>
                  </a:lnTo>
                  <a:lnTo>
                    <a:pt x="242" y="2805"/>
                  </a:lnTo>
                  <a:lnTo>
                    <a:pt x="252" y="2823"/>
                  </a:lnTo>
                  <a:lnTo>
                    <a:pt x="239" y="2829"/>
                  </a:lnTo>
                  <a:close/>
                  <a:moveTo>
                    <a:pt x="223" y="2789"/>
                  </a:moveTo>
                  <a:lnTo>
                    <a:pt x="223" y="2789"/>
                  </a:lnTo>
                  <a:lnTo>
                    <a:pt x="212" y="2770"/>
                  </a:lnTo>
                  <a:lnTo>
                    <a:pt x="225" y="2764"/>
                  </a:lnTo>
                  <a:lnTo>
                    <a:pt x="225" y="2764"/>
                  </a:lnTo>
                  <a:lnTo>
                    <a:pt x="233" y="2783"/>
                  </a:lnTo>
                  <a:lnTo>
                    <a:pt x="223" y="2789"/>
                  </a:lnTo>
                  <a:close/>
                  <a:moveTo>
                    <a:pt x="204" y="2751"/>
                  </a:moveTo>
                  <a:lnTo>
                    <a:pt x="204" y="2751"/>
                  </a:lnTo>
                  <a:lnTo>
                    <a:pt x="196" y="2730"/>
                  </a:lnTo>
                  <a:lnTo>
                    <a:pt x="209" y="2724"/>
                  </a:lnTo>
                  <a:lnTo>
                    <a:pt x="209" y="2724"/>
                  </a:lnTo>
                  <a:lnTo>
                    <a:pt x="217" y="2746"/>
                  </a:lnTo>
                  <a:lnTo>
                    <a:pt x="204" y="2751"/>
                  </a:lnTo>
                  <a:close/>
                  <a:moveTo>
                    <a:pt x="188" y="2711"/>
                  </a:moveTo>
                  <a:lnTo>
                    <a:pt x="188" y="2711"/>
                  </a:lnTo>
                  <a:lnTo>
                    <a:pt x="180" y="2692"/>
                  </a:lnTo>
                  <a:lnTo>
                    <a:pt x="193" y="2687"/>
                  </a:lnTo>
                  <a:lnTo>
                    <a:pt x="193" y="2687"/>
                  </a:lnTo>
                  <a:lnTo>
                    <a:pt x="201" y="2705"/>
                  </a:lnTo>
                  <a:lnTo>
                    <a:pt x="188" y="2711"/>
                  </a:lnTo>
                  <a:close/>
                  <a:moveTo>
                    <a:pt x="172" y="2671"/>
                  </a:moveTo>
                  <a:lnTo>
                    <a:pt x="172" y="2671"/>
                  </a:lnTo>
                  <a:lnTo>
                    <a:pt x="166" y="2652"/>
                  </a:lnTo>
                  <a:lnTo>
                    <a:pt x="177" y="2646"/>
                  </a:lnTo>
                  <a:lnTo>
                    <a:pt x="177" y="2646"/>
                  </a:lnTo>
                  <a:lnTo>
                    <a:pt x="185" y="2665"/>
                  </a:lnTo>
                  <a:lnTo>
                    <a:pt x="172" y="2671"/>
                  </a:lnTo>
                  <a:close/>
                  <a:moveTo>
                    <a:pt x="158" y="2630"/>
                  </a:moveTo>
                  <a:lnTo>
                    <a:pt x="158" y="2630"/>
                  </a:lnTo>
                  <a:lnTo>
                    <a:pt x="150" y="2612"/>
                  </a:lnTo>
                  <a:lnTo>
                    <a:pt x="164" y="2606"/>
                  </a:lnTo>
                  <a:lnTo>
                    <a:pt x="164" y="2606"/>
                  </a:lnTo>
                  <a:lnTo>
                    <a:pt x="169" y="2625"/>
                  </a:lnTo>
                  <a:lnTo>
                    <a:pt x="158" y="2630"/>
                  </a:lnTo>
                  <a:close/>
                  <a:moveTo>
                    <a:pt x="142" y="2590"/>
                  </a:moveTo>
                  <a:lnTo>
                    <a:pt x="142" y="2590"/>
                  </a:lnTo>
                  <a:lnTo>
                    <a:pt x="137" y="2571"/>
                  </a:lnTo>
                  <a:lnTo>
                    <a:pt x="148" y="2566"/>
                  </a:lnTo>
                  <a:lnTo>
                    <a:pt x="148" y="2566"/>
                  </a:lnTo>
                  <a:lnTo>
                    <a:pt x="156" y="2585"/>
                  </a:lnTo>
                  <a:lnTo>
                    <a:pt x="142" y="2590"/>
                  </a:lnTo>
                  <a:close/>
                  <a:moveTo>
                    <a:pt x="129" y="2550"/>
                  </a:moveTo>
                  <a:lnTo>
                    <a:pt x="129" y="2550"/>
                  </a:lnTo>
                  <a:lnTo>
                    <a:pt x="124" y="2528"/>
                  </a:lnTo>
                  <a:lnTo>
                    <a:pt x="134" y="2526"/>
                  </a:lnTo>
                  <a:lnTo>
                    <a:pt x="134" y="2526"/>
                  </a:lnTo>
                  <a:lnTo>
                    <a:pt x="142" y="2545"/>
                  </a:lnTo>
                  <a:lnTo>
                    <a:pt x="129" y="2550"/>
                  </a:lnTo>
                  <a:close/>
                  <a:moveTo>
                    <a:pt x="115" y="2510"/>
                  </a:moveTo>
                  <a:lnTo>
                    <a:pt x="115" y="2510"/>
                  </a:lnTo>
                  <a:lnTo>
                    <a:pt x="110" y="2488"/>
                  </a:lnTo>
                  <a:lnTo>
                    <a:pt x="124" y="2486"/>
                  </a:lnTo>
                  <a:lnTo>
                    <a:pt x="124" y="2486"/>
                  </a:lnTo>
                  <a:lnTo>
                    <a:pt x="129" y="2504"/>
                  </a:lnTo>
                  <a:lnTo>
                    <a:pt x="115" y="2510"/>
                  </a:lnTo>
                  <a:close/>
                  <a:moveTo>
                    <a:pt x="102" y="2469"/>
                  </a:moveTo>
                  <a:lnTo>
                    <a:pt x="102" y="2469"/>
                  </a:lnTo>
                  <a:lnTo>
                    <a:pt x="97" y="2448"/>
                  </a:lnTo>
                  <a:lnTo>
                    <a:pt x="110" y="2443"/>
                  </a:lnTo>
                  <a:lnTo>
                    <a:pt x="110" y="2443"/>
                  </a:lnTo>
                  <a:lnTo>
                    <a:pt x="115" y="2464"/>
                  </a:lnTo>
                  <a:lnTo>
                    <a:pt x="102" y="2469"/>
                  </a:lnTo>
                  <a:close/>
                  <a:moveTo>
                    <a:pt x="91" y="2427"/>
                  </a:moveTo>
                  <a:lnTo>
                    <a:pt x="91" y="2427"/>
                  </a:lnTo>
                  <a:lnTo>
                    <a:pt x="86" y="2405"/>
                  </a:lnTo>
                  <a:lnTo>
                    <a:pt x="99" y="2402"/>
                  </a:lnTo>
                  <a:lnTo>
                    <a:pt x="99" y="2402"/>
                  </a:lnTo>
                  <a:lnTo>
                    <a:pt x="105" y="2424"/>
                  </a:lnTo>
                  <a:lnTo>
                    <a:pt x="91" y="2427"/>
                  </a:lnTo>
                  <a:close/>
                  <a:moveTo>
                    <a:pt x="81" y="2386"/>
                  </a:moveTo>
                  <a:lnTo>
                    <a:pt x="81" y="2386"/>
                  </a:lnTo>
                  <a:lnTo>
                    <a:pt x="75" y="2365"/>
                  </a:lnTo>
                  <a:lnTo>
                    <a:pt x="86" y="2362"/>
                  </a:lnTo>
                  <a:lnTo>
                    <a:pt x="86" y="2362"/>
                  </a:lnTo>
                  <a:lnTo>
                    <a:pt x="91" y="2381"/>
                  </a:lnTo>
                  <a:lnTo>
                    <a:pt x="81" y="2386"/>
                  </a:lnTo>
                  <a:close/>
                  <a:moveTo>
                    <a:pt x="70" y="2343"/>
                  </a:moveTo>
                  <a:lnTo>
                    <a:pt x="70" y="2343"/>
                  </a:lnTo>
                  <a:lnTo>
                    <a:pt x="65" y="2325"/>
                  </a:lnTo>
                  <a:lnTo>
                    <a:pt x="78" y="2319"/>
                  </a:lnTo>
                  <a:lnTo>
                    <a:pt x="78" y="2319"/>
                  </a:lnTo>
                  <a:lnTo>
                    <a:pt x="81" y="2341"/>
                  </a:lnTo>
                  <a:lnTo>
                    <a:pt x="70" y="2343"/>
                  </a:lnTo>
                  <a:close/>
                  <a:moveTo>
                    <a:pt x="59" y="2303"/>
                  </a:moveTo>
                  <a:lnTo>
                    <a:pt x="59" y="2303"/>
                  </a:lnTo>
                  <a:lnTo>
                    <a:pt x="54" y="2282"/>
                  </a:lnTo>
                  <a:lnTo>
                    <a:pt x="67" y="2279"/>
                  </a:lnTo>
                  <a:lnTo>
                    <a:pt x="67" y="2279"/>
                  </a:lnTo>
                  <a:lnTo>
                    <a:pt x="73" y="2300"/>
                  </a:lnTo>
                  <a:lnTo>
                    <a:pt x="59" y="2303"/>
                  </a:lnTo>
                  <a:close/>
                  <a:moveTo>
                    <a:pt x="48" y="2260"/>
                  </a:moveTo>
                  <a:lnTo>
                    <a:pt x="48" y="2260"/>
                  </a:lnTo>
                  <a:lnTo>
                    <a:pt x="46" y="2239"/>
                  </a:lnTo>
                  <a:lnTo>
                    <a:pt x="59" y="2236"/>
                  </a:lnTo>
                  <a:lnTo>
                    <a:pt x="59" y="2236"/>
                  </a:lnTo>
                  <a:lnTo>
                    <a:pt x="62" y="2258"/>
                  </a:lnTo>
                  <a:lnTo>
                    <a:pt x="48" y="2260"/>
                  </a:lnTo>
                  <a:close/>
                  <a:moveTo>
                    <a:pt x="40" y="2217"/>
                  </a:moveTo>
                  <a:lnTo>
                    <a:pt x="40" y="2217"/>
                  </a:lnTo>
                  <a:lnTo>
                    <a:pt x="38" y="2199"/>
                  </a:lnTo>
                  <a:lnTo>
                    <a:pt x="51" y="2196"/>
                  </a:lnTo>
                  <a:lnTo>
                    <a:pt x="51" y="2196"/>
                  </a:lnTo>
                  <a:lnTo>
                    <a:pt x="54" y="2217"/>
                  </a:lnTo>
                  <a:lnTo>
                    <a:pt x="40" y="2217"/>
                  </a:lnTo>
                  <a:close/>
                  <a:moveTo>
                    <a:pt x="32" y="2177"/>
                  </a:moveTo>
                  <a:lnTo>
                    <a:pt x="32" y="2177"/>
                  </a:lnTo>
                  <a:lnTo>
                    <a:pt x="30" y="2156"/>
                  </a:lnTo>
                  <a:lnTo>
                    <a:pt x="43" y="2153"/>
                  </a:lnTo>
                  <a:lnTo>
                    <a:pt x="43" y="2153"/>
                  </a:lnTo>
                  <a:lnTo>
                    <a:pt x="46" y="2174"/>
                  </a:lnTo>
                  <a:lnTo>
                    <a:pt x="32" y="2177"/>
                  </a:lnTo>
                  <a:close/>
                  <a:moveTo>
                    <a:pt x="27" y="2134"/>
                  </a:moveTo>
                  <a:lnTo>
                    <a:pt x="27" y="2134"/>
                  </a:lnTo>
                  <a:lnTo>
                    <a:pt x="22" y="2113"/>
                  </a:lnTo>
                  <a:lnTo>
                    <a:pt x="35" y="2110"/>
                  </a:lnTo>
                  <a:lnTo>
                    <a:pt x="35" y="2110"/>
                  </a:lnTo>
                  <a:lnTo>
                    <a:pt x="40" y="2132"/>
                  </a:lnTo>
                  <a:lnTo>
                    <a:pt x="27" y="2134"/>
                  </a:lnTo>
                  <a:close/>
                  <a:moveTo>
                    <a:pt x="19" y="2091"/>
                  </a:moveTo>
                  <a:lnTo>
                    <a:pt x="19" y="2091"/>
                  </a:lnTo>
                  <a:lnTo>
                    <a:pt x="16" y="2070"/>
                  </a:lnTo>
                  <a:lnTo>
                    <a:pt x="30" y="2070"/>
                  </a:lnTo>
                  <a:lnTo>
                    <a:pt x="30" y="2070"/>
                  </a:lnTo>
                  <a:lnTo>
                    <a:pt x="32" y="2089"/>
                  </a:lnTo>
                  <a:lnTo>
                    <a:pt x="19" y="2091"/>
                  </a:lnTo>
                  <a:close/>
                  <a:moveTo>
                    <a:pt x="14" y="2048"/>
                  </a:moveTo>
                  <a:lnTo>
                    <a:pt x="14" y="2048"/>
                  </a:lnTo>
                  <a:lnTo>
                    <a:pt x="11" y="2027"/>
                  </a:lnTo>
                  <a:lnTo>
                    <a:pt x="24" y="2027"/>
                  </a:lnTo>
                  <a:lnTo>
                    <a:pt x="24" y="2027"/>
                  </a:lnTo>
                  <a:lnTo>
                    <a:pt x="27" y="2048"/>
                  </a:lnTo>
                  <a:lnTo>
                    <a:pt x="14" y="2048"/>
                  </a:lnTo>
                  <a:close/>
                  <a:moveTo>
                    <a:pt x="11" y="2006"/>
                  </a:moveTo>
                  <a:lnTo>
                    <a:pt x="11" y="2006"/>
                  </a:lnTo>
                  <a:lnTo>
                    <a:pt x="8" y="1984"/>
                  </a:lnTo>
                  <a:lnTo>
                    <a:pt x="22" y="1984"/>
                  </a:lnTo>
                  <a:lnTo>
                    <a:pt x="22" y="1984"/>
                  </a:lnTo>
                  <a:lnTo>
                    <a:pt x="24" y="2006"/>
                  </a:lnTo>
                  <a:lnTo>
                    <a:pt x="11" y="2006"/>
                  </a:lnTo>
                  <a:close/>
                  <a:moveTo>
                    <a:pt x="6" y="1963"/>
                  </a:moveTo>
                  <a:lnTo>
                    <a:pt x="6" y="1963"/>
                  </a:lnTo>
                  <a:lnTo>
                    <a:pt x="6" y="1941"/>
                  </a:lnTo>
                  <a:lnTo>
                    <a:pt x="19" y="1941"/>
                  </a:lnTo>
                  <a:lnTo>
                    <a:pt x="19" y="1941"/>
                  </a:lnTo>
                  <a:lnTo>
                    <a:pt x="19" y="1963"/>
                  </a:lnTo>
                  <a:lnTo>
                    <a:pt x="6" y="1963"/>
                  </a:lnTo>
                  <a:close/>
                  <a:moveTo>
                    <a:pt x="3" y="1920"/>
                  </a:moveTo>
                  <a:lnTo>
                    <a:pt x="3" y="1920"/>
                  </a:lnTo>
                  <a:lnTo>
                    <a:pt x="3" y="1898"/>
                  </a:lnTo>
                  <a:lnTo>
                    <a:pt x="16" y="1898"/>
                  </a:lnTo>
                  <a:lnTo>
                    <a:pt x="16" y="1898"/>
                  </a:lnTo>
                  <a:lnTo>
                    <a:pt x="16" y="1920"/>
                  </a:lnTo>
                  <a:lnTo>
                    <a:pt x="3" y="1920"/>
                  </a:lnTo>
                  <a:close/>
                  <a:moveTo>
                    <a:pt x="0" y="1877"/>
                  </a:moveTo>
                  <a:lnTo>
                    <a:pt x="0" y="1877"/>
                  </a:lnTo>
                  <a:lnTo>
                    <a:pt x="0" y="1855"/>
                  </a:lnTo>
                  <a:lnTo>
                    <a:pt x="14" y="1855"/>
                  </a:lnTo>
                  <a:lnTo>
                    <a:pt x="14" y="1855"/>
                  </a:lnTo>
                  <a:lnTo>
                    <a:pt x="14" y="1877"/>
                  </a:lnTo>
                  <a:lnTo>
                    <a:pt x="0" y="1877"/>
                  </a:lnTo>
                  <a:close/>
                  <a:moveTo>
                    <a:pt x="0" y="1834"/>
                  </a:moveTo>
                  <a:lnTo>
                    <a:pt x="0" y="1834"/>
                  </a:lnTo>
                  <a:lnTo>
                    <a:pt x="0" y="1812"/>
                  </a:lnTo>
                  <a:lnTo>
                    <a:pt x="14" y="1812"/>
                  </a:lnTo>
                  <a:lnTo>
                    <a:pt x="14" y="1812"/>
                  </a:lnTo>
                  <a:lnTo>
                    <a:pt x="14" y="1834"/>
                  </a:lnTo>
                  <a:lnTo>
                    <a:pt x="0" y="1834"/>
                  </a:lnTo>
                  <a:close/>
                  <a:moveTo>
                    <a:pt x="14" y="1791"/>
                  </a:moveTo>
                  <a:lnTo>
                    <a:pt x="0" y="1791"/>
                  </a:lnTo>
                  <a:lnTo>
                    <a:pt x="0" y="1791"/>
                  </a:lnTo>
                  <a:lnTo>
                    <a:pt x="0" y="1770"/>
                  </a:lnTo>
                  <a:lnTo>
                    <a:pt x="14" y="1772"/>
                  </a:lnTo>
                  <a:lnTo>
                    <a:pt x="14" y="1772"/>
                  </a:lnTo>
                  <a:lnTo>
                    <a:pt x="14" y="1791"/>
                  </a:lnTo>
                  <a:lnTo>
                    <a:pt x="14" y="1791"/>
                  </a:lnTo>
                  <a:close/>
                  <a:moveTo>
                    <a:pt x="14" y="1751"/>
                  </a:moveTo>
                  <a:lnTo>
                    <a:pt x="0" y="1748"/>
                  </a:lnTo>
                  <a:lnTo>
                    <a:pt x="0" y="1748"/>
                  </a:lnTo>
                  <a:lnTo>
                    <a:pt x="0" y="1727"/>
                  </a:lnTo>
                  <a:lnTo>
                    <a:pt x="14" y="1729"/>
                  </a:lnTo>
                  <a:lnTo>
                    <a:pt x="14" y="1729"/>
                  </a:lnTo>
                  <a:lnTo>
                    <a:pt x="14" y="1751"/>
                  </a:lnTo>
                  <a:lnTo>
                    <a:pt x="14" y="1751"/>
                  </a:lnTo>
                  <a:close/>
                  <a:moveTo>
                    <a:pt x="16" y="1708"/>
                  </a:moveTo>
                  <a:lnTo>
                    <a:pt x="3" y="1705"/>
                  </a:lnTo>
                  <a:lnTo>
                    <a:pt x="3" y="1705"/>
                  </a:lnTo>
                  <a:lnTo>
                    <a:pt x="3" y="1684"/>
                  </a:lnTo>
                  <a:lnTo>
                    <a:pt x="16" y="1686"/>
                  </a:lnTo>
                  <a:lnTo>
                    <a:pt x="16" y="1686"/>
                  </a:lnTo>
                  <a:lnTo>
                    <a:pt x="16" y="1708"/>
                  </a:lnTo>
                  <a:lnTo>
                    <a:pt x="16" y="1708"/>
                  </a:lnTo>
                  <a:close/>
                  <a:moveTo>
                    <a:pt x="19" y="1665"/>
                  </a:moveTo>
                  <a:lnTo>
                    <a:pt x="6" y="1662"/>
                  </a:lnTo>
                  <a:lnTo>
                    <a:pt x="6" y="1662"/>
                  </a:lnTo>
                  <a:lnTo>
                    <a:pt x="6" y="1643"/>
                  </a:lnTo>
                  <a:lnTo>
                    <a:pt x="19" y="1643"/>
                  </a:lnTo>
                  <a:lnTo>
                    <a:pt x="19" y="1643"/>
                  </a:lnTo>
                  <a:lnTo>
                    <a:pt x="19" y="1665"/>
                  </a:lnTo>
                  <a:lnTo>
                    <a:pt x="19" y="1665"/>
                  </a:lnTo>
                  <a:close/>
                  <a:moveTo>
                    <a:pt x="22" y="1622"/>
                  </a:moveTo>
                  <a:lnTo>
                    <a:pt x="8" y="1622"/>
                  </a:lnTo>
                  <a:lnTo>
                    <a:pt x="8" y="1622"/>
                  </a:lnTo>
                  <a:lnTo>
                    <a:pt x="11" y="1601"/>
                  </a:lnTo>
                  <a:lnTo>
                    <a:pt x="24" y="1601"/>
                  </a:lnTo>
                  <a:lnTo>
                    <a:pt x="24" y="1601"/>
                  </a:lnTo>
                  <a:lnTo>
                    <a:pt x="22" y="1622"/>
                  </a:lnTo>
                  <a:lnTo>
                    <a:pt x="22" y="1622"/>
                  </a:lnTo>
                  <a:close/>
                  <a:moveTo>
                    <a:pt x="27" y="1579"/>
                  </a:moveTo>
                  <a:lnTo>
                    <a:pt x="14" y="1579"/>
                  </a:lnTo>
                  <a:lnTo>
                    <a:pt x="14" y="1579"/>
                  </a:lnTo>
                  <a:lnTo>
                    <a:pt x="16" y="1558"/>
                  </a:lnTo>
                  <a:lnTo>
                    <a:pt x="30" y="1558"/>
                  </a:lnTo>
                  <a:lnTo>
                    <a:pt x="30" y="1558"/>
                  </a:lnTo>
                  <a:lnTo>
                    <a:pt x="27" y="1579"/>
                  </a:lnTo>
                  <a:lnTo>
                    <a:pt x="27" y="1579"/>
                  </a:lnTo>
                  <a:close/>
                  <a:moveTo>
                    <a:pt x="32" y="1536"/>
                  </a:moveTo>
                  <a:lnTo>
                    <a:pt x="19" y="1536"/>
                  </a:lnTo>
                  <a:lnTo>
                    <a:pt x="19" y="1536"/>
                  </a:lnTo>
                  <a:lnTo>
                    <a:pt x="22" y="1515"/>
                  </a:lnTo>
                  <a:lnTo>
                    <a:pt x="35" y="1517"/>
                  </a:lnTo>
                  <a:lnTo>
                    <a:pt x="35" y="1517"/>
                  </a:lnTo>
                  <a:lnTo>
                    <a:pt x="32" y="1536"/>
                  </a:lnTo>
                  <a:lnTo>
                    <a:pt x="32" y="1536"/>
                  </a:lnTo>
                  <a:close/>
                  <a:moveTo>
                    <a:pt x="38" y="1496"/>
                  </a:moveTo>
                  <a:lnTo>
                    <a:pt x="24" y="1493"/>
                  </a:lnTo>
                  <a:lnTo>
                    <a:pt x="24" y="1493"/>
                  </a:lnTo>
                  <a:lnTo>
                    <a:pt x="30" y="1472"/>
                  </a:lnTo>
                  <a:lnTo>
                    <a:pt x="43" y="1475"/>
                  </a:lnTo>
                  <a:lnTo>
                    <a:pt x="43" y="1475"/>
                  </a:lnTo>
                  <a:lnTo>
                    <a:pt x="38" y="1496"/>
                  </a:lnTo>
                  <a:lnTo>
                    <a:pt x="38" y="1496"/>
                  </a:lnTo>
                  <a:close/>
                  <a:moveTo>
                    <a:pt x="46" y="1453"/>
                  </a:moveTo>
                  <a:lnTo>
                    <a:pt x="32" y="1450"/>
                  </a:lnTo>
                  <a:lnTo>
                    <a:pt x="32" y="1450"/>
                  </a:lnTo>
                  <a:lnTo>
                    <a:pt x="38" y="1429"/>
                  </a:lnTo>
                  <a:lnTo>
                    <a:pt x="51" y="1432"/>
                  </a:lnTo>
                  <a:lnTo>
                    <a:pt x="51" y="1432"/>
                  </a:lnTo>
                  <a:lnTo>
                    <a:pt x="46" y="1453"/>
                  </a:lnTo>
                  <a:lnTo>
                    <a:pt x="46" y="1453"/>
                  </a:lnTo>
                  <a:close/>
                  <a:moveTo>
                    <a:pt x="54" y="1413"/>
                  </a:moveTo>
                  <a:lnTo>
                    <a:pt x="43" y="1410"/>
                  </a:lnTo>
                  <a:lnTo>
                    <a:pt x="43" y="1410"/>
                  </a:lnTo>
                  <a:lnTo>
                    <a:pt x="46" y="1389"/>
                  </a:lnTo>
                  <a:lnTo>
                    <a:pt x="59" y="1391"/>
                  </a:lnTo>
                  <a:lnTo>
                    <a:pt x="59" y="1391"/>
                  </a:lnTo>
                  <a:lnTo>
                    <a:pt x="54" y="1413"/>
                  </a:lnTo>
                  <a:lnTo>
                    <a:pt x="54" y="1413"/>
                  </a:lnTo>
                  <a:close/>
                  <a:moveTo>
                    <a:pt x="65" y="1370"/>
                  </a:moveTo>
                  <a:lnTo>
                    <a:pt x="51" y="1367"/>
                  </a:lnTo>
                  <a:lnTo>
                    <a:pt x="51" y="1367"/>
                  </a:lnTo>
                  <a:lnTo>
                    <a:pt x="56" y="1346"/>
                  </a:lnTo>
                  <a:lnTo>
                    <a:pt x="70" y="1348"/>
                  </a:lnTo>
                  <a:lnTo>
                    <a:pt x="70" y="1348"/>
                  </a:lnTo>
                  <a:lnTo>
                    <a:pt x="65" y="1370"/>
                  </a:lnTo>
                  <a:lnTo>
                    <a:pt x="65" y="1370"/>
                  </a:lnTo>
                  <a:close/>
                  <a:moveTo>
                    <a:pt x="75" y="1330"/>
                  </a:moveTo>
                  <a:lnTo>
                    <a:pt x="62" y="1324"/>
                  </a:lnTo>
                  <a:lnTo>
                    <a:pt x="62" y="1324"/>
                  </a:lnTo>
                  <a:lnTo>
                    <a:pt x="67" y="1306"/>
                  </a:lnTo>
                  <a:lnTo>
                    <a:pt x="81" y="1308"/>
                  </a:lnTo>
                  <a:lnTo>
                    <a:pt x="81" y="1308"/>
                  </a:lnTo>
                  <a:lnTo>
                    <a:pt x="75" y="1330"/>
                  </a:lnTo>
                  <a:lnTo>
                    <a:pt x="75" y="1330"/>
                  </a:lnTo>
                  <a:close/>
                  <a:moveTo>
                    <a:pt x="86" y="1287"/>
                  </a:moveTo>
                  <a:lnTo>
                    <a:pt x="73" y="1284"/>
                  </a:lnTo>
                  <a:lnTo>
                    <a:pt x="73" y="1284"/>
                  </a:lnTo>
                  <a:lnTo>
                    <a:pt x="81" y="1263"/>
                  </a:lnTo>
                  <a:lnTo>
                    <a:pt x="94" y="1268"/>
                  </a:lnTo>
                  <a:lnTo>
                    <a:pt x="94" y="1268"/>
                  </a:lnTo>
                  <a:lnTo>
                    <a:pt x="86" y="1287"/>
                  </a:lnTo>
                  <a:lnTo>
                    <a:pt x="86" y="1287"/>
                  </a:lnTo>
                  <a:close/>
                  <a:moveTo>
                    <a:pt x="99" y="1247"/>
                  </a:moveTo>
                  <a:lnTo>
                    <a:pt x="86" y="1244"/>
                  </a:lnTo>
                  <a:lnTo>
                    <a:pt x="86" y="1244"/>
                  </a:lnTo>
                  <a:lnTo>
                    <a:pt x="94" y="1222"/>
                  </a:lnTo>
                  <a:lnTo>
                    <a:pt x="105" y="1228"/>
                  </a:lnTo>
                  <a:lnTo>
                    <a:pt x="105" y="1228"/>
                  </a:lnTo>
                  <a:lnTo>
                    <a:pt x="99" y="1247"/>
                  </a:lnTo>
                  <a:lnTo>
                    <a:pt x="99" y="1247"/>
                  </a:lnTo>
                  <a:close/>
                  <a:moveTo>
                    <a:pt x="113" y="1206"/>
                  </a:moveTo>
                  <a:lnTo>
                    <a:pt x="99" y="1204"/>
                  </a:lnTo>
                  <a:lnTo>
                    <a:pt x="99" y="1204"/>
                  </a:lnTo>
                  <a:lnTo>
                    <a:pt x="107" y="1182"/>
                  </a:lnTo>
                  <a:lnTo>
                    <a:pt x="121" y="1188"/>
                  </a:lnTo>
                  <a:lnTo>
                    <a:pt x="121" y="1188"/>
                  </a:lnTo>
                  <a:lnTo>
                    <a:pt x="113" y="1206"/>
                  </a:lnTo>
                  <a:lnTo>
                    <a:pt x="113" y="1206"/>
                  </a:lnTo>
                  <a:close/>
                  <a:moveTo>
                    <a:pt x="126" y="1166"/>
                  </a:moveTo>
                  <a:lnTo>
                    <a:pt x="115" y="1161"/>
                  </a:lnTo>
                  <a:lnTo>
                    <a:pt x="115" y="1161"/>
                  </a:lnTo>
                  <a:lnTo>
                    <a:pt x="124" y="1142"/>
                  </a:lnTo>
                  <a:lnTo>
                    <a:pt x="134" y="1147"/>
                  </a:lnTo>
                  <a:lnTo>
                    <a:pt x="134" y="1147"/>
                  </a:lnTo>
                  <a:lnTo>
                    <a:pt x="126" y="1166"/>
                  </a:lnTo>
                  <a:lnTo>
                    <a:pt x="126" y="1166"/>
                  </a:lnTo>
                  <a:close/>
                  <a:moveTo>
                    <a:pt x="142" y="1129"/>
                  </a:moveTo>
                  <a:lnTo>
                    <a:pt x="132" y="1123"/>
                  </a:lnTo>
                  <a:lnTo>
                    <a:pt x="132" y="1123"/>
                  </a:lnTo>
                  <a:lnTo>
                    <a:pt x="140" y="1102"/>
                  </a:lnTo>
                  <a:lnTo>
                    <a:pt x="150" y="1107"/>
                  </a:lnTo>
                  <a:lnTo>
                    <a:pt x="150" y="1107"/>
                  </a:lnTo>
                  <a:lnTo>
                    <a:pt x="142" y="1129"/>
                  </a:lnTo>
                  <a:lnTo>
                    <a:pt x="142" y="1129"/>
                  </a:lnTo>
                  <a:close/>
                  <a:moveTo>
                    <a:pt x="161" y="1088"/>
                  </a:moveTo>
                  <a:lnTo>
                    <a:pt x="148" y="1083"/>
                  </a:lnTo>
                  <a:lnTo>
                    <a:pt x="148" y="1083"/>
                  </a:lnTo>
                  <a:lnTo>
                    <a:pt x="156" y="1064"/>
                  </a:lnTo>
                  <a:lnTo>
                    <a:pt x="169" y="1070"/>
                  </a:lnTo>
                  <a:lnTo>
                    <a:pt x="169" y="1070"/>
                  </a:lnTo>
                  <a:lnTo>
                    <a:pt x="161" y="1088"/>
                  </a:lnTo>
                  <a:lnTo>
                    <a:pt x="161" y="1088"/>
                  </a:lnTo>
                  <a:close/>
                  <a:moveTo>
                    <a:pt x="177" y="1048"/>
                  </a:moveTo>
                  <a:lnTo>
                    <a:pt x="166" y="1043"/>
                  </a:lnTo>
                  <a:lnTo>
                    <a:pt x="166" y="1043"/>
                  </a:lnTo>
                  <a:lnTo>
                    <a:pt x="174" y="1024"/>
                  </a:lnTo>
                  <a:lnTo>
                    <a:pt x="188" y="1029"/>
                  </a:lnTo>
                  <a:lnTo>
                    <a:pt x="188" y="1029"/>
                  </a:lnTo>
                  <a:lnTo>
                    <a:pt x="177" y="1048"/>
                  </a:lnTo>
                  <a:lnTo>
                    <a:pt x="177" y="1048"/>
                  </a:lnTo>
                  <a:close/>
                  <a:moveTo>
                    <a:pt x="196" y="1011"/>
                  </a:moveTo>
                  <a:lnTo>
                    <a:pt x="185" y="1005"/>
                  </a:lnTo>
                  <a:lnTo>
                    <a:pt x="185" y="1005"/>
                  </a:lnTo>
                  <a:lnTo>
                    <a:pt x="193" y="986"/>
                  </a:lnTo>
                  <a:lnTo>
                    <a:pt x="207" y="992"/>
                  </a:lnTo>
                  <a:lnTo>
                    <a:pt x="207" y="992"/>
                  </a:lnTo>
                  <a:lnTo>
                    <a:pt x="196" y="1011"/>
                  </a:lnTo>
                  <a:lnTo>
                    <a:pt x="196" y="1011"/>
                  </a:lnTo>
                  <a:close/>
                  <a:moveTo>
                    <a:pt x="3462" y="1005"/>
                  </a:moveTo>
                  <a:lnTo>
                    <a:pt x="3462" y="1005"/>
                  </a:lnTo>
                  <a:lnTo>
                    <a:pt x="3454" y="986"/>
                  </a:lnTo>
                  <a:lnTo>
                    <a:pt x="3465" y="978"/>
                  </a:lnTo>
                  <a:lnTo>
                    <a:pt x="3465" y="978"/>
                  </a:lnTo>
                  <a:lnTo>
                    <a:pt x="3476" y="1000"/>
                  </a:lnTo>
                  <a:lnTo>
                    <a:pt x="3462" y="1005"/>
                  </a:lnTo>
                  <a:close/>
                  <a:moveTo>
                    <a:pt x="215" y="973"/>
                  </a:moveTo>
                  <a:lnTo>
                    <a:pt x="204" y="968"/>
                  </a:lnTo>
                  <a:lnTo>
                    <a:pt x="204" y="968"/>
                  </a:lnTo>
                  <a:lnTo>
                    <a:pt x="215" y="949"/>
                  </a:lnTo>
                  <a:lnTo>
                    <a:pt x="225" y="954"/>
                  </a:lnTo>
                  <a:lnTo>
                    <a:pt x="225" y="954"/>
                  </a:lnTo>
                  <a:lnTo>
                    <a:pt x="215" y="973"/>
                  </a:lnTo>
                  <a:lnTo>
                    <a:pt x="215" y="973"/>
                  </a:lnTo>
                  <a:close/>
                  <a:moveTo>
                    <a:pt x="3443" y="968"/>
                  </a:moveTo>
                  <a:lnTo>
                    <a:pt x="3443" y="968"/>
                  </a:lnTo>
                  <a:lnTo>
                    <a:pt x="3433" y="949"/>
                  </a:lnTo>
                  <a:lnTo>
                    <a:pt x="3443" y="941"/>
                  </a:lnTo>
                  <a:lnTo>
                    <a:pt x="3443" y="941"/>
                  </a:lnTo>
                  <a:lnTo>
                    <a:pt x="3454" y="960"/>
                  </a:lnTo>
                  <a:lnTo>
                    <a:pt x="3443" y="968"/>
                  </a:lnTo>
                  <a:close/>
                  <a:moveTo>
                    <a:pt x="236" y="935"/>
                  </a:moveTo>
                  <a:lnTo>
                    <a:pt x="225" y="930"/>
                  </a:lnTo>
                  <a:lnTo>
                    <a:pt x="225" y="930"/>
                  </a:lnTo>
                  <a:lnTo>
                    <a:pt x="236" y="911"/>
                  </a:lnTo>
                  <a:lnTo>
                    <a:pt x="247" y="917"/>
                  </a:lnTo>
                  <a:lnTo>
                    <a:pt x="247" y="917"/>
                  </a:lnTo>
                  <a:lnTo>
                    <a:pt x="236" y="935"/>
                  </a:lnTo>
                  <a:lnTo>
                    <a:pt x="236" y="935"/>
                  </a:lnTo>
                  <a:close/>
                  <a:moveTo>
                    <a:pt x="3422" y="930"/>
                  </a:moveTo>
                  <a:lnTo>
                    <a:pt x="3422" y="930"/>
                  </a:lnTo>
                  <a:lnTo>
                    <a:pt x="3411" y="911"/>
                  </a:lnTo>
                  <a:lnTo>
                    <a:pt x="3422" y="903"/>
                  </a:lnTo>
                  <a:lnTo>
                    <a:pt x="3422" y="903"/>
                  </a:lnTo>
                  <a:lnTo>
                    <a:pt x="3433" y="922"/>
                  </a:lnTo>
                  <a:lnTo>
                    <a:pt x="3422" y="930"/>
                  </a:lnTo>
                  <a:close/>
                  <a:moveTo>
                    <a:pt x="258" y="898"/>
                  </a:moveTo>
                  <a:lnTo>
                    <a:pt x="247" y="893"/>
                  </a:lnTo>
                  <a:lnTo>
                    <a:pt x="247" y="893"/>
                  </a:lnTo>
                  <a:lnTo>
                    <a:pt x="258" y="874"/>
                  </a:lnTo>
                  <a:lnTo>
                    <a:pt x="268" y="882"/>
                  </a:lnTo>
                  <a:lnTo>
                    <a:pt x="268" y="882"/>
                  </a:lnTo>
                  <a:lnTo>
                    <a:pt x="258" y="898"/>
                  </a:lnTo>
                  <a:lnTo>
                    <a:pt x="258" y="898"/>
                  </a:lnTo>
                  <a:close/>
                  <a:moveTo>
                    <a:pt x="3400" y="893"/>
                  </a:moveTo>
                  <a:lnTo>
                    <a:pt x="3400" y="893"/>
                  </a:lnTo>
                  <a:lnTo>
                    <a:pt x="3390" y="874"/>
                  </a:lnTo>
                  <a:lnTo>
                    <a:pt x="3400" y="868"/>
                  </a:lnTo>
                  <a:lnTo>
                    <a:pt x="3400" y="868"/>
                  </a:lnTo>
                  <a:lnTo>
                    <a:pt x="3411" y="887"/>
                  </a:lnTo>
                  <a:lnTo>
                    <a:pt x="3400" y="893"/>
                  </a:lnTo>
                  <a:close/>
                  <a:moveTo>
                    <a:pt x="279" y="863"/>
                  </a:moveTo>
                  <a:lnTo>
                    <a:pt x="268" y="855"/>
                  </a:lnTo>
                  <a:lnTo>
                    <a:pt x="268" y="855"/>
                  </a:lnTo>
                  <a:lnTo>
                    <a:pt x="279" y="836"/>
                  </a:lnTo>
                  <a:lnTo>
                    <a:pt x="292" y="844"/>
                  </a:lnTo>
                  <a:lnTo>
                    <a:pt x="292" y="844"/>
                  </a:lnTo>
                  <a:lnTo>
                    <a:pt x="279" y="863"/>
                  </a:lnTo>
                  <a:lnTo>
                    <a:pt x="279" y="863"/>
                  </a:lnTo>
                  <a:close/>
                  <a:moveTo>
                    <a:pt x="3379" y="858"/>
                  </a:moveTo>
                  <a:lnTo>
                    <a:pt x="3379" y="858"/>
                  </a:lnTo>
                  <a:lnTo>
                    <a:pt x="3368" y="839"/>
                  </a:lnTo>
                  <a:lnTo>
                    <a:pt x="3379" y="831"/>
                  </a:lnTo>
                  <a:lnTo>
                    <a:pt x="3379" y="831"/>
                  </a:lnTo>
                  <a:lnTo>
                    <a:pt x="3390" y="850"/>
                  </a:lnTo>
                  <a:lnTo>
                    <a:pt x="3379" y="858"/>
                  </a:lnTo>
                  <a:close/>
                  <a:moveTo>
                    <a:pt x="303" y="826"/>
                  </a:moveTo>
                  <a:lnTo>
                    <a:pt x="292" y="820"/>
                  </a:lnTo>
                  <a:lnTo>
                    <a:pt x="292" y="820"/>
                  </a:lnTo>
                  <a:lnTo>
                    <a:pt x="303" y="801"/>
                  </a:lnTo>
                  <a:lnTo>
                    <a:pt x="314" y="809"/>
                  </a:lnTo>
                  <a:lnTo>
                    <a:pt x="314" y="809"/>
                  </a:lnTo>
                  <a:lnTo>
                    <a:pt x="303" y="826"/>
                  </a:lnTo>
                  <a:lnTo>
                    <a:pt x="303" y="826"/>
                  </a:lnTo>
                  <a:close/>
                  <a:moveTo>
                    <a:pt x="3355" y="820"/>
                  </a:moveTo>
                  <a:lnTo>
                    <a:pt x="3355" y="820"/>
                  </a:lnTo>
                  <a:lnTo>
                    <a:pt x="3344" y="804"/>
                  </a:lnTo>
                  <a:lnTo>
                    <a:pt x="3355" y="796"/>
                  </a:lnTo>
                  <a:lnTo>
                    <a:pt x="3355" y="796"/>
                  </a:lnTo>
                  <a:lnTo>
                    <a:pt x="3366" y="812"/>
                  </a:lnTo>
                  <a:lnTo>
                    <a:pt x="3355" y="820"/>
                  </a:lnTo>
                  <a:close/>
                  <a:moveTo>
                    <a:pt x="327" y="791"/>
                  </a:moveTo>
                  <a:lnTo>
                    <a:pt x="317" y="783"/>
                  </a:lnTo>
                  <a:lnTo>
                    <a:pt x="317" y="783"/>
                  </a:lnTo>
                  <a:lnTo>
                    <a:pt x="330" y="767"/>
                  </a:lnTo>
                  <a:lnTo>
                    <a:pt x="341" y="775"/>
                  </a:lnTo>
                  <a:lnTo>
                    <a:pt x="341" y="775"/>
                  </a:lnTo>
                  <a:lnTo>
                    <a:pt x="327" y="791"/>
                  </a:lnTo>
                  <a:lnTo>
                    <a:pt x="327" y="791"/>
                  </a:lnTo>
                  <a:close/>
                  <a:moveTo>
                    <a:pt x="3331" y="785"/>
                  </a:moveTo>
                  <a:lnTo>
                    <a:pt x="3331" y="785"/>
                  </a:lnTo>
                  <a:lnTo>
                    <a:pt x="3320" y="769"/>
                  </a:lnTo>
                  <a:lnTo>
                    <a:pt x="3331" y="761"/>
                  </a:lnTo>
                  <a:lnTo>
                    <a:pt x="3331" y="761"/>
                  </a:lnTo>
                  <a:lnTo>
                    <a:pt x="3344" y="777"/>
                  </a:lnTo>
                  <a:lnTo>
                    <a:pt x="3331" y="785"/>
                  </a:lnTo>
                  <a:close/>
                  <a:moveTo>
                    <a:pt x="351" y="756"/>
                  </a:moveTo>
                  <a:lnTo>
                    <a:pt x="341" y="748"/>
                  </a:lnTo>
                  <a:lnTo>
                    <a:pt x="341" y="748"/>
                  </a:lnTo>
                  <a:lnTo>
                    <a:pt x="354" y="732"/>
                  </a:lnTo>
                  <a:lnTo>
                    <a:pt x="365" y="740"/>
                  </a:lnTo>
                  <a:lnTo>
                    <a:pt x="365" y="740"/>
                  </a:lnTo>
                  <a:lnTo>
                    <a:pt x="351" y="756"/>
                  </a:lnTo>
                  <a:lnTo>
                    <a:pt x="351" y="756"/>
                  </a:lnTo>
                  <a:close/>
                  <a:moveTo>
                    <a:pt x="3307" y="750"/>
                  </a:moveTo>
                  <a:lnTo>
                    <a:pt x="3307" y="750"/>
                  </a:lnTo>
                  <a:lnTo>
                    <a:pt x="3296" y="734"/>
                  </a:lnTo>
                  <a:lnTo>
                    <a:pt x="3307" y="726"/>
                  </a:lnTo>
                  <a:lnTo>
                    <a:pt x="3307" y="726"/>
                  </a:lnTo>
                  <a:lnTo>
                    <a:pt x="3317" y="742"/>
                  </a:lnTo>
                  <a:lnTo>
                    <a:pt x="3307" y="750"/>
                  </a:lnTo>
                  <a:close/>
                  <a:moveTo>
                    <a:pt x="378" y="724"/>
                  </a:moveTo>
                  <a:lnTo>
                    <a:pt x="368" y="716"/>
                  </a:lnTo>
                  <a:lnTo>
                    <a:pt x="368" y="716"/>
                  </a:lnTo>
                  <a:lnTo>
                    <a:pt x="381" y="697"/>
                  </a:lnTo>
                  <a:lnTo>
                    <a:pt x="392" y="708"/>
                  </a:lnTo>
                  <a:lnTo>
                    <a:pt x="392" y="708"/>
                  </a:lnTo>
                  <a:lnTo>
                    <a:pt x="378" y="724"/>
                  </a:lnTo>
                  <a:lnTo>
                    <a:pt x="378" y="724"/>
                  </a:lnTo>
                  <a:close/>
                  <a:moveTo>
                    <a:pt x="3282" y="716"/>
                  </a:moveTo>
                  <a:lnTo>
                    <a:pt x="3282" y="716"/>
                  </a:lnTo>
                  <a:lnTo>
                    <a:pt x="3269" y="699"/>
                  </a:lnTo>
                  <a:lnTo>
                    <a:pt x="3280" y="691"/>
                  </a:lnTo>
                  <a:lnTo>
                    <a:pt x="3280" y="691"/>
                  </a:lnTo>
                  <a:lnTo>
                    <a:pt x="3293" y="708"/>
                  </a:lnTo>
                  <a:lnTo>
                    <a:pt x="3282" y="716"/>
                  </a:lnTo>
                  <a:close/>
                  <a:moveTo>
                    <a:pt x="405" y="689"/>
                  </a:moveTo>
                  <a:lnTo>
                    <a:pt x="394" y="681"/>
                  </a:lnTo>
                  <a:lnTo>
                    <a:pt x="394" y="681"/>
                  </a:lnTo>
                  <a:lnTo>
                    <a:pt x="408" y="665"/>
                  </a:lnTo>
                  <a:lnTo>
                    <a:pt x="419" y="673"/>
                  </a:lnTo>
                  <a:lnTo>
                    <a:pt x="419" y="673"/>
                  </a:lnTo>
                  <a:lnTo>
                    <a:pt x="405" y="689"/>
                  </a:lnTo>
                  <a:lnTo>
                    <a:pt x="405" y="689"/>
                  </a:lnTo>
                  <a:close/>
                  <a:moveTo>
                    <a:pt x="3256" y="683"/>
                  </a:moveTo>
                  <a:lnTo>
                    <a:pt x="3256" y="683"/>
                  </a:lnTo>
                  <a:lnTo>
                    <a:pt x="3242" y="665"/>
                  </a:lnTo>
                  <a:lnTo>
                    <a:pt x="3253" y="657"/>
                  </a:lnTo>
                  <a:lnTo>
                    <a:pt x="3253" y="657"/>
                  </a:lnTo>
                  <a:lnTo>
                    <a:pt x="3266" y="675"/>
                  </a:lnTo>
                  <a:lnTo>
                    <a:pt x="3256" y="683"/>
                  </a:lnTo>
                  <a:close/>
                  <a:moveTo>
                    <a:pt x="432" y="657"/>
                  </a:moveTo>
                  <a:lnTo>
                    <a:pt x="424" y="649"/>
                  </a:lnTo>
                  <a:lnTo>
                    <a:pt x="424" y="649"/>
                  </a:lnTo>
                  <a:lnTo>
                    <a:pt x="437" y="632"/>
                  </a:lnTo>
                  <a:lnTo>
                    <a:pt x="448" y="640"/>
                  </a:lnTo>
                  <a:lnTo>
                    <a:pt x="448" y="640"/>
                  </a:lnTo>
                  <a:lnTo>
                    <a:pt x="432" y="657"/>
                  </a:lnTo>
                  <a:lnTo>
                    <a:pt x="432" y="657"/>
                  </a:lnTo>
                  <a:close/>
                  <a:moveTo>
                    <a:pt x="3229" y="649"/>
                  </a:moveTo>
                  <a:lnTo>
                    <a:pt x="3229" y="649"/>
                  </a:lnTo>
                  <a:lnTo>
                    <a:pt x="3215" y="632"/>
                  </a:lnTo>
                  <a:lnTo>
                    <a:pt x="3226" y="624"/>
                  </a:lnTo>
                  <a:lnTo>
                    <a:pt x="3226" y="624"/>
                  </a:lnTo>
                  <a:lnTo>
                    <a:pt x="3240" y="640"/>
                  </a:lnTo>
                  <a:lnTo>
                    <a:pt x="3229" y="649"/>
                  </a:lnTo>
                  <a:close/>
                  <a:moveTo>
                    <a:pt x="461" y="624"/>
                  </a:moveTo>
                  <a:lnTo>
                    <a:pt x="451" y="616"/>
                  </a:lnTo>
                  <a:lnTo>
                    <a:pt x="451" y="616"/>
                  </a:lnTo>
                  <a:lnTo>
                    <a:pt x="467" y="600"/>
                  </a:lnTo>
                  <a:lnTo>
                    <a:pt x="475" y="608"/>
                  </a:lnTo>
                  <a:lnTo>
                    <a:pt x="475" y="608"/>
                  </a:lnTo>
                  <a:lnTo>
                    <a:pt x="461" y="624"/>
                  </a:lnTo>
                  <a:lnTo>
                    <a:pt x="461" y="624"/>
                  </a:lnTo>
                  <a:close/>
                  <a:moveTo>
                    <a:pt x="3202" y="616"/>
                  </a:moveTo>
                  <a:lnTo>
                    <a:pt x="3202" y="616"/>
                  </a:lnTo>
                  <a:lnTo>
                    <a:pt x="3189" y="600"/>
                  </a:lnTo>
                  <a:lnTo>
                    <a:pt x="3197" y="592"/>
                  </a:lnTo>
                  <a:lnTo>
                    <a:pt x="3197" y="592"/>
                  </a:lnTo>
                  <a:lnTo>
                    <a:pt x="3213" y="608"/>
                  </a:lnTo>
                  <a:lnTo>
                    <a:pt x="3202" y="616"/>
                  </a:lnTo>
                  <a:close/>
                  <a:moveTo>
                    <a:pt x="491" y="595"/>
                  </a:moveTo>
                  <a:lnTo>
                    <a:pt x="480" y="584"/>
                  </a:lnTo>
                  <a:lnTo>
                    <a:pt x="480" y="584"/>
                  </a:lnTo>
                  <a:lnTo>
                    <a:pt x="496" y="568"/>
                  </a:lnTo>
                  <a:lnTo>
                    <a:pt x="504" y="579"/>
                  </a:lnTo>
                  <a:lnTo>
                    <a:pt x="504" y="579"/>
                  </a:lnTo>
                  <a:lnTo>
                    <a:pt x="491" y="595"/>
                  </a:lnTo>
                  <a:lnTo>
                    <a:pt x="491" y="595"/>
                  </a:lnTo>
                  <a:close/>
                  <a:moveTo>
                    <a:pt x="3173" y="584"/>
                  </a:moveTo>
                  <a:lnTo>
                    <a:pt x="3173" y="584"/>
                  </a:lnTo>
                  <a:lnTo>
                    <a:pt x="3159" y="568"/>
                  </a:lnTo>
                  <a:lnTo>
                    <a:pt x="3170" y="560"/>
                  </a:lnTo>
                  <a:lnTo>
                    <a:pt x="3170" y="560"/>
                  </a:lnTo>
                  <a:lnTo>
                    <a:pt x="3183" y="576"/>
                  </a:lnTo>
                  <a:lnTo>
                    <a:pt x="3173" y="584"/>
                  </a:lnTo>
                  <a:close/>
                  <a:moveTo>
                    <a:pt x="520" y="563"/>
                  </a:moveTo>
                  <a:lnTo>
                    <a:pt x="510" y="555"/>
                  </a:lnTo>
                  <a:lnTo>
                    <a:pt x="510" y="555"/>
                  </a:lnTo>
                  <a:lnTo>
                    <a:pt x="526" y="539"/>
                  </a:lnTo>
                  <a:lnTo>
                    <a:pt x="537" y="549"/>
                  </a:lnTo>
                  <a:lnTo>
                    <a:pt x="537" y="549"/>
                  </a:lnTo>
                  <a:lnTo>
                    <a:pt x="520" y="563"/>
                  </a:lnTo>
                  <a:lnTo>
                    <a:pt x="520" y="563"/>
                  </a:lnTo>
                  <a:close/>
                  <a:moveTo>
                    <a:pt x="3143" y="555"/>
                  </a:moveTo>
                  <a:lnTo>
                    <a:pt x="3143" y="555"/>
                  </a:lnTo>
                  <a:lnTo>
                    <a:pt x="3130" y="539"/>
                  </a:lnTo>
                  <a:lnTo>
                    <a:pt x="3140" y="528"/>
                  </a:lnTo>
                  <a:lnTo>
                    <a:pt x="3140" y="528"/>
                  </a:lnTo>
                  <a:lnTo>
                    <a:pt x="3154" y="544"/>
                  </a:lnTo>
                  <a:lnTo>
                    <a:pt x="3143" y="555"/>
                  </a:lnTo>
                  <a:close/>
                  <a:moveTo>
                    <a:pt x="550" y="533"/>
                  </a:moveTo>
                  <a:lnTo>
                    <a:pt x="542" y="525"/>
                  </a:lnTo>
                  <a:lnTo>
                    <a:pt x="542" y="525"/>
                  </a:lnTo>
                  <a:lnTo>
                    <a:pt x="558" y="509"/>
                  </a:lnTo>
                  <a:lnTo>
                    <a:pt x="566" y="520"/>
                  </a:lnTo>
                  <a:lnTo>
                    <a:pt x="566" y="520"/>
                  </a:lnTo>
                  <a:lnTo>
                    <a:pt x="550" y="533"/>
                  </a:lnTo>
                  <a:lnTo>
                    <a:pt x="550" y="533"/>
                  </a:lnTo>
                  <a:close/>
                  <a:moveTo>
                    <a:pt x="3114" y="522"/>
                  </a:moveTo>
                  <a:lnTo>
                    <a:pt x="3114" y="522"/>
                  </a:lnTo>
                  <a:lnTo>
                    <a:pt x="3100" y="509"/>
                  </a:lnTo>
                  <a:lnTo>
                    <a:pt x="3108" y="498"/>
                  </a:lnTo>
                  <a:lnTo>
                    <a:pt x="3108" y="498"/>
                  </a:lnTo>
                  <a:lnTo>
                    <a:pt x="3124" y="514"/>
                  </a:lnTo>
                  <a:lnTo>
                    <a:pt x="3114" y="522"/>
                  </a:lnTo>
                  <a:close/>
                  <a:moveTo>
                    <a:pt x="582" y="504"/>
                  </a:moveTo>
                  <a:lnTo>
                    <a:pt x="574" y="496"/>
                  </a:lnTo>
                  <a:lnTo>
                    <a:pt x="574" y="496"/>
                  </a:lnTo>
                  <a:lnTo>
                    <a:pt x="590" y="480"/>
                  </a:lnTo>
                  <a:lnTo>
                    <a:pt x="598" y="490"/>
                  </a:lnTo>
                  <a:lnTo>
                    <a:pt x="598" y="490"/>
                  </a:lnTo>
                  <a:lnTo>
                    <a:pt x="582" y="504"/>
                  </a:lnTo>
                  <a:lnTo>
                    <a:pt x="582" y="504"/>
                  </a:lnTo>
                  <a:close/>
                  <a:moveTo>
                    <a:pt x="3084" y="493"/>
                  </a:moveTo>
                  <a:lnTo>
                    <a:pt x="3084" y="493"/>
                  </a:lnTo>
                  <a:lnTo>
                    <a:pt x="3068" y="480"/>
                  </a:lnTo>
                  <a:lnTo>
                    <a:pt x="3079" y="469"/>
                  </a:lnTo>
                  <a:lnTo>
                    <a:pt x="3079" y="469"/>
                  </a:lnTo>
                  <a:lnTo>
                    <a:pt x="3092" y="485"/>
                  </a:lnTo>
                  <a:lnTo>
                    <a:pt x="3084" y="493"/>
                  </a:lnTo>
                  <a:close/>
                  <a:moveTo>
                    <a:pt x="614" y="477"/>
                  </a:moveTo>
                  <a:lnTo>
                    <a:pt x="606" y="466"/>
                  </a:lnTo>
                  <a:lnTo>
                    <a:pt x="606" y="466"/>
                  </a:lnTo>
                  <a:lnTo>
                    <a:pt x="622" y="453"/>
                  </a:lnTo>
                  <a:lnTo>
                    <a:pt x="630" y="463"/>
                  </a:lnTo>
                  <a:lnTo>
                    <a:pt x="630" y="463"/>
                  </a:lnTo>
                  <a:lnTo>
                    <a:pt x="614" y="477"/>
                  </a:lnTo>
                  <a:lnTo>
                    <a:pt x="614" y="477"/>
                  </a:lnTo>
                  <a:close/>
                  <a:moveTo>
                    <a:pt x="3052" y="463"/>
                  </a:moveTo>
                  <a:lnTo>
                    <a:pt x="3052" y="463"/>
                  </a:lnTo>
                  <a:lnTo>
                    <a:pt x="3038" y="450"/>
                  </a:lnTo>
                  <a:lnTo>
                    <a:pt x="3047" y="439"/>
                  </a:lnTo>
                  <a:lnTo>
                    <a:pt x="3047" y="439"/>
                  </a:lnTo>
                  <a:lnTo>
                    <a:pt x="3063" y="455"/>
                  </a:lnTo>
                  <a:lnTo>
                    <a:pt x="3052" y="463"/>
                  </a:lnTo>
                  <a:close/>
                  <a:moveTo>
                    <a:pt x="646" y="450"/>
                  </a:moveTo>
                  <a:lnTo>
                    <a:pt x="638" y="439"/>
                  </a:lnTo>
                  <a:lnTo>
                    <a:pt x="638" y="439"/>
                  </a:lnTo>
                  <a:lnTo>
                    <a:pt x="654" y="426"/>
                  </a:lnTo>
                  <a:lnTo>
                    <a:pt x="663" y="437"/>
                  </a:lnTo>
                  <a:lnTo>
                    <a:pt x="663" y="437"/>
                  </a:lnTo>
                  <a:lnTo>
                    <a:pt x="646" y="450"/>
                  </a:lnTo>
                  <a:lnTo>
                    <a:pt x="646" y="450"/>
                  </a:lnTo>
                  <a:close/>
                  <a:moveTo>
                    <a:pt x="3022" y="437"/>
                  </a:moveTo>
                  <a:lnTo>
                    <a:pt x="3022" y="437"/>
                  </a:lnTo>
                  <a:lnTo>
                    <a:pt x="3004" y="423"/>
                  </a:lnTo>
                  <a:lnTo>
                    <a:pt x="3014" y="413"/>
                  </a:lnTo>
                  <a:lnTo>
                    <a:pt x="3014" y="413"/>
                  </a:lnTo>
                  <a:lnTo>
                    <a:pt x="3030" y="426"/>
                  </a:lnTo>
                  <a:lnTo>
                    <a:pt x="3022" y="437"/>
                  </a:lnTo>
                  <a:close/>
                  <a:moveTo>
                    <a:pt x="679" y="423"/>
                  </a:moveTo>
                  <a:lnTo>
                    <a:pt x="671" y="413"/>
                  </a:lnTo>
                  <a:lnTo>
                    <a:pt x="671" y="413"/>
                  </a:lnTo>
                  <a:lnTo>
                    <a:pt x="689" y="399"/>
                  </a:lnTo>
                  <a:lnTo>
                    <a:pt x="697" y="410"/>
                  </a:lnTo>
                  <a:lnTo>
                    <a:pt x="697" y="410"/>
                  </a:lnTo>
                  <a:lnTo>
                    <a:pt x="679" y="423"/>
                  </a:lnTo>
                  <a:lnTo>
                    <a:pt x="679" y="423"/>
                  </a:lnTo>
                  <a:close/>
                  <a:moveTo>
                    <a:pt x="2988" y="410"/>
                  </a:moveTo>
                  <a:lnTo>
                    <a:pt x="2988" y="410"/>
                  </a:lnTo>
                  <a:lnTo>
                    <a:pt x="2971" y="396"/>
                  </a:lnTo>
                  <a:lnTo>
                    <a:pt x="2979" y="386"/>
                  </a:lnTo>
                  <a:lnTo>
                    <a:pt x="2979" y="386"/>
                  </a:lnTo>
                  <a:lnTo>
                    <a:pt x="2998" y="399"/>
                  </a:lnTo>
                  <a:lnTo>
                    <a:pt x="2988" y="410"/>
                  </a:lnTo>
                  <a:close/>
                  <a:moveTo>
                    <a:pt x="713" y="396"/>
                  </a:moveTo>
                  <a:lnTo>
                    <a:pt x="705" y="386"/>
                  </a:lnTo>
                  <a:lnTo>
                    <a:pt x="705" y="386"/>
                  </a:lnTo>
                  <a:lnTo>
                    <a:pt x="724" y="372"/>
                  </a:lnTo>
                  <a:lnTo>
                    <a:pt x="730" y="383"/>
                  </a:lnTo>
                  <a:lnTo>
                    <a:pt x="730" y="383"/>
                  </a:lnTo>
                  <a:lnTo>
                    <a:pt x="713" y="396"/>
                  </a:lnTo>
                  <a:lnTo>
                    <a:pt x="713" y="396"/>
                  </a:lnTo>
                  <a:close/>
                  <a:moveTo>
                    <a:pt x="2955" y="383"/>
                  </a:moveTo>
                  <a:lnTo>
                    <a:pt x="2955" y="383"/>
                  </a:lnTo>
                  <a:lnTo>
                    <a:pt x="2939" y="370"/>
                  </a:lnTo>
                  <a:lnTo>
                    <a:pt x="2947" y="359"/>
                  </a:lnTo>
                  <a:lnTo>
                    <a:pt x="2947" y="359"/>
                  </a:lnTo>
                  <a:lnTo>
                    <a:pt x="2963" y="372"/>
                  </a:lnTo>
                  <a:lnTo>
                    <a:pt x="2955" y="383"/>
                  </a:lnTo>
                  <a:close/>
                  <a:moveTo>
                    <a:pt x="748" y="372"/>
                  </a:moveTo>
                  <a:lnTo>
                    <a:pt x="740" y="362"/>
                  </a:lnTo>
                  <a:lnTo>
                    <a:pt x="740" y="362"/>
                  </a:lnTo>
                  <a:lnTo>
                    <a:pt x="759" y="348"/>
                  </a:lnTo>
                  <a:lnTo>
                    <a:pt x="764" y="359"/>
                  </a:lnTo>
                  <a:lnTo>
                    <a:pt x="764" y="359"/>
                  </a:lnTo>
                  <a:lnTo>
                    <a:pt x="748" y="372"/>
                  </a:lnTo>
                  <a:lnTo>
                    <a:pt x="748" y="372"/>
                  </a:lnTo>
                  <a:close/>
                  <a:moveTo>
                    <a:pt x="2920" y="356"/>
                  </a:moveTo>
                  <a:lnTo>
                    <a:pt x="2920" y="356"/>
                  </a:lnTo>
                  <a:lnTo>
                    <a:pt x="2904" y="343"/>
                  </a:lnTo>
                  <a:lnTo>
                    <a:pt x="2912" y="332"/>
                  </a:lnTo>
                  <a:lnTo>
                    <a:pt x="2912" y="332"/>
                  </a:lnTo>
                  <a:lnTo>
                    <a:pt x="2929" y="345"/>
                  </a:lnTo>
                  <a:lnTo>
                    <a:pt x="2920" y="356"/>
                  </a:lnTo>
                  <a:close/>
                  <a:moveTo>
                    <a:pt x="783" y="348"/>
                  </a:moveTo>
                  <a:lnTo>
                    <a:pt x="775" y="335"/>
                  </a:lnTo>
                  <a:lnTo>
                    <a:pt x="775" y="335"/>
                  </a:lnTo>
                  <a:lnTo>
                    <a:pt x="794" y="324"/>
                  </a:lnTo>
                  <a:lnTo>
                    <a:pt x="802" y="335"/>
                  </a:lnTo>
                  <a:lnTo>
                    <a:pt x="802" y="335"/>
                  </a:lnTo>
                  <a:lnTo>
                    <a:pt x="783" y="348"/>
                  </a:lnTo>
                  <a:lnTo>
                    <a:pt x="783" y="348"/>
                  </a:lnTo>
                  <a:close/>
                  <a:moveTo>
                    <a:pt x="2888" y="332"/>
                  </a:moveTo>
                  <a:lnTo>
                    <a:pt x="2888" y="332"/>
                  </a:lnTo>
                  <a:lnTo>
                    <a:pt x="2870" y="319"/>
                  </a:lnTo>
                  <a:lnTo>
                    <a:pt x="2878" y="308"/>
                  </a:lnTo>
                  <a:lnTo>
                    <a:pt x="2878" y="308"/>
                  </a:lnTo>
                  <a:lnTo>
                    <a:pt x="2894" y="321"/>
                  </a:lnTo>
                  <a:lnTo>
                    <a:pt x="2888" y="332"/>
                  </a:lnTo>
                  <a:close/>
                  <a:moveTo>
                    <a:pt x="818" y="324"/>
                  </a:moveTo>
                  <a:lnTo>
                    <a:pt x="813" y="313"/>
                  </a:lnTo>
                  <a:lnTo>
                    <a:pt x="813" y="313"/>
                  </a:lnTo>
                  <a:lnTo>
                    <a:pt x="829" y="300"/>
                  </a:lnTo>
                  <a:lnTo>
                    <a:pt x="837" y="311"/>
                  </a:lnTo>
                  <a:lnTo>
                    <a:pt x="837" y="311"/>
                  </a:lnTo>
                  <a:lnTo>
                    <a:pt x="818" y="324"/>
                  </a:lnTo>
                  <a:lnTo>
                    <a:pt x="818" y="324"/>
                  </a:lnTo>
                  <a:close/>
                  <a:moveTo>
                    <a:pt x="2851" y="308"/>
                  </a:moveTo>
                  <a:lnTo>
                    <a:pt x="2851" y="308"/>
                  </a:lnTo>
                  <a:lnTo>
                    <a:pt x="2835" y="295"/>
                  </a:lnTo>
                  <a:lnTo>
                    <a:pt x="2843" y="284"/>
                  </a:lnTo>
                  <a:lnTo>
                    <a:pt x="2843" y="284"/>
                  </a:lnTo>
                  <a:lnTo>
                    <a:pt x="2859" y="295"/>
                  </a:lnTo>
                  <a:lnTo>
                    <a:pt x="2851" y="308"/>
                  </a:lnTo>
                  <a:close/>
                  <a:moveTo>
                    <a:pt x="856" y="300"/>
                  </a:moveTo>
                  <a:lnTo>
                    <a:pt x="848" y="289"/>
                  </a:lnTo>
                  <a:lnTo>
                    <a:pt x="848" y="289"/>
                  </a:lnTo>
                  <a:lnTo>
                    <a:pt x="866" y="278"/>
                  </a:lnTo>
                  <a:lnTo>
                    <a:pt x="872" y="289"/>
                  </a:lnTo>
                  <a:lnTo>
                    <a:pt x="872" y="289"/>
                  </a:lnTo>
                  <a:lnTo>
                    <a:pt x="856" y="300"/>
                  </a:lnTo>
                  <a:lnTo>
                    <a:pt x="856" y="300"/>
                  </a:lnTo>
                  <a:close/>
                  <a:moveTo>
                    <a:pt x="2816" y="284"/>
                  </a:moveTo>
                  <a:lnTo>
                    <a:pt x="2816" y="284"/>
                  </a:lnTo>
                  <a:lnTo>
                    <a:pt x="2797" y="273"/>
                  </a:lnTo>
                  <a:lnTo>
                    <a:pt x="2805" y="260"/>
                  </a:lnTo>
                  <a:lnTo>
                    <a:pt x="2805" y="260"/>
                  </a:lnTo>
                  <a:lnTo>
                    <a:pt x="2824" y="273"/>
                  </a:lnTo>
                  <a:lnTo>
                    <a:pt x="2816" y="284"/>
                  </a:lnTo>
                  <a:close/>
                  <a:moveTo>
                    <a:pt x="890" y="278"/>
                  </a:moveTo>
                  <a:lnTo>
                    <a:pt x="885" y="268"/>
                  </a:lnTo>
                  <a:lnTo>
                    <a:pt x="885" y="268"/>
                  </a:lnTo>
                  <a:lnTo>
                    <a:pt x="904" y="257"/>
                  </a:lnTo>
                  <a:lnTo>
                    <a:pt x="909" y="268"/>
                  </a:lnTo>
                  <a:lnTo>
                    <a:pt x="909" y="268"/>
                  </a:lnTo>
                  <a:lnTo>
                    <a:pt x="890" y="278"/>
                  </a:lnTo>
                  <a:lnTo>
                    <a:pt x="890" y="278"/>
                  </a:lnTo>
                  <a:close/>
                  <a:moveTo>
                    <a:pt x="2781" y="262"/>
                  </a:moveTo>
                  <a:lnTo>
                    <a:pt x="2781" y="262"/>
                  </a:lnTo>
                  <a:lnTo>
                    <a:pt x="2762" y="252"/>
                  </a:lnTo>
                  <a:lnTo>
                    <a:pt x="2768" y="238"/>
                  </a:lnTo>
                  <a:lnTo>
                    <a:pt x="2768" y="238"/>
                  </a:lnTo>
                  <a:lnTo>
                    <a:pt x="2786" y="249"/>
                  </a:lnTo>
                  <a:lnTo>
                    <a:pt x="2781" y="262"/>
                  </a:lnTo>
                  <a:close/>
                  <a:moveTo>
                    <a:pt x="928" y="257"/>
                  </a:moveTo>
                  <a:lnTo>
                    <a:pt x="923" y="246"/>
                  </a:lnTo>
                  <a:lnTo>
                    <a:pt x="923" y="246"/>
                  </a:lnTo>
                  <a:lnTo>
                    <a:pt x="941" y="236"/>
                  </a:lnTo>
                  <a:lnTo>
                    <a:pt x="947" y="246"/>
                  </a:lnTo>
                  <a:lnTo>
                    <a:pt x="947" y="246"/>
                  </a:lnTo>
                  <a:lnTo>
                    <a:pt x="928" y="257"/>
                  </a:lnTo>
                  <a:lnTo>
                    <a:pt x="928" y="257"/>
                  </a:lnTo>
                  <a:close/>
                  <a:moveTo>
                    <a:pt x="2743" y="241"/>
                  </a:moveTo>
                  <a:lnTo>
                    <a:pt x="2743" y="241"/>
                  </a:lnTo>
                  <a:lnTo>
                    <a:pt x="2725" y="230"/>
                  </a:lnTo>
                  <a:lnTo>
                    <a:pt x="2730" y="217"/>
                  </a:lnTo>
                  <a:lnTo>
                    <a:pt x="2730" y="217"/>
                  </a:lnTo>
                  <a:lnTo>
                    <a:pt x="2749" y="227"/>
                  </a:lnTo>
                  <a:lnTo>
                    <a:pt x="2743" y="241"/>
                  </a:lnTo>
                  <a:close/>
                  <a:moveTo>
                    <a:pt x="966" y="238"/>
                  </a:moveTo>
                  <a:lnTo>
                    <a:pt x="960" y="225"/>
                  </a:lnTo>
                  <a:lnTo>
                    <a:pt x="960" y="225"/>
                  </a:lnTo>
                  <a:lnTo>
                    <a:pt x="979" y="217"/>
                  </a:lnTo>
                  <a:lnTo>
                    <a:pt x="984" y="227"/>
                  </a:lnTo>
                  <a:lnTo>
                    <a:pt x="984" y="227"/>
                  </a:lnTo>
                  <a:lnTo>
                    <a:pt x="966" y="238"/>
                  </a:lnTo>
                  <a:lnTo>
                    <a:pt x="966" y="238"/>
                  </a:lnTo>
                  <a:close/>
                  <a:moveTo>
                    <a:pt x="2706" y="219"/>
                  </a:moveTo>
                  <a:lnTo>
                    <a:pt x="2706" y="219"/>
                  </a:lnTo>
                  <a:lnTo>
                    <a:pt x="2687" y="209"/>
                  </a:lnTo>
                  <a:lnTo>
                    <a:pt x="2693" y="198"/>
                  </a:lnTo>
                  <a:lnTo>
                    <a:pt x="2693" y="198"/>
                  </a:lnTo>
                  <a:lnTo>
                    <a:pt x="2711" y="209"/>
                  </a:lnTo>
                  <a:lnTo>
                    <a:pt x="2706" y="219"/>
                  </a:lnTo>
                  <a:close/>
                  <a:moveTo>
                    <a:pt x="1003" y="217"/>
                  </a:moveTo>
                  <a:lnTo>
                    <a:pt x="998" y="206"/>
                  </a:lnTo>
                  <a:lnTo>
                    <a:pt x="998" y="206"/>
                  </a:lnTo>
                  <a:lnTo>
                    <a:pt x="1017" y="195"/>
                  </a:lnTo>
                  <a:lnTo>
                    <a:pt x="1022" y="209"/>
                  </a:lnTo>
                  <a:lnTo>
                    <a:pt x="1022" y="209"/>
                  </a:lnTo>
                  <a:lnTo>
                    <a:pt x="1003" y="217"/>
                  </a:lnTo>
                  <a:lnTo>
                    <a:pt x="1003" y="217"/>
                  </a:lnTo>
                  <a:close/>
                  <a:moveTo>
                    <a:pt x="2668" y="201"/>
                  </a:moveTo>
                  <a:lnTo>
                    <a:pt x="2668" y="201"/>
                  </a:lnTo>
                  <a:lnTo>
                    <a:pt x="2650" y="190"/>
                  </a:lnTo>
                  <a:lnTo>
                    <a:pt x="2655" y="179"/>
                  </a:lnTo>
                  <a:lnTo>
                    <a:pt x="2655" y="179"/>
                  </a:lnTo>
                  <a:lnTo>
                    <a:pt x="2674" y="187"/>
                  </a:lnTo>
                  <a:lnTo>
                    <a:pt x="2668" y="201"/>
                  </a:lnTo>
                  <a:close/>
                  <a:moveTo>
                    <a:pt x="1043" y="201"/>
                  </a:moveTo>
                  <a:lnTo>
                    <a:pt x="1035" y="187"/>
                  </a:lnTo>
                  <a:lnTo>
                    <a:pt x="1035" y="187"/>
                  </a:lnTo>
                  <a:lnTo>
                    <a:pt x="1057" y="179"/>
                  </a:lnTo>
                  <a:lnTo>
                    <a:pt x="1062" y="190"/>
                  </a:lnTo>
                  <a:lnTo>
                    <a:pt x="1062" y="190"/>
                  </a:lnTo>
                  <a:lnTo>
                    <a:pt x="1043" y="201"/>
                  </a:lnTo>
                  <a:lnTo>
                    <a:pt x="1043" y="201"/>
                  </a:lnTo>
                  <a:close/>
                  <a:moveTo>
                    <a:pt x="1081" y="182"/>
                  </a:moveTo>
                  <a:lnTo>
                    <a:pt x="1076" y="168"/>
                  </a:lnTo>
                  <a:lnTo>
                    <a:pt x="1076" y="168"/>
                  </a:lnTo>
                  <a:lnTo>
                    <a:pt x="1094" y="160"/>
                  </a:lnTo>
                  <a:lnTo>
                    <a:pt x="1100" y="174"/>
                  </a:lnTo>
                  <a:lnTo>
                    <a:pt x="1100" y="174"/>
                  </a:lnTo>
                  <a:lnTo>
                    <a:pt x="1081" y="182"/>
                  </a:lnTo>
                  <a:lnTo>
                    <a:pt x="1081" y="182"/>
                  </a:lnTo>
                  <a:close/>
                  <a:moveTo>
                    <a:pt x="2631" y="182"/>
                  </a:moveTo>
                  <a:lnTo>
                    <a:pt x="2631" y="182"/>
                  </a:lnTo>
                  <a:lnTo>
                    <a:pt x="2609" y="171"/>
                  </a:lnTo>
                  <a:lnTo>
                    <a:pt x="2615" y="160"/>
                  </a:lnTo>
                  <a:lnTo>
                    <a:pt x="2615" y="160"/>
                  </a:lnTo>
                  <a:lnTo>
                    <a:pt x="2636" y="168"/>
                  </a:lnTo>
                  <a:lnTo>
                    <a:pt x="2631" y="182"/>
                  </a:lnTo>
                  <a:close/>
                  <a:moveTo>
                    <a:pt x="1121" y="166"/>
                  </a:moveTo>
                  <a:lnTo>
                    <a:pt x="1116" y="152"/>
                  </a:lnTo>
                  <a:lnTo>
                    <a:pt x="1116" y="152"/>
                  </a:lnTo>
                  <a:lnTo>
                    <a:pt x="1135" y="144"/>
                  </a:lnTo>
                  <a:lnTo>
                    <a:pt x="1140" y="158"/>
                  </a:lnTo>
                  <a:lnTo>
                    <a:pt x="1140" y="158"/>
                  </a:lnTo>
                  <a:lnTo>
                    <a:pt x="1121" y="166"/>
                  </a:lnTo>
                  <a:lnTo>
                    <a:pt x="1121" y="166"/>
                  </a:lnTo>
                  <a:close/>
                  <a:moveTo>
                    <a:pt x="2591" y="163"/>
                  </a:moveTo>
                  <a:lnTo>
                    <a:pt x="2591" y="163"/>
                  </a:lnTo>
                  <a:lnTo>
                    <a:pt x="2572" y="155"/>
                  </a:lnTo>
                  <a:lnTo>
                    <a:pt x="2577" y="142"/>
                  </a:lnTo>
                  <a:lnTo>
                    <a:pt x="2577" y="142"/>
                  </a:lnTo>
                  <a:lnTo>
                    <a:pt x="2596" y="152"/>
                  </a:lnTo>
                  <a:lnTo>
                    <a:pt x="2591" y="163"/>
                  </a:lnTo>
                  <a:close/>
                  <a:moveTo>
                    <a:pt x="1159" y="150"/>
                  </a:moveTo>
                  <a:lnTo>
                    <a:pt x="1156" y="136"/>
                  </a:lnTo>
                  <a:lnTo>
                    <a:pt x="1156" y="136"/>
                  </a:lnTo>
                  <a:lnTo>
                    <a:pt x="1175" y="128"/>
                  </a:lnTo>
                  <a:lnTo>
                    <a:pt x="1180" y="142"/>
                  </a:lnTo>
                  <a:lnTo>
                    <a:pt x="1180" y="142"/>
                  </a:lnTo>
                  <a:lnTo>
                    <a:pt x="1159" y="150"/>
                  </a:lnTo>
                  <a:lnTo>
                    <a:pt x="1159" y="150"/>
                  </a:lnTo>
                  <a:close/>
                  <a:moveTo>
                    <a:pt x="2553" y="147"/>
                  </a:moveTo>
                  <a:lnTo>
                    <a:pt x="2553" y="147"/>
                  </a:lnTo>
                  <a:lnTo>
                    <a:pt x="2532" y="139"/>
                  </a:lnTo>
                  <a:lnTo>
                    <a:pt x="2537" y="126"/>
                  </a:lnTo>
                  <a:lnTo>
                    <a:pt x="2537" y="126"/>
                  </a:lnTo>
                  <a:lnTo>
                    <a:pt x="2556" y="134"/>
                  </a:lnTo>
                  <a:lnTo>
                    <a:pt x="2553" y="147"/>
                  </a:lnTo>
                  <a:close/>
                  <a:moveTo>
                    <a:pt x="1199" y="134"/>
                  </a:moveTo>
                  <a:lnTo>
                    <a:pt x="1194" y="120"/>
                  </a:lnTo>
                  <a:lnTo>
                    <a:pt x="1194" y="120"/>
                  </a:lnTo>
                  <a:lnTo>
                    <a:pt x="1215" y="115"/>
                  </a:lnTo>
                  <a:lnTo>
                    <a:pt x="1220" y="126"/>
                  </a:lnTo>
                  <a:lnTo>
                    <a:pt x="1220" y="126"/>
                  </a:lnTo>
                  <a:lnTo>
                    <a:pt x="1199" y="134"/>
                  </a:lnTo>
                  <a:lnTo>
                    <a:pt x="1199" y="134"/>
                  </a:lnTo>
                  <a:close/>
                  <a:moveTo>
                    <a:pt x="2513" y="131"/>
                  </a:moveTo>
                  <a:lnTo>
                    <a:pt x="2513" y="131"/>
                  </a:lnTo>
                  <a:lnTo>
                    <a:pt x="2491" y="123"/>
                  </a:lnTo>
                  <a:lnTo>
                    <a:pt x="2497" y="112"/>
                  </a:lnTo>
                  <a:lnTo>
                    <a:pt x="2497" y="112"/>
                  </a:lnTo>
                  <a:lnTo>
                    <a:pt x="2518" y="118"/>
                  </a:lnTo>
                  <a:lnTo>
                    <a:pt x="2513" y="131"/>
                  </a:lnTo>
                  <a:close/>
                  <a:moveTo>
                    <a:pt x="1239" y="120"/>
                  </a:moveTo>
                  <a:lnTo>
                    <a:pt x="1236" y="107"/>
                  </a:lnTo>
                  <a:lnTo>
                    <a:pt x="1236" y="107"/>
                  </a:lnTo>
                  <a:lnTo>
                    <a:pt x="1255" y="99"/>
                  </a:lnTo>
                  <a:lnTo>
                    <a:pt x="1261" y="112"/>
                  </a:lnTo>
                  <a:lnTo>
                    <a:pt x="1261" y="112"/>
                  </a:lnTo>
                  <a:lnTo>
                    <a:pt x="1239" y="120"/>
                  </a:lnTo>
                  <a:lnTo>
                    <a:pt x="1239" y="120"/>
                  </a:lnTo>
                  <a:close/>
                  <a:moveTo>
                    <a:pt x="2473" y="118"/>
                  </a:moveTo>
                  <a:lnTo>
                    <a:pt x="2473" y="118"/>
                  </a:lnTo>
                  <a:lnTo>
                    <a:pt x="2454" y="109"/>
                  </a:lnTo>
                  <a:lnTo>
                    <a:pt x="2457" y="96"/>
                  </a:lnTo>
                  <a:lnTo>
                    <a:pt x="2457" y="96"/>
                  </a:lnTo>
                  <a:lnTo>
                    <a:pt x="2478" y="104"/>
                  </a:lnTo>
                  <a:lnTo>
                    <a:pt x="2473" y="118"/>
                  </a:lnTo>
                  <a:close/>
                  <a:moveTo>
                    <a:pt x="1279" y="107"/>
                  </a:moveTo>
                  <a:lnTo>
                    <a:pt x="1277" y="93"/>
                  </a:lnTo>
                  <a:lnTo>
                    <a:pt x="1277" y="93"/>
                  </a:lnTo>
                  <a:lnTo>
                    <a:pt x="1295" y="88"/>
                  </a:lnTo>
                  <a:lnTo>
                    <a:pt x="1301" y="99"/>
                  </a:lnTo>
                  <a:lnTo>
                    <a:pt x="1301" y="99"/>
                  </a:lnTo>
                  <a:lnTo>
                    <a:pt x="1279" y="107"/>
                  </a:lnTo>
                  <a:lnTo>
                    <a:pt x="1279" y="107"/>
                  </a:lnTo>
                  <a:close/>
                  <a:moveTo>
                    <a:pt x="2432" y="101"/>
                  </a:moveTo>
                  <a:lnTo>
                    <a:pt x="2432" y="101"/>
                  </a:lnTo>
                  <a:lnTo>
                    <a:pt x="2411" y="96"/>
                  </a:lnTo>
                  <a:lnTo>
                    <a:pt x="2416" y="83"/>
                  </a:lnTo>
                  <a:lnTo>
                    <a:pt x="2416" y="83"/>
                  </a:lnTo>
                  <a:lnTo>
                    <a:pt x="2438" y="91"/>
                  </a:lnTo>
                  <a:lnTo>
                    <a:pt x="2432" y="101"/>
                  </a:lnTo>
                  <a:close/>
                  <a:moveTo>
                    <a:pt x="1320" y="93"/>
                  </a:moveTo>
                  <a:lnTo>
                    <a:pt x="1317" y="80"/>
                  </a:lnTo>
                  <a:lnTo>
                    <a:pt x="1317" y="80"/>
                  </a:lnTo>
                  <a:lnTo>
                    <a:pt x="1338" y="75"/>
                  </a:lnTo>
                  <a:lnTo>
                    <a:pt x="1341" y="88"/>
                  </a:lnTo>
                  <a:lnTo>
                    <a:pt x="1341" y="88"/>
                  </a:lnTo>
                  <a:lnTo>
                    <a:pt x="1320" y="93"/>
                  </a:lnTo>
                  <a:lnTo>
                    <a:pt x="1320" y="93"/>
                  </a:lnTo>
                  <a:close/>
                  <a:moveTo>
                    <a:pt x="2392" y="91"/>
                  </a:moveTo>
                  <a:lnTo>
                    <a:pt x="2392" y="91"/>
                  </a:lnTo>
                  <a:lnTo>
                    <a:pt x="2371" y="83"/>
                  </a:lnTo>
                  <a:lnTo>
                    <a:pt x="2376" y="72"/>
                  </a:lnTo>
                  <a:lnTo>
                    <a:pt x="2376" y="72"/>
                  </a:lnTo>
                  <a:lnTo>
                    <a:pt x="2395" y="77"/>
                  </a:lnTo>
                  <a:lnTo>
                    <a:pt x="2392" y="91"/>
                  </a:lnTo>
                  <a:close/>
                  <a:moveTo>
                    <a:pt x="1362" y="83"/>
                  </a:moveTo>
                  <a:lnTo>
                    <a:pt x="1357" y="69"/>
                  </a:lnTo>
                  <a:lnTo>
                    <a:pt x="1357" y="69"/>
                  </a:lnTo>
                  <a:lnTo>
                    <a:pt x="1379" y="64"/>
                  </a:lnTo>
                  <a:lnTo>
                    <a:pt x="1381" y="77"/>
                  </a:lnTo>
                  <a:lnTo>
                    <a:pt x="1381" y="77"/>
                  </a:lnTo>
                  <a:lnTo>
                    <a:pt x="1362" y="83"/>
                  </a:lnTo>
                  <a:lnTo>
                    <a:pt x="1362" y="83"/>
                  </a:lnTo>
                  <a:close/>
                  <a:moveTo>
                    <a:pt x="2352" y="77"/>
                  </a:moveTo>
                  <a:lnTo>
                    <a:pt x="2352" y="77"/>
                  </a:lnTo>
                  <a:lnTo>
                    <a:pt x="2331" y="72"/>
                  </a:lnTo>
                  <a:lnTo>
                    <a:pt x="2333" y="59"/>
                  </a:lnTo>
                  <a:lnTo>
                    <a:pt x="2333" y="59"/>
                  </a:lnTo>
                  <a:lnTo>
                    <a:pt x="2355" y="67"/>
                  </a:lnTo>
                  <a:lnTo>
                    <a:pt x="2352" y="77"/>
                  </a:lnTo>
                  <a:close/>
                  <a:moveTo>
                    <a:pt x="1403" y="72"/>
                  </a:moveTo>
                  <a:lnTo>
                    <a:pt x="1400" y="59"/>
                  </a:lnTo>
                  <a:lnTo>
                    <a:pt x="1400" y="59"/>
                  </a:lnTo>
                  <a:lnTo>
                    <a:pt x="1421" y="53"/>
                  </a:lnTo>
                  <a:lnTo>
                    <a:pt x="1424" y="67"/>
                  </a:lnTo>
                  <a:lnTo>
                    <a:pt x="1424" y="67"/>
                  </a:lnTo>
                  <a:lnTo>
                    <a:pt x="1403" y="72"/>
                  </a:lnTo>
                  <a:lnTo>
                    <a:pt x="1403" y="72"/>
                  </a:lnTo>
                  <a:close/>
                  <a:moveTo>
                    <a:pt x="2309" y="67"/>
                  </a:moveTo>
                  <a:lnTo>
                    <a:pt x="2309" y="67"/>
                  </a:lnTo>
                  <a:lnTo>
                    <a:pt x="2290" y="61"/>
                  </a:lnTo>
                  <a:lnTo>
                    <a:pt x="2293" y="50"/>
                  </a:lnTo>
                  <a:lnTo>
                    <a:pt x="2293" y="50"/>
                  </a:lnTo>
                  <a:lnTo>
                    <a:pt x="2314" y="53"/>
                  </a:lnTo>
                  <a:lnTo>
                    <a:pt x="2309" y="67"/>
                  </a:lnTo>
                  <a:close/>
                  <a:moveTo>
                    <a:pt x="1446" y="61"/>
                  </a:moveTo>
                  <a:lnTo>
                    <a:pt x="1440" y="48"/>
                  </a:lnTo>
                  <a:lnTo>
                    <a:pt x="1440" y="48"/>
                  </a:lnTo>
                  <a:lnTo>
                    <a:pt x="1462" y="42"/>
                  </a:lnTo>
                  <a:lnTo>
                    <a:pt x="1464" y="56"/>
                  </a:lnTo>
                  <a:lnTo>
                    <a:pt x="1464" y="56"/>
                  </a:lnTo>
                  <a:lnTo>
                    <a:pt x="1446" y="61"/>
                  </a:lnTo>
                  <a:lnTo>
                    <a:pt x="1446" y="61"/>
                  </a:lnTo>
                  <a:close/>
                  <a:moveTo>
                    <a:pt x="2269" y="59"/>
                  </a:moveTo>
                  <a:lnTo>
                    <a:pt x="2269" y="59"/>
                  </a:lnTo>
                  <a:lnTo>
                    <a:pt x="2247" y="53"/>
                  </a:lnTo>
                  <a:lnTo>
                    <a:pt x="2250" y="40"/>
                  </a:lnTo>
                  <a:lnTo>
                    <a:pt x="2250" y="40"/>
                  </a:lnTo>
                  <a:lnTo>
                    <a:pt x="2272" y="45"/>
                  </a:lnTo>
                  <a:lnTo>
                    <a:pt x="2269" y="59"/>
                  </a:lnTo>
                  <a:close/>
                  <a:moveTo>
                    <a:pt x="1486" y="53"/>
                  </a:moveTo>
                  <a:lnTo>
                    <a:pt x="1483" y="40"/>
                  </a:lnTo>
                  <a:lnTo>
                    <a:pt x="1483" y="40"/>
                  </a:lnTo>
                  <a:lnTo>
                    <a:pt x="1505" y="34"/>
                  </a:lnTo>
                  <a:lnTo>
                    <a:pt x="1507" y="48"/>
                  </a:lnTo>
                  <a:lnTo>
                    <a:pt x="1507" y="48"/>
                  </a:lnTo>
                  <a:lnTo>
                    <a:pt x="1486" y="53"/>
                  </a:lnTo>
                  <a:lnTo>
                    <a:pt x="1486" y="53"/>
                  </a:lnTo>
                  <a:close/>
                  <a:moveTo>
                    <a:pt x="2226" y="48"/>
                  </a:moveTo>
                  <a:lnTo>
                    <a:pt x="2226" y="48"/>
                  </a:lnTo>
                  <a:lnTo>
                    <a:pt x="2207" y="45"/>
                  </a:lnTo>
                  <a:lnTo>
                    <a:pt x="2207" y="32"/>
                  </a:lnTo>
                  <a:lnTo>
                    <a:pt x="2207" y="32"/>
                  </a:lnTo>
                  <a:lnTo>
                    <a:pt x="2229" y="34"/>
                  </a:lnTo>
                  <a:lnTo>
                    <a:pt x="2226" y="48"/>
                  </a:lnTo>
                  <a:close/>
                  <a:moveTo>
                    <a:pt x="1529" y="45"/>
                  </a:moveTo>
                  <a:lnTo>
                    <a:pt x="1526" y="32"/>
                  </a:lnTo>
                  <a:lnTo>
                    <a:pt x="1526" y="32"/>
                  </a:lnTo>
                  <a:lnTo>
                    <a:pt x="1547" y="26"/>
                  </a:lnTo>
                  <a:lnTo>
                    <a:pt x="1550" y="40"/>
                  </a:lnTo>
                  <a:lnTo>
                    <a:pt x="1550" y="40"/>
                  </a:lnTo>
                  <a:lnTo>
                    <a:pt x="1529" y="45"/>
                  </a:lnTo>
                  <a:lnTo>
                    <a:pt x="1529" y="45"/>
                  </a:lnTo>
                  <a:close/>
                  <a:moveTo>
                    <a:pt x="2186" y="40"/>
                  </a:moveTo>
                  <a:lnTo>
                    <a:pt x="2186" y="40"/>
                  </a:lnTo>
                  <a:lnTo>
                    <a:pt x="2164" y="37"/>
                  </a:lnTo>
                  <a:lnTo>
                    <a:pt x="2167" y="24"/>
                  </a:lnTo>
                  <a:lnTo>
                    <a:pt x="2167" y="24"/>
                  </a:lnTo>
                  <a:lnTo>
                    <a:pt x="2188" y="29"/>
                  </a:lnTo>
                  <a:lnTo>
                    <a:pt x="2186" y="40"/>
                  </a:lnTo>
                  <a:close/>
                  <a:moveTo>
                    <a:pt x="1569" y="37"/>
                  </a:moveTo>
                  <a:lnTo>
                    <a:pt x="1569" y="24"/>
                  </a:lnTo>
                  <a:lnTo>
                    <a:pt x="1569" y="24"/>
                  </a:lnTo>
                  <a:lnTo>
                    <a:pt x="1590" y="21"/>
                  </a:lnTo>
                  <a:lnTo>
                    <a:pt x="1590" y="34"/>
                  </a:lnTo>
                  <a:lnTo>
                    <a:pt x="1590" y="34"/>
                  </a:lnTo>
                  <a:lnTo>
                    <a:pt x="1569" y="37"/>
                  </a:lnTo>
                  <a:lnTo>
                    <a:pt x="1569" y="37"/>
                  </a:lnTo>
                  <a:close/>
                  <a:moveTo>
                    <a:pt x="2143" y="34"/>
                  </a:moveTo>
                  <a:lnTo>
                    <a:pt x="2143" y="34"/>
                  </a:lnTo>
                  <a:lnTo>
                    <a:pt x="2121" y="32"/>
                  </a:lnTo>
                  <a:lnTo>
                    <a:pt x="2124" y="18"/>
                  </a:lnTo>
                  <a:lnTo>
                    <a:pt x="2124" y="18"/>
                  </a:lnTo>
                  <a:lnTo>
                    <a:pt x="2145" y="21"/>
                  </a:lnTo>
                  <a:lnTo>
                    <a:pt x="2143" y="34"/>
                  </a:lnTo>
                  <a:close/>
                  <a:moveTo>
                    <a:pt x="1612" y="32"/>
                  </a:moveTo>
                  <a:lnTo>
                    <a:pt x="1609" y="18"/>
                  </a:lnTo>
                  <a:lnTo>
                    <a:pt x="1609" y="18"/>
                  </a:lnTo>
                  <a:lnTo>
                    <a:pt x="1631" y="16"/>
                  </a:lnTo>
                  <a:lnTo>
                    <a:pt x="1633" y="29"/>
                  </a:lnTo>
                  <a:lnTo>
                    <a:pt x="1633" y="29"/>
                  </a:lnTo>
                  <a:lnTo>
                    <a:pt x="1612" y="32"/>
                  </a:lnTo>
                  <a:lnTo>
                    <a:pt x="1612" y="32"/>
                  </a:lnTo>
                  <a:close/>
                  <a:moveTo>
                    <a:pt x="2100" y="29"/>
                  </a:moveTo>
                  <a:lnTo>
                    <a:pt x="2100" y="29"/>
                  </a:lnTo>
                  <a:lnTo>
                    <a:pt x="2078" y="26"/>
                  </a:lnTo>
                  <a:lnTo>
                    <a:pt x="2081" y="13"/>
                  </a:lnTo>
                  <a:lnTo>
                    <a:pt x="2081" y="13"/>
                  </a:lnTo>
                  <a:lnTo>
                    <a:pt x="2103" y="16"/>
                  </a:lnTo>
                  <a:lnTo>
                    <a:pt x="2100" y="29"/>
                  </a:lnTo>
                  <a:close/>
                  <a:moveTo>
                    <a:pt x="1655" y="26"/>
                  </a:moveTo>
                  <a:lnTo>
                    <a:pt x="1652" y="13"/>
                  </a:lnTo>
                  <a:lnTo>
                    <a:pt x="1652" y="13"/>
                  </a:lnTo>
                  <a:lnTo>
                    <a:pt x="1674" y="10"/>
                  </a:lnTo>
                  <a:lnTo>
                    <a:pt x="1676" y="24"/>
                  </a:lnTo>
                  <a:lnTo>
                    <a:pt x="1676" y="24"/>
                  </a:lnTo>
                  <a:lnTo>
                    <a:pt x="1655" y="26"/>
                  </a:lnTo>
                  <a:lnTo>
                    <a:pt x="1655" y="26"/>
                  </a:lnTo>
                  <a:close/>
                  <a:moveTo>
                    <a:pt x="2060" y="24"/>
                  </a:moveTo>
                  <a:lnTo>
                    <a:pt x="2060" y="24"/>
                  </a:lnTo>
                  <a:lnTo>
                    <a:pt x="2038" y="21"/>
                  </a:lnTo>
                  <a:lnTo>
                    <a:pt x="2038" y="8"/>
                  </a:lnTo>
                  <a:lnTo>
                    <a:pt x="2038" y="8"/>
                  </a:lnTo>
                  <a:lnTo>
                    <a:pt x="2060" y="10"/>
                  </a:lnTo>
                  <a:lnTo>
                    <a:pt x="2060" y="24"/>
                  </a:lnTo>
                  <a:close/>
                  <a:moveTo>
                    <a:pt x="1698" y="21"/>
                  </a:moveTo>
                  <a:lnTo>
                    <a:pt x="1695" y="8"/>
                  </a:lnTo>
                  <a:lnTo>
                    <a:pt x="1695" y="8"/>
                  </a:lnTo>
                  <a:lnTo>
                    <a:pt x="1716" y="8"/>
                  </a:lnTo>
                  <a:lnTo>
                    <a:pt x="1719" y="21"/>
                  </a:lnTo>
                  <a:lnTo>
                    <a:pt x="1719" y="21"/>
                  </a:lnTo>
                  <a:lnTo>
                    <a:pt x="1698" y="21"/>
                  </a:lnTo>
                  <a:lnTo>
                    <a:pt x="1698" y="21"/>
                  </a:lnTo>
                  <a:close/>
                  <a:moveTo>
                    <a:pt x="2017" y="21"/>
                  </a:moveTo>
                  <a:lnTo>
                    <a:pt x="2017" y="21"/>
                  </a:lnTo>
                  <a:lnTo>
                    <a:pt x="1995" y="18"/>
                  </a:lnTo>
                  <a:lnTo>
                    <a:pt x="1995" y="5"/>
                  </a:lnTo>
                  <a:lnTo>
                    <a:pt x="1995" y="5"/>
                  </a:lnTo>
                  <a:lnTo>
                    <a:pt x="2017" y="8"/>
                  </a:lnTo>
                  <a:lnTo>
                    <a:pt x="2017" y="21"/>
                  </a:lnTo>
                  <a:close/>
                  <a:moveTo>
                    <a:pt x="1741" y="18"/>
                  </a:moveTo>
                  <a:lnTo>
                    <a:pt x="1738" y="5"/>
                  </a:lnTo>
                  <a:lnTo>
                    <a:pt x="1738" y="5"/>
                  </a:lnTo>
                  <a:lnTo>
                    <a:pt x="1759" y="2"/>
                  </a:lnTo>
                  <a:lnTo>
                    <a:pt x="1762" y="16"/>
                  </a:lnTo>
                  <a:lnTo>
                    <a:pt x="1762" y="16"/>
                  </a:lnTo>
                  <a:lnTo>
                    <a:pt x="1741" y="18"/>
                  </a:lnTo>
                  <a:lnTo>
                    <a:pt x="1741" y="18"/>
                  </a:lnTo>
                  <a:close/>
                  <a:moveTo>
                    <a:pt x="1974" y="16"/>
                  </a:moveTo>
                  <a:lnTo>
                    <a:pt x="1974" y="16"/>
                  </a:lnTo>
                  <a:lnTo>
                    <a:pt x="1952" y="16"/>
                  </a:lnTo>
                  <a:lnTo>
                    <a:pt x="1952" y="2"/>
                  </a:lnTo>
                  <a:lnTo>
                    <a:pt x="1952" y="2"/>
                  </a:lnTo>
                  <a:lnTo>
                    <a:pt x="1974" y="2"/>
                  </a:lnTo>
                  <a:lnTo>
                    <a:pt x="1974" y="16"/>
                  </a:lnTo>
                  <a:close/>
                  <a:moveTo>
                    <a:pt x="1781" y="16"/>
                  </a:moveTo>
                  <a:lnTo>
                    <a:pt x="1781" y="2"/>
                  </a:lnTo>
                  <a:lnTo>
                    <a:pt x="1781" y="2"/>
                  </a:lnTo>
                  <a:lnTo>
                    <a:pt x="1802" y="2"/>
                  </a:lnTo>
                  <a:lnTo>
                    <a:pt x="1802" y="16"/>
                  </a:lnTo>
                  <a:lnTo>
                    <a:pt x="1802" y="16"/>
                  </a:lnTo>
                  <a:lnTo>
                    <a:pt x="1781" y="16"/>
                  </a:lnTo>
                  <a:lnTo>
                    <a:pt x="1781" y="16"/>
                  </a:lnTo>
                  <a:close/>
                  <a:moveTo>
                    <a:pt x="1931" y="16"/>
                  </a:moveTo>
                  <a:lnTo>
                    <a:pt x="1931" y="16"/>
                  </a:lnTo>
                  <a:lnTo>
                    <a:pt x="1909" y="13"/>
                  </a:lnTo>
                  <a:lnTo>
                    <a:pt x="1909" y="0"/>
                  </a:lnTo>
                  <a:lnTo>
                    <a:pt x="1909" y="0"/>
                  </a:lnTo>
                  <a:lnTo>
                    <a:pt x="1931" y="2"/>
                  </a:lnTo>
                  <a:lnTo>
                    <a:pt x="1931" y="16"/>
                  </a:lnTo>
                  <a:close/>
                  <a:moveTo>
                    <a:pt x="1824" y="16"/>
                  </a:moveTo>
                  <a:lnTo>
                    <a:pt x="1824" y="2"/>
                  </a:lnTo>
                  <a:lnTo>
                    <a:pt x="1824" y="2"/>
                  </a:lnTo>
                  <a:lnTo>
                    <a:pt x="1845" y="0"/>
                  </a:lnTo>
                  <a:lnTo>
                    <a:pt x="1845" y="13"/>
                  </a:lnTo>
                  <a:lnTo>
                    <a:pt x="1845" y="13"/>
                  </a:lnTo>
                  <a:lnTo>
                    <a:pt x="1824" y="16"/>
                  </a:lnTo>
                  <a:lnTo>
                    <a:pt x="1824" y="16"/>
                  </a:lnTo>
                  <a:close/>
                  <a:moveTo>
                    <a:pt x="1888" y="13"/>
                  </a:moveTo>
                  <a:lnTo>
                    <a:pt x="1888" y="13"/>
                  </a:lnTo>
                  <a:lnTo>
                    <a:pt x="1869" y="13"/>
                  </a:lnTo>
                  <a:lnTo>
                    <a:pt x="1867" y="0"/>
                  </a:lnTo>
                  <a:lnTo>
                    <a:pt x="1869" y="0"/>
                  </a:lnTo>
                  <a:lnTo>
                    <a:pt x="1869" y="0"/>
                  </a:lnTo>
                  <a:lnTo>
                    <a:pt x="1888" y="0"/>
                  </a:lnTo>
                  <a:lnTo>
                    <a:pt x="1888" y="13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359"/>
            <p:cNvSpPr/>
            <p:nvPr/>
          </p:nvSpPr>
          <p:spPr bwMode="auto">
            <a:xfrm>
              <a:off x="8435820" y="2357447"/>
              <a:ext cx="25399" cy="25399"/>
            </a:xfrm>
            <a:custGeom>
              <a:avLst/>
              <a:gdLst>
                <a:gd name="T0" fmla="*/ 5 w 16"/>
                <a:gd name="T1" fmla="*/ 16 h 16"/>
                <a:gd name="T2" fmla="*/ 0 w 16"/>
                <a:gd name="T3" fmla="*/ 5 h 16"/>
                <a:gd name="T4" fmla="*/ 13 w 16"/>
                <a:gd name="T5" fmla="*/ 0 h 16"/>
                <a:gd name="T6" fmla="*/ 16 w 16"/>
                <a:gd name="T7" fmla="*/ 10 h 16"/>
                <a:gd name="T8" fmla="*/ 5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5" y="16"/>
                  </a:moveTo>
                  <a:lnTo>
                    <a:pt x="0" y="5"/>
                  </a:lnTo>
                  <a:lnTo>
                    <a:pt x="13" y="0"/>
                  </a:lnTo>
                  <a:lnTo>
                    <a:pt x="16" y="1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360"/>
            <p:cNvSpPr>
              <a:spLocks noChangeArrowheads="1"/>
            </p:cNvSpPr>
            <p:nvPr/>
          </p:nvSpPr>
          <p:spPr bwMode="auto">
            <a:xfrm>
              <a:off x="5805332" y="1309697"/>
              <a:ext cx="15876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61"/>
            <p:cNvSpPr>
              <a:spLocks noEditPoints="1"/>
            </p:cNvSpPr>
            <p:nvPr/>
          </p:nvSpPr>
          <p:spPr bwMode="auto">
            <a:xfrm>
              <a:off x="5795806" y="1314460"/>
              <a:ext cx="2430463" cy="4822825"/>
            </a:xfrm>
            <a:custGeom>
              <a:avLst/>
              <a:gdLst>
                <a:gd name="T0" fmla="*/ 67 w 1531"/>
                <a:gd name="T1" fmla="*/ 3033 h 3038"/>
                <a:gd name="T2" fmla="*/ 150 w 1531"/>
                <a:gd name="T3" fmla="*/ 3011 h 3038"/>
                <a:gd name="T4" fmla="*/ 215 w 1531"/>
                <a:gd name="T5" fmla="*/ 3003 h 3038"/>
                <a:gd name="T6" fmla="*/ 258 w 1531"/>
                <a:gd name="T7" fmla="*/ 3009 h 3038"/>
                <a:gd name="T8" fmla="*/ 365 w 1531"/>
                <a:gd name="T9" fmla="*/ 2987 h 3038"/>
                <a:gd name="T10" fmla="*/ 443 w 1531"/>
                <a:gd name="T11" fmla="*/ 2952 h 3038"/>
                <a:gd name="T12" fmla="*/ 504 w 1531"/>
                <a:gd name="T13" fmla="*/ 2933 h 3038"/>
                <a:gd name="T14" fmla="*/ 550 w 1531"/>
                <a:gd name="T15" fmla="*/ 2933 h 3038"/>
                <a:gd name="T16" fmla="*/ 649 w 1531"/>
                <a:gd name="T17" fmla="*/ 2893 h 3038"/>
                <a:gd name="T18" fmla="*/ 722 w 1531"/>
                <a:gd name="T19" fmla="*/ 2845 h 3038"/>
                <a:gd name="T20" fmla="*/ 778 w 1531"/>
                <a:gd name="T21" fmla="*/ 2815 h 3038"/>
                <a:gd name="T22" fmla="*/ 824 w 1531"/>
                <a:gd name="T23" fmla="*/ 2805 h 3038"/>
                <a:gd name="T24" fmla="*/ 912 w 1531"/>
                <a:gd name="T25" fmla="*/ 2746 h 3038"/>
                <a:gd name="T26" fmla="*/ 974 w 1531"/>
                <a:gd name="T27" fmla="*/ 2684 h 3038"/>
                <a:gd name="T28" fmla="*/ 1025 w 1531"/>
                <a:gd name="T29" fmla="*/ 2644 h 3038"/>
                <a:gd name="T30" fmla="*/ 1065 w 1531"/>
                <a:gd name="T31" fmla="*/ 2625 h 3038"/>
                <a:gd name="T32" fmla="*/ 1140 w 1531"/>
                <a:gd name="T33" fmla="*/ 2547 h 3038"/>
                <a:gd name="T34" fmla="*/ 1186 w 1531"/>
                <a:gd name="T35" fmla="*/ 2475 h 3038"/>
                <a:gd name="T36" fmla="*/ 1226 w 1531"/>
                <a:gd name="T37" fmla="*/ 2424 h 3038"/>
                <a:gd name="T38" fmla="*/ 1263 w 1531"/>
                <a:gd name="T39" fmla="*/ 2397 h 3038"/>
                <a:gd name="T40" fmla="*/ 1320 w 1531"/>
                <a:gd name="T41" fmla="*/ 2306 h 3038"/>
                <a:gd name="T42" fmla="*/ 1349 w 1531"/>
                <a:gd name="T43" fmla="*/ 2225 h 3038"/>
                <a:gd name="T44" fmla="*/ 1379 w 1531"/>
                <a:gd name="T45" fmla="*/ 2166 h 3038"/>
                <a:gd name="T46" fmla="*/ 1408 w 1531"/>
                <a:gd name="T47" fmla="*/ 2134 h 3038"/>
                <a:gd name="T48" fmla="*/ 1446 w 1531"/>
                <a:gd name="T49" fmla="*/ 2032 h 3038"/>
                <a:gd name="T50" fmla="*/ 1459 w 1531"/>
                <a:gd name="T51" fmla="*/ 1947 h 3038"/>
                <a:gd name="T52" fmla="*/ 1475 w 1531"/>
                <a:gd name="T53" fmla="*/ 1885 h 3038"/>
                <a:gd name="T54" fmla="*/ 1497 w 1531"/>
                <a:gd name="T55" fmla="*/ 1847 h 3038"/>
                <a:gd name="T56" fmla="*/ 1515 w 1531"/>
                <a:gd name="T57" fmla="*/ 1740 h 3038"/>
                <a:gd name="T58" fmla="*/ 1513 w 1531"/>
                <a:gd name="T59" fmla="*/ 1654 h 3038"/>
                <a:gd name="T60" fmla="*/ 1515 w 1531"/>
                <a:gd name="T61" fmla="*/ 1590 h 3038"/>
                <a:gd name="T62" fmla="*/ 1529 w 1531"/>
                <a:gd name="T63" fmla="*/ 1547 h 3038"/>
                <a:gd name="T64" fmla="*/ 1515 w 1531"/>
                <a:gd name="T65" fmla="*/ 1461 h 3038"/>
                <a:gd name="T66" fmla="*/ 1510 w 1531"/>
                <a:gd name="T67" fmla="*/ 1375 h 3038"/>
                <a:gd name="T68" fmla="*/ 1499 w 1531"/>
                <a:gd name="T69" fmla="*/ 1292 h 3038"/>
                <a:gd name="T70" fmla="*/ 1486 w 1531"/>
                <a:gd name="T71" fmla="*/ 1206 h 3038"/>
                <a:gd name="T72" fmla="*/ 1464 w 1531"/>
                <a:gd name="T73" fmla="*/ 1123 h 3038"/>
                <a:gd name="T74" fmla="*/ 1443 w 1531"/>
                <a:gd name="T75" fmla="*/ 1040 h 3038"/>
                <a:gd name="T76" fmla="*/ 1413 w 1531"/>
                <a:gd name="T77" fmla="*/ 960 h 3038"/>
                <a:gd name="T78" fmla="*/ 1381 w 1531"/>
                <a:gd name="T79" fmla="*/ 882 h 3038"/>
                <a:gd name="T80" fmla="*/ 1344 w 1531"/>
                <a:gd name="T81" fmla="*/ 804 h 3038"/>
                <a:gd name="T82" fmla="*/ 1304 w 1531"/>
                <a:gd name="T83" fmla="*/ 729 h 3038"/>
                <a:gd name="T84" fmla="*/ 1255 w 1531"/>
                <a:gd name="T85" fmla="*/ 657 h 3038"/>
                <a:gd name="T86" fmla="*/ 1207 w 1531"/>
                <a:gd name="T87" fmla="*/ 587 h 3038"/>
                <a:gd name="T88" fmla="*/ 1153 w 1531"/>
                <a:gd name="T89" fmla="*/ 520 h 3038"/>
                <a:gd name="T90" fmla="*/ 1094 w 1531"/>
                <a:gd name="T91" fmla="*/ 458 h 3038"/>
                <a:gd name="T92" fmla="*/ 1033 w 1531"/>
                <a:gd name="T93" fmla="*/ 399 h 3038"/>
                <a:gd name="T94" fmla="*/ 968 w 1531"/>
                <a:gd name="T95" fmla="*/ 343 h 3038"/>
                <a:gd name="T96" fmla="*/ 899 w 1531"/>
                <a:gd name="T97" fmla="*/ 292 h 3038"/>
                <a:gd name="T98" fmla="*/ 829 w 1531"/>
                <a:gd name="T99" fmla="*/ 244 h 3038"/>
                <a:gd name="T100" fmla="*/ 754 w 1531"/>
                <a:gd name="T101" fmla="*/ 201 h 3038"/>
                <a:gd name="T102" fmla="*/ 679 w 1531"/>
                <a:gd name="T103" fmla="*/ 163 h 3038"/>
                <a:gd name="T104" fmla="*/ 601 w 1531"/>
                <a:gd name="T105" fmla="*/ 128 h 3038"/>
                <a:gd name="T106" fmla="*/ 521 w 1531"/>
                <a:gd name="T107" fmla="*/ 99 h 3038"/>
                <a:gd name="T108" fmla="*/ 437 w 1531"/>
                <a:gd name="T109" fmla="*/ 75 h 3038"/>
                <a:gd name="T110" fmla="*/ 354 w 1531"/>
                <a:gd name="T111" fmla="*/ 53 h 3038"/>
                <a:gd name="T112" fmla="*/ 271 w 1531"/>
                <a:gd name="T113" fmla="*/ 37 h 3038"/>
                <a:gd name="T114" fmla="*/ 188 w 1531"/>
                <a:gd name="T115" fmla="*/ 24 h 3038"/>
                <a:gd name="T116" fmla="*/ 102 w 1531"/>
                <a:gd name="T117" fmla="*/ 16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1" h="3038">
                  <a:moveTo>
                    <a:pt x="3" y="3038"/>
                  </a:moveTo>
                  <a:lnTo>
                    <a:pt x="0" y="3025"/>
                  </a:lnTo>
                  <a:lnTo>
                    <a:pt x="0" y="3025"/>
                  </a:lnTo>
                  <a:lnTo>
                    <a:pt x="22" y="3025"/>
                  </a:lnTo>
                  <a:lnTo>
                    <a:pt x="24" y="3038"/>
                  </a:lnTo>
                  <a:lnTo>
                    <a:pt x="24" y="3038"/>
                  </a:lnTo>
                  <a:lnTo>
                    <a:pt x="3" y="3038"/>
                  </a:lnTo>
                  <a:lnTo>
                    <a:pt x="3" y="3038"/>
                  </a:lnTo>
                  <a:close/>
                  <a:moveTo>
                    <a:pt x="46" y="3035"/>
                  </a:moveTo>
                  <a:lnTo>
                    <a:pt x="43" y="3022"/>
                  </a:lnTo>
                  <a:lnTo>
                    <a:pt x="43" y="3022"/>
                  </a:lnTo>
                  <a:lnTo>
                    <a:pt x="65" y="3019"/>
                  </a:lnTo>
                  <a:lnTo>
                    <a:pt x="67" y="3033"/>
                  </a:lnTo>
                  <a:lnTo>
                    <a:pt x="67" y="3033"/>
                  </a:lnTo>
                  <a:lnTo>
                    <a:pt x="46" y="3035"/>
                  </a:lnTo>
                  <a:lnTo>
                    <a:pt x="46" y="3035"/>
                  </a:lnTo>
                  <a:close/>
                  <a:moveTo>
                    <a:pt x="89" y="3033"/>
                  </a:moveTo>
                  <a:lnTo>
                    <a:pt x="86" y="3019"/>
                  </a:lnTo>
                  <a:lnTo>
                    <a:pt x="86" y="3019"/>
                  </a:lnTo>
                  <a:lnTo>
                    <a:pt x="108" y="3017"/>
                  </a:lnTo>
                  <a:lnTo>
                    <a:pt x="110" y="3030"/>
                  </a:lnTo>
                  <a:lnTo>
                    <a:pt x="110" y="3030"/>
                  </a:lnTo>
                  <a:lnTo>
                    <a:pt x="89" y="3033"/>
                  </a:lnTo>
                  <a:lnTo>
                    <a:pt x="89" y="3033"/>
                  </a:lnTo>
                  <a:close/>
                  <a:moveTo>
                    <a:pt x="132" y="3027"/>
                  </a:moveTo>
                  <a:lnTo>
                    <a:pt x="129" y="3014"/>
                  </a:lnTo>
                  <a:lnTo>
                    <a:pt x="129" y="3014"/>
                  </a:lnTo>
                  <a:lnTo>
                    <a:pt x="150" y="3011"/>
                  </a:lnTo>
                  <a:lnTo>
                    <a:pt x="153" y="3025"/>
                  </a:lnTo>
                  <a:lnTo>
                    <a:pt x="153" y="3025"/>
                  </a:lnTo>
                  <a:lnTo>
                    <a:pt x="132" y="3027"/>
                  </a:lnTo>
                  <a:lnTo>
                    <a:pt x="132" y="3027"/>
                  </a:lnTo>
                  <a:close/>
                  <a:moveTo>
                    <a:pt x="175" y="3022"/>
                  </a:moveTo>
                  <a:lnTo>
                    <a:pt x="172" y="3009"/>
                  </a:lnTo>
                  <a:lnTo>
                    <a:pt x="172" y="3009"/>
                  </a:lnTo>
                  <a:lnTo>
                    <a:pt x="193" y="3006"/>
                  </a:lnTo>
                  <a:lnTo>
                    <a:pt x="196" y="3019"/>
                  </a:lnTo>
                  <a:lnTo>
                    <a:pt x="196" y="3019"/>
                  </a:lnTo>
                  <a:lnTo>
                    <a:pt x="175" y="3022"/>
                  </a:lnTo>
                  <a:lnTo>
                    <a:pt x="175" y="3022"/>
                  </a:lnTo>
                  <a:close/>
                  <a:moveTo>
                    <a:pt x="215" y="3017"/>
                  </a:moveTo>
                  <a:lnTo>
                    <a:pt x="215" y="3003"/>
                  </a:lnTo>
                  <a:lnTo>
                    <a:pt x="215" y="3003"/>
                  </a:lnTo>
                  <a:lnTo>
                    <a:pt x="236" y="3000"/>
                  </a:lnTo>
                  <a:lnTo>
                    <a:pt x="236" y="3014"/>
                  </a:lnTo>
                  <a:lnTo>
                    <a:pt x="236" y="3014"/>
                  </a:lnTo>
                  <a:lnTo>
                    <a:pt x="215" y="3017"/>
                  </a:lnTo>
                  <a:lnTo>
                    <a:pt x="215" y="3017"/>
                  </a:lnTo>
                  <a:close/>
                  <a:moveTo>
                    <a:pt x="258" y="3009"/>
                  </a:moveTo>
                  <a:lnTo>
                    <a:pt x="255" y="2995"/>
                  </a:lnTo>
                  <a:lnTo>
                    <a:pt x="255" y="2995"/>
                  </a:lnTo>
                  <a:lnTo>
                    <a:pt x="276" y="2992"/>
                  </a:lnTo>
                  <a:lnTo>
                    <a:pt x="279" y="3006"/>
                  </a:lnTo>
                  <a:lnTo>
                    <a:pt x="279" y="3006"/>
                  </a:lnTo>
                  <a:lnTo>
                    <a:pt x="258" y="3009"/>
                  </a:lnTo>
                  <a:lnTo>
                    <a:pt x="258" y="3009"/>
                  </a:lnTo>
                  <a:close/>
                  <a:moveTo>
                    <a:pt x="301" y="3000"/>
                  </a:moveTo>
                  <a:lnTo>
                    <a:pt x="298" y="2987"/>
                  </a:lnTo>
                  <a:lnTo>
                    <a:pt x="298" y="2987"/>
                  </a:lnTo>
                  <a:lnTo>
                    <a:pt x="319" y="2984"/>
                  </a:lnTo>
                  <a:lnTo>
                    <a:pt x="322" y="2998"/>
                  </a:lnTo>
                  <a:lnTo>
                    <a:pt x="322" y="2998"/>
                  </a:lnTo>
                  <a:lnTo>
                    <a:pt x="301" y="3000"/>
                  </a:lnTo>
                  <a:lnTo>
                    <a:pt x="301" y="3000"/>
                  </a:lnTo>
                  <a:close/>
                  <a:moveTo>
                    <a:pt x="344" y="2992"/>
                  </a:moveTo>
                  <a:lnTo>
                    <a:pt x="341" y="2979"/>
                  </a:lnTo>
                  <a:lnTo>
                    <a:pt x="341" y="2979"/>
                  </a:lnTo>
                  <a:lnTo>
                    <a:pt x="360" y="2974"/>
                  </a:lnTo>
                  <a:lnTo>
                    <a:pt x="365" y="2987"/>
                  </a:lnTo>
                  <a:lnTo>
                    <a:pt x="365" y="2987"/>
                  </a:lnTo>
                  <a:lnTo>
                    <a:pt x="344" y="2992"/>
                  </a:lnTo>
                  <a:lnTo>
                    <a:pt x="344" y="2992"/>
                  </a:lnTo>
                  <a:close/>
                  <a:moveTo>
                    <a:pt x="384" y="2982"/>
                  </a:moveTo>
                  <a:lnTo>
                    <a:pt x="381" y="2968"/>
                  </a:lnTo>
                  <a:lnTo>
                    <a:pt x="381" y="2968"/>
                  </a:lnTo>
                  <a:lnTo>
                    <a:pt x="403" y="2963"/>
                  </a:lnTo>
                  <a:lnTo>
                    <a:pt x="405" y="2976"/>
                  </a:lnTo>
                  <a:lnTo>
                    <a:pt x="405" y="2976"/>
                  </a:lnTo>
                  <a:lnTo>
                    <a:pt x="384" y="2982"/>
                  </a:lnTo>
                  <a:lnTo>
                    <a:pt x="384" y="2982"/>
                  </a:lnTo>
                  <a:close/>
                  <a:moveTo>
                    <a:pt x="427" y="2971"/>
                  </a:moveTo>
                  <a:lnTo>
                    <a:pt x="424" y="2958"/>
                  </a:lnTo>
                  <a:lnTo>
                    <a:pt x="424" y="2958"/>
                  </a:lnTo>
                  <a:lnTo>
                    <a:pt x="443" y="2952"/>
                  </a:lnTo>
                  <a:lnTo>
                    <a:pt x="448" y="2966"/>
                  </a:lnTo>
                  <a:lnTo>
                    <a:pt x="448" y="2966"/>
                  </a:lnTo>
                  <a:lnTo>
                    <a:pt x="427" y="2971"/>
                  </a:lnTo>
                  <a:lnTo>
                    <a:pt x="427" y="2971"/>
                  </a:lnTo>
                  <a:close/>
                  <a:moveTo>
                    <a:pt x="467" y="2960"/>
                  </a:moveTo>
                  <a:lnTo>
                    <a:pt x="464" y="2947"/>
                  </a:lnTo>
                  <a:lnTo>
                    <a:pt x="464" y="2947"/>
                  </a:lnTo>
                  <a:lnTo>
                    <a:pt x="486" y="2941"/>
                  </a:lnTo>
                  <a:lnTo>
                    <a:pt x="488" y="2952"/>
                  </a:lnTo>
                  <a:lnTo>
                    <a:pt x="488" y="2952"/>
                  </a:lnTo>
                  <a:lnTo>
                    <a:pt x="467" y="2960"/>
                  </a:lnTo>
                  <a:lnTo>
                    <a:pt x="467" y="2960"/>
                  </a:lnTo>
                  <a:close/>
                  <a:moveTo>
                    <a:pt x="510" y="2947"/>
                  </a:moveTo>
                  <a:lnTo>
                    <a:pt x="504" y="2933"/>
                  </a:lnTo>
                  <a:lnTo>
                    <a:pt x="504" y="2933"/>
                  </a:lnTo>
                  <a:lnTo>
                    <a:pt x="526" y="2928"/>
                  </a:lnTo>
                  <a:lnTo>
                    <a:pt x="529" y="2939"/>
                  </a:lnTo>
                  <a:lnTo>
                    <a:pt x="529" y="2939"/>
                  </a:lnTo>
                  <a:lnTo>
                    <a:pt x="510" y="2947"/>
                  </a:lnTo>
                  <a:lnTo>
                    <a:pt x="510" y="2947"/>
                  </a:lnTo>
                  <a:close/>
                  <a:moveTo>
                    <a:pt x="550" y="2933"/>
                  </a:moveTo>
                  <a:lnTo>
                    <a:pt x="545" y="2920"/>
                  </a:lnTo>
                  <a:lnTo>
                    <a:pt x="545" y="2920"/>
                  </a:lnTo>
                  <a:lnTo>
                    <a:pt x="566" y="2912"/>
                  </a:lnTo>
                  <a:lnTo>
                    <a:pt x="571" y="2925"/>
                  </a:lnTo>
                  <a:lnTo>
                    <a:pt x="571" y="2925"/>
                  </a:lnTo>
                  <a:lnTo>
                    <a:pt x="550" y="2933"/>
                  </a:lnTo>
                  <a:lnTo>
                    <a:pt x="550" y="2933"/>
                  </a:lnTo>
                  <a:close/>
                  <a:moveTo>
                    <a:pt x="590" y="2917"/>
                  </a:moveTo>
                  <a:lnTo>
                    <a:pt x="585" y="2904"/>
                  </a:lnTo>
                  <a:lnTo>
                    <a:pt x="585" y="2904"/>
                  </a:lnTo>
                  <a:lnTo>
                    <a:pt x="606" y="2896"/>
                  </a:lnTo>
                  <a:lnTo>
                    <a:pt x="609" y="2909"/>
                  </a:lnTo>
                  <a:lnTo>
                    <a:pt x="609" y="2909"/>
                  </a:lnTo>
                  <a:lnTo>
                    <a:pt x="590" y="2917"/>
                  </a:lnTo>
                  <a:lnTo>
                    <a:pt x="590" y="2917"/>
                  </a:lnTo>
                  <a:close/>
                  <a:moveTo>
                    <a:pt x="630" y="2901"/>
                  </a:moveTo>
                  <a:lnTo>
                    <a:pt x="625" y="2888"/>
                  </a:lnTo>
                  <a:lnTo>
                    <a:pt x="625" y="2888"/>
                  </a:lnTo>
                  <a:lnTo>
                    <a:pt x="644" y="2880"/>
                  </a:lnTo>
                  <a:lnTo>
                    <a:pt x="649" y="2893"/>
                  </a:lnTo>
                  <a:lnTo>
                    <a:pt x="649" y="2893"/>
                  </a:lnTo>
                  <a:lnTo>
                    <a:pt x="630" y="2901"/>
                  </a:lnTo>
                  <a:lnTo>
                    <a:pt x="630" y="2901"/>
                  </a:lnTo>
                  <a:close/>
                  <a:moveTo>
                    <a:pt x="671" y="2885"/>
                  </a:moveTo>
                  <a:lnTo>
                    <a:pt x="665" y="2872"/>
                  </a:lnTo>
                  <a:lnTo>
                    <a:pt x="665" y="2872"/>
                  </a:lnTo>
                  <a:lnTo>
                    <a:pt x="684" y="2864"/>
                  </a:lnTo>
                  <a:lnTo>
                    <a:pt x="689" y="2874"/>
                  </a:lnTo>
                  <a:lnTo>
                    <a:pt x="689" y="2874"/>
                  </a:lnTo>
                  <a:lnTo>
                    <a:pt x="671" y="2885"/>
                  </a:lnTo>
                  <a:lnTo>
                    <a:pt x="671" y="2885"/>
                  </a:lnTo>
                  <a:close/>
                  <a:moveTo>
                    <a:pt x="708" y="2866"/>
                  </a:moveTo>
                  <a:lnTo>
                    <a:pt x="703" y="2853"/>
                  </a:lnTo>
                  <a:lnTo>
                    <a:pt x="703" y="2853"/>
                  </a:lnTo>
                  <a:lnTo>
                    <a:pt x="722" y="2845"/>
                  </a:lnTo>
                  <a:lnTo>
                    <a:pt x="727" y="2856"/>
                  </a:lnTo>
                  <a:lnTo>
                    <a:pt x="727" y="2856"/>
                  </a:lnTo>
                  <a:lnTo>
                    <a:pt x="708" y="2866"/>
                  </a:lnTo>
                  <a:lnTo>
                    <a:pt x="708" y="2866"/>
                  </a:lnTo>
                  <a:close/>
                  <a:moveTo>
                    <a:pt x="748" y="2848"/>
                  </a:moveTo>
                  <a:lnTo>
                    <a:pt x="740" y="2834"/>
                  </a:lnTo>
                  <a:lnTo>
                    <a:pt x="740" y="2834"/>
                  </a:lnTo>
                  <a:lnTo>
                    <a:pt x="759" y="2823"/>
                  </a:lnTo>
                  <a:lnTo>
                    <a:pt x="767" y="2837"/>
                  </a:lnTo>
                  <a:lnTo>
                    <a:pt x="767" y="2837"/>
                  </a:lnTo>
                  <a:lnTo>
                    <a:pt x="748" y="2848"/>
                  </a:lnTo>
                  <a:lnTo>
                    <a:pt x="748" y="2848"/>
                  </a:lnTo>
                  <a:close/>
                  <a:moveTo>
                    <a:pt x="786" y="2826"/>
                  </a:moveTo>
                  <a:lnTo>
                    <a:pt x="778" y="2815"/>
                  </a:lnTo>
                  <a:lnTo>
                    <a:pt x="778" y="2815"/>
                  </a:lnTo>
                  <a:lnTo>
                    <a:pt x="797" y="2805"/>
                  </a:lnTo>
                  <a:lnTo>
                    <a:pt x="805" y="2815"/>
                  </a:lnTo>
                  <a:lnTo>
                    <a:pt x="805" y="2815"/>
                  </a:lnTo>
                  <a:lnTo>
                    <a:pt x="786" y="2826"/>
                  </a:lnTo>
                  <a:lnTo>
                    <a:pt x="786" y="2826"/>
                  </a:lnTo>
                  <a:close/>
                  <a:moveTo>
                    <a:pt x="824" y="2805"/>
                  </a:moveTo>
                  <a:lnTo>
                    <a:pt x="815" y="2794"/>
                  </a:lnTo>
                  <a:lnTo>
                    <a:pt x="815" y="2794"/>
                  </a:lnTo>
                  <a:lnTo>
                    <a:pt x="834" y="2781"/>
                  </a:lnTo>
                  <a:lnTo>
                    <a:pt x="842" y="2794"/>
                  </a:lnTo>
                  <a:lnTo>
                    <a:pt x="842" y="2794"/>
                  </a:lnTo>
                  <a:lnTo>
                    <a:pt x="824" y="2805"/>
                  </a:lnTo>
                  <a:lnTo>
                    <a:pt x="824" y="2805"/>
                  </a:lnTo>
                  <a:close/>
                  <a:moveTo>
                    <a:pt x="858" y="2781"/>
                  </a:moveTo>
                  <a:lnTo>
                    <a:pt x="853" y="2770"/>
                  </a:lnTo>
                  <a:lnTo>
                    <a:pt x="853" y="2770"/>
                  </a:lnTo>
                  <a:lnTo>
                    <a:pt x="869" y="2759"/>
                  </a:lnTo>
                  <a:lnTo>
                    <a:pt x="877" y="2770"/>
                  </a:lnTo>
                  <a:lnTo>
                    <a:pt x="877" y="2770"/>
                  </a:lnTo>
                  <a:lnTo>
                    <a:pt x="858" y="2781"/>
                  </a:lnTo>
                  <a:lnTo>
                    <a:pt x="858" y="2781"/>
                  </a:lnTo>
                  <a:close/>
                  <a:moveTo>
                    <a:pt x="896" y="2759"/>
                  </a:moveTo>
                  <a:lnTo>
                    <a:pt x="888" y="2748"/>
                  </a:lnTo>
                  <a:lnTo>
                    <a:pt x="888" y="2748"/>
                  </a:lnTo>
                  <a:lnTo>
                    <a:pt x="907" y="2735"/>
                  </a:lnTo>
                  <a:lnTo>
                    <a:pt x="912" y="2746"/>
                  </a:lnTo>
                  <a:lnTo>
                    <a:pt x="912" y="2746"/>
                  </a:lnTo>
                  <a:lnTo>
                    <a:pt x="896" y="2759"/>
                  </a:lnTo>
                  <a:lnTo>
                    <a:pt x="896" y="2759"/>
                  </a:lnTo>
                  <a:close/>
                  <a:moveTo>
                    <a:pt x="931" y="2732"/>
                  </a:moveTo>
                  <a:lnTo>
                    <a:pt x="923" y="2722"/>
                  </a:lnTo>
                  <a:lnTo>
                    <a:pt x="923" y="2722"/>
                  </a:lnTo>
                  <a:lnTo>
                    <a:pt x="942" y="2711"/>
                  </a:lnTo>
                  <a:lnTo>
                    <a:pt x="947" y="2722"/>
                  </a:lnTo>
                  <a:lnTo>
                    <a:pt x="947" y="2722"/>
                  </a:lnTo>
                  <a:lnTo>
                    <a:pt x="931" y="2732"/>
                  </a:lnTo>
                  <a:lnTo>
                    <a:pt x="931" y="2732"/>
                  </a:lnTo>
                  <a:close/>
                  <a:moveTo>
                    <a:pt x="966" y="2708"/>
                  </a:moveTo>
                  <a:lnTo>
                    <a:pt x="958" y="2697"/>
                  </a:lnTo>
                  <a:lnTo>
                    <a:pt x="958" y="2697"/>
                  </a:lnTo>
                  <a:lnTo>
                    <a:pt x="974" y="2684"/>
                  </a:lnTo>
                  <a:lnTo>
                    <a:pt x="982" y="2695"/>
                  </a:lnTo>
                  <a:lnTo>
                    <a:pt x="982" y="2695"/>
                  </a:lnTo>
                  <a:lnTo>
                    <a:pt x="966" y="2708"/>
                  </a:lnTo>
                  <a:lnTo>
                    <a:pt x="966" y="2708"/>
                  </a:lnTo>
                  <a:close/>
                  <a:moveTo>
                    <a:pt x="1001" y="2681"/>
                  </a:moveTo>
                  <a:lnTo>
                    <a:pt x="990" y="2671"/>
                  </a:lnTo>
                  <a:lnTo>
                    <a:pt x="990" y="2671"/>
                  </a:lnTo>
                  <a:lnTo>
                    <a:pt x="1006" y="2657"/>
                  </a:lnTo>
                  <a:lnTo>
                    <a:pt x="1017" y="2668"/>
                  </a:lnTo>
                  <a:lnTo>
                    <a:pt x="1017" y="2668"/>
                  </a:lnTo>
                  <a:lnTo>
                    <a:pt x="1001" y="2681"/>
                  </a:lnTo>
                  <a:lnTo>
                    <a:pt x="1001" y="2681"/>
                  </a:lnTo>
                  <a:close/>
                  <a:moveTo>
                    <a:pt x="1033" y="2652"/>
                  </a:moveTo>
                  <a:lnTo>
                    <a:pt x="1025" y="2644"/>
                  </a:lnTo>
                  <a:lnTo>
                    <a:pt x="1025" y="2644"/>
                  </a:lnTo>
                  <a:lnTo>
                    <a:pt x="1038" y="2628"/>
                  </a:lnTo>
                  <a:lnTo>
                    <a:pt x="1049" y="2638"/>
                  </a:lnTo>
                  <a:lnTo>
                    <a:pt x="1049" y="2638"/>
                  </a:lnTo>
                  <a:lnTo>
                    <a:pt x="1033" y="2652"/>
                  </a:lnTo>
                  <a:lnTo>
                    <a:pt x="1033" y="2652"/>
                  </a:lnTo>
                  <a:close/>
                  <a:moveTo>
                    <a:pt x="1065" y="2625"/>
                  </a:moveTo>
                  <a:lnTo>
                    <a:pt x="1054" y="2614"/>
                  </a:lnTo>
                  <a:lnTo>
                    <a:pt x="1054" y="2614"/>
                  </a:lnTo>
                  <a:lnTo>
                    <a:pt x="1070" y="2601"/>
                  </a:lnTo>
                  <a:lnTo>
                    <a:pt x="1081" y="2609"/>
                  </a:lnTo>
                  <a:lnTo>
                    <a:pt x="1081" y="2609"/>
                  </a:lnTo>
                  <a:lnTo>
                    <a:pt x="1065" y="2625"/>
                  </a:lnTo>
                  <a:lnTo>
                    <a:pt x="1065" y="2625"/>
                  </a:lnTo>
                  <a:close/>
                  <a:moveTo>
                    <a:pt x="1094" y="2596"/>
                  </a:moveTo>
                  <a:lnTo>
                    <a:pt x="1086" y="2585"/>
                  </a:lnTo>
                  <a:lnTo>
                    <a:pt x="1086" y="2585"/>
                  </a:lnTo>
                  <a:lnTo>
                    <a:pt x="1102" y="2569"/>
                  </a:lnTo>
                  <a:lnTo>
                    <a:pt x="1110" y="2579"/>
                  </a:lnTo>
                  <a:lnTo>
                    <a:pt x="1110" y="2579"/>
                  </a:lnTo>
                  <a:lnTo>
                    <a:pt x="1094" y="2596"/>
                  </a:lnTo>
                  <a:lnTo>
                    <a:pt x="1094" y="2596"/>
                  </a:lnTo>
                  <a:close/>
                  <a:moveTo>
                    <a:pt x="1127" y="2563"/>
                  </a:moveTo>
                  <a:lnTo>
                    <a:pt x="1116" y="2555"/>
                  </a:lnTo>
                  <a:lnTo>
                    <a:pt x="1116" y="2555"/>
                  </a:lnTo>
                  <a:lnTo>
                    <a:pt x="1132" y="2539"/>
                  </a:lnTo>
                  <a:lnTo>
                    <a:pt x="1140" y="2547"/>
                  </a:lnTo>
                  <a:lnTo>
                    <a:pt x="1140" y="2547"/>
                  </a:lnTo>
                  <a:lnTo>
                    <a:pt x="1127" y="2563"/>
                  </a:lnTo>
                  <a:lnTo>
                    <a:pt x="1127" y="2563"/>
                  </a:lnTo>
                  <a:close/>
                  <a:moveTo>
                    <a:pt x="1156" y="2531"/>
                  </a:moveTo>
                  <a:lnTo>
                    <a:pt x="1145" y="2523"/>
                  </a:lnTo>
                  <a:lnTo>
                    <a:pt x="1145" y="2523"/>
                  </a:lnTo>
                  <a:lnTo>
                    <a:pt x="1159" y="2507"/>
                  </a:lnTo>
                  <a:lnTo>
                    <a:pt x="1169" y="2515"/>
                  </a:lnTo>
                  <a:lnTo>
                    <a:pt x="1169" y="2515"/>
                  </a:lnTo>
                  <a:lnTo>
                    <a:pt x="1156" y="2531"/>
                  </a:lnTo>
                  <a:lnTo>
                    <a:pt x="1156" y="2531"/>
                  </a:lnTo>
                  <a:close/>
                  <a:moveTo>
                    <a:pt x="1183" y="2499"/>
                  </a:moveTo>
                  <a:lnTo>
                    <a:pt x="1172" y="2491"/>
                  </a:lnTo>
                  <a:lnTo>
                    <a:pt x="1172" y="2491"/>
                  </a:lnTo>
                  <a:lnTo>
                    <a:pt x="1186" y="2475"/>
                  </a:lnTo>
                  <a:lnTo>
                    <a:pt x="1196" y="2483"/>
                  </a:lnTo>
                  <a:lnTo>
                    <a:pt x="1196" y="2483"/>
                  </a:lnTo>
                  <a:lnTo>
                    <a:pt x="1183" y="2499"/>
                  </a:lnTo>
                  <a:lnTo>
                    <a:pt x="1183" y="2499"/>
                  </a:lnTo>
                  <a:close/>
                  <a:moveTo>
                    <a:pt x="1210" y="2467"/>
                  </a:moveTo>
                  <a:lnTo>
                    <a:pt x="1199" y="2459"/>
                  </a:lnTo>
                  <a:lnTo>
                    <a:pt x="1199" y="2459"/>
                  </a:lnTo>
                  <a:lnTo>
                    <a:pt x="1212" y="2440"/>
                  </a:lnTo>
                  <a:lnTo>
                    <a:pt x="1223" y="2448"/>
                  </a:lnTo>
                  <a:lnTo>
                    <a:pt x="1223" y="2448"/>
                  </a:lnTo>
                  <a:lnTo>
                    <a:pt x="1210" y="2467"/>
                  </a:lnTo>
                  <a:lnTo>
                    <a:pt x="1210" y="2467"/>
                  </a:lnTo>
                  <a:close/>
                  <a:moveTo>
                    <a:pt x="1237" y="2432"/>
                  </a:moveTo>
                  <a:lnTo>
                    <a:pt x="1226" y="2424"/>
                  </a:lnTo>
                  <a:lnTo>
                    <a:pt x="1226" y="2424"/>
                  </a:lnTo>
                  <a:lnTo>
                    <a:pt x="1239" y="2408"/>
                  </a:lnTo>
                  <a:lnTo>
                    <a:pt x="1250" y="2416"/>
                  </a:lnTo>
                  <a:lnTo>
                    <a:pt x="1250" y="2416"/>
                  </a:lnTo>
                  <a:lnTo>
                    <a:pt x="1237" y="2432"/>
                  </a:lnTo>
                  <a:lnTo>
                    <a:pt x="1237" y="2432"/>
                  </a:lnTo>
                  <a:close/>
                  <a:moveTo>
                    <a:pt x="1263" y="2397"/>
                  </a:moveTo>
                  <a:lnTo>
                    <a:pt x="1253" y="2389"/>
                  </a:lnTo>
                  <a:lnTo>
                    <a:pt x="1253" y="2389"/>
                  </a:lnTo>
                  <a:lnTo>
                    <a:pt x="1263" y="2373"/>
                  </a:lnTo>
                  <a:lnTo>
                    <a:pt x="1274" y="2378"/>
                  </a:lnTo>
                  <a:lnTo>
                    <a:pt x="1274" y="2378"/>
                  </a:lnTo>
                  <a:lnTo>
                    <a:pt x="1263" y="2397"/>
                  </a:lnTo>
                  <a:lnTo>
                    <a:pt x="1263" y="2397"/>
                  </a:lnTo>
                  <a:close/>
                  <a:moveTo>
                    <a:pt x="1287" y="2362"/>
                  </a:moveTo>
                  <a:lnTo>
                    <a:pt x="1274" y="2354"/>
                  </a:lnTo>
                  <a:lnTo>
                    <a:pt x="1274" y="2354"/>
                  </a:lnTo>
                  <a:lnTo>
                    <a:pt x="1287" y="2335"/>
                  </a:lnTo>
                  <a:lnTo>
                    <a:pt x="1298" y="2343"/>
                  </a:lnTo>
                  <a:lnTo>
                    <a:pt x="1298" y="2343"/>
                  </a:lnTo>
                  <a:lnTo>
                    <a:pt x="1287" y="2362"/>
                  </a:lnTo>
                  <a:lnTo>
                    <a:pt x="1287" y="2362"/>
                  </a:lnTo>
                  <a:close/>
                  <a:moveTo>
                    <a:pt x="1309" y="2325"/>
                  </a:moveTo>
                  <a:lnTo>
                    <a:pt x="1298" y="2319"/>
                  </a:lnTo>
                  <a:lnTo>
                    <a:pt x="1298" y="2319"/>
                  </a:lnTo>
                  <a:lnTo>
                    <a:pt x="1309" y="2301"/>
                  </a:lnTo>
                  <a:lnTo>
                    <a:pt x="1320" y="2306"/>
                  </a:lnTo>
                  <a:lnTo>
                    <a:pt x="1320" y="2306"/>
                  </a:lnTo>
                  <a:lnTo>
                    <a:pt x="1309" y="2325"/>
                  </a:lnTo>
                  <a:lnTo>
                    <a:pt x="1309" y="2325"/>
                  </a:lnTo>
                  <a:close/>
                  <a:moveTo>
                    <a:pt x="1330" y="2287"/>
                  </a:moveTo>
                  <a:lnTo>
                    <a:pt x="1320" y="2282"/>
                  </a:lnTo>
                  <a:lnTo>
                    <a:pt x="1320" y="2282"/>
                  </a:lnTo>
                  <a:lnTo>
                    <a:pt x="1330" y="2263"/>
                  </a:lnTo>
                  <a:lnTo>
                    <a:pt x="1341" y="2268"/>
                  </a:lnTo>
                  <a:lnTo>
                    <a:pt x="1341" y="2268"/>
                  </a:lnTo>
                  <a:lnTo>
                    <a:pt x="1330" y="2287"/>
                  </a:lnTo>
                  <a:lnTo>
                    <a:pt x="1330" y="2287"/>
                  </a:lnTo>
                  <a:close/>
                  <a:moveTo>
                    <a:pt x="1352" y="2250"/>
                  </a:moveTo>
                  <a:lnTo>
                    <a:pt x="1341" y="2244"/>
                  </a:lnTo>
                  <a:lnTo>
                    <a:pt x="1341" y="2244"/>
                  </a:lnTo>
                  <a:lnTo>
                    <a:pt x="1349" y="2225"/>
                  </a:lnTo>
                  <a:lnTo>
                    <a:pt x="1363" y="2231"/>
                  </a:lnTo>
                  <a:lnTo>
                    <a:pt x="1363" y="2231"/>
                  </a:lnTo>
                  <a:lnTo>
                    <a:pt x="1352" y="2250"/>
                  </a:lnTo>
                  <a:lnTo>
                    <a:pt x="1352" y="2250"/>
                  </a:lnTo>
                  <a:close/>
                  <a:moveTo>
                    <a:pt x="1371" y="2212"/>
                  </a:moveTo>
                  <a:lnTo>
                    <a:pt x="1360" y="2207"/>
                  </a:lnTo>
                  <a:lnTo>
                    <a:pt x="1360" y="2207"/>
                  </a:lnTo>
                  <a:lnTo>
                    <a:pt x="1368" y="2188"/>
                  </a:lnTo>
                  <a:lnTo>
                    <a:pt x="1381" y="2193"/>
                  </a:lnTo>
                  <a:lnTo>
                    <a:pt x="1381" y="2193"/>
                  </a:lnTo>
                  <a:lnTo>
                    <a:pt x="1371" y="2212"/>
                  </a:lnTo>
                  <a:lnTo>
                    <a:pt x="1371" y="2212"/>
                  </a:lnTo>
                  <a:close/>
                  <a:moveTo>
                    <a:pt x="1389" y="2174"/>
                  </a:moveTo>
                  <a:lnTo>
                    <a:pt x="1379" y="2166"/>
                  </a:lnTo>
                  <a:lnTo>
                    <a:pt x="1379" y="2166"/>
                  </a:lnTo>
                  <a:lnTo>
                    <a:pt x="1387" y="2148"/>
                  </a:lnTo>
                  <a:lnTo>
                    <a:pt x="1400" y="2153"/>
                  </a:lnTo>
                  <a:lnTo>
                    <a:pt x="1400" y="2153"/>
                  </a:lnTo>
                  <a:lnTo>
                    <a:pt x="1389" y="2174"/>
                  </a:lnTo>
                  <a:lnTo>
                    <a:pt x="1389" y="2174"/>
                  </a:lnTo>
                  <a:close/>
                  <a:moveTo>
                    <a:pt x="1408" y="2134"/>
                  </a:moveTo>
                  <a:lnTo>
                    <a:pt x="1395" y="2129"/>
                  </a:lnTo>
                  <a:lnTo>
                    <a:pt x="1395" y="2129"/>
                  </a:lnTo>
                  <a:lnTo>
                    <a:pt x="1403" y="2110"/>
                  </a:lnTo>
                  <a:lnTo>
                    <a:pt x="1416" y="2113"/>
                  </a:lnTo>
                  <a:lnTo>
                    <a:pt x="1416" y="2113"/>
                  </a:lnTo>
                  <a:lnTo>
                    <a:pt x="1408" y="2134"/>
                  </a:lnTo>
                  <a:lnTo>
                    <a:pt x="1408" y="2134"/>
                  </a:lnTo>
                  <a:close/>
                  <a:moveTo>
                    <a:pt x="1424" y="2094"/>
                  </a:moveTo>
                  <a:lnTo>
                    <a:pt x="1411" y="2089"/>
                  </a:lnTo>
                  <a:lnTo>
                    <a:pt x="1411" y="2089"/>
                  </a:lnTo>
                  <a:lnTo>
                    <a:pt x="1419" y="2070"/>
                  </a:lnTo>
                  <a:lnTo>
                    <a:pt x="1432" y="2075"/>
                  </a:lnTo>
                  <a:lnTo>
                    <a:pt x="1432" y="2075"/>
                  </a:lnTo>
                  <a:lnTo>
                    <a:pt x="1424" y="2094"/>
                  </a:lnTo>
                  <a:lnTo>
                    <a:pt x="1424" y="2094"/>
                  </a:lnTo>
                  <a:close/>
                  <a:moveTo>
                    <a:pt x="1440" y="2054"/>
                  </a:moveTo>
                  <a:lnTo>
                    <a:pt x="1427" y="2048"/>
                  </a:lnTo>
                  <a:lnTo>
                    <a:pt x="1427" y="2048"/>
                  </a:lnTo>
                  <a:lnTo>
                    <a:pt x="1435" y="2030"/>
                  </a:lnTo>
                  <a:lnTo>
                    <a:pt x="1446" y="2032"/>
                  </a:lnTo>
                  <a:lnTo>
                    <a:pt x="1446" y="2032"/>
                  </a:lnTo>
                  <a:lnTo>
                    <a:pt x="1440" y="2054"/>
                  </a:lnTo>
                  <a:lnTo>
                    <a:pt x="1440" y="2054"/>
                  </a:lnTo>
                  <a:close/>
                  <a:moveTo>
                    <a:pt x="1454" y="2014"/>
                  </a:moveTo>
                  <a:lnTo>
                    <a:pt x="1440" y="2008"/>
                  </a:lnTo>
                  <a:lnTo>
                    <a:pt x="1440" y="2008"/>
                  </a:lnTo>
                  <a:lnTo>
                    <a:pt x="1446" y="1989"/>
                  </a:lnTo>
                  <a:lnTo>
                    <a:pt x="1459" y="1992"/>
                  </a:lnTo>
                  <a:lnTo>
                    <a:pt x="1459" y="1992"/>
                  </a:lnTo>
                  <a:lnTo>
                    <a:pt x="1454" y="2014"/>
                  </a:lnTo>
                  <a:lnTo>
                    <a:pt x="1454" y="2014"/>
                  </a:lnTo>
                  <a:close/>
                  <a:moveTo>
                    <a:pt x="1467" y="1971"/>
                  </a:moveTo>
                  <a:lnTo>
                    <a:pt x="1454" y="1968"/>
                  </a:lnTo>
                  <a:lnTo>
                    <a:pt x="1454" y="1968"/>
                  </a:lnTo>
                  <a:lnTo>
                    <a:pt x="1459" y="1947"/>
                  </a:lnTo>
                  <a:lnTo>
                    <a:pt x="1472" y="1952"/>
                  </a:lnTo>
                  <a:lnTo>
                    <a:pt x="1472" y="1952"/>
                  </a:lnTo>
                  <a:lnTo>
                    <a:pt x="1467" y="1971"/>
                  </a:lnTo>
                  <a:lnTo>
                    <a:pt x="1467" y="1971"/>
                  </a:lnTo>
                  <a:close/>
                  <a:moveTo>
                    <a:pt x="1478" y="1930"/>
                  </a:moveTo>
                  <a:lnTo>
                    <a:pt x="1464" y="1928"/>
                  </a:lnTo>
                  <a:lnTo>
                    <a:pt x="1464" y="1928"/>
                  </a:lnTo>
                  <a:lnTo>
                    <a:pt x="1470" y="1906"/>
                  </a:lnTo>
                  <a:lnTo>
                    <a:pt x="1483" y="1909"/>
                  </a:lnTo>
                  <a:lnTo>
                    <a:pt x="1483" y="1909"/>
                  </a:lnTo>
                  <a:lnTo>
                    <a:pt x="1478" y="1930"/>
                  </a:lnTo>
                  <a:lnTo>
                    <a:pt x="1478" y="1930"/>
                  </a:lnTo>
                  <a:close/>
                  <a:moveTo>
                    <a:pt x="1489" y="1888"/>
                  </a:moveTo>
                  <a:lnTo>
                    <a:pt x="1475" y="1885"/>
                  </a:lnTo>
                  <a:lnTo>
                    <a:pt x="1475" y="1885"/>
                  </a:lnTo>
                  <a:lnTo>
                    <a:pt x="1481" y="1863"/>
                  </a:lnTo>
                  <a:lnTo>
                    <a:pt x="1494" y="1869"/>
                  </a:lnTo>
                  <a:lnTo>
                    <a:pt x="1494" y="1869"/>
                  </a:lnTo>
                  <a:lnTo>
                    <a:pt x="1489" y="1888"/>
                  </a:lnTo>
                  <a:lnTo>
                    <a:pt x="1489" y="1888"/>
                  </a:lnTo>
                  <a:close/>
                  <a:moveTo>
                    <a:pt x="1497" y="1847"/>
                  </a:moveTo>
                  <a:lnTo>
                    <a:pt x="1483" y="1845"/>
                  </a:lnTo>
                  <a:lnTo>
                    <a:pt x="1483" y="1845"/>
                  </a:lnTo>
                  <a:lnTo>
                    <a:pt x="1489" y="1823"/>
                  </a:lnTo>
                  <a:lnTo>
                    <a:pt x="1502" y="1826"/>
                  </a:lnTo>
                  <a:lnTo>
                    <a:pt x="1502" y="1826"/>
                  </a:lnTo>
                  <a:lnTo>
                    <a:pt x="1497" y="1847"/>
                  </a:lnTo>
                  <a:lnTo>
                    <a:pt x="1497" y="1847"/>
                  </a:lnTo>
                  <a:close/>
                  <a:moveTo>
                    <a:pt x="1505" y="1804"/>
                  </a:moveTo>
                  <a:lnTo>
                    <a:pt x="1491" y="1802"/>
                  </a:lnTo>
                  <a:lnTo>
                    <a:pt x="1491" y="1802"/>
                  </a:lnTo>
                  <a:lnTo>
                    <a:pt x="1497" y="1780"/>
                  </a:lnTo>
                  <a:lnTo>
                    <a:pt x="1510" y="1783"/>
                  </a:lnTo>
                  <a:lnTo>
                    <a:pt x="1510" y="1783"/>
                  </a:lnTo>
                  <a:lnTo>
                    <a:pt x="1505" y="1804"/>
                  </a:lnTo>
                  <a:lnTo>
                    <a:pt x="1505" y="1804"/>
                  </a:lnTo>
                  <a:close/>
                  <a:moveTo>
                    <a:pt x="1513" y="1761"/>
                  </a:moveTo>
                  <a:lnTo>
                    <a:pt x="1499" y="1759"/>
                  </a:lnTo>
                  <a:lnTo>
                    <a:pt x="1499" y="1759"/>
                  </a:lnTo>
                  <a:lnTo>
                    <a:pt x="1502" y="1737"/>
                  </a:lnTo>
                  <a:lnTo>
                    <a:pt x="1515" y="1740"/>
                  </a:lnTo>
                  <a:lnTo>
                    <a:pt x="1515" y="1740"/>
                  </a:lnTo>
                  <a:lnTo>
                    <a:pt x="1513" y="1761"/>
                  </a:lnTo>
                  <a:lnTo>
                    <a:pt x="1513" y="1761"/>
                  </a:lnTo>
                  <a:close/>
                  <a:moveTo>
                    <a:pt x="1518" y="1719"/>
                  </a:moveTo>
                  <a:lnTo>
                    <a:pt x="1505" y="1719"/>
                  </a:lnTo>
                  <a:lnTo>
                    <a:pt x="1505" y="1719"/>
                  </a:lnTo>
                  <a:lnTo>
                    <a:pt x="1507" y="1697"/>
                  </a:lnTo>
                  <a:lnTo>
                    <a:pt x="1521" y="1697"/>
                  </a:lnTo>
                  <a:lnTo>
                    <a:pt x="1521" y="1697"/>
                  </a:lnTo>
                  <a:lnTo>
                    <a:pt x="1518" y="1719"/>
                  </a:lnTo>
                  <a:lnTo>
                    <a:pt x="1518" y="1719"/>
                  </a:lnTo>
                  <a:close/>
                  <a:moveTo>
                    <a:pt x="1523" y="1676"/>
                  </a:moveTo>
                  <a:lnTo>
                    <a:pt x="1510" y="1676"/>
                  </a:lnTo>
                  <a:lnTo>
                    <a:pt x="1510" y="1676"/>
                  </a:lnTo>
                  <a:lnTo>
                    <a:pt x="1513" y="1654"/>
                  </a:lnTo>
                  <a:lnTo>
                    <a:pt x="1526" y="1654"/>
                  </a:lnTo>
                  <a:lnTo>
                    <a:pt x="1526" y="1654"/>
                  </a:lnTo>
                  <a:lnTo>
                    <a:pt x="1523" y="1676"/>
                  </a:lnTo>
                  <a:lnTo>
                    <a:pt x="1523" y="1676"/>
                  </a:lnTo>
                  <a:close/>
                  <a:moveTo>
                    <a:pt x="1526" y="1633"/>
                  </a:moveTo>
                  <a:lnTo>
                    <a:pt x="1513" y="1633"/>
                  </a:lnTo>
                  <a:lnTo>
                    <a:pt x="1513" y="1633"/>
                  </a:lnTo>
                  <a:lnTo>
                    <a:pt x="1515" y="1611"/>
                  </a:lnTo>
                  <a:lnTo>
                    <a:pt x="1529" y="1611"/>
                  </a:lnTo>
                  <a:lnTo>
                    <a:pt x="1529" y="1611"/>
                  </a:lnTo>
                  <a:lnTo>
                    <a:pt x="1526" y="1633"/>
                  </a:lnTo>
                  <a:lnTo>
                    <a:pt x="1526" y="1633"/>
                  </a:lnTo>
                  <a:close/>
                  <a:moveTo>
                    <a:pt x="1529" y="1590"/>
                  </a:moveTo>
                  <a:lnTo>
                    <a:pt x="1515" y="1590"/>
                  </a:lnTo>
                  <a:lnTo>
                    <a:pt x="1515" y="1590"/>
                  </a:lnTo>
                  <a:lnTo>
                    <a:pt x="1515" y="1568"/>
                  </a:lnTo>
                  <a:lnTo>
                    <a:pt x="1529" y="1568"/>
                  </a:lnTo>
                  <a:lnTo>
                    <a:pt x="1529" y="1568"/>
                  </a:lnTo>
                  <a:lnTo>
                    <a:pt x="1529" y="1590"/>
                  </a:lnTo>
                  <a:lnTo>
                    <a:pt x="1529" y="1590"/>
                  </a:lnTo>
                  <a:close/>
                  <a:moveTo>
                    <a:pt x="1529" y="1547"/>
                  </a:moveTo>
                  <a:lnTo>
                    <a:pt x="1515" y="1547"/>
                  </a:lnTo>
                  <a:lnTo>
                    <a:pt x="1515" y="1547"/>
                  </a:lnTo>
                  <a:lnTo>
                    <a:pt x="1518" y="1526"/>
                  </a:lnTo>
                  <a:lnTo>
                    <a:pt x="1531" y="1526"/>
                  </a:lnTo>
                  <a:lnTo>
                    <a:pt x="1531" y="1526"/>
                  </a:lnTo>
                  <a:lnTo>
                    <a:pt x="1529" y="1547"/>
                  </a:lnTo>
                  <a:lnTo>
                    <a:pt x="1529" y="1547"/>
                  </a:lnTo>
                  <a:close/>
                  <a:moveTo>
                    <a:pt x="1515" y="1504"/>
                  </a:moveTo>
                  <a:lnTo>
                    <a:pt x="1515" y="1504"/>
                  </a:lnTo>
                  <a:lnTo>
                    <a:pt x="1515" y="1483"/>
                  </a:lnTo>
                  <a:lnTo>
                    <a:pt x="1529" y="1483"/>
                  </a:lnTo>
                  <a:lnTo>
                    <a:pt x="1529" y="1483"/>
                  </a:lnTo>
                  <a:lnTo>
                    <a:pt x="1529" y="1504"/>
                  </a:lnTo>
                  <a:lnTo>
                    <a:pt x="1515" y="1504"/>
                  </a:lnTo>
                  <a:close/>
                  <a:moveTo>
                    <a:pt x="1515" y="1461"/>
                  </a:moveTo>
                  <a:lnTo>
                    <a:pt x="1515" y="1461"/>
                  </a:lnTo>
                  <a:lnTo>
                    <a:pt x="1515" y="1440"/>
                  </a:lnTo>
                  <a:lnTo>
                    <a:pt x="1529" y="1440"/>
                  </a:lnTo>
                  <a:lnTo>
                    <a:pt x="1529" y="1440"/>
                  </a:lnTo>
                  <a:lnTo>
                    <a:pt x="1529" y="1461"/>
                  </a:lnTo>
                  <a:lnTo>
                    <a:pt x="1515" y="1461"/>
                  </a:lnTo>
                  <a:close/>
                  <a:moveTo>
                    <a:pt x="1513" y="1418"/>
                  </a:moveTo>
                  <a:lnTo>
                    <a:pt x="1513" y="1418"/>
                  </a:lnTo>
                  <a:lnTo>
                    <a:pt x="1513" y="1397"/>
                  </a:lnTo>
                  <a:lnTo>
                    <a:pt x="1526" y="1397"/>
                  </a:lnTo>
                  <a:lnTo>
                    <a:pt x="1526" y="1397"/>
                  </a:lnTo>
                  <a:lnTo>
                    <a:pt x="1526" y="1418"/>
                  </a:lnTo>
                  <a:lnTo>
                    <a:pt x="1513" y="1418"/>
                  </a:lnTo>
                  <a:close/>
                  <a:moveTo>
                    <a:pt x="1510" y="1375"/>
                  </a:moveTo>
                  <a:lnTo>
                    <a:pt x="1510" y="1375"/>
                  </a:lnTo>
                  <a:lnTo>
                    <a:pt x="1507" y="1354"/>
                  </a:lnTo>
                  <a:lnTo>
                    <a:pt x="1521" y="1354"/>
                  </a:lnTo>
                  <a:lnTo>
                    <a:pt x="1521" y="1354"/>
                  </a:lnTo>
                  <a:lnTo>
                    <a:pt x="1523" y="1375"/>
                  </a:lnTo>
                  <a:lnTo>
                    <a:pt x="1510" y="1375"/>
                  </a:lnTo>
                  <a:close/>
                  <a:moveTo>
                    <a:pt x="1505" y="1332"/>
                  </a:moveTo>
                  <a:lnTo>
                    <a:pt x="1505" y="1332"/>
                  </a:lnTo>
                  <a:lnTo>
                    <a:pt x="1502" y="1311"/>
                  </a:lnTo>
                  <a:lnTo>
                    <a:pt x="1515" y="1311"/>
                  </a:lnTo>
                  <a:lnTo>
                    <a:pt x="1515" y="1311"/>
                  </a:lnTo>
                  <a:lnTo>
                    <a:pt x="1518" y="1332"/>
                  </a:lnTo>
                  <a:lnTo>
                    <a:pt x="1505" y="1332"/>
                  </a:lnTo>
                  <a:close/>
                  <a:moveTo>
                    <a:pt x="1499" y="1292"/>
                  </a:moveTo>
                  <a:lnTo>
                    <a:pt x="1499" y="1292"/>
                  </a:lnTo>
                  <a:lnTo>
                    <a:pt x="1497" y="1271"/>
                  </a:lnTo>
                  <a:lnTo>
                    <a:pt x="1510" y="1268"/>
                  </a:lnTo>
                  <a:lnTo>
                    <a:pt x="1510" y="1268"/>
                  </a:lnTo>
                  <a:lnTo>
                    <a:pt x="1513" y="1290"/>
                  </a:lnTo>
                  <a:lnTo>
                    <a:pt x="1499" y="1292"/>
                  </a:lnTo>
                  <a:close/>
                  <a:moveTo>
                    <a:pt x="1494" y="1249"/>
                  </a:moveTo>
                  <a:lnTo>
                    <a:pt x="1494" y="1249"/>
                  </a:lnTo>
                  <a:lnTo>
                    <a:pt x="1489" y="1228"/>
                  </a:lnTo>
                  <a:lnTo>
                    <a:pt x="1502" y="1225"/>
                  </a:lnTo>
                  <a:lnTo>
                    <a:pt x="1502" y="1225"/>
                  </a:lnTo>
                  <a:lnTo>
                    <a:pt x="1507" y="1247"/>
                  </a:lnTo>
                  <a:lnTo>
                    <a:pt x="1494" y="1249"/>
                  </a:lnTo>
                  <a:close/>
                  <a:moveTo>
                    <a:pt x="1486" y="1206"/>
                  </a:moveTo>
                  <a:lnTo>
                    <a:pt x="1486" y="1206"/>
                  </a:lnTo>
                  <a:lnTo>
                    <a:pt x="1481" y="1185"/>
                  </a:lnTo>
                  <a:lnTo>
                    <a:pt x="1494" y="1182"/>
                  </a:lnTo>
                  <a:lnTo>
                    <a:pt x="1494" y="1182"/>
                  </a:lnTo>
                  <a:lnTo>
                    <a:pt x="1499" y="1204"/>
                  </a:lnTo>
                  <a:lnTo>
                    <a:pt x="1486" y="1206"/>
                  </a:lnTo>
                  <a:close/>
                  <a:moveTo>
                    <a:pt x="1475" y="1166"/>
                  </a:moveTo>
                  <a:lnTo>
                    <a:pt x="1475" y="1166"/>
                  </a:lnTo>
                  <a:lnTo>
                    <a:pt x="1470" y="1145"/>
                  </a:lnTo>
                  <a:lnTo>
                    <a:pt x="1483" y="1142"/>
                  </a:lnTo>
                  <a:lnTo>
                    <a:pt x="1483" y="1142"/>
                  </a:lnTo>
                  <a:lnTo>
                    <a:pt x="1489" y="1161"/>
                  </a:lnTo>
                  <a:lnTo>
                    <a:pt x="1475" y="1166"/>
                  </a:lnTo>
                  <a:close/>
                  <a:moveTo>
                    <a:pt x="1464" y="1123"/>
                  </a:moveTo>
                  <a:lnTo>
                    <a:pt x="1464" y="1123"/>
                  </a:lnTo>
                  <a:lnTo>
                    <a:pt x="1459" y="1102"/>
                  </a:lnTo>
                  <a:lnTo>
                    <a:pt x="1472" y="1099"/>
                  </a:lnTo>
                  <a:lnTo>
                    <a:pt x="1472" y="1099"/>
                  </a:lnTo>
                  <a:lnTo>
                    <a:pt x="1478" y="1121"/>
                  </a:lnTo>
                  <a:lnTo>
                    <a:pt x="1464" y="1123"/>
                  </a:lnTo>
                  <a:close/>
                  <a:moveTo>
                    <a:pt x="1454" y="1083"/>
                  </a:moveTo>
                  <a:lnTo>
                    <a:pt x="1454" y="1083"/>
                  </a:lnTo>
                  <a:lnTo>
                    <a:pt x="1448" y="1062"/>
                  </a:lnTo>
                  <a:lnTo>
                    <a:pt x="1462" y="1059"/>
                  </a:lnTo>
                  <a:lnTo>
                    <a:pt x="1462" y="1059"/>
                  </a:lnTo>
                  <a:lnTo>
                    <a:pt x="1467" y="1078"/>
                  </a:lnTo>
                  <a:lnTo>
                    <a:pt x="1454" y="1083"/>
                  </a:lnTo>
                  <a:close/>
                  <a:moveTo>
                    <a:pt x="1443" y="1040"/>
                  </a:moveTo>
                  <a:lnTo>
                    <a:pt x="1443" y="1040"/>
                  </a:lnTo>
                  <a:lnTo>
                    <a:pt x="1435" y="1021"/>
                  </a:lnTo>
                  <a:lnTo>
                    <a:pt x="1448" y="1016"/>
                  </a:lnTo>
                  <a:lnTo>
                    <a:pt x="1448" y="1016"/>
                  </a:lnTo>
                  <a:lnTo>
                    <a:pt x="1454" y="1037"/>
                  </a:lnTo>
                  <a:lnTo>
                    <a:pt x="1443" y="1040"/>
                  </a:lnTo>
                  <a:close/>
                  <a:moveTo>
                    <a:pt x="1430" y="1000"/>
                  </a:moveTo>
                  <a:lnTo>
                    <a:pt x="1430" y="1000"/>
                  </a:lnTo>
                  <a:lnTo>
                    <a:pt x="1422" y="981"/>
                  </a:lnTo>
                  <a:lnTo>
                    <a:pt x="1435" y="976"/>
                  </a:lnTo>
                  <a:lnTo>
                    <a:pt x="1435" y="976"/>
                  </a:lnTo>
                  <a:lnTo>
                    <a:pt x="1440" y="997"/>
                  </a:lnTo>
                  <a:lnTo>
                    <a:pt x="1430" y="1000"/>
                  </a:lnTo>
                  <a:close/>
                  <a:moveTo>
                    <a:pt x="1413" y="960"/>
                  </a:moveTo>
                  <a:lnTo>
                    <a:pt x="1413" y="960"/>
                  </a:lnTo>
                  <a:lnTo>
                    <a:pt x="1405" y="941"/>
                  </a:lnTo>
                  <a:lnTo>
                    <a:pt x="1419" y="936"/>
                  </a:lnTo>
                  <a:lnTo>
                    <a:pt x="1419" y="936"/>
                  </a:lnTo>
                  <a:lnTo>
                    <a:pt x="1427" y="957"/>
                  </a:lnTo>
                  <a:lnTo>
                    <a:pt x="1413" y="960"/>
                  </a:lnTo>
                  <a:close/>
                  <a:moveTo>
                    <a:pt x="1397" y="922"/>
                  </a:moveTo>
                  <a:lnTo>
                    <a:pt x="1397" y="922"/>
                  </a:lnTo>
                  <a:lnTo>
                    <a:pt x="1389" y="901"/>
                  </a:lnTo>
                  <a:lnTo>
                    <a:pt x="1403" y="895"/>
                  </a:lnTo>
                  <a:lnTo>
                    <a:pt x="1403" y="895"/>
                  </a:lnTo>
                  <a:lnTo>
                    <a:pt x="1411" y="917"/>
                  </a:lnTo>
                  <a:lnTo>
                    <a:pt x="1397" y="922"/>
                  </a:lnTo>
                  <a:close/>
                  <a:moveTo>
                    <a:pt x="1381" y="882"/>
                  </a:moveTo>
                  <a:lnTo>
                    <a:pt x="1381" y="882"/>
                  </a:lnTo>
                  <a:lnTo>
                    <a:pt x="1373" y="863"/>
                  </a:lnTo>
                  <a:lnTo>
                    <a:pt x="1384" y="858"/>
                  </a:lnTo>
                  <a:lnTo>
                    <a:pt x="1384" y="858"/>
                  </a:lnTo>
                  <a:lnTo>
                    <a:pt x="1392" y="877"/>
                  </a:lnTo>
                  <a:lnTo>
                    <a:pt x="1381" y="882"/>
                  </a:lnTo>
                  <a:close/>
                  <a:moveTo>
                    <a:pt x="1363" y="842"/>
                  </a:moveTo>
                  <a:lnTo>
                    <a:pt x="1363" y="842"/>
                  </a:lnTo>
                  <a:lnTo>
                    <a:pt x="1354" y="823"/>
                  </a:lnTo>
                  <a:lnTo>
                    <a:pt x="1365" y="818"/>
                  </a:lnTo>
                  <a:lnTo>
                    <a:pt x="1365" y="818"/>
                  </a:lnTo>
                  <a:lnTo>
                    <a:pt x="1376" y="836"/>
                  </a:lnTo>
                  <a:lnTo>
                    <a:pt x="1363" y="842"/>
                  </a:lnTo>
                  <a:close/>
                  <a:moveTo>
                    <a:pt x="1344" y="804"/>
                  </a:moveTo>
                  <a:lnTo>
                    <a:pt x="1344" y="804"/>
                  </a:lnTo>
                  <a:lnTo>
                    <a:pt x="1333" y="785"/>
                  </a:lnTo>
                  <a:lnTo>
                    <a:pt x="1346" y="780"/>
                  </a:lnTo>
                  <a:lnTo>
                    <a:pt x="1346" y="780"/>
                  </a:lnTo>
                  <a:lnTo>
                    <a:pt x="1354" y="799"/>
                  </a:lnTo>
                  <a:lnTo>
                    <a:pt x="1344" y="804"/>
                  </a:lnTo>
                  <a:close/>
                  <a:moveTo>
                    <a:pt x="1322" y="767"/>
                  </a:moveTo>
                  <a:lnTo>
                    <a:pt x="1322" y="767"/>
                  </a:lnTo>
                  <a:lnTo>
                    <a:pt x="1314" y="748"/>
                  </a:lnTo>
                  <a:lnTo>
                    <a:pt x="1325" y="742"/>
                  </a:lnTo>
                  <a:lnTo>
                    <a:pt x="1325" y="742"/>
                  </a:lnTo>
                  <a:lnTo>
                    <a:pt x="1336" y="761"/>
                  </a:lnTo>
                  <a:lnTo>
                    <a:pt x="1322" y="767"/>
                  </a:lnTo>
                  <a:close/>
                  <a:moveTo>
                    <a:pt x="1304" y="729"/>
                  </a:moveTo>
                  <a:lnTo>
                    <a:pt x="1304" y="729"/>
                  </a:lnTo>
                  <a:lnTo>
                    <a:pt x="1290" y="710"/>
                  </a:lnTo>
                  <a:lnTo>
                    <a:pt x="1304" y="705"/>
                  </a:lnTo>
                  <a:lnTo>
                    <a:pt x="1304" y="705"/>
                  </a:lnTo>
                  <a:lnTo>
                    <a:pt x="1314" y="724"/>
                  </a:lnTo>
                  <a:lnTo>
                    <a:pt x="1304" y="729"/>
                  </a:lnTo>
                  <a:close/>
                  <a:moveTo>
                    <a:pt x="1279" y="694"/>
                  </a:moveTo>
                  <a:lnTo>
                    <a:pt x="1279" y="694"/>
                  </a:lnTo>
                  <a:lnTo>
                    <a:pt x="1269" y="675"/>
                  </a:lnTo>
                  <a:lnTo>
                    <a:pt x="1279" y="667"/>
                  </a:lnTo>
                  <a:lnTo>
                    <a:pt x="1279" y="667"/>
                  </a:lnTo>
                  <a:lnTo>
                    <a:pt x="1290" y="686"/>
                  </a:lnTo>
                  <a:lnTo>
                    <a:pt x="1279" y="694"/>
                  </a:lnTo>
                  <a:close/>
                  <a:moveTo>
                    <a:pt x="1255" y="657"/>
                  </a:moveTo>
                  <a:lnTo>
                    <a:pt x="1255" y="657"/>
                  </a:lnTo>
                  <a:lnTo>
                    <a:pt x="1245" y="641"/>
                  </a:lnTo>
                  <a:lnTo>
                    <a:pt x="1255" y="632"/>
                  </a:lnTo>
                  <a:lnTo>
                    <a:pt x="1255" y="632"/>
                  </a:lnTo>
                  <a:lnTo>
                    <a:pt x="1269" y="649"/>
                  </a:lnTo>
                  <a:lnTo>
                    <a:pt x="1255" y="657"/>
                  </a:lnTo>
                  <a:close/>
                  <a:moveTo>
                    <a:pt x="1231" y="622"/>
                  </a:moveTo>
                  <a:lnTo>
                    <a:pt x="1231" y="622"/>
                  </a:lnTo>
                  <a:lnTo>
                    <a:pt x="1220" y="606"/>
                  </a:lnTo>
                  <a:lnTo>
                    <a:pt x="1231" y="598"/>
                  </a:lnTo>
                  <a:lnTo>
                    <a:pt x="1231" y="598"/>
                  </a:lnTo>
                  <a:lnTo>
                    <a:pt x="1242" y="614"/>
                  </a:lnTo>
                  <a:lnTo>
                    <a:pt x="1231" y="622"/>
                  </a:lnTo>
                  <a:close/>
                  <a:moveTo>
                    <a:pt x="1207" y="587"/>
                  </a:moveTo>
                  <a:lnTo>
                    <a:pt x="1207" y="587"/>
                  </a:lnTo>
                  <a:lnTo>
                    <a:pt x="1194" y="571"/>
                  </a:lnTo>
                  <a:lnTo>
                    <a:pt x="1204" y="563"/>
                  </a:lnTo>
                  <a:lnTo>
                    <a:pt x="1204" y="563"/>
                  </a:lnTo>
                  <a:lnTo>
                    <a:pt x="1218" y="579"/>
                  </a:lnTo>
                  <a:lnTo>
                    <a:pt x="1207" y="587"/>
                  </a:lnTo>
                  <a:close/>
                  <a:moveTo>
                    <a:pt x="1180" y="555"/>
                  </a:moveTo>
                  <a:lnTo>
                    <a:pt x="1180" y="555"/>
                  </a:lnTo>
                  <a:lnTo>
                    <a:pt x="1167" y="539"/>
                  </a:lnTo>
                  <a:lnTo>
                    <a:pt x="1178" y="528"/>
                  </a:lnTo>
                  <a:lnTo>
                    <a:pt x="1178" y="528"/>
                  </a:lnTo>
                  <a:lnTo>
                    <a:pt x="1191" y="547"/>
                  </a:lnTo>
                  <a:lnTo>
                    <a:pt x="1180" y="555"/>
                  </a:lnTo>
                  <a:close/>
                  <a:moveTo>
                    <a:pt x="1153" y="520"/>
                  </a:moveTo>
                  <a:lnTo>
                    <a:pt x="1153" y="520"/>
                  </a:lnTo>
                  <a:lnTo>
                    <a:pt x="1137" y="504"/>
                  </a:lnTo>
                  <a:lnTo>
                    <a:pt x="1148" y="496"/>
                  </a:lnTo>
                  <a:lnTo>
                    <a:pt x="1148" y="496"/>
                  </a:lnTo>
                  <a:lnTo>
                    <a:pt x="1161" y="512"/>
                  </a:lnTo>
                  <a:lnTo>
                    <a:pt x="1153" y="520"/>
                  </a:lnTo>
                  <a:close/>
                  <a:moveTo>
                    <a:pt x="1124" y="490"/>
                  </a:moveTo>
                  <a:lnTo>
                    <a:pt x="1124" y="490"/>
                  </a:lnTo>
                  <a:lnTo>
                    <a:pt x="1110" y="474"/>
                  </a:lnTo>
                  <a:lnTo>
                    <a:pt x="1119" y="464"/>
                  </a:lnTo>
                  <a:lnTo>
                    <a:pt x="1119" y="464"/>
                  </a:lnTo>
                  <a:lnTo>
                    <a:pt x="1135" y="480"/>
                  </a:lnTo>
                  <a:lnTo>
                    <a:pt x="1124" y="490"/>
                  </a:lnTo>
                  <a:close/>
                  <a:moveTo>
                    <a:pt x="1094" y="458"/>
                  </a:moveTo>
                  <a:lnTo>
                    <a:pt x="1094" y="458"/>
                  </a:lnTo>
                  <a:lnTo>
                    <a:pt x="1078" y="442"/>
                  </a:lnTo>
                  <a:lnTo>
                    <a:pt x="1089" y="434"/>
                  </a:lnTo>
                  <a:lnTo>
                    <a:pt x="1089" y="434"/>
                  </a:lnTo>
                  <a:lnTo>
                    <a:pt x="1105" y="447"/>
                  </a:lnTo>
                  <a:lnTo>
                    <a:pt x="1094" y="458"/>
                  </a:lnTo>
                  <a:close/>
                  <a:moveTo>
                    <a:pt x="1065" y="429"/>
                  </a:moveTo>
                  <a:lnTo>
                    <a:pt x="1065" y="429"/>
                  </a:lnTo>
                  <a:lnTo>
                    <a:pt x="1049" y="413"/>
                  </a:lnTo>
                  <a:lnTo>
                    <a:pt x="1057" y="405"/>
                  </a:lnTo>
                  <a:lnTo>
                    <a:pt x="1057" y="405"/>
                  </a:lnTo>
                  <a:lnTo>
                    <a:pt x="1073" y="418"/>
                  </a:lnTo>
                  <a:lnTo>
                    <a:pt x="1065" y="429"/>
                  </a:lnTo>
                  <a:close/>
                  <a:moveTo>
                    <a:pt x="1033" y="399"/>
                  </a:moveTo>
                  <a:lnTo>
                    <a:pt x="1033" y="399"/>
                  </a:lnTo>
                  <a:lnTo>
                    <a:pt x="1017" y="386"/>
                  </a:lnTo>
                  <a:lnTo>
                    <a:pt x="1025" y="375"/>
                  </a:lnTo>
                  <a:lnTo>
                    <a:pt x="1025" y="375"/>
                  </a:lnTo>
                  <a:lnTo>
                    <a:pt x="1041" y="388"/>
                  </a:lnTo>
                  <a:lnTo>
                    <a:pt x="1033" y="399"/>
                  </a:lnTo>
                  <a:close/>
                  <a:moveTo>
                    <a:pt x="1001" y="370"/>
                  </a:moveTo>
                  <a:lnTo>
                    <a:pt x="1001" y="370"/>
                  </a:lnTo>
                  <a:lnTo>
                    <a:pt x="984" y="356"/>
                  </a:lnTo>
                  <a:lnTo>
                    <a:pt x="992" y="346"/>
                  </a:lnTo>
                  <a:lnTo>
                    <a:pt x="992" y="346"/>
                  </a:lnTo>
                  <a:lnTo>
                    <a:pt x="1009" y="362"/>
                  </a:lnTo>
                  <a:lnTo>
                    <a:pt x="1001" y="370"/>
                  </a:lnTo>
                  <a:close/>
                  <a:moveTo>
                    <a:pt x="968" y="343"/>
                  </a:moveTo>
                  <a:lnTo>
                    <a:pt x="968" y="343"/>
                  </a:lnTo>
                  <a:lnTo>
                    <a:pt x="952" y="329"/>
                  </a:lnTo>
                  <a:lnTo>
                    <a:pt x="960" y="319"/>
                  </a:lnTo>
                  <a:lnTo>
                    <a:pt x="960" y="319"/>
                  </a:lnTo>
                  <a:lnTo>
                    <a:pt x="976" y="332"/>
                  </a:lnTo>
                  <a:lnTo>
                    <a:pt x="968" y="343"/>
                  </a:lnTo>
                  <a:close/>
                  <a:moveTo>
                    <a:pt x="933" y="316"/>
                  </a:moveTo>
                  <a:lnTo>
                    <a:pt x="933" y="316"/>
                  </a:lnTo>
                  <a:lnTo>
                    <a:pt x="917" y="305"/>
                  </a:lnTo>
                  <a:lnTo>
                    <a:pt x="925" y="295"/>
                  </a:lnTo>
                  <a:lnTo>
                    <a:pt x="925" y="295"/>
                  </a:lnTo>
                  <a:lnTo>
                    <a:pt x="942" y="305"/>
                  </a:lnTo>
                  <a:lnTo>
                    <a:pt x="933" y="316"/>
                  </a:lnTo>
                  <a:close/>
                  <a:moveTo>
                    <a:pt x="899" y="292"/>
                  </a:moveTo>
                  <a:lnTo>
                    <a:pt x="899" y="292"/>
                  </a:lnTo>
                  <a:lnTo>
                    <a:pt x="883" y="278"/>
                  </a:lnTo>
                  <a:lnTo>
                    <a:pt x="891" y="268"/>
                  </a:lnTo>
                  <a:lnTo>
                    <a:pt x="891" y="268"/>
                  </a:lnTo>
                  <a:lnTo>
                    <a:pt x="907" y="281"/>
                  </a:lnTo>
                  <a:lnTo>
                    <a:pt x="899" y="292"/>
                  </a:lnTo>
                  <a:close/>
                  <a:moveTo>
                    <a:pt x="864" y="268"/>
                  </a:moveTo>
                  <a:lnTo>
                    <a:pt x="864" y="268"/>
                  </a:lnTo>
                  <a:lnTo>
                    <a:pt x="848" y="257"/>
                  </a:lnTo>
                  <a:lnTo>
                    <a:pt x="853" y="244"/>
                  </a:lnTo>
                  <a:lnTo>
                    <a:pt x="853" y="244"/>
                  </a:lnTo>
                  <a:lnTo>
                    <a:pt x="872" y="257"/>
                  </a:lnTo>
                  <a:lnTo>
                    <a:pt x="864" y="268"/>
                  </a:lnTo>
                  <a:close/>
                  <a:moveTo>
                    <a:pt x="829" y="244"/>
                  </a:moveTo>
                  <a:lnTo>
                    <a:pt x="829" y="244"/>
                  </a:lnTo>
                  <a:lnTo>
                    <a:pt x="810" y="233"/>
                  </a:lnTo>
                  <a:lnTo>
                    <a:pt x="818" y="222"/>
                  </a:lnTo>
                  <a:lnTo>
                    <a:pt x="818" y="222"/>
                  </a:lnTo>
                  <a:lnTo>
                    <a:pt x="837" y="233"/>
                  </a:lnTo>
                  <a:lnTo>
                    <a:pt x="829" y="244"/>
                  </a:lnTo>
                  <a:close/>
                  <a:moveTo>
                    <a:pt x="791" y="222"/>
                  </a:moveTo>
                  <a:lnTo>
                    <a:pt x="791" y="222"/>
                  </a:lnTo>
                  <a:lnTo>
                    <a:pt x="773" y="211"/>
                  </a:lnTo>
                  <a:lnTo>
                    <a:pt x="781" y="201"/>
                  </a:lnTo>
                  <a:lnTo>
                    <a:pt x="781" y="201"/>
                  </a:lnTo>
                  <a:lnTo>
                    <a:pt x="799" y="211"/>
                  </a:lnTo>
                  <a:lnTo>
                    <a:pt x="791" y="222"/>
                  </a:lnTo>
                  <a:close/>
                  <a:moveTo>
                    <a:pt x="754" y="201"/>
                  </a:moveTo>
                  <a:lnTo>
                    <a:pt x="754" y="201"/>
                  </a:lnTo>
                  <a:lnTo>
                    <a:pt x="735" y="193"/>
                  </a:lnTo>
                  <a:lnTo>
                    <a:pt x="743" y="179"/>
                  </a:lnTo>
                  <a:lnTo>
                    <a:pt x="743" y="179"/>
                  </a:lnTo>
                  <a:lnTo>
                    <a:pt x="762" y="190"/>
                  </a:lnTo>
                  <a:lnTo>
                    <a:pt x="754" y="201"/>
                  </a:lnTo>
                  <a:close/>
                  <a:moveTo>
                    <a:pt x="716" y="182"/>
                  </a:moveTo>
                  <a:lnTo>
                    <a:pt x="716" y="182"/>
                  </a:lnTo>
                  <a:lnTo>
                    <a:pt x="698" y="171"/>
                  </a:lnTo>
                  <a:lnTo>
                    <a:pt x="703" y="160"/>
                  </a:lnTo>
                  <a:lnTo>
                    <a:pt x="703" y="160"/>
                  </a:lnTo>
                  <a:lnTo>
                    <a:pt x="722" y="171"/>
                  </a:lnTo>
                  <a:lnTo>
                    <a:pt x="716" y="182"/>
                  </a:lnTo>
                  <a:close/>
                  <a:moveTo>
                    <a:pt x="679" y="163"/>
                  </a:moveTo>
                  <a:lnTo>
                    <a:pt x="679" y="163"/>
                  </a:lnTo>
                  <a:lnTo>
                    <a:pt x="660" y="155"/>
                  </a:lnTo>
                  <a:lnTo>
                    <a:pt x="665" y="142"/>
                  </a:lnTo>
                  <a:lnTo>
                    <a:pt x="665" y="142"/>
                  </a:lnTo>
                  <a:lnTo>
                    <a:pt x="684" y="152"/>
                  </a:lnTo>
                  <a:lnTo>
                    <a:pt x="679" y="163"/>
                  </a:lnTo>
                  <a:close/>
                  <a:moveTo>
                    <a:pt x="639" y="144"/>
                  </a:moveTo>
                  <a:lnTo>
                    <a:pt x="639" y="144"/>
                  </a:lnTo>
                  <a:lnTo>
                    <a:pt x="620" y="136"/>
                  </a:lnTo>
                  <a:lnTo>
                    <a:pt x="625" y="126"/>
                  </a:lnTo>
                  <a:lnTo>
                    <a:pt x="625" y="126"/>
                  </a:lnTo>
                  <a:lnTo>
                    <a:pt x="644" y="134"/>
                  </a:lnTo>
                  <a:lnTo>
                    <a:pt x="639" y="144"/>
                  </a:lnTo>
                  <a:close/>
                  <a:moveTo>
                    <a:pt x="601" y="128"/>
                  </a:moveTo>
                  <a:lnTo>
                    <a:pt x="601" y="128"/>
                  </a:lnTo>
                  <a:lnTo>
                    <a:pt x="580" y="120"/>
                  </a:lnTo>
                  <a:lnTo>
                    <a:pt x="585" y="110"/>
                  </a:lnTo>
                  <a:lnTo>
                    <a:pt x="585" y="110"/>
                  </a:lnTo>
                  <a:lnTo>
                    <a:pt x="606" y="118"/>
                  </a:lnTo>
                  <a:lnTo>
                    <a:pt x="601" y="128"/>
                  </a:lnTo>
                  <a:close/>
                  <a:moveTo>
                    <a:pt x="561" y="115"/>
                  </a:moveTo>
                  <a:lnTo>
                    <a:pt x="561" y="115"/>
                  </a:lnTo>
                  <a:lnTo>
                    <a:pt x="539" y="107"/>
                  </a:lnTo>
                  <a:lnTo>
                    <a:pt x="545" y="93"/>
                  </a:lnTo>
                  <a:lnTo>
                    <a:pt x="545" y="93"/>
                  </a:lnTo>
                  <a:lnTo>
                    <a:pt x="566" y="101"/>
                  </a:lnTo>
                  <a:lnTo>
                    <a:pt x="561" y="115"/>
                  </a:lnTo>
                  <a:close/>
                  <a:moveTo>
                    <a:pt x="521" y="99"/>
                  </a:moveTo>
                  <a:lnTo>
                    <a:pt x="521" y="99"/>
                  </a:lnTo>
                  <a:lnTo>
                    <a:pt x="499" y="93"/>
                  </a:lnTo>
                  <a:lnTo>
                    <a:pt x="504" y="80"/>
                  </a:lnTo>
                  <a:lnTo>
                    <a:pt x="504" y="80"/>
                  </a:lnTo>
                  <a:lnTo>
                    <a:pt x="523" y="88"/>
                  </a:lnTo>
                  <a:lnTo>
                    <a:pt x="521" y="99"/>
                  </a:lnTo>
                  <a:close/>
                  <a:moveTo>
                    <a:pt x="480" y="85"/>
                  </a:moveTo>
                  <a:lnTo>
                    <a:pt x="480" y="85"/>
                  </a:lnTo>
                  <a:lnTo>
                    <a:pt x="459" y="80"/>
                  </a:lnTo>
                  <a:lnTo>
                    <a:pt x="462" y="67"/>
                  </a:lnTo>
                  <a:lnTo>
                    <a:pt x="462" y="67"/>
                  </a:lnTo>
                  <a:lnTo>
                    <a:pt x="483" y="75"/>
                  </a:lnTo>
                  <a:lnTo>
                    <a:pt x="480" y="85"/>
                  </a:lnTo>
                  <a:close/>
                  <a:moveTo>
                    <a:pt x="437" y="75"/>
                  </a:moveTo>
                  <a:lnTo>
                    <a:pt x="437" y="75"/>
                  </a:lnTo>
                  <a:lnTo>
                    <a:pt x="419" y="69"/>
                  </a:lnTo>
                  <a:lnTo>
                    <a:pt x="421" y="56"/>
                  </a:lnTo>
                  <a:lnTo>
                    <a:pt x="421" y="56"/>
                  </a:lnTo>
                  <a:lnTo>
                    <a:pt x="443" y="61"/>
                  </a:lnTo>
                  <a:lnTo>
                    <a:pt x="437" y="75"/>
                  </a:lnTo>
                  <a:close/>
                  <a:moveTo>
                    <a:pt x="397" y="64"/>
                  </a:moveTo>
                  <a:lnTo>
                    <a:pt x="397" y="64"/>
                  </a:lnTo>
                  <a:lnTo>
                    <a:pt x="376" y="59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400" y="51"/>
                  </a:lnTo>
                  <a:lnTo>
                    <a:pt x="397" y="64"/>
                  </a:lnTo>
                  <a:close/>
                  <a:moveTo>
                    <a:pt x="354" y="53"/>
                  </a:moveTo>
                  <a:lnTo>
                    <a:pt x="354" y="53"/>
                  </a:lnTo>
                  <a:lnTo>
                    <a:pt x="335" y="51"/>
                  </a:lnTo>
                  <a:lnTo>
                    <a:pt x="338" y="37"/>
                  </a:lnTo>
                  <a:lnTo>
                    <a:pt x="338" y="37"/>
                  </a:lnTo>
                  <a:lnTo>
                    <a:pt x="357" y="40"/>
                  </a:lnTo>
                  <a:lnTo>
                    <a:pt x="354" y="53"/>
                  </a:lnTo>
                  <a:close/>
                  <a:moveTo>
                    <a:pt x="314" y="45"/>
                  </a:moveTo>
                  <a:lnTo>
                    <a:pt x="314" y="45"/>
                  </a:lnTo>
                  <a:lnTo>
                    <a:pt x="293" y="40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317" y="32"/>
                  </a:lnTo>
                  <a:lnTo>
                    <a:pt x="314" y="45"/>
                  </a:lnTo>
                  <a:close/>
                  <a:moveTo>
                    <a:pt x="271" y="37"/>
                  </a:moveTo>
                  <a:lnTo>
                    <a:pt x="271" y="37"/>
                  </a:lnTo>
                  <a:lnTo>
                    <a:pt x="250" y="34"/>
                  </a:lnTo>
                  <a:lnTo>
                    <a:pt x="252" y="21"/>
                  </a:lnTo>
                  <a:lnTo>
                    <a:pt x="252" y="21"/>
                  </a:lnTo>
                  <a:lnTo>
                    <a:pt x="274" y="24"/>
                  </a:lnTo>
                  <a:lnTo>
                    <a:pt x="271" y="37"/>
                  </a:lnTo>
                  <a:close/>
                  <a:moveTo>
                    <a:pt x="228" y="32"/>
                  </a:moveTo>
                  <a:lnTo>
                    <a:pt x="228" y="32"/>
                  </a:lnTo>
                  <a:lnTo>
                    <a:pt x="207" y="26"/>
                  </a:lnTo>
                  <a:lnTo>
                    <a:pt x="209" y="13"/>
                  </a:lnTo>
                  <a:lnTo>
                    <a:pt x="209" y="13"/>
                  </a:lnTo>
                  <a:lnTo>
                    <a:pt x="231" y="18"/>
                  </a:lnTo>
                  <a:lnTo>
                    <a:pt x="228" y="32"/>
                  </a:lnTo>
                  <a:close/>
                  <a:moveTo>
                    <a:pt x="188" y="24"/>
                  </a:moveTo>
                  <a:lnTo>
                    <a:pt x="188" y="24"/>
                  </a:lnTo>
                  <a:lnTo>
                    <a:pt x="167" y="21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88" y="10"/>
                  </a:lnTo>
                  <a:lnTo>
                    <a:pt x="188" y="24"/>
                  </a:lnTo>
                  <a:close/>
                  <a:moveTo>
                    <a:pt x="145" y="21"/>
                  </a:moveTo>
                  <a:lnTo>
                    <a:pt x="145" y="21"/>
                  </a:lnTo>
                  <a:lnTo>
                    <a:pt x="124" y="18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45" y="8"/>
                  </a:lnTo>
                  <a:lnTo>
                    <a:pt x="145" y="21"/>
                  </a:lnTo>
                  <a:close/>
                  <a:moveTo>
                    <a:pt x="102" y="16"/>
                  </a:moveTo>
                  <a:lnTo>
                    <a:pt x="102" y="16"/>
                  </a:lnTo>
                  <a:lnTo>
                    <a:pt x="81" y="16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102" y="2"/>
                  </a:lnTo>
                  <a:lnTo>
                    <a:pt x="102" y="16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38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9" y="0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FFFFFF">
                <a:alpha val="5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62"/>
            <p:cNvSpPr/>
            <p:nvPr/>
          </p:nvSpPr>
          <p:spPr bwMode="auto">
            <a:xfrm>
              <a:off x="5745007" y="6116646"/>
              <a:ext cx="17463" cy="25399"/>
            </a:xfrm>
            <a:custGeom>
              <a:avLst/>
              <a:gdLst>
                <a:gd name="T0" fmla="*/ 0 w 11"/>
                <a:gd name="T1" fmla="*/ 16 h 16"/>
                <a:gd name="T2" fmla="*/ 0 w 11"/>
                <a:gd name="T3" fmla="*/ 2 h 16"/>
                <a:gd name="T4" fmla="*/ 11 w 11"/>
                <a:gd name="T5" fmla="*/ 0 h 16"/>
                <a:gd name="T6" fmla="*/ 11 w 11"/>
                <a:gd name="T7" fmla="*/ 13 h 16"/>
                <a:gd name="T8" fmla="*/ 0 w 1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0" y="16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63"/>
            <p:cNvSpPr/>
            <p:nvPr/>
          </p:nvSpPr>
          <p:spPr bwMode="auto">
            <a:xfrm>
              <a:off x="3944783" y="3646496"/>
              <a:ext cx="3174" cy="17463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0 w 2"/>
                <a:gd name="T5" fmla="*/ 0 h 11"/>
                <a:gd name="T6" fmla="*/ 2 w 2"/>
                <a:gd name="T7" fmla="*/ 0 h 11"/>
                <a:gd name="T8" fmla="*/ 2 w 2"/>
                <a:gd name="T9" fmla="*/ 0 h 11"/>
                <a:gd name="T10" fmla="*/ 2 w 2"/>
                <a:gd name="T11" fmla="*/ 11 h 11"/>
                <a:gd name="T12" fmla="*/ 0 w 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65"/>
            <p:cNvSpPr/>
            <p:nvPr/>
          </p:nvSpPr>
          <p:spPr bwMode="auto">
            <a:xfrm>
              <a:off x="7580157" y="3681421"/>
              <a:ext cx="4764" cy="15876"/>
            </a:xfrm>
            <a:custGeom>
              <a:avLst/>
              <a:gdLst>
                <a:gd name="T0" fmla="*/ 3 w 3"/>
                <a:gd name="T1" fmla="*/ 10 h 10"/>
                <a:gd name="T2" fmla="*/ 0 w 3"/>
                <a:gd name="T3" fmla="*/ 10 h 10"/>
                <a:gd name="T4" fmla="*/ 0 w 3"/>
                <a:gd name="T5" fmla="*/ 10 h 10"/>
                <a:gd name="T6" fmla="*/ 0 w 3"/>
                <a:gd name="T7" fmla="*/ 0 h 10"/>
                <a:gd name="T8" fmla="*/ 3 w 3"/>
                <a:gd name="T9" fmla="*/ 0 h 10"/>
                <a:gd name="T10" fmla="*/ 3 w 3"/>
                <a:gd name="T11" fmla="*/ 0 h 10"/>
                <a:gd name="T12" fmla="*/ 3 w 3"/>
                <a:gd name="T13" fmla="*/ 10 h 10"/>
                <a:gd name="T14" fmla="*/ 3 w 3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185" name="Freeform 366"/>
            <p:cNvSpPr/>
            <p:nvPr/>
          </p:nvSpPr>
          <p:spPr bwMode="auto">
            <a:xfrm>
              <a:off x="3104995" y="5013334"/>
              <a:ext cx="422274" cy="417513"/>
            </a:xfrm>
            <a:custGeom>
              <a:avLst/>
              <a:gdLst>
                <a:gd name="T0" fmla="*/ 266 w 266"/>
                <a:gd name="T1" fmla="*/ 131 h 263"/>
                <a:gd name="T2" fmla="*/ 266 w 266"/>
                <a:gd name="T3" fmla="*/ 131 h 263"/>
                <a:gd name="T4" fmla="*/ 263 w 266"/>
                <a:gd name="T5" fmla="*/ 158 h 263"/>
                <a:gd name="T6" fmla="*/ 255 w 266"/>
                <a:gd name="T7" fmla="*/ 182 h 263"/>
                <a:gd name="T8" fmla="*/ 242 w 266"/>
                <a:gd name="T9" fmla="*/ 207 h 263"/>
                <a:gd name="T10" fmla="*/ 226 w 266"/>
                <a:gd name="T11" fmla="*/ 225 h 263"/>
                <a:gd name="T12" fmla="*/ 207 w 266"/>
                <a:gd name="T13" fmla="*/ 241 h 263"/>
                <a:gd name="T14" fmla="*/ 186 w 266"/>
                <a:gd name="T15" fmla="*/ 252 h 263"/>
                <a:gd name="T16" fmla="*/ 159 w 266"/>
                <a:gd name="T17" fmla="*/ 260 h 263"/>
                <a:gd name="T18" fmla="*/ 132 w 266"/>
                <a:gd name="T19" fmla="*/ 263 h 263"/>
                <a:gd name="T20" fmla="*/ 132 w 266"/>
                <a:gd name="T21" fmla="*/ 263 h 263"/>
                <a:gd name="T22" fmla="*/ 105 w 266"/>
                <a:gd name="T23" fmla="*/ 260 h 263"/>
                <a:gd name="T24" fmla="*/ 81 w 266"/>
                <a:gd name="T25" fmla="*/ 252 h 263"/>
                <a:gd name="T26" fmla="*/ 59 w 266"/>
                <a:gd name="T27" fmla="*/ 241 h 263"/>
                <a:gd name="T28" fmla="*/ 38 w 266"/>
                <a:gd name="T29" fmla="*/ 225 h 263"/>
                <a:gd name="T30" fmla="*/ 22 w 266"/>
                <a:gd name="T31" fmla="*/ 207 h 263"/>
                <a:gd name="T32" fmla="*/ 11 w 266"/>
                <a:gd name="T33" fmla="*/ 182 h 263"/>
                <a:gd name="T34" fmla="*/ 3 w 266"/>
                <a:gd name="T35" fmla="*/ 158 h 263"/>
                <a:gd name="T36" fmla="*/ 0 w 266"/>
                <a:gd name="T37" fmla="*/ 131 h 263"/>
                <a:gd name="T38" fmla="*/ 0 w 266"/>
                <a:gd name="T39" fmla="*/ 131 h 263"/>
                <a:gd name="T40" fmla="*/ 3 w 266"/>
                <a:gd name="T41" fmla="*/ 105 h 263"/>
                <a:gd name="T42" fmla="*/ 11 w 266"/>
                <a:gd name="T43" fmla="*/ 80 h 263"/>
                <a:gd name="T44" fmla="*/ 22 w 266"/>
                <a:gd name="T45" fmla="*/ 56 h 263"/>
                <a:gd name="T46" fmla="*/ 38 w 266"/>
                <a:gd name="T47" fmla="*/ 38 h 263"/>
                <a:gd name="T48" fmla="*/ 59 w 266"/>
                <a:gd name="T49" fmla="*/ 21 h 263"/>
                <a:gd name="T50" fmla="*/ 81 w 266"/>
                <a:gd name="T51" fmla="*/ 11 h 263"/>
                <a:gd name="T52" fmla="*/ 105 w 266"/>
                <a:gd name="T53" fmla="*/ 3 h 263"/>
                <a:gd name="T54" fmla="*/ 132 w 266"/>
                <a:gd name="T55" fmla="*/ 0 h 263"/>
                <a:gd name="T56" fmla="*/ 132 w 266"/>
                <a:gd name="T57" fmla="*/ 0 h 263"/>
                <a:gd name="T58" fmla="*/ 159 w 266"/>
                <a:gd name="T59" fmla="*/ 3 h 263"/>
                <a:gd name="T60" fmla="*/ 186 w 266"/>
                <a:gd name="T61" fmla="*/ 11 h 263"/>
                <a:gd name="T62" fmla="*/ 207 w 266"/>
                <a:gd name="T63" fmla="*/ 21 h 263"/>
                <a:gd name="T64" fmla="*/ 226 w 266"/>
                <a:gd name="T65" fmla="*/ 38 h 263"/>
                <a:gd name="T66" fmla="*/ 242 w 266"/>
                <a:gd name="T67" fmla="*/ 56 h 263"/>
                <a:gd name="T68" fmla="*/ 255 w 266"/>
                <a:gd name="T69" fmla="*/ 80 h 263"/>
                <a:gd name="T70" fmla="*/ 263 w 266"/>
                <a:gd name="T71" fmla="*/ 105 h 263"/>
                <a:gd name="T72" fmla="*/ 266 w 266"/>
                <a:gd name="T73" fmla="*/ 131 h 263"/>
                <a:gd name="T74" fmla="*/ 266 w 266"/>
                <a:gd name="T75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6" h="263">
                  <a:moveTo>
                    <a:pt x="266" y="131"/>
                  </a:moveTo>
                  <a:lnTo>
                    <a:pt x="266" y="131"/>
                  </a:lnTo>
                  <a:lnTo>
                    <a:pt x="263" y="158"/>
                  </a:lnTo>
                  <a:lnTo>
                    <a:pt x="255" y="182"/>
                  </a:lnTo>
                  <a:lnTo>
                    <a:pt x="242" y="207"/>
                  </a:lnTo>
                  <a:lnTo>
                    <a:pt x="226" y="225"/>
                  </a:lnTo>
                  <a:lnTo>
                    <a:pt x="207" y="241"/>
                  </a:lnTo>
                  <a:lnTo>
                    <a:pt x="186" y="252"/>
                  </a:lnTo>
                  <a:lnTo>
                    <a:pt x="159" y="260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05" y="260"/>
                  </a:lnTo>
                  <a:lnTo>
                    <a:pt x="81" y="252"/>
                  </a:lnTo>
                  <a:lnTo>
                    <a:pt x="59" y="241"/>
                  </a:lnTo>
                  <a:lnTo>
                    <a:pt x="38" y="225"/>
                  </a:lnTo>
                  <a:lnTo>
                    <a:pt x="22" y="207"/>
                  </a:lnTo>
                  <a:lnTo>
                    <a:pt x="11" y="182"/>
                  </a:lnTo>
                  <a:lnTo>
                    <a:pt x="3" y="158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" y="105"/>
                  </a:lnTo>
                  <a:lnTo>
                    <a:pt x="11" y="80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9" y="21"/>
                  </a:lnTo>
                  <a:lnTo>
                    <a:pt x="81" y="11"/>
                  </a:lnTo>
                  <a:lnTo>
                    <a:pt x="105" y="3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9" y="3"/>
                  </a:lnTo>
                  <a:lnTo>
                    <a:pt x="186" y="11"/>
                  </a:lnTo>
                  <a:lnTo>
                    <a:pt x="207" y="21"/>
                  </a:lnTo>
                  <a:lnTo>
                    <a:pt x="226" y="38"/>
                  </a:lnTo>
                  <a:lnTo>
                    <a:pt x="242" y="56"/>
                  </a:lnTo>
                  <a:lnTo>
                    <a:pt x="255" y="80"/>
                  </a:lnTo>
                  <a:lnTo>
                    <a:pt x="263" y="105"/>
                  </a:lnTo>
                  <a:lnTo>
                    <a:pt x="266" y="131"/>
                  </a:lnTo>
                  <a:lnTo>
                    <a:pt x="266" y="131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67"/>
            <p:cNvSpPr>
              <a:spLocks noEditPoints="1"/>
            </p:cNvSpPr>
            <p:nvPr/>
          </p:nvSpPr>
          <p:spPr bwMode="auto">
            <a:xfrm>
              <a:off x="3097058" y="5005396"/>
              <a:ext cx="438150" cy="433387"/>
            </a:xfrm>
            <a:custGeom>
              <a:avLst/>
              <a:gdLst>
                <a:gd name="T0" fmla="*/ 137 w 276"/>
                <a:gd name="T1" fmla="*/ 273 h 273"/>
                <a:gd name="T2" fmla="*/ 83 w 276"/>
                <a:gd name="T3" fmla="*/ 262 h 273"/>
                <a:gd name="T4" fmla="*/ 40 w 276"/>
                <a:gd name="T5" fmla="*/ 233 h 273"/>
                <a:gd name="T6" fmla="*/ 11 w 276"/>
                <a:gd name="T7" fmla="*/ 190 h 273"/>
                <a:gd name="T8" fmla="*/ 0 w 276"/>
                <a:gd name="T9" fmla="*/ 136 h 273"/>
                <a:gd name="T10" fmla="*/ 3 w 276"/>
                <a:gd name="T11" fmla="*/ 110 h 273"/>
                <a:gd name="T12" fmla="*/ 24 w 276"/>
                <a:gd name="T13" fmla="*/ 59 h 273"/>
                <a:gd name="T14" fmla="*/ 62 w 276"/>
                <a:gd name="T15" fmla="*/ 21 h 273"/>
                <a:gd name="T16" fmla="*/ 110 w 276"/>
                <a:gd name="T17" fmla="*/ 2 h 273"/>
                <a:gd name="T18" fmla="*/ 137 w 276"/>
                <a:gd name="T19" fmla="*/ 0 h 273"/>
                <a:gd name="T20" fmla="*/ 191 w 276"/>
                <a:gd name="T21" fmla="*/ 10 h 273"/>
                <a:gd name="T22" fmla="*/ 236 w 276"/>
                <a:gd name="T23" fmla="*/ 40 h 273"/>
                <a:gd name="T24" fmla="*/ 266 w 276"/>
                <a:gd name="T25" fmla="*/ 83 h 273"/>
                <a:gd name="T26" fmla="*/ 276 w 276"/>
                <a:gd name="T27" fmla="*/ 136 h 273"/>
                <a:gd name="T28" fmla="*/ 274 w 276"/>
                <a:gd name="T29" fmla="*/ 163 h 273"/>
                <a:gd name="T30" fmla="*/ 252 w 276"/>
                <a:gd name="T31" fmla="*/ 214 h 273"/>
                <a:gd name="T32" fmla="*/ 215 w 276"/>
                <a:gd name="T33" fmla="*/ 252 h 273"/>
                <a:gd name="T34" fmla="*/ 166 w 276"/>
                <a:gd name="T35" fmla="*/ 271 h 273"/>
                <a:gd name="T36" fmla="*/ 137 w 276"/>
                <a:gd name="T37" fmla="*/ 273 h 273"/>
                <a:gd name="T38" fmla="*/ 137 w 276"/>
                <a:gd name="T39" fmla="*/ 10 h 273"/>
                <a:gd name="T40" fmla="*/ 89 w 276"/>
                <a:gd name="T41" fmla="*/ 18 h 273"/>
                <a:gd name="T42" fmla="*/ 48 w 276"/>
                <a:gd name="T43" fmla="*/ 48 h 273"/>
                <a:gd name="T44" fmla="*/ 22 w 276"/>
                <a:gd name="T45" fmla="*/ 88 h 273"/>
                <a:gd name="T46" fmla="*/ 11 w 276"/>
                <a:gd name="T47" fmla="*/ 136 h 273"/>
                <a:gd name="T48" fmla="*/ 14 w 276"/>
                <a:gd name="T49" fmla="*/ 163 h 273"/>
                <a:gd name="T50" fmla="*/ 32 w 276"/>
                <a:gd name="T51" fmla="*/ 206 h 273"/>
                <a:gd name="T52" fmla="*/ 67 w 276"/>
                <a:gd name="T53" fmla="*/ 241 h 273"/>
                <a:gd name="T54" fmla="*/ 113 w 276"/>
                <a:gd name="T55" fmla="*/ 260 h 273"/>
                <a:gd name="T56" fmla="*/ 137 w 276"/>
                <a:gd name="T57" fmla="*/ 262 h 273"/>
                <a:gd name="T58" fmla="*/ 188 w 276"/>
                <a:gd name="T59" fmla="*/ 254 h 273"/>
                <a:gd name="T60" fmla="*/ 228 w 276"/>
                <a:gd name="T61" fmla="*/ 225 h 273"/>
                <a:gd name="T62" fmla="*/ 255 w 276"/>
                <a:gd name="T63" fmla="*/ 185 h 273"/>
                <a:gd name="T64" fmla="*/ 266 w 276"/>
                <a:gd name="T65" fmla="*/ 136 h 273"/>
                <a:gd name="T66" fmla="*/ 263 w 276"/>
                <a:gd name="T67" fmla="*/ 110 h 273"/>
                <a:gd name="T68" fmla="*/ 244 w 276"/>
                <a:gd name="T69" fmla="*/ 67 h 273"/>
                <a:gd name="T70" fmla="*/ 209 w 276"/>
                <a:gd name="T71" fmla="*/ 32 h 273"/>
                <a:gd name="T72" fmla="*/ 164 w 276"/>
                <a:gd name="T73" fmla="*/ 13 h 273"/>
                <a:gd name="T74" fmla="*/ 137 w 276"/>
                <a:gd name="T75" fmla="*/ 1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6" h="273">
                  <a:moveTo>
                    <a:pt x="137" y="273"/>
                  </a:moveTo>
                  <a:lnTo>
                    <a:pt x="137" y="273"/>
                  </a:lnTo>
                  <a:lnTo>
                    <a:pt x="110" y="271"/>
                  </a:lnTo>
                  <a:lnTo>
                    <a:pt x="83" y="262"/>
                  </a:lnTo>
                  <a:lnTo>
                    <a:pt x="62" y="252"/>
                  </a:lnTo>
                  <a:lnTo>
                    <a:pt x="40" y="233"/>
                  </a:lnTo>
                  <a:lnTo>
                    <a:pt x="24" y="214"/>
                  </a:lnTo>
                  <a:lnTo>
                    <a:pt x="11" y="190"/>
                  </a:lnTo>
                  <a:lnTo>
                    <a:pt x="3" y="163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3" y="110"/>
                  </a:lnTo>
                  <a:lnTo>
                    <a:pt x="11" y="83"/>
                  </a:lnTo>
                  <a:lnTo>
                    <a:pt x="24" y="59"/>
                  </a:lnTo>
                  <a:lnTo>
                    <a:pt x="40" y="40"/>
                  </a:lnTo>
                  <a:lnTo>
                    <a:pt x="62" y="21"/>
                  </a:lnTo>
                  <a:lnTo>
                    <a:pt x="83" y="10"/>
                  </a:lnTo>
                  <a:lnTo>
                    <a:pt x="110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66" y="2"/>
                  </a:lnTo>
                  <a:lnTo>
                    <a:pt x="191" y="10"/>
                  </a:lnTo>
                  <a:lnTo>
                    <a:pt x="215" y="21"/>
                  </a:lnTo>
                  <a:lnTo>
                    <a:pt x="236" y="40"/>
                  </a:lnTo>
                  <a:lnTo>
                    <a:pt x="252" y="59"/>
                  </a:lnTo>
                  <a:lnTo>
                    <a:pt x="266" y="83"/>
                  </a:lnTo>
                  <a:lnTo>
                    <a:pt x="274" y="110"/>
                  </a:lnTo>
                  <a:lnTo>
                    <a:pt x="276" y="136"/>
                  </a:lnTo>
                  <a:lnTo>
                    <a:pt x="276" y="136"/>
                  </a:lnTo>
                  <a:lnTo>
                    <a:pt x="274" y="163"/>
                  </a:lnTo>
                  <a:lnTo>
                    <a:pt x="266" y="190"/>
                  </a:lnTo>
                  <a:lnTo>
                    <a:pt x="252" y="214"/>
                  </a:lnTo>
                  <a:lnTo>
                    <a:pt x="236" y="233"/>
                  </a:lnTo>
                  <a:lnTo>
                    <a:pt x="215" y="252"/>
                  </a:lnTo>
                  <a:lnTo>
                    <a:pt x="191" y="262"/>
                  </a:lnTo>
                  <a:lnTo>
                    <a:pt x="166" y="271"/>
                  </a:lnTo>
                  <a:lnTo>
                    <a:pt x="137" y="273"/>
                  </a:lnTo>
                  <a:lnTo>
                    <a:pt x="137" y="273"/>
                  </a:lnTo>
                  <a:close/>
                  <a:moveTo>
                    <a:pt x="137" y="10"/>
                  </a:moveTo>
                  <a:lnTo>
                    <a:pt x="137" y="10"/>
                  </a:lnTo>
                  <a:lnTo>
                    <a:pt x="113" y="13"/>
                  </a:lnTo>
                  <a:lnTo>
                    <a:pt x="89" y="18"/>
                  </a:lnTo>
                  <a:lnTo>
                    <a:pt x="67" y="32"/>
                  </a:lnTo>
                  <a:lnTo>
                    <a:pt x="48" y="48"/>
                  </a:lnTo>
                  <a:lnTo>
                    <a:pt x="32" y="67"/>
                  </a:lnTo>
                  <a:lnTo>
                    <a:pt x="22" y="88"/>
                  </a:lnTo>
                  <a:lnTo>
                    <a:pt x="14" y="110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4" y="163"/>
                  </a:lnTo>
                  <a:lnTo>
                    <a:pt x="22" y="185"/>
                  </a:lnTo>
                  <a:lnTo>
                    <a:pt x="32" y="206"/>
                  </a:lnTo>
                  <a:lnTo>
                    <a:pt x="48" y="225"/>
                  </a:lnTo>
                  <a:lnTo>
                    <a:pt x="67" y="241"/>
                  </a:lnTo>
                  <a:lnTo>
                    <a:pt x="89" y="254"/>
                  </a:lnTo>
                  <a:lnTo>
                    <a:pt x="113" y="260"/>
                  </a:lnTo>
                  <a:lnTo>
                    <a:pt x="137" y="262"/>
                  </a:lnTo>
                  <a:lnTo>
                    <a:pt x="137" y="262"/>
                  </a:lnTo>
                  <a:lnTo>
                    <a:pt x="164" y="260"/>
                  </a:lnTo>
                  <a:lnTo>
                    <a:pt x="188" y="254"/>
                  </a:lnTo>
                  <a:lnTo>
                    <a:pt x="209" y="241"/>
                  </a:lnTo>
                  <a:lnTo>
                    <a:pt x="228" y="225"/>
                  </a:lnTo>
                  <a:lnTo>
                    <a:pt x="244" y="206"/>
                  </a:lnTo>
                  <a:lnTo>
                    <a:pt x="255" y="185"/>
                  </a:lnTo>
                  <a:lnTo>
                    <a:pt x="263" y="16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3" y="110"/>
                  </a:lnTo>
                  <a:lnTo>
                    <a:pt x="255" y="88"/>
                  </a:lnTo>
                  <a:lnTo>
                    <a:pt x="244" y="67"/>
                  </a:lnTo>
                  <a:lnTo>
                    <a:pt x="228" y="48"/>
                  </a:lnTo>
                  <a:lnTo>
                    <a:pt x="209" y="32"/>
                  </a:lnTo>
                  <a:lnTo>
                    <a:pt x="188" y="18"/>
                  </a:lnTo>
                  <a:lnTo>
                    <a:pt x="164" y="13"/>
                  </a:lnTo>
                  <a:lnTo>
                    <a:pt x="137" y="10"/>
                  </a:lnTo>
                  <a:lnTo>
                    <a:pt x="13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187" name="Freeform 368"/>
            <p:cNvSpPr/>
            <p:nvPr/>
          </p:nvSpPr>
          <p:spPr bwMode="auto">
            <a:xfrm>
              <a:off x="2850994" y="4157672"/>
              <a:ext cx="276226" cy="276226"/>
            </a:xfrm>
            <a:custGeom>
              <a:avLst/>
              <a:gdLst>
                <a:gd name="T0" fmla="*/ 174 w 174"/>
                <a:gd name="T1" fmla="*/ 86 h 174"/>
                <a:gd name="T2" fmla="*/ 174 w 174"/>
                <a:gd name="T3" fmla="*/ 86 h 174"/>
                <a:gd name="T4" fmla="*/ 171 w 174"/>
                <a:gd name="T5" fmla="*/ 105 h 174"/>
                <a:gd name="T6" fmla="*/ 166 w 174"/>
                <a:gd name="T7" fmla="*/ 121 h 174"/>
                <a:gd name="T8" fmla="*/ 158 w 174"/>
                <a:gd name="T9" fmla="*/ 137 h 174"/>
                <a:gd name="T10" fmla="*/ 147 w 174"/>
                <a:gd name="T11" fmla="*/ 147 h 174"/>
                <a:gd name="T12" fmla="*/ 134 w 174"/>
                <a:gd name="T13" fmla="*/ 158 h 174"/>
                <a:gd name="T14" fmla="*/ 120 w 174"/>
                <a:gd name="T15" fmla="*/ 166 h 174"/>
                <a:gd name="T16" fmla="*/ 104 w 174"/>
                <a:gd name="T17" fmla="*/ 172 h 174"/>
                <a:gd name="T18" fmla="*/ 85 w 174"/>
                <a:gd name="T19" fmla="*/ 174 h 174"/>
                <a:gd name="T20" fmla="*/ 85 w 174"/>
                <a:gd name="T21" fmla="*/ 174 h 174"/>
                <a:gd name="T22" fmla="*/ 69 w 174"/>
                <a:gd name="T23" fmla="*/ 172 h 174"/>
                <a:gd name="T24" fmla="*/ 51 w 174"/>
                <a:gd name="T25" fmla="*/ 166 h 174"/>
                <a:gd name="T26" fmla="*/ 37 w 174"/>
                <a:gd name="T27" fmla="*/ 158 h 174"/>
                <a:gd name="T28" fmla="*/ 24 w 174"/>
                <a:gd name="T29" fmla="*/ 147 h 174"/>
                <a:gd name="T30" fmla="*/ 13 w 174"/>
                <a:gd name="T31" fmla="*/ 137 h 174"/>
                <a:gd name="T32" fmla="*/ 5 w 174"/>
                <a:gd name="T33" fmla="*/ 121 h 174"/>
                <a:gd name="T34" fmla="*/ 0 w 174"/>
                <a:gd name="T35" fmla="*/ 105 h 174"/>
                <a:gd name="T36" fmla="*/ 0 w 174"/>
                <a:gd name="T37" fmla="*/ 86 h 174"/>
                <a:gd name="T38" fmla="*/ 0 w 174"/>
                <a:gd name="T39" fmla="*/ 86 h 174"/>
                <a:gd name="T40" fmla="*/ 0 w 174"/>
                <a:gd name="T41" fmla="*/ 70 h 174"/>
                <a:gd name="T42" fmla="*/ 5 w 174"/>
                <a:gd name="T43" fmla="*/ 54 h 174"/>
                <a:gd name="T44" fmla="*/ 13 w 174"/>
                <a:gd name="T45" fmla="*/ 38 h 174"/>
                <a:gd name="T46" fmla="*/ 24 w 174"/>
                <a:gd name="T47" fmla="*/ 24 h 174"/>
                <a:gd name="T48" fmla="*/ 37 w 174"/>
                <a:gd name="T49" fmla="*/ 13 h 174"/>
                <a:gd name="T50" fmla="*/ 51 w 174"/>
                <a:gd name="T51" fmla="*/ 5 h 174"/>
                <a:gd name="T52" fmla="*/ 69 w 174"/>
                <a:gd name="T53" fmla="*/ 0 h 174"/>
                <a:gd name="T54" fmla="*/ 85 w 174"/>
                <a:gd name="T55" fmla="*/ 0 h 174"/>
                <a:gd name="T56" fmla="*/ 85 w 174"/>
                <a:gd name="T57" fmla="*/ 0 h 174"/>
                <a:gd name="T58" fmla="*/ 104 w 174"/>
                <a:gd name="T59" fmla="*/ 0 h 174"/>
                <a:gd name="T60" fmla="*/ 120 w 174"/>
                <a:gd name="T61" fmla="*/ 5 h 174"/>
                <a:gd name="T62" fmla="*/ 134 w 174"/>
                <a:gd name="T63" fmla="*/ 13 h 174"/>
                <a:gd name="T64" fmla="*/ 147 w 174"/>
                <a:gd name="T65" fmla="*/ 24 h 174"/>
                <a:gd name="T66" fmla="*/ 158 w 174"/>
                <a:gd name="T67" fmla="*/ 38 h 174"/>
                <a:gd name="T68" fmla="*/ 166 w 174"/>
                <a:gd name="T69" fmla="*/ 54 h 174"/>
                <a:gd name="T70" fmla="*/ 171 w 174"/>
                <a:gd name="T71" fmla="*/ 70 h 174"/>
                <a:gd name="T72" fmla="*/ 174 w 174"/>
                <a:gd name="T73" fmla="*/ 86 h 174"/>
                <a:gd name="T74" fmla="*/ 174 w 174"/>
                <a:gd name="T75" fmla="*/ 8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4">
                  <a:moveTo>
                    <a:pt x="174" y="86"/>
                  </a:moveTo>
                  <a:lnTo>
                    <a:pt x="174" y="86"/>
                  </a:lnTo>
                  <a:lnTo>
                    <a:pt x="171" y="105"/>
                  </a:lnTo>
                  <a:lnTo>
                    <a:pt x="166" y="121"/>
                  </a:lnTo>
                  <a:lnTo>
                    <a:pt x="158" y="137"/>
                  </a:lnTo>
                  <a:lnTo>
                    <a:pt x="147" y="147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4" y="172"/>
                  </a:lnTo>
                  <a:lnTo>
                    <a:pt x="85" y="174"/>
                  </a:lnTo>
                  <a:lnTo>
                    <a:pt x="85" y="174"/>
                  </a:lnTo>
                  <a:lnTo>
                    <a:pt x="69" y="172"/>
                  </a:lnTo>
                  <a:lnTo>
                    <a:pt x="51" y="166"/>
                  </a:lnTo>
                  <a:lnTo>
                    <a:pt x="37" y="158"/>
                  </a:lnTo>
                  <a:lnTo>
                    <a:pt x="24" y="147"/>
                  </a:lnTo>
                  <a:lnTo>
                    <a:pt x="13" y="137"/>
                  </a:lnTo>
                  <a:lnTo>
                    <a:pt x="5" y="121"/>
                  </a:lnTo>
                  <a:lnTo>
                    <a:pt x="0" y="10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5" y="54"/>
                  </a:lnTo>
                  <a:lnTo>
                    <a:pt x="13" y="38"/>
                  </a:lnTo>
                  <a:lnTo>
                    <a:pt x="24" y="24"/>
                  </a:lnTo>
                  <a:lnTo>
                    <a:pt x="37" y="13"/>
                  </a:lnTo>
                  <a:lnTo>
                    <a:pt x="51" y="5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104" y="0"/>
                  </a:lnTo>
                  <a:lnTo>
                    <a:pt x="120" y="5"/>
                  </a:lnTo>
                  <a:lnTo>
                    <a:pt x="134" y="13"/>
                  </a:lnTo>
                  <a:lnTo>
                    <a:pt x="147" y="24"/>
                  </a:lnTo>
                  <a:lnTo>
                    <a:pt x="158" y="38"/>
                  </a:lnTo>
                  <a:lnTo>
                    <a:pt x="166" y="54"/>
                  </a:lnTo>
                  <a:lnTo>
                    <a:pt x="171" y="70"/>
                  </a:lnTo>
                  <a:lnTo>
                    <a:pt x="174" y="86"/>
                  </a:lnTo>
                  <a:lnTo>
                    <a:pt x="174" y="86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69"/>
            <p:cNvSpPr>
              <a:spLocks noEditPoints="1"/>
            </p:cNvSpPr>
            <p:nvPr/>
          </p:nvSpPr>
          <p:spPr bwMode="auto">
            <a:xfrm>
              <a:off x="2841469" y="4149735"/>
              <a:ext cx="293688" cy="293688"/>
            </a:xfrm>
            <a:custGeom>
              <a:avLst/>
              <a:gdLst>
                <a:gd name="T0" fmla="*/ 91 w 185"/>
                <a:gd name="T1" fmla="*/ 185 h 185"/>
                <a:gd name="T2" fmla="*/ 57 w 185"/>
                <a:gd name="T3" fmla="*/ 177 h 185"/>
                <a:gd name="T4" fmla="*/ 27 w 185"/>
                <a:gd name="T5" fmla="*/ 158 h 185"/>
                <a:gd name="T6" fmla="*/ 6 w 185"/>
                <a:gd name="T7" fmla="*/ 128 h 185"/>
                <a:gd name="T8" fmla="*/ 0 w 185"/>
                <a:gd name="T9" fmla="*/ 91 h 185"/>
                <a:gd name="T10" fmla="*/ 0 w 185"/>
                <a:gd name="T11" fmla="*/ 72 h 185"/>
                <a:gd name="T12" fmla="*/ 14 w 185"/>
                <a:gd name="T13" fmla="*/ 40 h 185"/>
                <a:gd name="T14" fmla="*/ 40 w 185"/>
                <a:gd name="T15" fmla="*/ 16 h 185"/>
                <a:gd name="T16" fmla="*/ 73 w 185"/>
                <a:gd name="T17" fmla="*/ 0 h 185"/>
                <a:gd name="T18" fmla="*/ 91 w 185"/>
                <a:gd name="T19" fmla="*/ 0 h 185"/>
                <a:gd name="T20" fmla="*/ 129 w 185"/>
                <a:gd name="T21" fmla="*/ 5 h 185"/>
                <a:gd name="T22" fmla="*/ 158 w 185"/>
                <a:gd name="T23" fmla="*/ 26 h 185"/>
                <a:gd name="T24" fmla="*/ 177 w 185"/>
                <a:gd name="T25" fmla="*/ 56 h 185"/>
                <a:gd name="T26" fmla="*/ 185 w 185"/>
                <a:gd name="T27" fmla="*/ 91 h 185"/>
                <a:gd name="T28" fmla="*/ 183 w 185"/>
                <a:gd name="T29" fmla="*/ 110 h 185"/>
                <a:gd name="T30" fmla="*/ 169 w 185"/>
                <a:gd name="T31" fmla="*/ 144 h 185"/>
                <a:gd name="T32" fmla="*/ 142 w 185"/>
                <a:gd name="T33" fmla="*/ 169 h 185"/>
                <a:gd name="T34" fmla="*/ 110 w 185"/>
                <a:gd name="T35" fmla="*/ 182 h 185"/>
                <a:gd name="T36" fmla="*/ 91 w 185"/>
                <a:gd name="T37" fmla="*/ 185 h 185"/>
                <a:gd name="T38" fmla="*/ 91 w 185"/>
                <a:gd name="T39" fmla="*/ 10 h 185"/>
                <a:gd name="T40" fmla="*/ 59 w 185"/>
                <a:gd name="T41" fmla="*/ 16 h 185"/>
                <a:gd name="T42" fmla="*/ 32 w 185"/>
                <a:gd name="T43" fmla="*/ 34 h 185"/>
                <a:gd name="T44" fmla="*/ 16 w 185"/>
                <a:gd name="T45" fmla="*/ 59 h 185"/>
                <a:gd name="T46" fmla="*/ 11 w 185"/>
                <a:gd name="T47" fmla="*/ 91 h 185"/>
                <a:gd name="T48" fmla="*/ 11 w 185"/>
                <a:gd name="T49" fmla="*/ 107 h 185"/>
                <a:gd name="T50" fmla="*/ 24 w 185"/>
                <a:gd name="T51" fmla="*/ 136 h 185"/>
                <a:gd name="T52" fmla="*/ 46 w 185"/>
                <a:gd name="T53" fmla="*/ 161 h 185"/>
                <a:gd name="T54" fmla="*/ 75 w 185"/>
                <a:gd name="T55" fmla="*/ 171 h 185"/>
                <a:gd name="T56" fmla="*/ 91 w 185"/>
                <a:gd name="T57" fmla="*/ 174 h 185"/>
                <a:gd name="T58" fmla="*/ 124 w 185"/>
                <a:gd name="T59" fmla="*/ 166 h 185"/>
                <a:gd name="T60" fmla="*/ 150 w 185"/>
                <a:gd name="T61" fmla="*/ 150 h 185"/>
                <a:gd name="T62" fmla="*/ 166 w 185"/>
                <a:gd name="T63" fmla="*/ 123 h 185"/>
                <a:gd name="T64" fmla="*/ 175 w 185"/>
                <a:gd name="T65" fmla="*/ 91 h 185"/>
                <a:gd name="T66" fmla="*/ 172 w 185"/>
                <a:gd name="T67" fmla="*/ 75 h 185"/>
                <a:gd name="T68" fmla="*/ 158 w 185"/>
                <a:gd name="T69" fmla="*/ 45 h 185"/>
                <a:gd name="T70" fmla="*/ 137 w 185"/>
                <a:gd name="T71" fmla="*/ 24 h 185"/>
                <a:gd name="T72" fmla="*/ 107 w 185"/>
                <a:gd name="T73" fmla="*/ 10 h 185"/>
                <a:gd name="T74" fmla="*/ 91 w 185"/>
                <a:gd name="T75" fmla="*/ 1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5" h="185">
                  <a:moveTo>
                    <a:pt x="91" y="185"/>
                  </a:moveTo>
                  <a:lnTo>
                    <a:pt x="91" y="185"/>
                  </a:lnTo>
                  <a:lnTo>
                    <a:pt x="73" y="182"/>
                  </a:lnTo>
                  <a:lnTo>
                    <a:pt x="57" y="177"/>
                  </a:lnTo>
                  <a:lnTo>
                    <a:pt x="40" y="169"/>
                  </a:lnTo>
                  <a:lnTo>
                    <a:pt x="27" y="158"/>
                  </a:lnTo>
                  <a:lnTo>
                    <a:pt x="14" y="144"/>
                  </a:lnTo>
                  <a:lnTo>
                    <a:pt x="6" y="128"/>
                  </a:lnTo>
                  <a:lnTo>
                    <a:pt x="0" y="11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7" y="26"/>
                  </a:lnTo>
                  <a:lnTo>
                    <a:pt x="40" y="16"/>
                  </a:lnTo>
                  <a:lnTo>
                    <a:pt x="57" y="5"/>
                  </a:lnTo>
                  <a:lnTo>
                    <a:pt x="73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10" y="0"/>
                  </a:lnTo>
                  <a:lnTo>
                    <a:pt x="129" y="5"/>
                  </a:lnTo>
                  <a:lnTo>
                    <a:pt x="142" y="16"/>
                  </a:lnTo>
                  <a:lnTo>
                    <a:pt x="158" y="26"/>
                  </a:lnTo>
                  <a:lnTo>
                    <a:pt x="169" y="40"/>
                  </a:lnTo>
                  <a:lnTo>
                    <a:pt x="177" y="56"/>
                  </a:lnTo>
                  <a:lnTo>
                    <a:pt x="183" y="72"/>
                  </a:lnTo>
                  <a:lnTo>
                    <a:pt x="185" y="91"/>
                  </a:lnTo>
                  <a:lnTo>
                    <a:pt x="185" y="91"/>
                  </a:lnTo>
                  <a:lnTo>
                    <a:pt x="183" y="110"/>
                  </a:lnTo>
                  <a:lnTo>
                    <a:pt x="177" y="128"/>
                  </a:lnTo>
                  <a:lnTo>
                    <a:pt x="169" y="144"/>
                  </a:lnTo>
                  <a:lnTo>
                    <a:pt x="158" y="158"/>
                  </a:lnTo>
                  <a:lnTo>
                    <a:pt x="142" y="169"/>
                  </a:lnTo>
                  <a:lnTo>
                    <a:pt x="129" y="177"/>
                  </a:lnTo>
                  <a:lnTo>
                    <a:pt x="110" y="182"/>
                  </a:lnTo>
                  <a:lnTo>
                    <a:pt x="91" y="185"/>
                  </a:lnTo>
                  <a:lnTo>
                    <a:pt x="91" y="185"/>
                  </a:lnTo>
                  <a:close/>
                  <a:moveTo>
                    <a:pt x="91" y="10"/>
                  </a:moveTo>
                  <a:lnTo>
                    <a:pt x="91" y="10"/>
                  </a:lnTo>
                  <a:lnTo>
                    <a:pt x="75" y="10"/>
                  </a:lnTo>
                  <a:lnTo>
                    <a:pt x="59" y="16"/>
                  </a:lnTo>
                  <a:lnTo>
                    <a:pt x="46" y="24"/>
                  </a:lnTo>
                  <a:lnTo>
                    <a:pt x="32" y="34"/>
                  </a:lnTo>
                  <a:lnTo>
                    <a:pt x="24" y="45"/>
                  </a:lnTo>
                  <a:lnTo>
                    <a:pt x="16" y="59"/>
                  </a:lnTo>
                  <a:lnTo>
                    <a:pt x="11" y="75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107"/>
                  </a:lnTo>
                  <a:lnTo>
                    <a:pt x="16" y="123"/>
                  </a:lnTo>
                  <a:lnTo>
                    <a:pt x="24" y="136"/>
                  </a:lnTo>
                  <a:lnTo>
                    <a:pt x="32" y="150"/>
                  </a:lnTo>
                  <a:lnTo>
                    <a:pt x="46" y="161"/>
                  </a:lnTo>
                  <a:lnTo>
                    <a:pt x="59" y="166"/>
                  </a:lnTo>
                  <a:lnTo>
                    <a:pt x="75" y="171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107" y="171"/>
                  </a:lnTo>
                  <a:lnTo>
                    <a:pt x="124" y="166"/>
                  </a:lnTo>
                  <a:lnTo>
                    <a:pt x="137" y="161"/>
                  </a:lnTo>
                  <a:lnTo>
                    <a:pt x="150" y="150"/>
                  </a:lnTo>
                  <a:lnTo>
                    <a:pt x="158" y="136"/>
                  </a:lnTo>
                  <a:lnTo>
                    <a:pt x="166" y="123"/>
                  </a:lnTo>
                  <a:lnTo>
                    <a:pt x="172" y="107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2" y="75"/>
                  </a:lnTo>
                  <a:lnTo>
                    <a:pt x="166" y="59"/>
                  </a:lnTo>
                  <a:lnTo>
                    <a:pt x="158" y="45"/>
                  </a:lnTo>
                  <a:lnTo>
                    <a:pt x="150" y="34"/>
                  </a:lnTo>
                  <a:lnTo>
                    <a:pt x="137" y="24"/>
                  </a:lnTo>
                  <a:lnTo>
                    <a:pt x="124" y="16"/>
                  </a:lnTo>
                  <a:lnTo>
                    <a:pt x="107" y="10"/>
                  </a:lnTo>
                  <a:lnTo>
                    <a:pt x="91" y="10"/>
                  </a:lnTo>
                  <a:lnTo>
                    <a:pt x="9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189" name="Freeform 370"/>
            <p:cNvSpPr/>
            <p:nvPr/>
          </p:nvSpPr>
          <p:spPr bwMode="auto">
            <a:xfrm>
              <a:off x="2811308" y="3241685"/>
              <a:ext cx="268287" cy="268287"/>
            </a:xfrm>
            <a:custGeom>
              <a:avLst/>
              <a:gdLst>
                <a:gd name="T0" fmla="*/ 169 w 169"/>
                <a:gd name="T1" fmla="*/ 84 h 169"/>
                <a:gd name="T2" fmla="*/ 169 w 169"/>
                <a:gd name="T3" fmla="*/ 84 h 169"/>
                <a:gd name="T4" fmla="*/ 167 w 169"/>
                <a:gd name="T5" fmla="*/ 102 h 169"/>
                <a:gd name="T6" fmla="*/ 161 w 169"/>
                <a:gd name="T7" fmla="*/ 118 h 169"/>
                <a:gd name="T8" fmla="*/ 153 w 169"/>
                <a:gd name="T9" fmla="*/ 132 h 169"/>
                <a:gd name="T10" fmla="*/ 145 w 169"/>
                <a:gd name="T11" fmla="*/ 145 h 169"/>
                <a:gd name="T12" fmla="*/ 132 w 169"/>
                <a:gd name="T13" fmla="*/ 156 h 169"/>
                <a:gd name="T14" fmla="*/ 118 w 169"/>
                <a:gd name="T15" fmla="*/ 161 h 169"/>
                <a:gd name="T16" fmla="*/ 102 w 169"/>
                <a:gd name="T17" fmla="*/ 167 h 169"/>
                <a:gd name="T18" fmla="*/ 84 w 169"/>
                <a:gd name="T19" fmla="*/ 169 h 169"/>
                <a:gd name="T20" fmla="*/ 84 w 169"/>
                <a:gd name="T21" fmla="*/ 169 h 169"/>
                <a:gd name="T22" fmla="*/ 68 w 169"/>
                <a:gd name="T23" fmla="*/ 167 h 169"/>
                <a:gd name="T24" fmla="*/ 51 w 169"/>
                <a:gd name="T25" fmla="*/ 161 h 169"/>
                <a:gd name="T26" fmla="*/ 38 w 169"/>
                <a:gd name="T27" fmla="*/ 156 h 169"/>
                <a:gd name="T28" fmla="*/ 25 w 169"/>
                <a:gd name="T29" fmla="*/ 145 h 169"/>
                <a:gd name="T30" fmla="*/ 14 w 169"/>
                <a:gd name="T31" fmla="*/ 132 h 169"/>
                <a:gd name="T32" fmla="*/ 6 w 169"/>
                <a:gd name="T33" fmla="*/ 118 h 169"/>
                <a:gd name="T34" fmla="*/ 0 w 169"/>
                <a:gd name="T35" fmla="*/ 102 h 169"/>
                <a:gd name="T36" fmla="*/ 0 w 169"/>
                <a:gd name="T37" fmla="*/ 84 h 169"/>
                <a:gd name="T38" fmla="*/ 0 w 169"/>
                <a:gd name="T39" fmla="*/ 84 h 169"/>
                <a:gd name="T40" fmla="*/ 0 w 169"/>
                <a:gd name="T41" fmla="*/ 67 h 169"/>
                <a:gd name="T42" fmla="*/ 6 w 169"/>
                <a:gd name="T43" fmla="*/ 51 h 169"/>
                <a:gd name="T44" fmla="*/ 14 w 169"/>
                <a:gd name="T45" fmla="*/ 38 h 169"/>
                <a:gd name="T46" fmla="*/ 25 w 169"/>
                <a:gd name="T47" fmla="*/ 25 h 169"/>
                <a:gd name="T48" fmla="*/ 38 w 169"/>
                <a:gd name="T49" fmla="*/ 14 h 169"/>
                <a:gd name="T50" fmla="*/ 51 w 169"/>
                <a:gd name="T51" fmla="*/ 6 h 169"/>
                <a:gd name="T52" fmla="*/ 68 w 169"/>
                <a:gd name="T53" fmla="*/ 0 h 169"/>
                <a:gd name="T54" fmla="*/ 84 w 169"/>
                <a:gd name="T55" fmla="*/ 0 h 169"/>
                <a:gd name="T56" fmla="*/ 84 w 169"/>
                <a:gd name="T57" fmla="*/ 0 h 169"/>
                <a:gd name="T58" fmla="*/ 102 w 169"/>
                <a:gd name="T59" fmla="*/ 0 h 169"/>
                <a:gd name="T60" fmla="*/ 118 w 169"/>
                <a:gd name="T61" fmla="*/ 6 h 169"/>
                <a:gd name="T62" fmla="*/ 132 w 169"/>
                <a:gd name="T63" fmla="*/ 14 h 169"/>
                <a:gd name="T64" fmla="*/ 145 w 169"/>
                <a:gd name="T65" fmla="*/ 25 h 169"/>
                <a:gd name="T66" fmla="*/ 153 w 169"/>
                <a:gd name="T67" fmla="*/ 38 h 169"/>
                <a:gd name="T68" fmla="*/ 161 w 169"/>
                <a:gd name="T69" fmla="*/ 51 h 169"/>
                <a:gd name="T70" fmla="*/ 167 w 169"/>
                <a:gd name="T71" fmla="*/ 67 h 169"/>
                <a:gd name="T72" fmla="*/ 169 w 169"/>
                <a:gd name="T73" fmla="*/ 84 h 169"/>
                <a:gd name="T74" fmla="*/ 169 w 169"/>
                <a:gd name="T7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lnTo>
                    <a:pt x="169" y="84"/>
                  </a:lnTo>
                  <a:lnTo>
                    <a:pt x="167" y="102"/>
                  </a:lnTo>
                  <a:lnTo>
                    <a:pt x="161" y="118"/>
                  </a:lnTo>
                  <a:lnTo>
                    <a:pt x="153" y="132"/>
                  </a:lnTo>
                  <a:lnTo>
                    <a:pt x="145" y="145"/>
                  </a:lnTo>
                  <a:lnTo>
                    <a:pt x="132" y="156"/>
                  </a:lnTo>
                  <a:lnTo>
                    <a:pt x="118" y="161"/>
                  </a:lnTo>
                  <a:lnTo>
                    <a:pt x="102" y="167"/>
                  </a:lnTo>
                  <a:lnTo>
                    <a:pt x="84" y="169"/>
                  </a:lnTo>
                  <a:lnTo>
                    <a:pt x="84" y="169"/>
                  </a:lnTo>
                  <a:lnTo>
                    <a:pt x="68" y="167"/>
                  </a:lnTo>
                  <a:lnTo>
                    <a:pt x="51" y="161"/>
                  </a:lnTo>
                  <a:lnTo>
                    <a:pt x="38" y="156"/>
                  </a:lnTo>
                  <a:lnTo>
                    <a:pt x="25" y="145"/>
                  </a:lnTo>
                  <a:lnTo>
                    <a:pt x="14" y="132"/>
                  </a:lnTo>
                  <a:lnTo>
                    <a:pt x="6" y="118"/>
                  </a:lnTo>
                  <a:lnTo>
                    <a:pt x="0" y="10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67"/>
                  </a:lnTo>
                  <a:lnTo>
                    <a:pt x="6" y="51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38" y="14"/>
                  </a:lnTo>
                  <a:lnTo>
                    <a:pt x="51" y="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18" y="6"/>
                  </a:lnTo>
                  <a:lnTo>
                    <a:pt x="132" y="14"/>
                  </a:lnTo>
                  <a:lnTo>
                    <a:pt x="145" y="25"/>
                  </a:lnTo>
                  <a:lnTo>
                    <a:pt x="153" y="38"/>
                  </a:lnTo>
                  <a:lnTo>
                    <a:pt x="161" y="51"/>
                  </a:lnTo>
                  <a:lnTo>
                    <a:pt x="167" y="67"/>
                  </a:lnTo>
                  <a:lnTo>
                    <a:pt x="169" y="84"/>
                  </a:lnTo>
                  <a:lnTo>
                    <a:pt x="169" y="84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1"/>
            <p:cNvSpPr>
              <a:spLocks noEditPoints="1"/>
            </p:cNvSpPr>
            <p:nvPr/>
          </p:nvSpPr>
          <p:spPr bwMode="auto">
            <a:xfrm>
              <a:off x="2803371" y="3233746"/>
              <a:ext cx="285750" cy="285750"/>
            </a:xfrm>
            <a:custGeom>
              <a:avLst/>
              <a:gdLst>
                <a:gd name="T0" fmla="*/ 89 w 180"/>
                <a:gd name="T1" fmla="*/ 180 h 180"/>
                <a:gd name="T2" fmla="*/ 54 w 180"/>
                <a:gd name="T3" fmla="*/ 172 h 180"/>
                <a:gd name="T4" fmla="*/ 24 w 180"/>
                <a:gd name="T5" fmla="*/ 153 h 180"/>
                <a:gd name="T6" fmla="*/ 5 w 180"/>
                <a:gd name="T7" fmla="*/ 123 h 180"/>
                <a:gd name="T8" fmla="*/ 0 w 180"/>
                <a:gd name="T9" fmla="*/ 89 h 180"/>
                <a:gd name="T10" fmla="*/ 0 w 180"/>
                <a:gd name="T11" fmla="*/ 72 h 180"/>
                <a:gd name="T12" fmla="*/ 14 w 180"/>
                <a:gd name="T13" fmla="*/ 40 h 180"/>
                <a:gd name="T14" fmla="*/ 38 w 180"/>
                <a:gd name="T15" fmla="*/ 13 h 180"/>
                <a:gd name="T16" fmla="*/ 70 w 180"/>
                <a:gd name="T17" fmla="*/ 0 h 180"/>
                <a:gd name="T18" fmla="*/ 89 w 180"/>
                <a:gd name="T19" fmla="*/ 0 h 180"/>
                <a:gd name="T20" fmla="*/ 123 w 180"/>
                <a:gd name="T21" fmla="*/ 5 h 180"/>
                <a:gd name="T22" fmla="*/ 153 w 180"/>
                <a:gd name="T23" fmla="*/ 27 h 180"/>
                <a:gd name="T24" fmla="*/ 172 w 180"/>
                <a:gd name="T25" fmla="*/ 54 h 180"/>
                <a:gd name="T26" fmla="*/ 180 w 180"/>
                <a:gd name="T27" fmla="*/ 89 h 180"/>
                <a:gd name="T28" fmla="*/ 177 w 180"/>
                <a:gd name="T29" fmla="*/ 107 h 180"/>
                <a:gd name="T30" fmla="*/ 164 w 180"/>
                <a:gd name="T31" fmla="*/ 140 h 180"/>
                <a:gd name="T32" fmla="*/ 140 w 180"/>
                <a:gd name="T33" fmla="*/ 164 h 180"/>
                <a:gd name="T34" fmla="*/ 107 w 180"/>
                <a:gd name="T35" fmla="*/ 177 h 180"/>
                <a:gd name="T36" fmla="*/ 89 w 180"/>
                <a:gd name="T37" fmla="*/ 180 h 180"/>
                <a:gd name="T38" fmla="*/ 89 w 180"/>
                <a:gd name="T39" fmla="*/ 11 h 180"/>
                <a:gd name="T40" fmla="*/ 59 w 180"/>
                <a:gd name="T41" fmla="*/ 16 h 180"/>
                <a:gd name="T42" fmla="*/ 32 w 180"/>
                <a:gd name="T43" fmla="*/ 32 h 180"/>
                <a:gd name="T44" fmla="*/ 16 w 180"/>
                <a:gd name="T45" fmla="*/ 59 h 180"/>
                <a:gd name="T46" fmla="*/ 11 w 180"/>
                <a:gd name="T47" fmla="*/ 89 h 180"/>
                <a:gd name="T48" fmla="*/ 11 w 180"/>
                <a:gd name="T49" fmla="*/ 105 h 180"/>
                <a:gd name="T50" fmla="*/ 24 w 180"/>
                <a:gd name="T51" fmla="*/ 134 h 180"/>
                <a:gd name="T52" fmla="*/ 46 w 180"/>
                <a:gd name="T53" fmla="*/ 156 h 180"/>
                <a:gd name="T54" fmla="*/ 73 w 180"/>
                <a:gd name="T55" fmla="*/ 166 h 180"/>
                <a:gd name="T56" fmla="*/ 89 w 180"/>
                <a:gd name="T57" fmla="*/ 169 h 180"/>
                <a:gd name="T58" fmla="*/ 121 w 180"/>
                <a:gd name="T59" fmla="*/ 164 h 180"/>
                <a:gd name="T60" fmla="*/ 145 w 180"/>
                <a:gd name="T61" fmla="*/ 145 h 180"/>
                <a:gd name="T62" fmla="*/ 164 w 180"/>
                <a:gd name="T63" fmla="*/ 121 h 180"/>
                <a:gd name="T64" fmla="*/ 169 w 180"/>
                <a:gd name="T65" fmla="*/ 89 h 180"/>
                <a:gd name="T66" fmla="*/ 166 w 180"/>
                <a:gd name="T67" fmla="*/ 72 h 180"/>
                <a:gd name="T68" fmla="*/ 156 w 180"/>
                <a:gd name="T69" fmla="*/ 46 h 180"/>
                <a:gd name="T70" fmla="*/ 134 w 180"/>
                <a:gd name="T71" fmla="*/ 24 h 180"/>
                <a:gd name="T72" fmla="*/ 105 w 180"/>
                <a:gd name="T73" fmla="*/ 11 h 180"/>
                <a:gd name="T74" fmla="*/ 89 w 180"/>
                <a:gd name="T75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180">
                  <a:moveTo>
                    <a:pt x="89" y="180"/>
                  </a:moveTo>
                  <a:lnTo>
                    <a:pt x="89" y="180"/>
                  </a:lnTo>
                  <a:lnTo>
                    <a:pt x="70" y="177"/>
                  </a:lnTo>
                  <a:lnTo>
                    <a:pt x="54" y="172"/>
                  </a:lnTo>
                  <a:lnTo>
                    <a:pt x="38" y="164"/>
                  </a:lnTo>
                  <a:lnTo>
                    <a:pt x="24" y="153"/>
                  </a:lnTo>
                  <a:lnTo>
                    <a:pt x="14" y="140"/>
                  </a:lnTo>
                  <a:lnTo>
                    <a:pt x="5" y="123"/>
                  </a:lnTo>
                  <a:lnTo>
                    <a:pt x="0" y="107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72"/>
                  </a:lnTo>
                  <a:lnTo>
                    <a:pt x="5" y="54"/>
                  </a:lnTo>
                  <a:lnTo>
                    <a:pt x="14" y="40"/>
                  </a:lnTo>
                  <a:lnTo>
                    <a:pt x="24" y="27"/>
                  </a:lnTo>
                  <a:lnTo>
                    <a:pt x="38" y="13"/>
                  </a:lnTo>
                  <a:lnTo>
                    <a:pt x="54" y="5"/>
                  </a:lnTo>
                  <a:lnTo>
                    <a:pt x="70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7" y="0"/>
                  </a:lnTo>
                  <a:lnTo>
                    <a:pt x="123" y="5"/>
                  </a:lnTo>
                  <a:lnTo>
                    <a:pt x="140" y="13"/>
                  </a:lnTo>
                  <a:lnTo>
                    <a:pt x="153" y="27"/>
                  </a:lnTo>
                  <a:lnTo>
                    <a:pt x="164" y="40"/>
                  </a:lnTo>
                  <a:lnTo>
                    <a:pt x="172" y="54"/>
                  </a:lnTo>
                  <a:lnTo>
                    <a:pt x="177" y="72"/>
                  </a:lnTo>
                  <a:lnTo>
                    <a:pt x="180" y="89"/>
                  </a:lnTo>
                  <a:lnTo>
                    <a:pt x="180" y="89"/>
                  </a:lnTo>
                  <a:lnTo>
                    <a:pt x="177" y="107"/>
                  </a:lnTo>
                  <a:lnTo>
                    <a:pt x="172" y="123"/>
                  </a:lnTo>
                  <a:lnTo>
                    <a:pt x="164" y="140"/>
                  </a:lnTo>
                  <a:lnTo>
                    <a:pt x="153" y="153"/>
                  </a:lnTo>
                  <a:lnTo>
                    <a:pt x="140" y="164"/>
                  </a:lnTo>
                  <a:lnTo>
                    <a:pt x="123" y="172"/>
                  </a:lnTo>
                  <a:lnTo>
                    <a:pt x="107" y="177"/>
                  </a:lnTo>
                  <a:lnTo>
                    <a:pt x="89" y="180"/>
                  </a:lnTo>
                  <a:lnTo>
                    <a:pt x="89" y="180"/>
                  </a:lnTo>
                  <a:close/>
                  <a:moveTo>
                    <a:pt x="89" y="11"/>
                  </a:moveTo>
                  <a:lnTo>
                    <a:pt x="89" y="11"/>
                  </a:lnTo>
                  <a:lnTo>
                    <a:pt x="73" y="11"/>
                  </a:lnTo>
                  <a:lnTo>
                    <a:pt x="59" y="16"/>
                  </a:lnTo>
                  <a:lnTo>
                    <a:pt x="46" y="24"/>
                  </a:lnTo>
                  <a:lnTo>
                    <a:pt x="32" y="32"/>
                  </a:lnTo>
                  <a:lnTo>
                    <a:pt x="24" y="46"/>
                  </a:lnTo>
                  <a:lnTo>
                    <a:pt x="16" y="59"/>
                  </a:lnTo>
                  <a:lnTo>
                    <a:pt x="11" y="72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1" y="105"/>
                  </a:lnTo>
                  <a:lnTo>
                    <a:pt x="16" y="121"/>
                  </a:lnTo>
                  <a:lnTo>
                    <a:pt x="24" y="134"/>
                  </a:lnTo>
                  <a:lnTo>
                    <a:pt x="32" y="145"/>
                  </a:lnTo>
                  <a:lnTo>
                    <a:pt x="46" y="156"/>
                  </a:lnTo>
                  <a:lnTo>
                    <a:pt x="59" y="164"/>
                  </a:lnTo>
                  <a:lnTo>
                    <a:pt x="73" y="166"/>
                  </a:lnTo>
                  <a:lnTo>
                    <a:pt x="89" y="169"/>
                  </a:lnTo>
                  <a:lnTo>
                    <a:pt x="89" y="169"/>
                  </a:lnTo>
                  <a:lnTo>
                    <a:pt x="105" y="166"/>
                  </a:lnTo>
                  <a:lnTo>
                    <a:pt x="121" y="164"/>
                  </a:lnTo>
                  <a:lnTo>
                    <a:pt x="134" y="156"/>
                  </a:lnTo>
                  <a:lnTo>
                    <a:pt x="145" y="145"/>
                  </a:lnTo>
                  <a:lnTo>
                    <a:pt x="156" y="134"/>
                  </a:lnTo>
                  <a:lnTo>
                    <a:pt x="164" y="121"/>
                  </a:lnTo>
                  <a:lnTo>
                    <a:pt x="166" y="105"/>
                  </a:lnTo>
                  <a:lnTo>
                    <a:pt x="169" y="89"/>
                  </a:lnTo>
                  <a:lnTo>
                    <a:pt x="169" y="89"/>
                  </a:lnTo>
                  <a:lnTo>
                    <a:pt x="166" y="72"/>
                  </a:lnTo>
                  <a:lnTo>
                    <a:pt x="164" y="59"/>
                  </a:lnTo>
                  <a:lnTo>
                    <a:pt x="156" y="46"/>
                  </a:lnTo>
                  <a:lnTo>
                    <a:pt x="145" y="32"/>
                  </a:lnTo>
                  <a:lnTo>
                    <a:pt x="134" y="24"/>
                  </a:lnTo>
                  <a:lnTo>
                    <a:pt x="121" y="16"/>
                  </a:lnTo>
                  <a:lnTo>
                    <a:pt x="105" y="11"/>
                  </a:lnTo>
                  <a:lnTo>
                    <a:pt x="89" y="11"/>
                  </a:lnTo>
                  <a:lnTo>
                    <a:pt x="8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191" name="Freeform 372"/>
            <p:cNvSpPr/>
            <p:nvPr/>
          </p:nvSpPr>
          <p:spPr bwMode="auto">
            <a:xfrm>
              <a:off x="3046258" y="2352684"/>
              <a:ext cx="238124" cy="242888"/>
            </a:xfrm>
            <a:custGeom>
              <a:avLst/>
              <a:gdLst>
                <a:gd name="T0" fmla="*/ 150 w 150"/>
                <a:gd name="T1" fmla="*/ 78 h 153"/>
                <a:gd name="T2" fmla="*/ 150 w 150"/>
                <a:gd name="T3" fmla="*/ 78 h 153"/>
                <a:gd name="T4" fmla="*/ 150 w 150"/>
                <a:gd name="T5" fmla="*/ 94 h 153"/>
                <a:gd name="T6" fmla="*/ 145 w 150"/>
                <a:gd name="T7" fmla="*/ 107 h 153"/>
                <a:gd name="T8" fmla="*/ 139 w 150"/>
                <a:gd name="T9" fmla="*/ 121 h 153"/>
                <a:gd name="T10" fmla="*/ 129 w 150"/>
                <a:gd name="T11" fmla="*/ 131 h 153"/>
                <a:gd name="T12" fmla="*/ 118 w 150"/>
                <a:gd name="T13" fmla="*/ 139 h 153"/>
                <a:gd name="T14" fmla="*/ 105 w 150"/>
                <a:gd name="T15" fmla="*/ 147 h 153"/>
                <a:gd name="T16" fmla="*/ 91 w 150"/>
                <a:gd name="T17" fmla="*/ 153 h 153"/>
                <a:gd name="T18" fmla="*/ 75 w 150"/>
                <a:gd name="T19" fmla="*/ 153 h 153"/>
                <a:gd name="T20" fmla="*/ 75 w 150"/>
                <a:gd name="T21" fmla="*/ 153 h 153"/>
                <a:gd name="T22" fmla="*/ 59 w 150"/>
                <a:gd name="T23" fmla="*/ 153 h 153"/>
                <a:gd name="T24" fmla="*/ 46 w 150"/>
                <a:gd name="T25" fmla="*/ 147 h 153"/>
                <a:gd name="T26" fmla="*/ 32 w 150"/>
                <a:gd name="T27" fmla="*/ 139 h 153"/>
                <a:gd name="T28" fmla="*/ 21 w 150"/>
                <a:gd name="T29" fmla="*/ 131 h 153"/>
                <a:gd name="T30" fmla="*/ 11 w 150"/>
                <a:gd name="T31" fmla="*/ 121 h 153"/>
                <a:gd name="T32" fmla="*/ 5 w 150"/>
                <a:gd name="T33" fmla="*/ 107 h 153"/>
                <a:gd name="T34" fmla="*/ 0 w 150"/>
                <a:gd name="T35" fmla="*/ 94 h 153"/>
                <a:gd name="T36" fmla="*/ 0 w 150"/>
                <a:gd name="T37" fmla="*/ 78 h 153"/>
                <a:gd name="T38" fmla="*/ 0 w 150"/>
                <a:gd name="T39" fmla="*/ 78 h 153"/>
                <a:gd name="T40" fmla="*/ 0 w 150"/>
                <a:gd name="T41" fmla="*/ 62 h 153"/>
                <a:gd name="T42" fmla="*/ 5 w 150"/>
                <a:gd name="T43" fmla="*/ 48 h 153"/>
                <a:gd name="T44" fmla="*/ 11 w 150"/>
                <a:gd name="T45" fmla="*/ 35 h 153"/>
                <a:gd name="T46" fmla="*/ 21 w 150"/>
                <a:gd name="T47" fmla="*/ 24 h 153"/>
                <a:gd name="T48" fmla="*/ 32 w 150"/>
                <a:gd name="T49" fmla="*/ 13 h 153"/>
                <a:gd name="T50" fmla="*/ 46 w 150"/>
                <a:gd name="T51" fmla="*/ 8 h 153"/>
                <a:gd name="T52" fmla="*/ 59 w 150"/>
                <a:gd name="T53" fmla="*/ 3 h 153"/>
                <a:gd name="T54" fmla="*/ 75 w 150"/>
                <a:gd name="T55" fmla="*/ 0 h 153"/>
                <a:gd name="T56" fmla="*/ 75 w 150"/>
                <a:gd name="T57" fmla="*/ 0 h 153"/>
                <a:gd name="T58" fmla="*/ 91 w 150"/>
                <a:gd name="T59" fmla="*/ 3 h 153"/>
                <a:gd name="T60" fmla="*/ 105 w 150"/>
                <a:gd name="T61" fmla="*/ 8 h 153"/>
                <a:gd name="T62" fmla="*/ 118 w 150"/>
                <a:gd name="T63" fmla="*/ 13 h 153"/>
                <a:gd name="T64" fmla="*/ 129 w 150"/>
                <a:gd name="T65" fmla="*/ 24 h 153"/>
                <a:gd name="T66" fmla="*/ 139 w 150"/>
                <a:gd name="T67" fmla="*/ 35 h 153"/>
                <a:gd name="T68" fmla="*/ 145 w 150"/>
                <a:gd name="T69" fmla="*/ 48 h 153"/>
                <a:gd name="T70" fmla="*/ 150 w 150"/>
                <a:gd name="T71" fmla="*/ 62 h 153"/>
                <a:gd name="T72" fmla="*/ 150 w 150"/>
                <a:gd name="T73" fmla="*/ 78 h 153"/>
                <a:gd name="T74" fmla="*/ 150 w 150"/>
                <a:gd name="T75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3">
                  <a:moveTo>
                    <a:pt x="150" y="78"/>
                  </a:moveTo>
                  <a:lnTo>
                    <a:pt x="150" y="78"/>
                  </a:lnTo>
                  <a:lnTo>
                    <a:pt x="150" y="94"/>
                  </a:lnTo>
                  <a:lnTo>
                    <a:pt x="145" y="107"/>
                  </a:lnTo>
                  <a:lnTo>
                    <a:pt x="139" y="121"/>
                  </a:lnTo>
                  <a:lnTo>
                    <a:pt x="129" y="131"/>
                  </a:lnTo>
                  <a:lnTo>
                    <a:pt x="118" y="139"/>
                  </a:lnTo>
                  <a:lnTo>
                    <a:pt x="105" y="147"/>
                  </a:lnTo>
                  <a:lnTo>
                    <a:pt x="91" y="153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59" y="153"/>
                  </a:lnTo>
                  <a:lnTo>
                    <a:pt x="46" y="147"/>
                  </a:lnTo>
                  <a:lnTo>
                    <a:pt x="32" y="139"/>
                  </a:lnTo>
                  <a:lnTo>
                    <a:pt x="21" y="131"/>
                  </a:lnTo>
                  <a:lnTo>
                    <a:pt x="11" y="121"/>
                  </a:lnTo>
                  <a:lnTo>
                    <a:pt x="5" y="107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62"/>
                  </a:lnTo>
                  <a:lnTo>
                    <a:pt x="5" y="48"/>
                  </a:lnTo>
                  <a:lnTo>
                    <a:pt x="11" y="35"/>
                  </a:lnTo>
                  <a:lnTo>
                    <a:pt x="21" y="24"/>
                  </a:lnTo>
                  <a:lnTo>
                    <a:pt x="32" y="13"/>
                  </a:lnTo>
                  <a:lnTo>
                    <a:pt x="46" y="8"/>
                  </a:lnTo>
                  <a:lnTo>
                    <a:pt x="59" y="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91" y="3"/>
                  </a:lnTo>
                  <a:lnTo>
                    <a:pt x="105" y="8"/>
                  </a:lnTo>
                  <a:lnTo>
                    <a:pt x="118" y="13"/>
                  </a:lnTo>
                  <a:lnTo>
                    <a:pt x="129" y="24"/>
                  </a:lnTo>
                  <a:lnTo>
                    <a:pt x="139" y="35"/>
                  </a:lnTo>
                  <a:lnTo>
                    <a:pt x="145" y="48"/>
                  </a:lnTo>
                  <a:lnTo>
                    <a:pt x="150" y="62"/>
                  </a:lnTo>
                  <a:lnTo>
                    <a:pt x="150" y="78"/>
                  </a:lnTo>
                  <a:lnTo>
                    <a:pt x="150" y="78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3"/>
            <p:cNvSpPr>
              <a:spLocks noEditPoints="1"/>
            </p:cNvSpPr>
            <p:nvPr/>
          </p:nvSpPr>
          <p:spPr bwMode="auto">
            <a:xfrm>
              <a:off x="3038321" y="2344746"/>
              <a:ext cx="254001" cy="258763"/>
            </a:xfrm>
            <a:custGeom>
              <a:avLst/>
              <a:gdLst>
                <a:gd name="T0" fmla="*/ 80 w 160"/>
                <a:gd name="T1" fmla="*/ 163 h 163"/>
                <a:gd name="T2" fmla="*/ 48 w 160"/>
                <a:gd name="T3" fmla="*/ 158 h 163"/>
                <a:gd name="T4" fmla="*/ 24 w 160"/>
                <a:gd name="T5" fmla="*/ 139 h 163"/>
                <a:gd name="T6" fmla="*/ 5 w 160"/>
                <a:gd name="T7" fmla="*/ 115 h 163"/>
                <a:gd name="T8" fmla="*/ 0 w 160"/>
                <a:gd name="T9" fmla="*/ 83 h 163"/>
                <a:gd name="T10" fmla="*/ 0 w 160"/>
                <a:gd name="T11" fmla="*/ 67 h 163"/>
                <a:gd name="T12" fmla="*/ 13 w 160"/>
                <a:gd name="T13" fmla="*/ 37 h 163"/>
                <a:gd name="T14" fmla="*/ 34 w 160"/>
                <a:gd name="T15" fmla="*/ 16 h 163"/>
                <a:gd name="T16" fmla="*/ 64 w 160"/>
                <a:gd name="T17" fmla="*/ 2 h 163"/>
                <a:gd name="T18" fmla="*/ 80 w 160"/>
                <a:gd name="T19" fmla="*/ 0 h 163"/>
                <a:gd name="T20" fmla="*/ 112 w 160"/>
                <a:gd name="T21" fmla="*/ 8 h 163"/>
                <a:gd name="T22" fmla="*/ 139 w 160"/>
                <a:gd name="T23" fmla="*/ 24 h 163"/>
                <a:gd name="T24" fmla="*/ 155 w 160"/>
                <a:gd name="T25" fmla="*/ 51 h 163"/>
                <a:gd name="T26" fmla="*/ 160 w 160"/>
                <a:gd name="T27" fmla="*/ 83 h 163"/>
                <a:gd name="T28" fmla="*/ 160 w 160"/>
                <a:gd name="T29" fmla="*/ 99 h 163"/>
                <a:gd name="T30" fmla="*/ 147 w 160"/>
                <a:gd name="T31" fmla="*/ 128 h 163"/>
                <a:gd name="T32" fmla="*/ 126 w 160"/>
                <a:gd name="T33" fmla="*/ 150 h 163"/>
                <a:gd name="T34" fmla="*/ 96 w 160"/>
                <a:gd name="T35" fmla="*/ 163 h 163"/>
                <a:gd name="T36" fmla="*/ 80 w 160"/>
                <a:gd name="T37" fmla="*/ 163 h 163"/>
                <a:gd name="T38" fmla="*/ 80 w 160"/>
                <a:gd name="T39" fmla="*/ 10 h 163"/>
                <a:gd name="T40" fmla="*/ 53 w 160"/>
                <a:gd name="T41" fmla="*/ 18 h 163"/>
                <a:gd name="T42" fmla="*/ 29 w 160"/>
                <a:gd name="T43" fmla="*/ 32 h 163"/>
                <a:gd name="T44" fmla="*/ 16 w 160"/>
                <a:gd name="T45" fmla="*/ 56 h 163"/>
                <a:gd name="T46" fmla="*/ 10 w 160"/>
                <a:gd name="T47" fmla="*/ 83 h 163"/>
                <a:gd name="T48" fmla="*/ 10 w 160"/>
                <a:gd name="T49" fmla="*/ 96 h 163"/>
                <a:gd name="T50" fmla="*/ 21 w 160"/>
                <a:gd name="T51" fmla="*/ 123 h 163"/>
                <a:gd name="T52" fmla="*/ 40 w 160"/>
                <a:gd name="T53" fmla="*/ 142 h 163"/>
                <a:gd name="T54" fmla="*/ 67 w 160"/>
                <a:gd name="T55" fmla="*/ 152 h 163"/>
                <a:gd name="T56" fmla="*/ 80 w 160"/>
                <a:gd name="T57" fmla="*/ 152 h 163"/>
                <a:gd name="T58" fmla="*/ 107 w 160"/>
                <a:gd name="T59" fmla="*/ 147 h 163"/>
                <a:gd name="T60" fmla="*/ 131 w 160"/>
                <a:gd name="T61" fmla="*/ 134 h 163"/>
                <a:gd name="T62" fmla="*/ 144 w 160"/>
                <a:gd name="T63" fmla="*/ 110 h 163"/>
                <a:gd name="T64" fmla="*/ 150 w 160"/>
                <a:gd name="T65" fmla="*/ 83 h 163"/>
                <a:gd name="T66" fmla="*/ 150 w 160"/>
                <a:gd name="T67" fmla="*/ 69 h 163"/>
                <a:gd name="T68" fmla="*/ 139 w 160"/>
                <a:gd name="T69" fmla="*/ 42 h 163"/>
                <a:gd name="T70" fmla="*/ 120 w 160"/>
                <a:gd name="T71" fmla="*/ 24 h 163"/>
                <a:gd name="T72" fmla="*/ 93 w 160"/>
                <a:gd name="T73" fmla="*/ 13 h 163"/>
                <a:gd name="T74" fmla="*/ 80 w 160"/>
                <a:gd name="T75" fmla="*/ 1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63">
                  <a:moveTo>
                    <a:pt x="80" y="163"/>
                  </a:moveTo>
                  <a:lnTo>
                    <a:pt x="80" y="163"/>
                  </a:lnTo>
                  <a:lnTo>
                    <a:pt x="64" y="163"/>
                  </a:lnTo>
                  <a:lnTo>
                    <a:pt x="48" y="158"/>
                  </a:lnTo>
                  <a:lnTo>
                    <a:pt x="34" y="150"/>
                  </a:lnTo>
                  <a:lnTo>
                    <a:pt x="24" y="139"/>
                  </a:lnTo>
                  <a:lnTo>
                    <a:pt x="13" y="128"/>
                  </a:lnTo>
                  <a:lnTo>
                    <a:pt x="5" y="115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67"/>
                  </a:lnTo>
                  <a:lnTo>
                    <a:pt x="5" y="51"/>
                  </a:lnTo>
                  <a:lnTo>
                    <a:pt x="13" y="37"/>
                  </a:lnTo>
                  <a:lnTo>
                    <a:pt x="24" y="24"/>
                  </a:lnTo>
                  <a:lnTo>
                    <a:pt x="34" y="16"/>
                  </a:lnTo>
                  <a:lnTo>
                    <a:pt x="48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6"/>
                  </a:lnTo>
                  <a:lnTo>
                    <a:pt x="139" y="24"/>
                  </a:lnTo>
                  <a:lnTo>
                    <a:pt x="147" y="37"/>
                  </a:lnTo>
                  <a:lnTo>
                    <a:pt x="155" y="51"/>
                  </a:lnTo>
                  <a:lnTo>
                    <a:pt x="160" y="67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0" y="99"/>
                  </a:lnTo>
                  <a:lnTo>
                    <a:pt x="155" y="115"/>
                  </a:lnTo>
                  <a:lnTo>
                    <a:pt x="147" y="128"/>
                  </a:lnTo>
                  <a:lnTo>
                    <a:pt x="139" y="139"/>
                  </a:lnTo>
                  <a:lnTo>
                    <a:pt x="126" y="150"/>
                  </a:lnTo>
                  <a:lnTo>
                    <a:pt x="112" y="158"/>
                  </a:lnTo>
                  <a:lnTo>
                    <a:pt x="96" y="163"/>
                  </a:lnTo>
                  <a:lnTo>
                    <a:pt x="80" y="163"/>
                  </a:lnTo>
                  <a:lnTo>
                    <a:pt x="80" y="163"/>
                  </a:lnTo>
                  <a:close/>
                  <a:moveTo>
                    <a:pt x="80" y="10"/>
                  </a:moveTo>
                  <a:lnTo>
                    <a:pt x="80" y="10"/>
                  </a:lnTo>
                  <a:lnTo>
                    <a:pt x="67" y="13"/>
                  </a:lnTo>
                  <a:lnTo>
                    <a:pt x="53" y="18"/>
                  </a:lnTo>
                  <a:lnTo>
                    <a:pt x="40" y="24"/>
                  </a:lnTo>
                  <a:lnTo>
                    <a:pt x="29" y="32"/>
                  </a:lnTo>
                  <a:lnTo>
                    <a:pt x="21" y="42"/>
                  </a:lnTo>
                  <a:lnTo>
                    <a:pt x="16" y="56"/>
                  </a:lnTo>
                  <a:lnTo>
                    <a:pt x="10" y="69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96"/>
                  </a:lnTo>
                  <a:lnTo>
                    <a:pt x="16" y="110"/>
                  </a:lnTo>
                  <a:lnTo>
                    <a:pt x="21" y="123"/>
                  </a:lnTo>
                  <a:lnTo>
                    <a:pt x="29" y="134"/>
                  </a:lnTo>
                  <a:lnTo>
                    <a:pt x="40" y="142"/>
                  </a:lnTo>
                  <a:lnTo>
                    <a:pt x="53" y="147"/>
                  </a:lnTo>
                  <a:lnTo>
                    <a:pt x="67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93" y="152"/>
                  </a:lnTo>
                  <a:lnTo>
                    <a:pt x="107" y="147"/>
                  </a:lnTo>
                  <a:lnTo>
                    <a:pt x="120" y="142"/>
                  </a:lnTo>
                  <a:lnTo>
                    <a:pt x="131" y="134"/>
                  </a:lnTo>
                  <a:lnTo>
                    <a:pt x="139" y="123"/>
                  </a:lnTo>
                  <a:lnTo>
                    <a:pt x="144" y="110"/>
                  </a:lnTo>
                  <a:lnTo>
                    <a:pt x="150" y="96"/>
                  </a:lnTo>
                  <a:lnTo>
                    <a:pt x="150" y="83"/>
                  </a:lnTo>
                  <a:lnTo>
                    <a:pt x="150" y="83"/>
                  </a:lnTo>
                  <a:lnTo>
                    <a:pt x="150" y="69"/>
                  </a:lnTo>
                  <a:lnTo>
                    <a:pt x="144" y="56"/>
                  </a:lnTo>
                  <a:lnTo>
                    <a:pt x="139" y="42"/>
                  </a:lnTo>
                  <a:lnTo>
                    <a:pt x="131" y="32"/>
                  </a:lnTo>
                  <a:lnTo>
                    <a:pt x="120" y="24"/>
                  </a:lnTo>
                  <a:lnTo>
                    <a:pt x="107" y="18"/>
                  </a:lnTo>
                  <a:lnTo>
                    <a:pt x="93" y="13"/>
                  </a:lnTo>
                  <a:lnTo>
                    <a:pt x="80" y="10"/>
                  </a:lnTo>
                  <a:lnTo>
                    <a:pt x="8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193" name="Freeform 374"/>
            <p:cNvSpPr/>
            <p:nvPr/>
          </p:nvSpPr>
          <p:spPr bwMode="auto">
            <a:xfrm>
              <a:off x="3501871" y="1595446"/>
              <a:ext cx="276226" cy="280989"/>
            </a:xfrm>
            <a:custGeom>
              <a:avLst/>
              <a:gdLst>
                <a:gd name="T0" fmla="*/ 174 w 174"/>
                <a:gd name="T1" fmla="*/ 88 h 177"/>
                <a:gd name="T2" fmla="*/ 174 w 174"/>
                <a:gd name="T3" fmla="*/ 88 h 177"/>
                <a:gd name="T4" fmla="*/ 172 w 174"/>
                <a:gd name="T5" fmla="*/ 107 h 177"/>
                <a:gd name="T6" fmla="*/ 169 w 174"/>
                <a:gd name="T7" fmla="*/ 123 h 177"/>
                <a:gd name="T8" fmla="*/ 161 w 174"/>
                <a:gd name="T9" fmla="*/ 136 h 177"/>
                <a:gd name="T10" fmla="*/ 150 w 174"/>
                <a:gd name="T11" fmla="*/ 150 h 177"/>
                <a:gd name="T12" fmla="*/ 137 w 174"/>
                <a:gd name="T13" fmla="*/ 160 h 177"/>
                <a:gd name="T14" fmla="*/ 121 w 174"/>
                <a:gd name="T15" fmla="*/ 169 h 177"/>
                <a:gd name="T16" fmla="*/ 104 w 174"/>
                <a:gd name="T17" fmla="*/ 174 h 177"/>
                <a:gd name="T18" fmla="*/ 86 w 174"/>
                <a:gd name="T19" fmla="*/ 177 h 177"/>
                <a:gd name="T20" fmla="*/ 86 w 174"/>
                <a:gd name="T21" fmla="*/ 177 h 177"/>
                <a:gd name="T22" fmla="*/ 70 w 174"/>
                <a:gd name="T23" fmla="*/ 174 h 177"/>
                <a:gd name="T24" fmla="*/ 54 w 174"/>
                <a:gd name="T25" fmla="*/ 169 h 177"/>
                <a:gd name="T26" fmla="*/ 37 w 174"/>
                <a:gd name="T27" fmla="*/ 160 h 177"/>
                <a:gd name="T28" fmla="*/ 24 w 174"/>
                <a:gd name="T29" fmla="*/ 150 h 177"/>
                <a:gd name="T30" fmla="*/ 13 w 174"/>
                <a:gd name="T31" fmla="*/ 136 h 177"/>
                <a:gd name="T32" fmla="*/ 5 w 174"/>
                <a:gd name="T33" fmla="*/ 123 h 177"/>
                <a:gd name="T34" fmla="*/ 0 w 174"/>
                <a:gd name="T35" fmla="*/ 107 h 177"/>
                <a:gd name="T36" fmla="*/ 0 w 174"/>
                <a:gd name="T37" fmla="*/ 88 h 177"/>
                <a:gd name="T38" fmla="*/ 0 w 174"/>
                <a:gd name="T39" fmla="*/ 88 h 177"/>
                <a:gd name="T40" fmla="*/ 0 w 174"/>
                <a:gd name="T41" fmla="*/ 72 h 177"/>
                <a:gd name="T42" fmla="*/ 5 w 174"/>
                <a:gd name="T43" fmla="*/ 53 h 177"/>
                <a:gd name="T44" fmla="*/ 13 w 174"/>
                <a:gd name="T45" fmla="*/ 40 h 177"/>
                <a:gd name="T46" fmla="*/ 24 w 174"/>
                <a:gd name="T47" fmla="*/ 26 h 177"/>
                <a:gd name="T48" fmla="*/ 37 w 174"/>
                <a:gd name="T49" fmla="*/ 16 h 177"/>
                <a:gd name="T50" fmla="*/ 54 w 174"/>
                <a:gd name="T51" fmla="*/ 8 h 177"/>
                <a:gd name="T52" fmla="*/ 70 w 174"/>
                <a:gd name="T53" fmla="*/ 2 h 177"/>
                <a:gd name="T54" fmla="*/ 86 w 174"/>
                <a:gd name="T55" fmla="*/ 0 h 177"/>
                <a:gd name="T56" fmla="*/ 86 w 174"/>
                <a:gd name="T57" fmla="*/ 0 h 177"/>
                <a:gd name="T58" fmla="*/ 104 w 174"/>
                <a:gd name="T59" fmla="*/ 2 h 177"/>
                <a:gd name="T60" fmla="*/ 121 w 174"/>
                <a:gd name="T61" fmla="*/ 8 h 177"/>
                <a:gd name="T62" fmla="*/ 137 w 174"/>
                <a:gd name="T63" fmla="*/ 16 h 177"/>
                <a:gd name="T64" fmla="*/ 150 w 174"/>
                <a:gd name="T65" fmla="*/ 26 h 177"/>
                <a:gd name="T66" fmla="*/ 161 w 174"/>
                <a:gd name="T67" fmla="*/ 40 h 177"/>
                <a:gd name="T68" fmla="*/ 169 w 174"/>
                <a:gd name="T69" fmla="*/ 53 h 177"/>
                <a:gd name="T70" fmla="*/ 172 w 174"/>
                <a:gd name="T71" fmla="*/ 72 h 177"/>
                <a:gd name="T72" fmla="*/ 174 w 174"/>
                <a:gd name="T73" fmla="*/ 88 h 177"/>
                <a:gd name="T74" fmla="*/ 174 w 174"/>
                <a:gd name="T75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7">
                  <a:moveTo>
                    <a:pt x="174" y="88"/>
                  </a:moveTo>
                  <a:lnTo>
                    <a:pt x="174" y="88"/>
                  </a:lnTo>
                  <a:lnTo>
                    <a:pt x="172" y="107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50" y="150"/>
                  </a:lnTo>
                  <a:lnTo>
                    <a:pt x="137" y="160"/>
                  </a:lnTo>
                  <a:lnTo>
                    <a:pt x="121" y="169"/>
                  </a:lnTo>
                  <a:lnTo>
                    <a:pt x="104" y="174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70" y="174"/>
                  </a:lnTo>
                  <a:lnTo>
                    <a:pt x="54" y="169"/>
                  </a:lnTo>
                  <a:lnTo>
                    <a:pt x="37" y="160"/>
                  </a:lnTo>
                  <a:lnTo>
                    <a:pt x="24" y="150"/>
                  </a:lnTo>
                  <a:lnTo>
                    <a:pt x="13" y="136"/>
                  </a:lnTo>
                  <a:lnTo>
                    <a:pt x="5" y="123"/>
                  </a:lnTo>
                  <a:lnTo>
                    <a:pt x="0" y="10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5" y="53"/>
                  </a:lnTo>
                  <a:lnTo>
                    <a:pt x="13" y="40"/>
                  </a:lnTo>
                  <a:lnTo>
                    <a:pt x="24" y="26"/>
                  </a:lnTo>
                  <a:lnTo>
                    <a:pt x="37" y="16"/>
                  </a:lnTo>
                  <a:lnTo>
                    <a:pt x="54" y="8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4" y="2"/>
                  </a:lnTo>
                  <a:lnTo>
                    <a:pt x="121" y="8"/>
                  </a:lnTo>
                  <a:lnTo>
                    <a:pt x="137" y="16"/>
                  </a:lnTo>
                  <a:lnTo>
                    <a:pt x="150" y="26"/>
                  </a:lnTo>
                  <a:lnTo>
                    <a:pt x="161" y="40"/>
                  </a:lnTo>
                  <a:lnTo>
                    <a:pt x="169" y="53"/>
                  </a:lnTo>
                  <a:lnTo>
                    <a:pt x="172" y="72"/>
                  </a:lnTo>
                  <a:lnTo>
                    <a:pt x="174" y="88"/>
                  </a:lnTo>
                  <a:lnTo>
                    <a:pt x="174" y="88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5"/>
            <p:cNvSpPr>
              <a:spLocks noEditPoints="1"/>
            </p:cNvSpPr>
            <p:nvPr/>
          </p:nvSpPr>
          <p:spPr bwMode="auto">
            <a:xfrm>
              <a:off x="3493934" y="1585922"/>
              <a:ext cx="293688" cy="298450"/>
            </a:xfrm>
            <a:custGeom>
              <a:avLst/>
              <a:gdLst>
                <a:gd name="T0" fmla="*/ 91 w 185"/>
                <a:gd name="T1" fmla="*/ 188 h 188"/>
                <a:gd name="T2" fmla="*/ 56 w 185"/>
                <a:gd name="T3" fmla="*/ 180 h 188"/>
                <a:gd name="T4" fmla="*/ 26 w 185"/>
                <a:gd name="T5" fmla="*/ 161 h 188"/>
                <a:gd name="T6" fmla="*/ 5 w 185"/>
                <a:gd name="T7" fmla="*/ 132 h 188"/>
                <a:gd name="T8" fmla="*/ 0 w 185"/>
                <a:gd name="T9" fmla="*/ 94 h 188"/>
                <a:gd name="T10" fmla="*/ 0 w 185"/>
                <a:gd name="T11" fmla="*/ 75 h 188"/>
                <a:gd name="T12" fmla="*/ 13 w 185"/>
                <a:gd name="T13" fmla="*/ 43 h 188"/>
                <a:gd name="T14" fmla="*/ 40 w 185"/>
                <a:gd name="T15" fmla="*/ 16 h 188"/>
                <a:gd name="T16" fmla="*/ 72 w 185"/>
                <a:gd name="T17" fmla="*/ 3 h 188"/>
                <a:gd name="T18" fmla="*/ 91 w 185"/>
                <a:gd name="T19" fmla="*/ 0 h 188"/>
                <a:gd name="T20" fmla="*/ 128 w 185"/>
                <a:gd name="T21" fmla="*/ 8 h 188"/>
                <a:gd name="T22" fmla="*/ 158 w 185"/>
                <a:gd name="T23" fmla="*/ 30 h 188"/>
                <a:gd name="T24" fmla="*/ 177 w 185"/>
                <a:gd name="T25" fmla="*/ 59 h 188"/>
                <a:gd name="T26" fmla="*/ 185 w 185"/>
                <a:gd name="T27" fmla="*/ 94 h 188"/>
                <a:gd name="T28" fmla="*/ 182 w 185"/>
                <a:gd name="T29" fmla="*/ 113 h 188"/>
                <a:gd name="T30" fmla="*/ 168 w 185"/>
                <a:gd name="T31" fmla="*/ 148 h 188"/>
                <a:gd name="T32" fmla="*/ 144 w 185"/>
                <a:gd name="T33" fmla="*/ 172 h 188"/>
                <a:gd name="T34" fmla="*/ 109 w 185"/>
                <a:gd name="T35" fmla="*/ 185 h 188"/>
                <a:gd name="T36" fmla="*/ 91 w 185"/>
                <a:gd name="T37" fmla="*/ 188 h 188"/>
                <a:gd name="T38" fmla="*/ 91 w 185"/>
                <a:gd name="T39" fmla="*/ 11 h 188"/>
                <a:gd name="T40" fmla="*/ 59 w 185"/>
                <a:gd name="T41" fmla="*/ 19 h 188"/>
                <a:gd name="T42" fmla="*/ 34 w 185"/>
                <a:gd name="T43" fmla="*/ 35 h 188"/>
                <a:gd name="T44" fmla="*/ 16 w 185"/>
                <a:gd name="T45" fmla="*/ 62 h 188"/>
                <a:gd name="T46" fmla="*/ 10 w 185"/>
                <a:gd name="T47" fmla="*/ 94 h 188"/>
                <a:gd name="T48" fmla="*/ 10 w 185"/>
                <a:gd name="T49" fmla="*/ 110 h 188"/>
                <a:gd name="T50" fmla="*/ 24 w 185"/>
                <a:gd name="T51" fmla="*/ 140 h 188"/>
                <a:gd name="T52" fmla="*/ 45 w 185"/>
                <a:gd name="T53" fmla="*/ 164 h 188"/>
                <a:gd name="T54" fmla="*/ 75 w 185"/>
                <a:gd name="T55" fmla="*/ 175 h 188"/>
                <a:gd name="T56" fmla="*/ 91 w 185"/>
                <a:gd name="T57" fmla="*/ 177 h 188"/>
                <a:gd name="T58" fmla="*/ 123 w 185"/>
                <a:gd name="T59" fmla="*/ 169 h 188"/>
                <a:gd name="T60" fmla="*/ 150 w 185"/>
                <a:gd name="T61" fmla="*/ 153 h 188"/>
                <a:gd name="T62" fmla="*/ 168 w 185"/>
                <a:gd name="T63" fmla="*/ 126 h 188"/>
                <a:gd name="T64" fmla="*/ 174 w 185"/>
                <a:gd name="T65" fmla="*/ 94 h 188"/>
                <a:gd name="T66" fmla="*/ 171 w 185"/>
                <a:gd name="T67" fmla="*/ 78 h 188"/>
                <a:gd name="T68" fmla="*/ 160 w 185"/>
                <a:gd name="T69" fmla="*/ 48 h 188"/>
                <a:gd name="T70" fmla="*/ 139 w 185"/>
                <a:gd name="T71" fmla="*/ 27 h 188"/>
                <a:gd name="T72" fmla="*/ 109 w 185"/>
                <a:gd name="T73" fmla="*/ 14 h 188"/>
                <a:gd name="T74" fmla="*/ 91 w 185"/>
                <a:gd name="T75" fmla="*/ 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5" h="188">
                  <a:moveTo>
                    <a:pt x="91" y="188"/>
                  </a:moveTo>
                  <a:lnTo>
                    <a:pt x="91" y="188"/>
                  </a:lnTo>
                  <a:lnTo>
                    <a:pt x="72" y="185"/>
                  </a:lnTo>
                  <a:lnTo>
                    <a:pt x="56" y="180"/>
                  </a:lnTo>
                  <a:lnTo>
                    <a:pt x="40" y="172"/>
                  </a:lnTo>
                  <a:lnTo>
                    <a:pt x="26" y="161"/>
                  </a:lnTo>
                  <a:lnTo>
                    <a:pt x="13" y="148"/>
                  </a:lnTo>
                  <a:lnTo>
                    <a:pt x="5" y="132"/>
                  </a:lnTo>
                  <a:lnTo>
                    <a:pt x="0" y="113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6" y="30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2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09" y="3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58" y="30"/>
                  </a:lnTo>
                  <a:lnTo>
                    <a:pt x="168" y="43"/>
                  </a:lnTo>
                  <a:lnTo>
                    <a:pt x="177" y="59"/>
                  </a:lnTo>
                  <a:lnTo>
                    <a:pt x="182" y="75"/>
                  </a:lnTo>
                  <a:lnTo>
                    <a:pt x="185" y="94"/>
                  </a:lnTo>
                  <a:lnTo>
                    <a:pt x="185" y="94"/>
                  </a:lnTo>
                  <a:lnTo>
                    <a:pt x="182" y="113"/>
                  </a:lnTo>
                  <a:lnTo>
                    <a:pt x="177" y="132"/>
                  </a:lnTo>
                  <a:lnTo>
                    <a:pt x="168" y="148"/>
                  </a:lnTo>
                  <a:lnTo>
                    <a:pt x="158" y="161"/>
                  </a:lnTo>
                  <a:lnTo>
                    <a:pt x="144" y="172"/>
                  </a:lnTo>
                  <a:lnTo>
                    <a:pt x="128" y="180"/>
                  </a:lnTo>
                  <a:lnTo>
                    <a:pt x="109" y="185"/>
                  </a:lnTo>
                  <a:lnTo>
                    <a:pt x="91" y="188"/>
                  </a:lnTo>
                  <a:lnTo>
                    <a:pt x="91" y="188"/>
                  </a:lnTo>
                  <a:close/>
                  <a:moveTo>
                    <a:pt x="91" y="11"/>
                  </a:moveTo>
                  <a:lnTo>
                    <a:pt x="91" y="11"/>
                  </a:lnTo>
                  <a:lnTo>
                    <a:pt x="75" y="14"/>
                  </a:lnTo>
                  <a:lnTo>
                    <a:pt x="59" y="19"/>
                  </a:lnTo>
                  <a:lnTo>
                    <a:pt x="45" y="27"/>
                  </a:lnTo>
                  <a:lnTo>
                    <a:pt x="34" y="35"/>
                  </a:lnTo>
                  <a:lnTo>
                    <a:pt x="24" y="48"/>
                  </a:lnTo>
                  <a:lnTo>
                    <a:pt x="16" y="62"/>
                  </a:lnTo>
                  <a:lnTo>
                    <a:pt x="10" y="78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0" y="110"/>
                  </a:lnTo>
                  <a:lnTo>
                    <a:pt x="16" y="126"/>
                  </a:lnTo>
                  <a:lnTo>
                    <a:pt x="24" y="140"/>
                  </a:lnTo>
                  <a:lnTo>
                    <a:pt x="34" y="153"/>
                  </a:lnTo>
                  <a:lnTo>
                    <a:pt x="45" y="164"/>
                  </a:lnTo>
                  <a:lnTo>
                    <a:pt x="59" y="169"/>
                  </a:lnTo>
                  <a:lnTo>
                    <a:pt x="75" y="175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109" y="175"/>
                  </a:lnTo>
                  <a:lnTo>
                    <a:pt x="123" y="169"/>
                  </a:lnTo>
                  <a:lnTo>
                    <a:pt x="139" y="164"/>
                  </a:lnTo>
                  <a:lnTo>
                    <a:pt x="150" y="153"/>
                  </a:lnTo>
                  <a:lnTo>
                    <a:pt x="160" y="140"/>
                  </a:lnTo>
                  <a:lnTo>
                    <a:pt x="168" y="126"/>
                  </a:lnTo>
                  <a:lnTo>
                    <a:pt x="171" y="110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1" y="78"/>
                  </a:lnTo>
                  <a:lnTo>
                    <a:pt x="168" y="62"/>
                  </a:lnTo>
                  <a:lnTo>
                    <a:pt x="160" y="48"/>
                  </a:lnTo>
                  <a:lnTo>
                    <a:pt x="150" y="35"/>
                  </a:lnTo>
                  <a:lnTo>
                    <a:pt x="139" y="27"/>
                  </a:lnTo>
                  <a:lnTo>
                    <a:pt x="123" y="19"/>
                  </a:lnTo>
                  <a:lnTo>
                    <a:pt x="109" y="14"/>
                  </a:lnTo>
                  <a:lnTo>
                    <a:pt x="91" y="11"/>
                  </a:lnTo>
                  <a:lnTo>
                    <a:pt x="9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195" name="Freeform 376"/>
            <p:cNvSpPr/>
            <p:nvPr/>
          </p:nvSpPr>
          <p:spPr bwMode="auto">
            <a:xfrm>
              <a:off x="4106708" y="1062047"/>
              <a:ext cx="263525" cy="265113"/>
            </a:xfrm>
            <a:custGeom>
              <a:avLst/>
              <a:gdLst>
                <a:gd name="T0" fmla="*/ 166 w 166"/>
                <a:gd name="T1" fmla="*/ 83 h 167"/>
                <a:gd name="T2" fmla="*/ 166 w 166"/>
                <a:gd name="T3" fmla="*/ 83 h 167"/>
                <a:gd name="T4" fmla="*/ 163 w 166"/>
                <a:gd name="T5" fmla="*/ 100 h 167"/>
                <a:gd name="T6" fmla="*/ 161 w 166"/>
                <a:gd name="T7" fmla="*/ 116 h 167"/>
                <a:gd name="T8" fmla="*/ 153 w 166"/>
                <a:gd name="T9" fmla="*/ 129 h 167"/>
                <a:gd name="T10" fmla="*/ 142 w 166"/>
                <a:gd name="T11" fmla="*/ 142 h 167"/>
                <a:gd name="T12" fmla="*/ 128 w 166"/>
                <a:gd name="T13" fmla="*/ 153 h 167"/>
                <a:gd name="T14" fmla="*/ 115 w 166"/>
                <a:gd name="T15" fmla="*/ 159 h 167"/>
                <a:gd name="T16" fmla="*/ 99 w 166"/>
                <a:gd name="T17" fmla="*/ 164 h 167"/>
                <a:gd name="T18" fmla="*/ 83 w 166"/>
                <a:gd name="T19" fmla="*/ 167 h 167"/>
                <a:gd name="T20" fmla="*/ 83 w 166"/>
                <a:gd name="T21" fmla="*/ 167 h 167"/>
                <a:gd name="T22" fmla="*/ 67 w 166"/>
                <a:gd name="T23" fmla="*/ 164 h 167"/>
                <a:gd name="T24" fmla="*/ 51 w 166"/>
                <a:gd name="T25" fmla="*/ 159 h 167"/>
                <a:gd name="T26" fmla="*/ 37 w 166"/>
                <a:gd name="T27" fmla="*/ 153 h 167"/>
                <a:gd name="T28" fmla="*/ 24 w 166"/>
                <a:gd name="T29" fmla="*/ 142 h 167"/>
                <a:gd name="T30" fmla="*/ 16 w 166"/>
                <a:gd name="T31" fmla="*/ 129 h 167"/>
                <a:gd name="T32" fmla="*/ 8 w 166"/>
                <a:gd name="T33" fmla="*/ 116 h 167"/>
                <a:gd name="T34" fmla="*/ 2 w 166"/>
                <a:gd name="T35" fmla="*/ 100 h 167"/>
                <a:gd name="T36" fmla="*/ 0 w 166"/>
                <a:gd name="T37" fmla="*/ 83 h 167"/>
                <a:gd name="T38" fmla="*/ 0 w 166"/>
                <a:gd name="T39" fmla="*/ 83 h 167"/>
                <a:gd name="T40" fmla="*/ 2 w 166"/>
                <a:gd name="T41" fmla="*/ 67 h 167"/>
                <a:gd name="T42" fmla="*/ 8 w 166"/>
                <a:gd name="T43" fmla="*/ 51 h 167"/>
                <a:gd name="T44" fmla="*/ 16 w 166"/>
                <a:gd name="T45" fmla="*/ 38 h 167"/>
                <a:gd name="T46" fmla="*/ 24 w 166"/>
                <a:gd name="T47" fmla="*/ 24 h 167"/>
                <a:gd name="T48" fmla="*/ 37 w 166"/>
                <a:gd name="T49" fmla="*/ 14 h 167"/>
                <a:gd name="T50" fmla="*/ 51 w 166"/>
                <a:gd name="T51" fmla="*/ 8 h 167"/>
                <a:gd name="T52" fmla="*/ 67 w 166"/>
                <a:gd name="T53" fmla="*/ 3 h 167"/>
                <a:gd name="T54" fmla="*/ 83 w 166"/>
                <a:gd name="T55" fmla="*/ 0 h 167"/>
                <a:gd name="T56" fmla="*/ 83 w 166"/>
                <a:gd name="T57" fmla="*/ 0 h 167"/>
                <a:gd name="T58" fmla="*/ 99 w 166"/>
                <a:gd name="T59" fmla="*/ 3 h 167"/>
                <a:gd name="T60" fmla="*/ 115 w 166"/>
                <a:gd name="T61" fmla="*/ 8 h 167"/>
                <a:gd name="T62" fmla="*/ 128 w 166"/>
                <a:gd name="T63" fmla="*/ 14 h 167"/>
                <a:gd name="T64" fmla="*/ 142 w 166"/>
                <a:gd name="T65" fmla="*/ 24 h 167"/>
                <a:gd name="T66" fmla="*/ 153 w 166"/>
                <a:gd name="T67" fmla="*/ 38 h 167"/>
                <a:gd name="T68" fmla="*/ 161 w 166"/>
                <a:gd name="T69" fmla="*/ 51 h 167"/>
                <a:gd name="T70" fmla="*/ 163 w 166"/>
                <a:gd name="T71" fmla="*/ 67 h 167"/>
                <a:gd name="T72" fmla="*/ 166 w 166"/>
                <a:gd name="T73" fmla="*/ 83 h 167"/>
                <a:gd name="T74" fmla="*/ 166 w 166"/>
                <a:gd name="T75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67">
                  <a:moveTo>
                    <a:pt x="166" y="83"/>
                  </a:moveTo>
                  <a:lnTo>
                    <a:pt x="166" y="83"/>
                  </a:lnTo>
                  <a:lnTo>
                    <a:pt x="163" y="100"/>
                  </a:lnTo>
                  <a:lnTo>
                    <a:pt x="161" y="116"/>
                  </a:lnTo>
                  <a:lnTo>
                    <a:pt x="153" y="129"/>
                  </a:lnTo>
                  <a:lnTo>
                    <a:pt x="142" y="142"/>
                  </a:lnTo>
                  <a:lnTo>
                    <a:pt x="128" y="153"/>
                  </a:lnTo>
                  <a:lnTo>
                    <a:pt x="115" y="159"/>
                  </a:lnTo>
                  <a:lnTo>
                    <a:pt x="99" y="164"/>
                  </a:lnTo>
                  <a:lnTo>
                    <a:pt x="83" y="167"/>
                  </a:lnTo>
                  <a:lnTo>
                    <a:pt x="83" y="167"/>
                  </a:lnTo>
                  <a:lnTo>
                    <a:pt x="67" y="164"/>
                  </a:lnTo>
                  <a:lnTo>
                    <a:pt x="51" y="159"/>
                  </a:lnTo>
                  <a:lnTo>
                    <a:pt x="37" y="153"/>
                  </a:lnTo>
                  <a:lnTo>
                    <a:pt x="24" y="142"/>
                  </a:lnTo>
                  <a:lnTo>
                    <a:pt x="16" y="129"/>
                  </a:lnTo>
                  <a:lnTo>
                    <a:pt x="8" y="116"/>
                  </a:lnTo>
                  <a:lnTo>
                    <a:pt x="2" y="100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67"/>
                  </a:lnTo>
                  <a:lnTo>
                    <a:pt x="8" y="51"/>
                  </a:lnTo>
                  <a:lnTo>
                    <a:pt x="16" y="38"/>
                  </a:lnTo>
                  <a:lnTo>
                    <a:pt x="24" y="24"/>
                  </a:lnTo>
                  <a:lnTo>
                    <a:pt x="37" y="14"/>
                  </a:lnTo>
                  <a:lnTo>
                    <a:pt x="51" y="8"/>
                  </a:lnTo>
                  <a:lnTo>
                    <a:pt x="67" y="3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99" y="3"/>
                  </a:lnTo>
                  <a:lnTo>
                    <a:pt x="115" y="8"/>
                  </a:lnTo>
                  <a:lnTo>
                    <a:pt x="128" y="14"/>
                  </a:lnTo>
                  <a:lnTo>
                    <a:pt x="142" y="24"/>
                  </a:lnTo>
                  <a:lnTo>
                    <a:pt x="153" y="38"/>
                  </a:lnTo>
                  <a:lnTo>
                    <a:pt x="161" y="51"/>
                  </a:lnTo>
                  <a:lnTo>
                    <a:pt x="163" y="67"/>
                  </a:lnTo>
                  <a:lnTo>
                    <a:pt x="166" y="83"/>
                  </a:lnTo>
                  <a:lnTo>
                    <a:pt x="166" y="83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7"/>
            <p:cNvSpPr>
              <a:spLocks noEditPoints="1"/>
            </p:cNvSpPr>
            <p:nvPr/>
          </p:nvSpPr>
          <p:spPr bwMode="auto">
            <a:xfrm>
              <a:off x="4097185" y="1054111"/>
              <a:ext cx="280988" cy="280989"/>
            </a:xfrm>
            <a:custGeom>
              <a:avLst/>
              <a:gdLst>
                <a:gd name="T0" fmla="*/ 89 w 177"/>
                <a:gd name="T1" fmla="*/ 177 h 177"/>
                <a:gd name="T2" fmla="*/ 54 w 177"/>
                <a:gd name="T3" fmla="*/ 169 h 177"/>
                <a:gd name="T4" fmla="*/ 27 w 177"/>
                <a:gd name="T5" fmla="*/ 150 h 177"/>
                <a:gd name="T6" fmla="*/ 8 w 177"/>
                <a:gd name="T7" fmla="*/ 123 h 177"/>
                <a:gd name="T8" fmla="*/ 0 w 177"/>
                <a:gd name="T9" fmla="*/ 88 h 177"/>
                <a:gd name="T10" fmla="*/ 3 w 177"/>
                <a:gd name="T11" fmla="*/ 70 h 177"/>
                <a:gd name="T12" fmla="*/ 16 w 177"/>
                <a:gd name="T13" fmla="*/ 40 h 177"/>
                <a:gd name="T14" fmla="*/ 41 w 177"/>
                <a:gd name="T15" fmla="*/ 16 h 177"/>
                <a:gd name="T16" fmla="*/ 73 w 177"/>
                <a:gd name="T17" fmla="*/ 3 h 177"/>
                <a:gd name="T18" fmla="*/ 89 w 177"/>
                <a:gd name="T19" fmla="*/ 0 h 177"/>
                <a:gd name="T20" fmla="*/ 124 w 177"/>
                <a:gd name="T21" fmla="*/ 8 h 177"/>
                <a:gd name="T22" fmla="*/ 150 w 177"/>
                <a:gd name="T23" fmla="*/ 27 h 177"/>
                <a:gd name="T24" fmla="*/ 172 w 177"/>
                <a:gd name="T25" fmla="*/ 54 h 177"/>
                <a:gd name="T26" fmla="*/ 177 w 177"/>
                <a:gd name="T27" fmla="*/ 88 h 177"/>
                <a:gd name="T28" fmla="*/ 175 w 177"/>
                <a:gd name="T29" fmla="*/ 107 h 177"/>
                <a:gd name="T30" fmla="*/ 161 w 177"/>
                <a:gd name="T31" fmla="*/ 137 h 177"/>
                <a:gd name="T32" fmla="*/ 140 w 177"/>
                <a:gd name="T33" fmla="*/ 161 h 177"/>
                <a:gd name="T34" fmla="*/ 108 w 177"/>
                <a:gd name="T35" fmla="*/ 174 h 177"/>
                <a:gd name="T36" fmla="*/ 89 w 177"/>
                <a:gd name="T37" fmla="*/ 177 h 177"/>
                <a:gd name="T38" fmla="*/ 89 w 177"/>
                <a:gd name="T39" fmla="*/ 11 h 177"/>
                <a:gd name="T40" fmla="*/ 59 w 177"/>
                <a:gd name="T41" fmla="*/ 16 h 177"/>
                <a:gd name="T42" fmla="*/ 35 w 177"/>
                <a:gd name="T43" fmla="*/ 35 h 177"/>
                <a:gd name="T44" fmla="*/ 19 w 177"/>
                <a:gd name="T45" fmla="*/ 59 h 177"/>
                <a:gd name="T46" fmla="*/ 11 w 177"/>
                <a:gd name="T47" fmla="*/ 88 h 177"/>
                <a:gd name="T48" fmla="*/ 14 w 177"/>
                <a:gd name="T49" fmla="*/ 105 h 177"/>
                <a:gd name="T50" fmla="*/ 24 w 177"/>
                <a:gd name="T51" fmla="*/ 131 h 177"/>
                <a:gd name="T52" fmla="*/ 46 w 177"/>
                <a:gd name="T53" fmla="*/ 153 h 177"/>
                <a:gd name="T54" fmla="*/ 73 w 177"/>
                <a:gd name="T55" fmla="*/ 164 h 177"/>
                <a:gd name="T56" fmla="*/ 89 w 177"/>
                <a:gd name="T57" fmla="*/ 166 h 177"/>
                <a:gd name="T58" fmla="*/ 118 w 177"/>
                <a:gd name="T59" fmla="*/ 161 h 177"/>
                <a:gd name="T60" fmla="*/ 145 w 177"/>
                <a:gd name="T61" fmla="*/ 142 h 177"/>
                <a:gd name="T62" fmla="*/ 161 w 177"/>
                <a:gd name="T63" fmla="*/ 118 h 177"/>
                <a:gd name="T64" fmla="*/ 167 w 177"/>
                <a:gd name="T65" fmla="*/ 88 h 177"/>
                <a:gd name="T66" fmla="*/ 167 w 177"/>
                <a:gd name="T67" fmla="*/ 72 h 177"/>
                <a:gd name="T68" fmla="*/ 153 w 177"/>
                <a:gd name="T69" fmla="*/ 46 h 177"/>
                <a:gd name="T70" fmla="*/ 132 w 177"/>
                <a:gd name="T71" fmla="*/ 24 h 177"/>
                <a:gd name="T72" fmla="*/ 105 w 177"/>
                <a:gd name="T73" fmla="*/ 13 h 177"/>
                <a:gd name="T74" fmla="*/ 89 w 177"/>
                <a:gd name="T75" fmla="*/ 1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lnTo>
                    <a:pt x="89" y="177"/>
                  </a:lnTo>
                  <a:lnTo>
                    <a:pt x="73" y="174"/>
                  </a:lnTo>
                  <a:lnTo>
                    <a:pt x="54" y="169"/>
                  </a:lnTo>
                  <a:lnTo>
                    <a:pt x="41" y="161"/>
                  </a:lnTo>
                  <a:lnTo>
                    <a:pt x="27" y="150"/>
                  </a:lnTo>
                  <a:lnTo>
                    <a:pt x="16" y="137"/>
                  </a:lnTo>
                  <a:lnTo>
                    <a:pt x="8" y="123"/>
                  </a:lnTo>
                  <a:lnTo>
                    <a:pt x="3" y="10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" y="70"/>
                  </a:lnTo>
                  <a:lnTo>
                    <a:pt x="8" y="54"/>
                  </a:lnTo>
                  <a:lnTo>
                    <a:pt x="16" y="40"/>
                  </a:lnTo>
                  <a:lnTo>
                    <a:pt x="27" y="27"/>
                  </a:lnTo>
                  <a:lnTo>
                    <a:pt x="41" y="16"/>
                  </a:lnTo>
                  <a:lnTo>
                    <a:pt x="54" y="8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8" y="3"/>
                  </a:lnTo>
                  <a:lnTo>
                    <a:pt x="124" y="8"/>
                  </a:lnTo>
                  <a:lnTo>
                    <a:pt x="140" y="16"/>
                  </a:lnTo>
                  <a:lnTo>
                    <a:pt x="150" y="27"/>
                  </a:lnTo>
                  <a:lnTo>
                    <a:pt x="161" y="40"/>
                  </a:lnTo>
                  <a:lnTo>
                    <a:pt x="172" y="54"/>
                  </a:lnTo>
                  <a:lnTo>
                    <a:pt x="175" y="70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5" y="107"/>
                  </a:lnTo>
                  <a:lnTo>
                    <a:pt x="172" y="123"/>
                  </a:lnTo>
                  <a:lnTo>
                    <a:pt x="161" y="137"/>
                  </a:lnTo>
                  <a:lnTo>
                    <a:pt x="150" y="150"/>
                  </a:lnTo>
                  <a:lnTo>
                    <a:pt x="140" y="161"/>
                  </a:lnTo>
                  <a:lnTo>
                    <a:pt x="124" y="169"/>
                  </a:lnTo>
                  <a:lnTo>
                    <a:pt x="108" y="174"/>
                  </a:lnTo>
                  <a:lnTo>
                    <a:pt x="89" y="177"/>
                  </a:lnTo>
                  <a:lnTo>
                    <a:pt x="89" y="177"/>
                  </a:lnTo>
                  <a:close/>
                  <a:moveTo>
                    <a:pt x="89" y="11"/>
                  </a:moveTo>
                  <a:lnTo>
                    <a:pt x="89" y="11"/>
                  </a:lnTo>
                  <a:lnTo>
                    <a:pt x="73" y="13"/>
                  </a:lnTo>
                  <a:lnTo>
                    <a:pt x="59" y="16"/>
                  </a:lnTo>
                  <a:lnTo>
                    <a:pt x="46" y="24"/>
                  </a:lnTo>
                  <a:lnTo>
                    <a:pt x="35" y="35"/>
                  </a:lnTo>
                  <a:lnTo>
                    <a:pt x="24" y="46"/>
                  </a:lnTo>
                  <a:lnTo>
                    <a:pt x="19" y="59"/>
                  </a:lnTo>
                  <a:lnTo>
                    <a:pt x="14" y="72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4" y="105"/>
                  </a:lnTo>
                  <a:lnTo>
                    <a:pt x="19" y="118"/>
                  </a:lnTo>
                  <a:lnTo>
                    <a:pt x="24" y="131"/>
                  </a:lnTo>
                  <a:lnTo>
                    <a:pt x="35" y="142"/>
                  </a:lnTo>
                  <a:lnTo>
                    <a:pt x="46" y="153"/>
                  </a:lnTo>
                  <a:lnTo>
                    <a:pt x="59" y="161"/>
                  </a:lnTo>
                  <a:lnTo>
                    <a:pt x="73" y="164"/>
                  </a:lnTo>
                  <a:lnTo>
                    <a:pt x="89" y="166"/>
                  </a:lnTo>
                  <a:lnTo>
                    <a:pt x="89" y="166"/>
                  </a:lnTo>
                  <a:lnTo>
                    <a:pt x="105" y="164"/>
                  </a:lnTo>
                  <a:lnTo>
                    <a:pt x="118" y="161"/>
                  </a:lnTo>
                  <a:lnTo>
                    <a:pt x="132" y="153"/>
                  </a:lnTo>
                  <a:lnTo>
                    <a:pt x="145" y="142"/>
                  </a:lnTo>
                  <a:lnTo>
                    <a:pt x="153" y="131"/>
                  </a:lnTo>
                  <a:lnTo>
                    <a:pt x="161" y="118"/>
                  </a:lnTo>
                  <a:lnTo>
                    <a:pt x="167" y="105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67" y="72"/>
                  </a:lnTo>
                  <a:lnTo>
                    <a:pt x="161" y="59"/>
                  </a:lnTo>
                  <a:lnTo>
                    <a:pt x="153" y="46"/>
                  </a:lnTo>
                  <a:lnTo>
                    <a:pt x="145" y="35"/>
                  </a:lnTo>
                  <a:lnTo>
                    <a:pt x="132" y="24"/>
                  </a:lnTo>
                  <a:lnTo>
                    <a:pt x="118" y="16"/>
                  </a:lnTo>
                  <a:lnTo>
                    <a:pt x="105" y="13"/>
                  </a:lnTo>
                  <a:lnTo>
                    <a:pt x="89" y="11"/>
                  </a:lnTo>
                  <a:lnTo>
                    <a:pt x="8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197" name="Freeform 378"/>
            <p:cNvSpPr/>
            <p:nvPr/>
          </p:nvSpPr>
          <p:spPr bwMode="auto">
            <a:xfrm>
              <a:off x="4838546" y="735021"/>
              <a:ext cx="238124" cy="238124"/>
            </a:xfrm>
            <a:custGeom>
              <a:avLst/>
              <a:gdLst>
                <a:gd name="T0" fmla="*/ 150 w 150"/>
                <a:gd name="T1" fmla="*/ 75 h 150"/>
                <a:gd name="T2" fmla="*/ 150 w 150"/>
                <a:gd name="T3" fmla="*/ 75 h 150"/>
                <a:gd name="T4" fmla="*/ 147 w 150"/>
                <a:gd name="T5" fmla="*/ 91 h 150"/>
                <a:gd name="T6" fmla="*/ 142 w 150"/>
                <a:gd name="T7" fmla="*/ 104 h 150"/>
                <a:gd name="T8" fmla="*/ 137 w 150"/>
                <a:gd name="T9" fmla="*/ 118 h 150"/>
                <a:gd name="T10" fmla="*/ 126 w 150"/>
                <a:gd name="T11" fmla="*/ 129 h 150"/>
                <a:gd name="T12" fmla="*/ 115 w 150"/>
                <a:gd name="T13" fmla="*/ 139 h 150"/>
                <a:gd name="T14" fmla="*/ 104 w 150"/>
                <a:gd name="T15" fmla="*/ 145 h 150"/>
                <a:gd name="T16" fmla="*/ 88 w 150"/>
                <a:gd name="T17" fmla="*/ 150 h 150"/>
                <a:gd name="T18" fmla="*/ 75 w 150"/>
                <a:gd name="T19" fmla="*/ 150 h 150"/>
                <a:gd name="T20" fmla="*/ 75 w 150"/>
                <a:gd name="T21" fmla="*/ 150 h 150"/>
                <a:gd name="T22" fmla="*/ 59 w 150"/>
                <a:gd name="T23" fmla="*/ 150 h 150"/>
                <a:gd name="T24" fmla="*/ 46 w 150"/>
                <a:gd name="T25" fmla="*/ 145 h 150"/>
                <a:gd name="T26" fmla="*/ 32 w 150"/>
                <a:gd name="T27" fmla="*/ 139 h 150"/>
                <a:gd name="T28" fmla="*/ 21 w 150"/>
                <a:gd name="T29" fmla="*/ 129 h 150"/>
                <a:gd name="T30" fmla="*/ 11 w 150"/>
                <a:gd name="T31" fmla="*/ 118 h 150"/>
                <a:gd name="T32" fmla="*/ 5 w 150"/>
                <a:gd name="T33" fmla="*/ 104 h 150"/>
                <a:gd name="T34" fmla="*/ 0 w 150"/>
                <a:gd name="T35" fmla="*/ 91 h 150"/>
                <a:gd name="T36" fmla="*/ 0 w 150"/>
                <a:gd name="T37" fmla="*/ 75 h 150"/>
                <a:gd name="T38" fmla="*/ 0 w 150"/>
                <a:gd name="T39" fmla="*/ 75 h 150"/>
                <a:gd name="T40" fmla="*/ 0 w 150"/>
                <a:gd name="T41" fmla="*/ 62 h 150"/>
                <a:gd name="T42" fmla="*/ 5 w 150"/>
                <a:gd name="T43" fmla="*/ 48 h 150"/>
                <a:gd name="T44" fmla="*/ 11 w 150"/>
                <a:gd name="T45" fmla="*/ 35 h 150"/>
                <a:gd name="T46" fmla="*/ 21 w 150"/>
                <a:gd name="T47" fmla="*/ 24 h 150"/>
                <a:gd name="T48" fmla="*/ 32 w 150"/>
                <a:gd name="T49" fmla="*/ 13 h 150"/>
                <a:gd name="T50" fmla="*/ 46 w 150"/>
                <a:gd name="T51" fmla="*/ 8 h 150"/>
                <a:gd name="T52" fmla="*/ 59 w 150"/>
                <a:gd name="T53" fmla="*/ 3 h 150"/>
                <a:gd name="T54" fmla="*/ 75 w 150"/>
                <a:gd name="T55" fmla="*/ 0 h 150"/>
                <a:gd name="T56" fmla="*/ 75 w 150"/>
                <a:gd name="T57" fmla="*/ 0 h 150"/>
                <a:gd name="T58" fmla="*/ 88 w 150"/>
                <a:gd name="T59" fmla="*/ 3 h 150"/>
                <a:gd name="T60" fmla="*/ 104 w 150"/>
                <a:gd name="T61" fmla="*/ 8 h 150"/>
                <a:gd name="T62" fmla="*/ 115 w 150"/>
                <a:gd name="T63" fmla="*/ 13 h 150"/>
                <a:gd name="T64" fmla="*/ 126 w 150"/>
                <a:gd name="T65" fmla="*/ 24 h 150"/>
                <a:gd name="T66" fmla="*/ 137 w 150"/>
                <a:gd name="T67" fmla="*/ 35 h 150"/>
                <a:gd name="T68" fmla="*/ 142 w 150"/>
                <a:gd name="T69" fmla="*/ 48 h 150"/>
                <a:gd name="T70" fmla="*/ 147 w 150"/>
                <a:gd name="T71" fmla="*/ 62 h 150"/>
                <a:gd name="T72" fmla="*/ 150 w 150"/>
                <a:gd name="T73" fmla="*/ 75 h 150"/>
                <a:gd name="T74" fmla="*/ 150 w 150"/>
                <a:gd name="T7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lnTo>
                    <a:pt x="150" y="75"/>
                  </a:lnTo>
                  <a:lnTo>
                    <a:pt x="147" y="91"/>
                  </a:lnTo>
                  <a:lnTo>
                    <a:pt x="142" y="104"/>
                  </a:lnTo>
                  <a:lnTo>
                    <a:pt x="137" y="118"/>
                  </a:lnTo>
                  <a:lnTo>
                    <a:pt x="126" y="129"/>
                  </a:lnTo>
                  <a:lnTo>
                    <a:pt x="115" y="139"/>
                  </a:lnTo>
                  <a:lnTo>
                    <a:pt x="104" y="145"/>
                  </a:lnTo>
                  <a:lnTo>
                    <a:pt x="88" y="150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59" y="150"/>
                  </a:lnTo>
                  <a:lnTo>
                    <a:pt x="46" y="145"/>
                  </a:lnTo>
                  <a:lnTo>
                    <a:pt x="32" y="139"/>
                  </a:lnTo>
                  <a:lnTo>
                    <a:pt x="21" y="129"/>
                  </a:lnTo>
                  <a:lnTo>
                    <a:pt x="11" y="118"/>
                  </a:lnTo>
                  <a:lnTo>
                    <a:pt x="5" y="104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5" y="48"/>
                  </a:lnTo>
                  <a:lnTo>
                    <a:pt x="11" y="35"/>
                  </a:lnTo>
                  <a:lnTo>
                    <a:pt x="21" y="24"/>
                  </a:lnTo>
                  <a:lnTo>
                    <a:pt x="32" y="13"/>
                  </a:lnTo>
                  <a:lnTo>
                    <a:pt x="46" y="8"/>
                  </a:lnTo>
                  <a:lnTo>
                    <a:pt x="59" y="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8" y="3"/>
                  </a:lnTo>
                  <a:lnTo>
                    <a:pt x="104" y="8"/>
                  </a:lnTo>
                  <a:lnTo>
                    <a:pt x="115" y="13"/>
                  </a:lnTo>
                  <a:lnTo>
                    <a:pt x="126" y="24"/>
                  </a:lnTo>
                  <a:lnTo>
                    <a:pt x="137" y="35"/>
                  </a:lnTo>
                  <a:lnTo>
                    <a:pt x="142" y="48"/>
                  </a:lnTo>
                  <a:lnTo>
                    <a:pt x="147" y="62"/>
                  </a:lnTo>
                  <a:lnTo>
                    <a:pt x="150" y="75"/>
                  </a:lnTo>
                  <a:lnTo>
                    <a:pt x="150" y="75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9"/>
            <p:cNvSpPr>
              <a:spLocks noEditPoints="1"/>
            </p:cNvSpPr>
            <p:nvPr/>
          </p:nvSpPr>
          <p:spPr bwMode="auto">
            <a:xfrm>
              <a:off x="4830610" y="725496"/>
              <a:ext cx="254001" cy="255588"/>
            </a:xfrm>
            <a:custGeom>
              <a:avLst/>
              <a:gdLst>
                <a:gd name="T0" fmla="*/ 80 w 160"/>
                <a:gd name="T1" fmla="*/ 161 h 161"/>
                <a:gd name="T2" fmla="*/ 48 w 160"/>
                <a:gd name="T3" fmla="*/ 156 h 161"/>
                <a:gd name="T4" fmla="*/ 21 w 160"/>
                <a:gd name="T5" fmla="*/ 140 h 161"/>
                <a:gd name="T6" fmla="*/ 5 w 160"/>
                <a:gd name="T7" fmla="*/ 113 h 161"/>
                <a:gd name="T8" fmla="*/ 0 w 160"/>
                <a:gd name="T9" fmla="*/ 81 h 161"/>
                <a:gd name="T10" fmla="*/ 0 w 160"/>
                <a:gd name="T11" fmla="*/ 65 h 161"/>
                <a:gd name="T12" fmla="*/ 13 w 160"/>
                <a:gd name="T13" fmla="*/ 38 h 161"/>
                <a:gd name="T14" fmla="*/ 34 w 160"/>
                <a:gd name="T15" fmla="*/ 17 h 161"/>
                <a:gd name="T16" fmla="*/ 64 w 160"/>
                <a:gd name="T17" fmla="*/ 3 h 161"/>
                <a:gd name="T18" fmla="*/ 80 w 160"/>
                <a:gd name="T19" fmla="*/ 0 h 161"/>
                <a:gd name="T20" fmla="*/ 109 w 160"/>
                <a:gd name="T21" fmla="*/ 9 h 161"/>
                <a:gd name="T22" fmla="*/ 136 w 160"/>
                <a:gd name="T23" fmla="*/ 25 h 161"/>
                <a:gd name="T24" fmla="*/ 152 w 160"/>
                <a:gd name="T25" fmla="*/ 51 h 161"/>
                <a:gd name="T26" fmla="*/ 160 w 160"/>
                <a:gd name="T27" fmla="*/ 81 h 161"/>
                <a:gd name="T28" fmla="*/ 158 w 160"/>
                <a:gd name="T29" fmla="*/ 97 h 161"/>
                <a:gd name="T30" fmla="*/ 147 w 160"/>
                <a:gd name="T31" fmla="*/ 127 h 161"/>
                <a:gd name="T32" fmla="*/ 123 w 160"/>
                <a:gd name="T33" fmla="*/ 148 h 161"/>
                <a:gd name="T34" fmla="*/ 96 w 160"/>
                <a:gd name="T35" fmla="*/ 161 h 161"/>
                <a:gd name="T36" fmla="*/ 80 w 160"/>
                <a:gd name="T37" fmla="*/ 161 h 161"/>
                <a:gd name="T38" fmla="*/ 80 w 160"/>
                <a:gd name="T39" fmla="*/ 11 h 161"/>
                <a:gd name="T40" fmla="*/ 53 w 160"/>
                <a:gd name="T41" fmla="*/ 19 h 161"/>
                <a:gd name="T42" fmla="*/ 29 w 160"/>
                <a:gd name="T43" fmla="*/ 33 h 161"/>
                <a:gd name="T44" fmla="*/ 16 w 160"/>
                <a:gd name="T45" fmla="*/ 54 h 161"/>
                <a:gd name="T46" fmla="*/ 10 w 160"/>
                <a:gd name="T47" fmla="*/ 81 h 161"/>
                <a:gd name="T48" fmla="*/ 10 w 160"/>
                <a:gd name="T49" fmla="*/ 97 h 161"/>
                <a:gd name="T50" fmla="*/ 21 w 160"/>
                <a:gd name="T51" fmla="*/ 121 h 161"/>
                <a:gd name="T52" fmla="*/ 40 w 160"/>
                <a:gd name="T53" fmla="*/ 140 h 161"/>
                <a:gd name="T54" fmla="*/ 64 w 160"/>
                <a:gd name="T55" fmla="*/ 151 h 161"/>
                <a:gd name="T56" fmla="*/ 80 w 160"/>
                <a:gd name="T57" fmla="*/ 151 h 161"/>
                <a:gd name="T58" fmla="*/ 107 w 160"/>
                <a:gd name="T59" fmla="*/ 145 h 161"/>
                <a:gd name="T60" fmla="*/ 128 w 160"/>
                <a:gd name="T61" fmla="*/ 132 h 161"/>
                <a:gd name="T62" fmla="*/ 144 w 160"/>
                <a:gd name="T63" fmla="*/ 110 h 161"/>
                <a:gd name="T64" fmla="*/ 150 w 160"/>
                <a:gd name="T65" fmla="*/ 81 h 161"/>
                <a:gd name="T66" fmla="*/ 147 w 160"/>
                <a:gd name="T67" fmla="*/ 68 h 161"/>
                <a:gd name="T68" fmla="*/ 136 w 160"/>
                <a:gd name="T69" fmla="*/ 43 h 161"/>
                <a:gd name="T70" fmla="*/ 118 w 160"/>
                <a:gd name="T71" fmla="*/ 25 h 161"/>
                <a:gd name="T72" fmla="*/ 93 w 160"/>
                <a:gd name="T73" fmla="*/ 14 h 161"/>
                <a:gd name="T74" fmla="*/ 80 w 160"/>
                <a:gd name="T75" fmla="*/ 1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61">
                  <a:moveTo>
                    <a:pt x="80" y="161"/>
                  </a:moveTo>
                  <a:lnTo>
                    <a:pt x="80" y="161"/>
                  </a:lnTo>
                  <a:lnTo>
                    <a:pt x="64" y="161"/>
                  </a:lnTo>
                  <a:lnTo>
                    <a:pt x="48" y="156"/>
                  </a:lnTo>
                  <a:lnTo>
                    <a:pt x="34" y="148"/>
                  </a:lnTo>
                  <a:lnTo>
                    <a:pt x="21" y="140"/>
                  </a:lnTo>
                  <a:lnTo>
                    <a:pt x="13" y="127"/>
                  </a:lnTo>
                  <a:lnTo>
                    <a:pt x="5" y="113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5" y="51"/>
                  </a:lnTo>
                  <a:lnTo>
                    <a:pt x="13" y="38"/>
                  </a:lnTo>
                  <a:lnTo>
                    <a:pt x="21" y="25"/>
                  </a:lnTo>
                  <a:lnTo>
                    <a:pt x="34" y="17"/>
                  </a:lnTo>
                  <a:lnTo>
                    <a:pt x="48" y="9"/>
                  </a:lnTo>
                  <a:lnTo>
                    <a:pt x="64" y="3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3"/>
                  </a:lnTo>
                  <a:lnTo>
                    <a:pt x="109" y="9"/>
                  </a:lnTo>
                  <a:lnTo>
                    <a:pt x="123" y="17"/>
                  </a:lnTo>
                  <a:lnTo>
                    <a:pt x="136" y="25"/>
                  </a:lnTo>
                  <a:lnTo>
                    <a:pt x="147" y="38"/>
                  </a:lnTo>
                  <a:lnTo>
                    <a:pt x="152" y="51"/>
                  </a:lnTo>
                  <a:lnTo>
                    <a:pt x="158" y="65"/>
                  </a:lnTo>
                  <a:lnTo>
                    <a:pt x="160" y="81"/>
                  </a:lnTo>
                  <a:lnTo>
                    <a:pt x="160" y="81"/>
                  </a:lnTo>
                  <a:lnTo>
                    <a:pt x="158" y="97"/>
                  </a:lnTo>
                  <a:lnTo>
                    <a:pt x="152" y="113"/>
                  </a:lnTo>
                  <a:lnTo>
                    <a:pt x="147" y="127"/>
                  </a:lnTo>
                  <a:lnTo>
                    <a:pt x="136" y="140"/>
                  </a:lnTo>
                  <a:lnTo>
                    <a:pt x="123" y="148"/>
                  </a:lnTo>
                  <a:lnTo>
                    <a:pt x="109" y="156"/>
                  </a:lnTo>
                  <a:lnTo>
                    <a:pt x="96" y="161"/>
                  </a:lnTo>
                  <a:lnTo>
                    <a:pt x="80" y="161"/>
                  </a:lnTo>
                  <a:lnTo>
                    <a:pt x="80" y="161"/>
                  </a:lnTo>
                  <a:close/>
                  <a:moveTo>
                    <a:pt x="80" y="11"/>
                  </a:moveTo>
                  <a:lnTo>
                    <a:pt x="80" y="11"/>
                  </a:lnTo>
                  <a:lnTo>
                    <a:pt x="64" y="14"/>
                  </a:lnTo>
                  <a:lnTo>
                    <a:pt x="53" y="19"/>
                  </a:lnTo>
                  <a:lnTo>
                    <a:pt x="40" y="25"/>
                  </a:lnTo>
                  <a:lnTo>
                    <a:pt x="29" y="33"/>
                  </a:lnTo>
                  <a:lnTo>
                    <a:pt x="21" y="43"/>
                  </a:lnTo>
                  <a:lnTo>
                    <a:pt x="16" y="54"/>
                  </a:lnTo>
                  <a:lnTo>
                    <a:pt x="10" y="68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97"/>
                  </a:lnTo>
                  <a:lnTo>
                    <a:pt x="16" y="110"/>
                  </a:lnTo>
                  <a:lnTo>
                    <a:pt x="21" y="121"/>
                  </a:lnTo>
                  <a:lnTo>
                    <a:pt x="29" y="132"/>
                  </a:lnTo>
                  <a:lnTo>
                    <a:pt x="40" y="140"/>
                  </a:lnTo>
                  <a:lnTo>
                    <a:pt x="53" y="145"/>
                  </a:lnTo>
                  <a:lnTo>
                    <a:pt x="64" y="151"/>
                  </a:lnTo>
                  <a:lnTo>
                    <a:pt x="80" y="151"/>
                  </a:lnTo>
                  <a:lnTo>
                    <a:pt x="80" y="151"/>
                  </a:lnTo>
                  <a:lnTo>
                    <a:pt x="93" y="151"/>
                  </a:lnTo>
                  <a:lnTo>
                    <a:pt x="107" y="145"/>
                  </a:lnTo>
                  <a:lnTo>
                    <a:pt x="118" y="140"/>
                  </a:lnTo>
                  <a:lnTo>
                    <a:pt x="128" y="132"/>
                  </a:lnTo>
                  <a:lnTo>
                    <a:pt x="136" y="121"/>
                  </a:lnTo>
                  <a:lnTo>
                    <a:pt x="144" y="110"/>
                  </a:lnTo>
                  <a:lnTo>
                    <a:pt x="147" y="97"/>
                  </a:lnTo>
                  <a:lnTo>
                    <a:pt x="150" y="81"/>
                  </a:lnTo>
                  <a:lnTo>
                    <a:pt x="150" y="81"/>
                  </a:lnTo>
                  <a:lnTo>
                    <a:pt x="147" y="68"/>
                  </a:lnTo>
                  <a:lnTo>
                    <a:pt x="144" y="54"/>
                  </a:lnTo>
                  <a:lnTo>
                    <a:pt x="136" y="43"/>
                  </a:lnTo>
                  <a:lnTo>
                    <a:pt x="128" y="33"/>
                  </a:lnTo>
                  <a:lnTo>
                    <a:pt x="118" y="25"/>
                  </a:lnTo>
                  <a:lnTo>
                    <a:pt x="107" y="19"/>
                  </a:lnTo>
                  <a:lnTo>
                    <a:pt x="93" y="14"/>
                  </a:lnTo>
                  <a:lnTo>
                    <a:pt x="80" y="11"/>
                  </a:lnTo>
                  <a:lnTo>
                    <a:pt x="8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199" name="Freeform 380"/>
            <p:cNvSpPr/>
            <p:nvPr/>
          </p:nvSpPr>
          <p:spPr bwMode="auto">
            <a:xfrm>
              <a:off x="5600546" y="534997"/>
              <a:ext cx="392113" cy="392113"/>
            </a:xfrm>
            <a:custGeom>
              <a:avLst/>
              <a:gdLst>
                <a:gd name="T0" fmla="*/ 247 w 247"/>
                <a:gd name="T1" fmla="*/ 123 h 247"/>
                <a:gd name="T2" fmla="*/ 247 w 247"/>
                <a:gd name="T3" fmla="*/ 123 h 247"/>
                <a:gd name="T4" fmla="*/ 244 w 247"/>
                <a:gd name="T5" fmla="*/ 147 h 247"/>
                <a:gd name="T6" fmla="*/ 236 w 247"/>
                <a:gd name="T7" fmla="*/ 171 h 247"/>
                <a:gd name="T8" fmla="*/ 225 w 247"/>
                <a:gd name="T9" fmla="*/ 190 h 247"/>
                <a:gd name="T10" fmla="*/ 209 w 247"/>
                <a:gd name="T11" fmla="*/ 209 h 247"/>
                <a:gd name="T12" fmla="*/ 190 w 247"/>
                <a:gd name="T13" fmla="*/ 225 h 247"/>
                <a:gd name="T14" fmla="*/ 172 w 247"/>
                <a:gd name="T15" fmla="*/ 236 h 247"/>
                <a:gd name="T16" fmla="*/ 147 w 247"/>
                <a:gd name="T17" fmla="*/ 244 h 247"/>
                <a:gd name="T18" fmla="*/ 123 w 247"/>
                <a:gd name="T19" fmla="*/ 247 h 247"/>
                <a:gd name="T20" fmla="*/ 123 w 247"/>
                <a:gd name="T21" fmla="*/ 247 h 247"/>
                <a:gd name="T22" fmla="*/ 99 w 247"/>
                <a:gd name="T23" fmla="*/ 244 h 247"/>
                <a:gd name="T24" fmla="*/ 75 w 247"/>
                <a:gd name="T25" fmla="*/ 236 h 247"/>
                <a:gd name="T26" fmla="*/ 56 w 247"/>
                <a:gd name="T27" fmla="*/ 225 h 247"/>
                <a:gd name="T28" fmla="*/ 37 w 247"/>
                <a:gd name="T29" fmla="*/ 209 h 247"/>
                <a:gd name="T30" fmla="*/ 21 w 247"/>
                <a:gd name="T31" fmla="*/ 190 h 247"/>
                <a:gd name="T32" fmla="*/ 11 w 247"/>
                <a:gd name="T33" fmla="*/ 171 h 247"/>
                <a:gd name="T34" fmla="*/ 3 w 247"/>
                <a:gd name="T35" fmla="*/ 147 h 247"/>
                <a:gd name="T36" fmla="*/ 0 w 247"/>
                <a:gd name="T37" fmla="*/ 123 h 247"/>
                <a:gd name="T38" fmla="*/ 0 w 247"/>
                <a:gd name="T39" fmla="*/ 123 h 247"/>
                <a:gd name="T40" fmla="*/ 3 w 247"/>
                <a:gd name="T41" fmla="*/ 99 h 247"/>
                <a:gd name="T42" fmla="*/ 11 w 247"/>
                <a:gd name="T43" fmla="*/ 75 h 247"/>
                <a:gd name="T44" fmla="*/ 21 w 247"/>
                <a:gd name="T45" fmla="*/ 56 h 247"/>
                <a:gd name="T46" fmla="*/ 37 w 247"/>
                <a:gd name="T47" fmla="*/ 37 h 247"/>
                <a:gd name="T48" fmla="*/ 56 w 247"/>
                <a:gd name="T49" fmla="*/ 21 h 247"/>
                <a:gd name="T50" fmla="*/ 75 w 247"/>
                <a:gd name="T51" fmla="*/ 11 h 247"/>
                <a:gd name="T52" fmla="*/ 99 w 247"/>
                <a:gd name="T53" fmla="*/ 2 h 247"/>
                <a:gd name="T54" fmla="*/ 123 w 247"/>
                <a:gd name="T55" fmla="*/ 0 h 247"/>
                <a:gd name="T56" fmla="*/ 123 w 247"/>
                <a:gd name="T57" fmla="*/ 0 h 247"/>
                <a:gd name="T58" fmla="*/ 147 w 247"/>
                <a:gd name="T59" fmla="*/ 2 h 247"/>
                <a:gd name="T60" fmla="*/ 172 w 247"/>
                <a:gd name="T61" fmla="*/ 11 h 247"/>
                <a:gd name="T62" fmla="*/ 190 w 247"/>
                <a:gd name="T63" fmla="*/ 21 h 247"/>
                <a:gd name="T64" fmla="*/ 209 w 247"/>
                <a:gd name="T65" fmla="*/ 37 h 247"/>
                <a:gd name="T66" fmla="*/ 225 w 247"/>
                <a:gd name="T67" fmla="*/ 56 h 247"/>
                <a:gd name="T68" fmla="*/ 236 w 247"/>
                <a:gd name="T69" fmla="*/ 75 h 247"/>
                <a:gd name="T70" fmla="*/ 244 w 247"/>
                <a:gd name="T71" fmla="*/ 99 h 247"/>
                <a:gd name="T72" fmla="*/ 247 w 247"/>
                <a:gd name="T73" fmla="*/ 123 h 247"/>
                <a:gd name="T74" fmla="*/ 247 w 247"/>
                <a:gd name="T75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" h="247">
                  <a:moveTo>
                    <a:pt x="247" y="123"/>
                  </a:moveTo>
                  <a:lnTo>
                    <a:pt x="247" y="123"/>
                  </a:lnTo>
                  <a:lnTo>
                    <a:pt x="244" y="147"/>
                  </a:lnTo>
                  <a:lnTo>
                    <a:pt x="236" y="171"/>
                  </a:lnTo>
                  <a:lnTo>
                    <a:pt x="225" y="190"/>
                  </a:lnTo>
                  <a:lnTo>
                    <a:pt x="209" y="209"/>
                  </a:lnTo>
                  <a:lnTo>
                    <a:pt x="190" y="225"/>
                  </a:lnTo>
                  <a:lnTo>
                    <a:pt x="172" y="236"/>
                  </a:lnTo>
                  <a:lnTo>
                    <a:pt x="147" y="244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99" y="244"/>
                  </a:lnTo>
                  <a:lnTo>
                    <a:pt x="75" y="236"/>
                  </a:lnTo>
                  <a:lnTo>
                    <a:pt x="56" y="225"/>
                  </a:lnTo>
                  <a:lnTo>
                    <a:pt x="37" y="209"/>
                  </a:lnTo>
                  <a:lnTo>
                    <a:pt x="21" y="190"/>
                  </a:lnTo>
                  <a:lnTo>
                    <a:pt x="11" y="171"/>
                  </a:lnTo>
                  <a:lnTo>
                    <a:pt x="3" y="147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3" y="99"/>
                  </a:lnTo>
                  <a:lnTo>
                    <a:pt x="11" y="75"/>
                  </a:lnTo>
                  <a:lnTo>
                    <a:pt x="21" y="56"/>
                  </a:lnTo>
                  <a:lnTo>
                    <a:pt x="37" y="37"/>
                  </a:lnTo>
                  <a:lnTo>
                    <a:pt x="56" y="21"/>
                  </a:lnTo>
                  <a:lnTo>
                    <a:pt x="75" y="11"/>
                  </a:lnTo>
                  <a:lnTo>
                    <a:pt x="99" y="2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47" y="2"/>
                  </a:lnTo>
                  <a:lnTo>
                    <a:pt x="172" y="11"/>
                  </a:lnTo>
                  <a:lnTo>
                    <a:pt x="190" y="21"/>
                  </a:lnTo>
                  <a:lnTo>
                    <a:pt x="209" y="37"/>
                  </a:lnTo>
                  <a:lnTo>
                    <a:pt x="225" y="56"/>
                  </a:lnTo>
                  <a:lnTo>
                    <a:pt x="236" y="75"/>
                  </a:lnTo>
                  <a:lnTo>
                    <a:pt x="244" y="99"/>
                  </a:lnTo>
                  <a:lnTo>
                    <a:pt x="247" y="123"/>
                  </a:lnTo>
                  <a:lnTo>
                    <a:pt x="247" y="123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81"/>
            <p:cNvSpPr>
              <a:spLocks noEditPoints="1"/>
            </p:cNvSpPr>
            <p:nvPr/>
          </p:nvSpPr>
          <p:spPr bwMode="auto">
            <a:xfrm>
              <a:off x="5592609" y="525472"/>
              <a:ext cx="407987" cy="409575"/>
            </a:xfrm>
            <a:custGeom>
              <a:avLst/>
              <a:gdLst>
                <a:gd name="T0" fmla="*/ 128 w 257"/>
                <a:gd name="T1" fmla="*/ 258 h 258"/>
                <a:gd name="T2" fmla="*/ 77 w 257"/>
                <a:gd name="T3" fmla="*/ 247 h 258"/>
                <a:gd name="T4" fmla="*/ 37 w 257"/>
                <a:gd name="T5" fmla="*/ 220 h 258"/>
                <a:gd name="T6" fmla="*/ 10 w 257"/>
                <a:gd name="T7" fmla="*/ 180 h 258"/>
                <a:gd name="T8" fmla="*/ 0 w 257"/>
                <a:gd name="T9" fmla="*/ 129 h 258"/>
                <a:gd name="T10" fmla="*/ 2 w 257"/>
                <a:gd name="T11" fmla="*/ 102 h 258"/>
                <a:gd name="T12" fmla="*/ 24 w 257"/>
                <a:gd name="T13" fmla="*/ 57 h 258"/>
                <a:gd name="T14" fmla="*/ 56 w 257"/>
                <a:gd name="T15" fmla="*/ 25 h 258"/>
                <a:gd name="T16" fmla="*/ 101 w 257"/>
                <a:gd name="T17" fmla="*/ 3 h 258"/>
                <a:gd name="T18" fmla="*/ 128 w 257"/>
                <a:gd name="T19" fmla="*/ 0 h 258"/>
                <a:gd name="T20" fmla="*/ 179 w 257"/>
                <a:gd name="T21" fmla="*/ 11 h 258"/>
                <a:gd name="T22" fmla="*/ 219 w 257"/>
                <a:gd name="T23" fmla="*/ 38 h 258"/>
                <a:gd name="T24" fmla="*/ 246 w 257"/>
                <a:gd name="T25" fmla="*/ 78 h 258"/>
                <a:gd name="T26" fmla="*/ 257 w 257"/>
                <a:gd name="T27" fmla="*/ 129 h 258"/>
                <a:gd name="T28" fmla="*/ 254 w 257"/>
                <a:gd name="T29" fmla="*/ 156 h 258"/>
                <a:gd name="T30" fmla="*/ 233 w 257"/>
                <a:gd name="T31" fmla="*/ 202 h 258"/>
                <a:gd name="T32" fmla="*/ 201 w 257"/>
                <a:gd name="T33" fmla="*/ 234 h 258"/>
                <a:gd name="T34" fmla="*/ 155 w 257"/>
                <a:gd name="T35" fmla="*/ 255 h 258"/>
                <a:gd name="T36" fmla="*/ 128 w 257"/>
                <a:gd name="T37" fmla="*/ 258 h 258"/>
                <a:gd name="T38" fmla="*/ 128 w 257"/>
                <a:gd name="T39" fmla="*/ 11 h 258"/>
                <a:gd name="T40" fmla="*/ 83 w 257"/>
                <a:gd name="T41" fmla="*/ 22 h 258"/>
                <a:gd name="T42" fmla="*/ 45 w 257"/>
                <a:gd name="T43" fmla="*/ 46 h 258"/>
                <a:gd name="T44" fmla="*/ 21 w 257"/>
                <a:gd name="T45" fmla="*/ 84 h 258"/>
                <a:gd name="T46" fmla="*/ 10 w 257"/>
                <a:gd name="T47" fmla="*/ 129 h 258"/>
                <a:gd name="T48" fmla="*/ 13 w 257"/>
                <a:gd name="T49" fmla="*/ 153 h 258"/>
                <a:gd name="T50" fmla="*/ 32 w 257"/>
                <a:gd name="T51" fmla="*/ 194 h 258"/>
                <a:gd name="T52" fmla="*/ 64 w 257"/>
                <a:gd name="T53" fmla="*/ 226 h 258"/>
                <a:gd name="T54" fmla="*/ 104 w 257"/>
                <a:gd name="T55" fmla="*/ 244 h 258"/>
                <a:gd name="T56" fmla="*/ 128 w 257"/>
                <a:gd name="T57" fmla="*/ 247 h 258"/>
                <a:gd name="T58" fmla="*/ 174 w 257"/>
                <a:gd name="T59" fmla="*/ 236 h 258"/>
                <a:gd name="T60" fmla="*/ 211 w 257"/>
                <a:gd name="T61" fmla="*/ 212 h 258"/>
                <a:gd name="T62" fmla="*/ 236 w 257"/>
                <a:gd name="T63" fmla="*/ 175 h 258"/>
                <a:gd name="T64" fmla="*/ 246 w 257"/>
                <a:gd name="T65" fmla="*/ 129 h 258"/>
                <a:gd name="T66" fmla="*/ 244 w 257"/>
                <a:gd name="T67" fmla="*/ 105 h 258"/>
                <a:gd name="T68" fmla="*/ 225 w 257"/>
                <a:gd name="T69" fmla="*/ 65 h 258"/>
                <a:gd name="T70" fmla="*/ 193 w 257"/>
                <a:gd name="T71" fmla="*/ 33 h 258"/>
                <a:gd name="T72" fmla="*/ 152 w 257"/>
                <a:gd name="T73" fmla="*/ 14 h 258"/>
                <a:gd name="T74" fmla="*/ 128 w 257"/>
                <a:gd name="T75" fmla="*/ 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7" h="258">
                  <a:moveTo>
                    <a:pt x="128" y="258"/>
                  </a:moveTo>
                  <a:lnTo>
                    <a:pt x="128" y="258"/>
                  </a:lnTo>
                  <a:lnTo>
                    <a:pt x="101" y="255"/>
                  </a:lnTo>
                  <a:lnTo>
                    <a:pt x="77" y="247"/>
                  </a:lnTo>
                  <a:lnTo>
                    <a:pt x="56" y="234"/>
                  </a:lnTo>
                  <a:lnTo>
                    <a:pt x="37" y="220"/>
                  </a:lnTo>
                  <a:lnTo>
                    <a:pt x="24" y="202"/>
                  </a:lnTo>
                  <a:lnTo>
                    <a:pt x="10" y="180"/>
                  </a:lnTo>
                  <a:lnTo>
                    <a:pt x="2" y="156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24" y="57"/>
                  </a:lnTo>
                  <a:lnTo>
                    <a:pt x="37" y="38"/>
                  </a:lnTo>
                  <a:lnTo>
                    <a:pt x="56" y="25"/>
                  </a:lnTo>
                  <a:lnTo>
                    <a:pt x="77" y="11"/>
                  </a:lnTo>
                  <a:lnTo>
                    <a:pt x="101" y="3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55" y="3"/>
                  </a:lnTo>
                  <a:lnTo>
                    <a:pt x="179" y="11"/>
                  </a:lnTo>
                  <a:lnTo>
                    <a:pt x="201" y="25"/>
                  </a:lnTo>
                  <a:lnTo>
                    <a:pt x="219" y="38"/>
                  </a:lnTo>
                  <a:lnTo>
                    <a:pt x="233" y="57"/>
                  </a:lnTo>
                  <a:lnTo>
                    <a:pt x="246" y="78"/>
                  </a:lnTo>
                  <a:lnTo>
                    <a:pt x="254" y="10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4" y="156"/>
                  </a:lnTo>
                  <a:lnTo>
                    <a:pt x="246" y="180"/>
                  </a:lnTo>
                  <a:lnTo>
                    <a:pt x="233" y="202"/>
                  </a:lnTo>
                  <a:lnTo>
                    <a:pt x="219" y="220"/>
                  </a:lnTo>
                  <a:lnTo>
                    <a:pt x="201" y="234"/>
                  </a:lnTo>
                  <a:lnTo>
                    <a:pt x="179" y="247"/>
                  </a:lnTo>
                  <a:lnTo>
                    <a:pt x="155" y="255"/>
                  </a:lnTo>
                  <a:lnTo>
                    <a:pt x="128" y="258"/>
                  </a:lnTo>
                  <a:lnTo>
                    <a:pt x="128" y="258"/>
                  </a:lnTo>
                  <a:close/>
                  <a:moveTo>
                    <a:pt x="128" y="11"/>
                  </a:moveTo>
                  <a:lnTo>
                    <a:pt x="128" y="11"/>
                  </a:lnTo>
                  <a:lnTo>
                    <a:pt x="104" y="14"/>
                  </a:lnTo>
                  <a:lnTo>
                    <a:pt x="83" y="22"/>
                  </a:lnTo>
                  <a:lnTo>
                    <a:pt x="64" y="33"/>
                  </a:lnTo>
                  <a:lnTo>
                    <a:pt x="45" y="46"/>
                  </a:lnTo>
                  <a:lnTo>
                    <a:pt x="32" y="65"/>
                  </a:lnTo>
                  <a:lnTo>
                    <a:pt x="21" y="84"/>
                  </a:lnTo>
                  <a:lnTo>
                    <a:pt x="13" y="105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3" y="153"/>
                  </a:lnTo>
                  <a:lnTo>
                    <a:pt x="21" y="175"/>
                  </a:lnTo>
                  <a:lnTo>
                    <a:pt x="32" y="194"/>
                  </a:lnTo>
                  <a:lnTo>
                    <a:pt x="45" y="212"/>
                  </a:lnTo>
                  <a:lnTo>
                    <a:pt x="64" y="226"/>
                  </a:lnTo>
                  <a:lnTo>
                    <a:pt x="83" y="236"/>
                  </a:lnTo>
                  <a:lnTo>
                    <a:pt x="104" y="244"/>
                  </a:lnTo>
                  <a:lnTo>
                    <a:pt x="128" y="247"/>
                  </a:lnTo>
                  <a:lnTo>
                    <a:pt x="128" y="247"/>
                  </a:lnTo>
                  <a:lnTo>
                    <a:pt x="152" y="244"/>
                  </a:lnTo>
                  <a:lnTo>
                    <a:pt x="174" y="236"/>
                  </a:lnTo>
                  <a:lnTo>
                    <a:pt x="193" y="226"/>
                  </a:lnTo>
                  <a:lnTo>
                    <a:pt x="211" y="212"/>
                  </a:lnTo>
                  <a:lnTo>
                    <a:pt x="225" y="194"/>
                  </a:lnTo>
                  <a:lnTo>
                    <a:pt x="236" y="175"/>
                  </a:lnTo>
                  <a:lnTo>
                    <a:pt x="244" y="153"/>
                  </a:lnTo>
                  <a:lnTo>
                    <a:pt x="246" y="129"/>
                  </a:lnTo>
                  <a:lnTo>
                    <a:pt x="246" y="129"/>
                  </a:lnTo>
                  <a:lnTo>
                    <a:pt x="244" y="105"/>
                  </a:lnTo>
                  <a:lnTo>
                    <a:pt x="236" y="84"/>
                  </a:lnTo>
                  <a:lnTo>
                    <a:pt x="225" y="65"/>
                  </a:lnTo>
                  <a:lnTo>
                    <a:pt x="211" y="46"/>
                  </a:lnTo>
                  <a:lnTo>
                    <a:pt x="193" y="33"/>
                  </a:lnTo>
                  <a:lnTo>
                    <a:pt x="174" y="22"/>
                  </a:lnTo>
                  <a:lnTo>
                    <a:pt x="152" y="14"/>
                  </a:lnTo>
                  <a:lnTo>
                    <a:pt x="128" y="11"/>
                  </a:lnTo>
                  <a:lnTo>
                    <a:pt x="12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01" name="Freeform 382"/>
            <p:cNvSpPr/>
            <p:nvPr/>
          </p:nvSpPr>
          <p:spPr bwMode="auto">
            <a:xfrm>
              <a:off x="5630710" y="1130310"/>
              <a:ext cx="387350" cy="387351"/>
            </a:xfrm>
            <a:custGeom>
              <a:avLst/>
              <a:gdLst>
                <a:gd name="T0" fmla="*/ 244 w 244"/>
                <a:gd name="T1" fmla="*/ 121 h 244"/>
                <a:gd name="T2" fmla="*/ 244 w 244"/>
                <a:gd name="T3" fmla="*/ 121 h 244"/>
                <a:gd name="T4" fmla="*/ 241 w 244"/>
                <a:gd name="T5" fmla="*/ 145 h 244"/>
                <a:gd name="T6" fmla="*/ 236 w 244"/>
                <a:gd name="T7" fmla="*/ 169 h 244"/>
                <a:gd name="T8" fmla="*/ 225 w 244"/>
                <a:gd name="T9" fmla="*/ 191 h 244"/>
                <a:gd name="T10" fmla="*/ 209 w 244"/>
                <a:gd name="T11" fmla="*/ 209 h 244"/>
                <a:gd name="T12" fmla="*/ 190 w 244"/>
                <a:gd name="T13" fmla="*/ 223 h 244"/>
                <a:gd name="T14" fmla="*/ 171 w 244"/>
                <a:gd name="T15" fmla="*/ 234 h 244"/>
                <a:gd name="T16" fmla="*/ 147 w 244"/>
                <a:gd name="T17" fmla="*/ 242 h 244"/>
                <a:gd name="T18" fmla="*/ 123 w 244"/>
                <a:gd name="T19" fmla="*/ 244 h 244"/>
                <a:gd name="T20" fmla="*/ 123 w 244"/>
                <a:gd name="T21" fmla="*/ 244 h 244"/>
                <a:gd name="T22" fmla="*/ 99 w 244"/>
                <a:gd name="T23" fmla="*/ 242 h 244"/>
                <a:gd name="T24" fmla="*/ 75 w 244"/>
                <a:gd name="T25" fmla="*/ 234 h 244"/>
                <a:gd name="T26" fmla="*/ 53 w 244"/>
                <a:gd name="T27" fmla="*/ 223 h 244"/>
                <a:gd name="T28" fmla="*/ 37 w 244"/>
                <a:gd name="T29" fmla="*/ 209 h 244"/>
                <a:gd name="T30" fmla="*/ 21 w 244"/>
                <a:gd name="T31" fmla="*/ 191 h 244"/>
                <a:gd name="T32" fmla="*/ 10 w 244"/>
                <a:gd name="T33" fmla="*/ 169 h 244"/>
                <a:gd name="T34" fmla="*/ 2 w 244"/>
                <a:gd name="T35" fmla="*/ 145 h 244"/>
                <a:gd name="T36" fmla="*/ 0 w 244"/>
                <a:gd name="T37" fmla="*/ 121 h 244"/>
                <a:gd name="T38" fmla="*/ 0 w 244"/>
                <a:gd name="T39" fmla="*/ 121 h 244"/>
                <a:gd name="T40" fmla="*/ 2 w 244"/>
                <a:gd name="T41" fmla="*/ 97 h 244"/>
                <a:gd name="T42" fmla="*/ 10 w 244"/>
                <a:gd name="T43" fmla="*/ 75 h 244"/>
                <a:gd name="T44" fmla="*/ 21 w 244"/>
                <a:gd name="T45" fmla="*/ 54 h 244"/>
                <a:gd name="T46" fmla="*/ 37 w 244"/>
                <a:gd name="T47" fmla="*/ 35 h 244"/>
                <a:gd name="T48" fmla="*/ 53 w 244"/>
                <a:gd name="T49" fmla="*/ 19 h 244"/>
                <a:gd name="T50" fmla="*/ 75 w 244"/>
                <a:gd name="T51" fmla="*/ 8 h 244"/>
                <a:gd name="T52" fmla="*/ 99 w 244"/>
                <a:gd name="T53" fmla="*/ 3 h 244"/>
                <a:gd name="T54" fmla="*/ 123 w 244"/>
                <a:gd name="T55" fmla="*/ 0 h 244"/>
                <a:gd name="T56" fmla="*/ 123 w 244"/>
                <a:gd name="T57" fmla="*/ 0 h 244"/>
                <a:gd name="T58" fmla="*/ 147 w 244"/>
                <a:gd name="T59" fmla="*/ 3 h 244"/>
                <a:gd name="T60" fmla="*/ 171 w 244"/>
                <a:gd name="T61" fmla="*/ 8 h 244"/>
                <a:gd name="T62" fmla="*/ 190 w 244"/>
                <a:gd name="T63" fmla="*/ 19 h 244"/>
                <a:gd name="T64" fmla="*/ 209 w 244"/>
                <a:gd name="T65" fmla="*/ 35 h 244"/>
                <a:gd name="T66" fmla="*/ 225 w 244"/>
                <a:gd name="T67" fmla="*/ 54 h 244"/>
                <a:gd name="T68" fmla="*/ 236 w 244"/>
                <a:gd name="T69" fmla="*/ 75 h 244"/>
                <a:gd name="T70" fmla="*/ 241 w 244"/>
                <a:gd name="T71" fmla="*/ 97 h 244"/>
                <a:gd name="T72" fmla="*/ 244 w 244"/>
                <a:gd name="T73" fmla="*/ 121 h 244"/>
                <a:gd name="T74" fmla="*/ 244 w 244"/>
                <a:gd name="T75" fmla="*/ 12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4" h="244">
                  <a:moveTo>
                    <a:pt x="244" y="121"/>
                  </a:moveTo>
                  <a:lnTo>
                    <a:pt x="244" y="121"/>
                  </a:lnTo>
                  <a:lnTo>
                    <a:pt x="241" y="145"/>
                  </a:lnTo>
                  <a:lnTo>
                    <a:pt x="236" y="169"/>
                  </a:lnTo>
                  <a:lnTo>
                    <a:pt x="225" y="191"/>
                  </a:lnTo>
                  <a:lnTo>
                    <a:pt x="209" y="209"/>
                  </a:lnTo>
                  <a:lnTo>
                    <a:pt x="190" y="223"/>
                  </a:lnTo>
                  <a:lnTo>
                    <a:pt x="171" y="234"/>
                  </a:lnTo>
                  <a:lnTo>
                    <a:pt x="147" y="242"/>
                  </a:lnTo>
                  <a:lnTo>
                    <a:pt x="123" y="244"/>
                  </a:lnTo>
                  <a:lnTo>
                    <a:pt x="123" y="244"/>
                  </a:lnTo>
                  <a:lnTo>
                    <a:pt x="99" y="242"/>
                  </a:lnTo>
                  <a:lnTo>
                    <a:pt x="75" y="234"/>
                  </a:lnTo>
                  <a:lnTo>
                    <a:pt x="53" y="223"/>
                  </a:lnTo>
                  <a:lnTo>
                    <a:pt x="37" y="209"/>
                  </a:lnTo>
                  <a:lnTo>
                    <a:pt x="21" y="191"/>
                  </a:lnTo>
                  <a:lnTo>
                    <a:pt x="10" y="169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97"/>
                  </a:lnTo>
                  <a:lnTo>
                    <a:pt x="10" y="75"/>
                  </a:lnTo>
                  <a:lnTo>
                    <a:pt x="21" y="54"/>
                  </a:lnTo>
                  <a:lnTo>
                    <a:pt x="37" y="35"/>
                  </a:lnTo>
                  <a:lnTo>
                    <a:pt x="53" y="19"/>
                  </a:lnTo>
                  <a:lnTo>
                    <a:pt x="75" y="8"/>
                  </a:lnTo>
                  <a:lnTo>
                    <a:pt x="99" y="3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47" y="3"/>
                  </a:lnTo>
                  <a:lnTo>
                    <a:pt x="171" y="8"/>
                  </a:lnTo>
                  <a:lnTo>
                    <a:pt x="190" y="19"/>
                  </a:lnTo>
                  <a:lnTo>
                    <a:pt x="209" y="35"/>
                  </a:lnTo>
                  <a:lnTo>
                    <a:pt x="225" y="54"/>
                  </a:lnTo>
                  <a:lnTo>
                    <a:pt x="236" y="75"/>
                  </a:lnTo>
                  <a:lnTo>
                    <a:pt x="241" y="97"/>
                  </a:lnTo>
                  <a:lnTo>
                    <a:pt x="244" y="121"/>
                  </a:lnTo>
                  <a:lnTo>
                    <a:pt x="244" y="121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83"/>
            <p:cNvSpPr>
              <a:spLocks noEditPoints="1"/>
            </p:cNvSpPr>
            <p:nvPr/>
          </p:nvSpPr>
          <p:spPr bwMode="auto">
            <a:xfrm>
              <a:off x="5613245" y="1114434"/>
              <a:ext cx="420688" cy="420688"/>
            </a:xfrm>
            <a:custGeom>
              <a:avLst/>
              <a:gdLst>
                <a:gd name="T0" fmla="*/ 134 w 265"/>
                <a:gd name="T1" fmla="*/ 265 h 265"/>
                <a:gd name="T2" fmla="*/ 83 w 265"/>
                <a:gd name="T3" fmla="*/ 254 h 265"/>
                <a:gd name="T4" fmla="*/ 40 w 265"/>
                <a:gd name="T5" fmla="*/ 225 h 265"/>
                <a:gd name="T6" fmla="*/ 11 w 265"/>
                <a:gd name="T7" fmla="*/ 185 h 265"/>
                <a:gd name="T8" fmla="*/ 0 w 265"/>
                <a:gd name="T9" fmla="*/ 131 h 265"/>
                <a:gd name="T10" fmla="*/ 3 w 265"/>
                <a:gd name="T11" fmla="*/ 104 h 265"/>
                <a:gd name="T12" fmla="*/ 24 w 265"/>
                <a:gd name="T13" fmla="*/ 59 h 265"/>
                <a:gd name="T14" fmla="*/ 59 w 265"/>
                <a:gd name="T15" fmla="*/ 21 h 265"/>
                <a:gd name="T16" fmla="*/ 107 w 265"/>
                <a:gd name="T17" fmla="*/ 2 h 265"/>
                <a:gd name="T18" fmla="*/ 134 w 265"/>
                <a:gd name="T19" fmla="*/ 0 h 265"/>
                <a:gd name="T20" fmla="*/ 185 w 265"/>
                <a:gd name="T21" fmla="*/ 10 h 265"/>
                <a:gd name="T22" fmla="*/ 228 w 265"/>
                <a:gd name="T23" fmla="*/ 37 h 265"/>
                <a:gd name="T24" fmla="*/ 255 w 265"/>
                <a:gd name="T25" fmla="*/ 80 h 265"/>
                <a:gd name="T26" fmla="*/ 265 w 265"/>
                <a:gd name="T27" fmla="*/ 131 h 265"/>
                <a:gd name="T28" fmla="*/ 263 w 265"/>
                <a:gd name="T29" fmla="*/ 158 h 265"/>
                <a:gd name="T30" fmla="*/ 244 w 265"/>
                <a:gd name="T31" fmla="*/ 206 h 265"/>
                <a:gd name="T32" fmla="*/ 206 w 265"/>
                <a:gd name="T33" fmla="*/ 241 h 265"/>
                <a:gd name="T34" fmla="*/ 161 w 265"/>
                <a:gd name="T35" fmla="*/ 262 h 265"/>
                <a:gd name="T36" fmla="*/ 134 w 265"/>
                <a:gd name="T37" fmla="*/ 265 h 265"/>
                <a:gd name="T38" fmla="*/ 134 w 265"/>
                <a:gd name="T39" fmla="*/ 21 h 265"/>
                <a:gd name="T40" fmla="*/ 91 w 265"/>
                <a:gd name="T41" fmla="*/ 29 h 265"/>
                <a:gd name="T42" fmla="*/ 54 w 265"/>
                <a:gd name="T43" fmla="*/ 53 h 265"/>
                <a:gd name="T44" fmla="*/ 29 w 265"/>
                <a:gd name="T45" fmla="*/ 88 h 265"/>
                <a:gd name="T46" fmla="*/ 21 w 265"/>
                <a:gd name="T47" fmla="*/ 131 h 265"/>
                <a:gd name="T48" fmla="*/ 24 w 265"/>
                <a:gd name="T49" fmla="*/ 155 h 265"/>
                <a:gd name="T50" fmla="*/ 40 w 265"/>
                <a:gd name="T51" fmla="*/ 195 h 265"/>
                <a:gd name="T52" fmla="*/ 72 w 265"/>
                <a:gd name="T53" fmla="*/ 225 h 265"/>
                <a:gd name="T54" fmla="*/ 110 w 265"/>
                <a:gd name="T55" fmla="*/ 241 h 265"/>
                <a:gd name="T56" fmla="*/ 134 w 265"/>
                <a:gd name="T57" fmla="*/ 244 h 265"/>
                <a:gd name="T58" fmla="*/ 177 w 265"/>
                <a:gd name="T59" fmla="*/ 236 h 265"/>
                <a:gd name="T60" fmla="*/ 212 w 265"/>
                <a:gd name="T61" fmla="*/ 211 h 265"/>
                <a:gd name="T62" fmla="*/ 236 w 265"/>
                <a:gd name="T63" fmla="*/ 174 h 265"/>
                <a:gd name="T64" fmla="*/ 244 w 265"/>
                <a:gd name="T65" fmla="*/ 131 h 265"/>
                <a:gd name="T66" fmla="*/ 244 w 265"/>
                <a:gd name="T67" fmla="*/ 109 h 265"/>
                <a:gd name="T68" fmla="*/ 225 w 265"/>
                <a:gd name="T69" fmla="*/ 69 h 265"/>
                <a:gd name="T70" fmla="*/ 196 w 265"/>
                <a:gd name="T71" fmla="*/ 40 h 265"/>
                <a:gd name="T72" fmla="*/ 156 w 265"/>
                <a:gd name="T73" fmla="*/ 24 h 265"/>
                <a:gd name="T74" fmla="*/ 134 w 265"/>
                <a:gd name="T75" fmla="*/ 2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" h="265">
                  <a:moveTo>
                    <a:pt x="134" y="265"/>
                  </a:moveTo>
                  <a:lnTo>
                    <a:pt x="134" y="265"/>
                  </a:lnTo>
                  <a:lnTo>
                    <a:pt x="107" y="262"/>
                  </a:lnTo>
                  <a:lnTo>
                    <a:pt x="83" y="254"/>
                  </a:lnTo>
                  <a:lnTo>
                    <a:pt x="59" y="241"/>
                  </a:lnTo>
                  <a:lnTo>
                    <a:pt x="40" y="225"/>
                  </a:lnTo>
                  <a:lnTo>
                    <a:pt x="24" y="206"/>
                  </a:lnTo>
                  <a:lnTo>
                    <a:pt x="11" y="185"/>
                  </a:lnTo>
                  <a:lnTo>
                    <a:pt x="3" y="158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" y="104"/>
                  </a:lnTo>
                  <a:lnTo>
                    <a:pt x="11" y="80"/>
                  </a:lnTo>
                  <a:lnTo>
                    <a:pt x="24" y="59"/>
                  </a:lnTo>
                  <a:lnTo>
                    <a:pt x="40" y="37"/>
                  </a:lnTo>
                  <a:lnTo>
                    <a:pt x="59" y="21"/>
                  </a:lnTo>
                  <a:lnTo>
                    <a:pt x="83" y="10"/>
                  </a:lnTo>
                  <a:lnTo>
                    <a:pt x="107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61" y="2"/>
                  </a:lnTo>
                  <a:lnTo>
                    <a:pt x="185" y="10"/>
                  </a:lnTo>
                  <a:lnTo>
                    <a:pt x="206" y="21"/>
                  </a:lnTo>
                  <a:lnTo>
                    <a:pt x="228" y="37"/>
                  </a:lnTo>
                  <a:lnTo>
                    <a:pt x="244" y="59"/>
                  </a:lnTo>
                  <a:lnTo>
                    <a:pt x="255" y="80"/>
                  </a:lnTo>
                  <a:lnTo>
                    <a:pt x="263" y="104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3" y="158"/>
                  </a:lnTo>
                  <a:lnTo>
                    <a:pt x="255" y="185"/>
                  </a:lnTo>
                  <a:lnTo>
                    <a:pt x="244" y="206"/>
                  </a:lnTo>
                  <a:lnTo>
                    <a:pt x="228" y="225"/>
                  </a:lnTo>
                  <a:lnTo>
                    <a:pt x="206" y="241"/>
                  </a:lnTo>
                  <a:lnTo>
                    <a:pt x="185" y="254"/>
                  </a:lnTo>
                  <a:lnTo>
                    <a:pt x="161" y="262"/>
                  </a:lnTo>
                  <a:lnTo>
                    <a:pt x="134" y="265"/>
                  </a:lnTo>
                  <a:lnTo>
                    <a:pt x="134" y="265"/>
                  </a:lnTo>
                  <a:close/>
                  <a:moveTo>
                    <a:pt x="134" y="21"/>
                  </a:moveTo>
                  <a:lnTo>
                    <a:pt x="134" y="21"/>
                  </a:lnTo>
                  <a:lnTo>
                    <a:pt x="110" y="24"/>
                  </a:lnTo>
                  <a:lnTo>
                    <a:pt x="91" y="29"/>
                  </a:lnTo>
                  <a:lnTo>
                    <a:pt x="72" y="40"/>
                  </a:lnTo>
                  <a:lnTo>
                    <a:pt x="54" y="53"/>
                  </a:lnTo>
                  <a:lnTo>
                    <a:pt x="40" y="69"/>
                  </a:lnTo>
                  <a:lnTo>
                    <a:pt x="29" y="88"/>
                  </a:lnTo>
                  <a:lnTo>
                    <a:pt x="24" y="109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24" y="155"/>
                  </a:lnTo>
                  <a:lnTo>
                    <a:pt x="29" y="174"/>
                  </a:lnTo>
                  <a:lnTo>
                    <a:pt x="40" y="195"/>
                  </a:lnTo>
                  <a:lnTo>
                    <a:pt x="54" y="211"/>
                  </a:lnTo>
                  <a:lnTo>
                    <a:pt x="72" y="225"/>
                  </a:lnTo>
                  <a:lnTo>
                    <a:pt x="91" y="236"/>
                  </a:lnTo>
                  <a:lnTo>
                    <a:pt x="110" y="241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56" y="241"/>
                  </a:lnTo>
                  <a:lnTo>
                    <a:pt x="177" y="236"/>
                  </a:lnTo>
                  <a:lnTo>
                    <a:pt x="196" y="225"/>
                  </a:lnTo>
                  <a:lnTo>
                    <a:pt x="212" y="211"/>
                  </a:lnTo>
                  <a:lnTo>
                    <a:pt x="225" y="195"/>
                  </a:lnTo>
                  <a:lnTo>
                    <a:pt x="236" y="174"/>
                  </a:lnTo>
                  <a:lnTo>
                    <a:pt x="244" y="155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4" y="109"/>
                  </a:lnTo>
                  <a:lnTo>
                    <a:pt x="236" y="88"/>
                  </a:lnTo>
                  <a:lnTo>
                    <a:pt x="225" y="69"/>
                  </a:lnTo>
                  <a:lnTo>
                    <a:pt x="212" y="53"/>
                  </a:lnTo>
                  <a:lnTo>
                    <a:pt x="196" y="40"/>
                  </a:lnTo>
                  <a:lnTo>
                    <a:pt x="177" y="29"/>
                  </a:lnTo>
                  <a:lnTo>
                    <a:pt x="156" y="24"/>
                  </a:lnTo>
                  <a:lnTo>
                    <a:pt x="134" y="21"/>
                  </a:lnTo>
                  <a:lnTo>
                    <a:pt x="13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84"/>
            <p:cNvSpPr>
              <a:spLocks noEditPoints="1"/>
            </p:cNvSpPr>
            <p:nvPr/>
          </p:nvSpPr>
          <p:spPr bwMode="auto">
            <a:xfrm>
              <a:off x="5579909" y="1074747"/>
              <a:ext cx="493714" cy="498475"/>
            </a:xfrm>
            <a:custGeom>
              <a:avLst/>
              <a:gdLst>
                <a:gd name="T0" fmla="*/ 155 w 311"/>
                <a:gd name="T1" fmla="*/ 314 h 314"/>
                <a:gd name="T2" fmla="*/ 123 w 311"/>
                <a:gd name="T3" fmla="*/ 309 h 314"/>
                <a:gd name="T4" fmla="*/ 67 w 311"/>
                <a:gd name="T5" fmla="*/ 287 h 314"/>
                <a:gd name="T6" fmla="*/ 24 w 311"/>
                <a:gd name="T7" fmla="*/ 244 h 314"/>
                <a:gd name="T8" fmla="*/ 2 w 311"/>
                <a:gd name="T9" fmla="*/ 188 h 314"/>
                <a:gd name="T10" fmla="*/ 0 w 311"/>
                <a:gd name="T11" fmla="*/ 156 h 314"/>
                <a:gd name="T12" fmla="*/ 0 w 311"/>
                <a:gd name="T13" fmla="*/ 140 h 314"/>
                <a:gd name="T14" fmla="*/ 10 w 311"/>
                <a:gd name="T15" fmla="*/ 97 h 314"/>
                <a:gd name="T16" fmla="*/ 45 w 311"/>
                <a:gd name="T17" fmla="*/ 46 h 314"/>
                <a:gd name="T18" fmla="*/ 93 w 311"/>
                <a:gd name="T19" fmla="*/ 14 h 314"/>
                <a:gd name="T20" fmla="*/ 139 w 311"/>
                <a:gd name="T21" fmla="*/ 0 h 314"/>
                <a:gd name="T22" fmla="*/ 155 w 311"/>
                <a:gd name="T23" fmla="*/ 0 h 314"/>
                <a:gd name="T24" fmla="*/ 187 w 311"/>
                <a:gd name="T25" fmla="*/ 3 h 314"/>
                <a:gd name="T26" fmla="*/ 241 w 311"/>
                <a:gd name="T27" fmla="*/ 27 h 314"/>
                <a:gd name="T28" fmla="*/ 284 w 311"/>
                <a:gd name="T29" fmla="*/ 70 h 314"/>
                <a:gd name="T30" fmla="*/ 308 w 311"/>
                <a:gd name="T31" fmla="*/ 126 h 314"/>
                <a:gd name="T32" fmla="*/ 311 w 311"/>
                <a:gd name="T33" fmla="*/ 156 h 314"/>
                <a:gd name="T34" fmla="*/ 311 w 311"/>
                <a:gd name="T35" fmla="*/ 172 h 314"/>
                <a:gd name="T36" fmla="*/ 297 w 311"/>
                <a:gd name="T37" fmla="*/ 218 h 314"/>
                <a:gd name="T38" fmla="*/ 265 w 311"/>
                <a:gd name="T39" fmla="*/ 266 h 314"/>
                <a:gd name="T40" fmla="*/ 214 w 311"/>
                <a:gd name="T41" fmla="*/ 301 h 314"/>
                <a:gd name="T42" fmla="*/ 171 w 311"/>
                <a:gd name="T43" fmla="*/ 311 h 314"/>
                <a:gd name="T44" fmla="*/ 155 w 311"/>
                <a:gd name="T45" fmla="*/ 314 h 314"/>
                <a:gd name="T46" fmla="*/ 155 w 311"/>
                <a:gd name="T47" fmla="*/ 6 h 314"/>
                <a:gd name="T48" fmla="*/ 96 w 311"/>
                <a:gd name="T49" fmla="*/ 16 h 314"/>
                <a:gd name="T50" fmla="*/ 48 w 311"/>
                <a:gd name="T51" fmla="*/ 51 h 314"/>
                <a:gd name="T52" fmla="*/ 16 w 311"/>
                <a:gd name="T53" fmla="*/ 97 h 314"/>
                <a:gd name="T54" fmla="*/ 5 w 311"/>
                <a:gd name="T55" fmla="*/ 156 h 314"/>
                <a:gd name="T56" fmla="*/ 8 w 311"/>
                <a:gd name="T57" fmla="*/ 188 h 314"/>
                <a:gd name="T58" fmla="*/ 29 w 311"/>
                <a:gd name="T59" fmla="*/ 242 h 314"/>
                <a:gd name="T60" fmla="*/ 69 w 311"/>
                <a:gd name="T61" fmla="*/ 282 h 314"/>
                <a:gd name="T62" fmla="*/ 123 w 311"/>
                <a:gd name="T63" fmla="*/ 303 h 314"/>
                <a:gd name="T64" fmla="*/ 155 w 311"/>
                <a:gd name="T65" fmla="*/ 309 h 314"/>
                <a:gd name="T66" fmla="*/ 214 w 311"/>
                <a:gd name="T67" fmla="*/ 295 h 314"/>
                <a:gd name="T68" fmla="*/ 262 w 311"/>
                <a:gd name="T69" fmla="*/ 263 h 314"/>
                <a:gd name="T70" fmla="*/ 294 w 311"/>
                <a:gd name="T71" fmla="*/ 215 h 314"/>
                <a:gd name="T72" fmla="*/ 305 w 311"/>
                <a:gd name="T73" fmla="*/ 156 h 314"/>
                <a:gd name="T74" fmla="*/ 303 w 311"/>
                <a:gd name="T75" fmla="*/ 126 h 314"/>
                <a:gd name="T76" fmla="*/ 278 w 311"/>
                <a:gd name="T77" fmla="*/ 73 h 314"/>
                <a:gd name="T78" fmla="*/ 238 w 311"/>
                <a:gd name="T79" fmla="*/ 33 h 314"/>
                <a:gd name="T80" fmla="*/ 185 w 311"/>
                <a:gd name="T81" fmla="*/ 8 h 314"/>
                <a:gd name="T82" fmla="*/ 155 w 311"/>
                <a:gd name="T83" fmla="*/ 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1" h="314">
                  <a:moveTo>
                    <a:pt x="155" y="314"/>
                  </a:moveTo>
                  <a:lnTo>
                    <a:pt x="155" y="314"/>
                  </a:lnTo>
                  <a:lnTo>
                    <a:pt x="139" y="311"/>
                  </a:lnTo>
                  <a:lnTo>
                    <a:pt x="123" y="309"/>
                  </a:lnTo>
                  <a:lnTo>
                    <a:pt x="93" y="301"/>
                  </a:lnTo>
                  <a:lnTo>
                    <a:pt x="67" y="287"/>
                  </a:lnTo>
                  <a:lnTo>
                    <a:pt x="45" y="266"/>
                  </a:lnTo>
                  <a:lnTo>
                    <a:pt x="24" y="244"/>
                  </a:lnTo>
                  <a:lnTo>
                    <a:pt x="10" y="218"/>
                  </a:lnTo>
                  <a:lnTo>
                    <a:pt x="2" y="188"/>
                  </a:lnTo>
                  <a:lnTo>
                    <a:pt x="0" y="17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2" y="126"/>
                  </a:lnTo>
                  <a:lnTo>
                    <a:pt x="10" y="97"/>
                  </a:lnTo>
                  <a:lnTo>
                    <a:pt x="24" y="70"/>
                  </a:lnTo>
                  <a:lnTo>
                    <a:pt x="45" y="46"/>
                  </a:lnTo>
                  <a:lnTo>
                    <a:pt x="67" y="27"/>
                  </a:lnTo>
                  <a:lnTo>
                    <a:pt x="93" y="14"/>
                  </a:lnTo>
                  <a:lnTo>
                    <a:pt x="123" y="3"/>
                  </a:lnTo>
                  <a:lnTo>
                    <a:pt x="13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1" y="0"/>
                  </a:lnTo>
                  <a:lnTo>
                    <a:pt x="187" y="3"/>
                  </a:lnTo>
                  <a:lnTo>
                    <a:pt x="214" y="14"/>
                  </a:lnTo>
                  <a:lnTo>
                    <a:pt x="241" y="27"/>
                  </a:lnTo>
                  <a:lnTo>
                    <a:pt x="265" y="46"/>
                  </a:lnTo>
                  <a:lnTo>
                    <a:pt x="284" y="70"/>
                  </a:lnTo>
                  <a:lnTo>
                    <a:pt x="297" y="97"/>
                  </a:lnTo>
                  <a:lnTo>
                    <a:pt x="308" y="126"/>
                  </a:lnTo>
                  <a:lnTo>
                    <a:pt x="311" y="140"/>
                  </a:lnTo>
                  <a:lnTo>
                    <a:pt x="311" y="156"/>
                  </a:lnTo>
                  <a:lnTo>
                    <a:pt x="311" y="156"/>
                  </a:lnTo>
                  <a:lnTo>
                    <a:pt x="311" y="172"/>
                  </a:lnTo>
                  <a:lnTo>
                    <a:pt x="308" y="188"/>
                  </a:lnTo>
                  <a:lnTo>
                    <a:pt x="297" y="218"/>
                  </a:lnTo>
                  <a:lnTo>
                    <a:pt x="284" y="244"/>
                  </a:lnTo>
                  <a:lnTo>
                    <a:pt x="265" y="266"/>
                  </a:lnTo>
                  <a:lnTo>
                    <a:pt x="241" y="287"/>
                  </a:lnTo>
                  <a:lnTo>
                    <a:pt x="214" y="301"/>
                  </a:lnTo>
                  <a:lnTo>
                    <a:pt x="187" y="309"/>
                  </a:lnTo>
                  <a:lnTo>
                    <a:pt x="171" y="311"/>
                  </a:lnTo>
                  <a:lnTo>
                    <a:pt x="155" y="314"/>
                  </a:lnTo>
                  <a:lnTo>
                    <a:pt x="155" y="314"/>
                  </a:lnTo>
                  <a:close/>
                  <a:moveTo>
                    <a:pt x="155" y="6"/>
                  </a:moveTo>
                  <a:lnTo>
                    <a:pt x="155" y="6"/>
                  </a:lnTo>
                  <a:lnTo>
                    <a:pt x="123" y="8"/>
                  </a:lnTo>
                  <a:lnTo>
                    <a:pt x="96" y="16"/>
                  </a:lnTo>
                  <a:lnTo>
                    <a:pt x="69" y="33"/>
                  </a:lnTo>
                  <a:lnTo>
                    <a:pt x="48" y="51"/>
                  </a:lnTo>
                  <a:lnTo>
                    <a:pt x="29" y="73"/>
                  </a:lnTo>
                  <a:lnTo>
                    <a:pt x="16" y="97"/>
                  </a:lnTo>
                  <a:lnTo>
                    <a:pt x="8" y="12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8" y="188"/>
                  </a:lnTo>
                  <a:lnTo>
                    <a:pt x="16" y="215"/>
                  </a:lnTo>
                  <a:lnTo>
                    <a:pt x="29" y="242"/>
                  </a:lnTo>
                  <a:lnTo>
                    <a:pt x="48" y="263"/>
                  </a:lnTo>
                  <a:lnTo>
                    <a:pt x="69" y="282"/>
                  </a:lnTo>
                  <a:lnTo>
                    <a:pt x="96" y="295"/>
                  </a:lnTo>
                  <a:lnTo>
                    <a:pt x="123" y="303"/>
                  </a:lnTo>
                  <a:lnTo>
                    <a:pt x="155" y="309"/>
                  </a:lnTo>
                  <a:lnTo>
                    <a:pt x="155" y="309"/>
                  </a:lnTo>
                  <a:lnTo>
                    <a:pt x="185" y="303"/>
                  </a:lnTo>
                  <a:lnTo>
                    <a:pt x="214" y="295"/>
                  </a:lnTo>
                  <a:lnTo>
                    <a:pt x="238" y="282"/>
                  </a:lnTo>
                  <a:lnTo>
                    <a:pt x="262" y="263"/>
                  </a:lnTo>
                  <a:lnTo>
                    <a:pt x="278" y="242"/>
                  </a:lnTo>
                  <a:lnTo>
                    <a:pt x="294" y="215"/>
                  </a:lnTo>
                  <a:lnTo>
                    <a:pt x="303" y="188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3" y="126"/>
                  </a:lnTo>
                  <a:lnTo>
                    <a:pt x="294" y="97"/>
                  </a:lnTo>
                  <a:lnTo>
                    <a:pt x="278" y="73"/>
                  </a:lnTo>
                  <a:lnTo>
                    <a:pt x="262" y="51"/>
                  </a:lnTo>
                  <a:lnTo>
                    <a:pt x="238" y="33"/>
                  </a:lnTo>
                  <a:lnTo>
                    <a:pt x="214" y="16"/>
                  </a:lnTo>
                  <a:lnTo>
                    <a:pt x="185" y="8"/>
                  </a:lnTo>
                  <a:lnTo>
                    <a:pt x="155" y="6"/>
                  </a:lnTo>
                  <a:lnTo>
                    <a:pt x="15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85"/>
            <p:cNvSpPr>
              <a:spLocks noEditPoints="1"/>
            </p:cNvSpPr>
            <p:nvPr/>
          </p:nvSpPr>
          <p:spPr bwMode="auto">
            <a:xfrm>
              <a:off x="6983259" y="1582747"/>
              <a:ext cx="307975" cy="301625"/>
            </a:xfrm>
            <a:custGeom>
              <a:avLst/>
              <a:gdLst>
                <a:gd name="T0" fmla="*/ 97 w 194"/>
                <a:gd name="T1" fmla="*/ 190 h 190"/>
                <a:gd name="T2" fmla="*/ 59 w 194"/>
                <a:gd name="T3" fmla="*/ 185 h 190"/>
                <a:gd name="T4" fmla="*/ 30 w 194"/>
                <a:gd name="T5" fmla="*/ 163 h 190"/>
                <a:gd name="T6" fmla="*/ 8 w 194"/>
                <a:gd name="T7" fmla="*/ 134 h 190"/>
                <a:gd name="T8" fmla="*/ 0 w 194"/>
                <a:gd name="T9" fmla="*/ 96 h 190"/>
                <a:gd name="T10" fmla="*/ 3 w 194"/>
                <a:gd name="T11" fmla="*/ 77 h 190"/>
                <a:gd name="T12" fmla="*/ 19 w 194"/>
                <a:gd name="T13" fmla="*/ 42 h 190"/>
                <a:gd name="T14" fmla="*/ 43 w 194"/>
                <a:gd name="T15" fmla="*/ 16 h 190"/>
                <a:gd name="T16" fmla="*/ 78 w 194"/>
                <a:gd name="T17" fmla="*/ 2 h 190"/>
                <a:gd name="T18" fmla="*/ 97 w 194"/>
                <a:gd name="T19" fmla="*/ 0 h 190"/>
                <a:gd name="T20" fmla="*/ 135 w 194"/>
                <a:gd name="T21" fmla="*/ 8 h 190"/>
                <a:gd name="T22" fmla="*/ 164 w 194"/>
                <a:gd name="T23" fmla="*/ 29 h 190"/>
                <a:gd name="T24" fmla="*/ 185 w 194"/>
                <a:gd name="T25" fmla="*/ 59 h 190"/>
                <a:gd name="T26" fmla="*/ 194 w 194"/>
                <a:gd name="T27" fmla="*/ 96 h 190"/>
                <a:gd name="T28" fmla="*/ 191 w 194"/>
                <a:gd name="T29" fmla="*/ 115 h 190"/>
                <a:gd name="T30" fmla="*/ 175 w 194"/>
                <a:gd name="T31" fmla="*/ 150 h 190"/>
                <a:gd name="T32" fmla="*/ 151 w 194"/>
                <a:gd name="T33" fmla="*/ 174 h 190"/>
                <a:gd name="T34" fmla="*/ 116 w 194"/>
                <a:gd name="T35" fmla="*/ 190 h 190"/>
                <a:gd name="T36" fmla="*/ 97 w 194"/>
                <a:gd name="T37" fmla="*/ 190 h 190"/>
                <a:gd name="T38" fmla="*/ 97 w 194"/>
                <a:gd name="T39" fmla="*/ 5 h 190"/>
                <a:gd name="T40" fmla="*/ 62 w 194"/>
                <a:gd name="T41" fmla="*/ 13 h 190"/>
                <a:gd name="T42" fmla="*/ 33 w 194"/>
                <a:gd name="T43" fmla="*/ 32 h 190"/>
                <a:gd name="T44" fmla="*/ 14 w 194"/>
                <a:gd name="T45" fmla="*/ 61 h 190"/>
                <a:gd name="T46" fmla="*/ 6 w 194"/>
                <a:gd name="T47" fmla="*/ 96 h 190"/>
                <a:gd name="T48" fmla="*/ 8 w 194"/>
                <a:gd name="T49" fmla="*/ 115 h 190"/>
                <a:gd name="T50" fmla="*/ 22 w 194"/>
                <a:gd name="T51" fmla="*/ 147 h 190"/>
                <a:gd name="T52" fmla="*/ 46 w 194"/>
                <a:gd name="T53" fmla="*/ 171 h 190"/>
                <a:gd name="T54" fmla="*/ 78 w 194"/>
                <a:gd name="T55" fmla="*/ 185 h 190"/>
                <a:gd name="T56" fmla="*/ 97 w 194"/>
                <a:gd name="T57" fmla="*/ 185 h 190"/>
                <a:gd name="T58" fmla="*/ 132 w 194"/>
                <a:gd name="T59" fmla="*/ 179 h 190"/>
                <a:gd name="T60" fmla="*/ 161 w 194"/>
                <a:gd name="T61" fmla="*/ 160 h 190"/>
                <a:gd name="T62" fmla="*/ 180 w 194"/>
                <a:gd name="T63" fmla="*/ 131 h 190"/>
                <a:gd name="T64" fmla="*/ 188 w 194"/>
                <a:gd name="T65" fmla="*/ 96 h 190"/>
                <a:gd name="T66" fmla="*/ 185 w 194"/>
                <a:gd name="T67" fmla="*/ 77 h 190"/>
                <a:gd name="T68" fmla="*/ 172 w 194"/>
                <a:gd name="T69" fmla="*/ 45 h 190"/>
                <a:gd name="T70" fmla="*/ 148 w 194"/>
                <a:gd name="T71" fmla="*/ 21 h 190"/>
                <a:gd name="T72" fmla="*/ 116 w 194"/>
                <a:gd name="T73" fmla="*/ 8 h 190"/>
                <a:gd name="T74" fmla="*/ 97 w 194"/>
                <a:gd name="T75" fmla="*/ 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4" h="190">
                  <a:moveTo>
                    <a:pt x="97" y="190"/>
                  </a:moveTo>
                  <a:lnTo>
                    <a:pt x="97" y="190"/>
                  </a:lnTo>
                  <a:lnTo>
                    <a:pt x="78" y="190"/>
                  </a:lnTo>
                  <a:lnTo>
                    <a:pt x="59" y="185"/>
                  </a:lnTo>
                  <a:lnTo>
                    <a:pt x="43" y="174"/>
                  </a:lnTo>
                  <a:lnTo>
                    <a:pt x="30" y="163"/>
                  </a:lnTo>
                  <a:lnTo>
                    <a:pt x="19" y="150"/>
                  </a:lnTo>
                  <a:lnTo>
                    <a:pt x="8" y="134"/>
                  </a:lnTo>
                  <a:lnTo>
                    <a:pt x="3" y="11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" y="77"/>
                  </a:lnTo>
                  <a:lnTo>
                    <a:pt x="8" y="59"/>
                  </a:lnTo>
                  <a:lnTo>
                    <a:pt x="19" y="42"/>
                  </a:lnTo>
                  <a:lnTo>
                    <a:pt x="30" y="29"/>
                  </a:lnTo>
                  <a:lnTo>
                    <a:pt x="43" y="16"/>
                  </a:lnTo>
                  <a:lnTo>
                    <a:pt x="59" y="8"/>
                  </a:lnTo>
                  <a:lnTo>
                    <a:pt x="78" y="2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16" y="2"/>
                  </a:lnTo>
                  <a:lnTo>
                    <a:pt x="135" y="8"/>
                  </a:lnTo>
                  <a:lnTo>
                    <a:pt x="151" y="16"/>
                  </a:lnTo>
                  <a:lnTo>
                    <a:pt x="164" y="29"/>
                  </a:lnTo>
                  <a:lnTo>
                    <a:pt x="175" y="42"/>
                  </a:lnTo>
                  <a:lnTo>
                    <a:pt x="185" y="59"/>
                  </a:lnTo>
                  <a:lnTo>
                    <a:pt x="191" y="77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1" y="115"/>
                  </a:lnTo>
                  <a:lnTo>
                    <a:pt x="185" y="134"/>
                  </a:lnTo>
                  <a:lnTo>
                    <a:pt x="175" y="150"/>
                  </a:lnTo>
                  <a:lnTo>
                    <a:pt x="164" y="163"/>
                  </a:lnTo>
                  <a:lnTo>
                    <a:pt x="151" y="174"/>
                  </a:lnTo>
                  <a:lnTo>
                    <a:pt x="135" y="185"/>
                  </a:lnTo>
                  <a:lnTo>
                    <a:pt x="116" y="190"/>
                  </a:lnTo>
                  <a:lnTo>
                    <a:pt x="97" y="190"/>
                  </a:lnTo>
                  <a:lnTo>
                    <a:pt x="97" y="190"/>
                  </a:lnTo>
                  <a:close/>
                  <a:moveTo>
                    <a:pt x="97" y="5"/>
                  </a:moveTo>
                  <a:lnTo>
                    <a:pt x="97" y="5"/>
                  </a:lnTo>
                  <a:lnTo>
                    <a:pt x="78" y="8"/>
                  </a:lnTo>
                  <a:lnTo>
                    <a:pt x="62" y="13"/>
                  </a:lnTo>
                  <a:lnTo>
                    <a:pt x="46" y="21"/>
                  </a:lnTo>
                  <a:lnTo>
                    <a:pt x="33" y="32"/>
                  </a:lnTo>
                  <a:lnTo>
                    <a:pt x="22" y="45"/>
                  </a:lnTo>
                  <a:lnTo>
                    <a:pt x="14" y="61"/>
                  </a:lnTo>
                  <a:lnTo>
                    <a:pt x="8" y="77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8" y="115"/>
                  </a:lnTo>
                  <a:lnTo>
                    <a:pt x="14" y="131"/>
                  </a:lnTo>
                  <a:lnTo>
                    <a:pt x="22" y="147"/>
                  </a:lnTo>
                  <a:lnTo>
                    <a:pt x="33" y="160"/>
                  </a:lnTo>
                  <a:lnTo>
                    <a:pt x="46" y="171"/>
                  </a:lnTo>
                  <a:lnTo>
                    <a:pt x="62" y="179"/>
                  </a:lnTo>
                  <a:lnTo>
                    <a:pt x="78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116" y="185"/>
                  </a:lnTo>
                  <a:lnTo>
                    <a:pt x="132" y="179"/>
                  </a:lnTo>
                  <a:lnTo>
                    <a:pt x="148" y="171"/>
                  </a:lnTo>
                  <a:lnTo>
                    <a:pt x="161" y="160"/>
                  </a:lnTo>
                  <a:lnTo>
                    <a:pt x="172" y="147"/>
                  </a:lnTo>
                  <a:lnTo>
                    <a:pt x="180" y="131"/>
                  </a:lnTo>
                  <a:lnTo>
                    <a:pt x="185" y="11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5" y="77"/>
                  </a:lnTo>
                  <a:lnTo>
                    <a:pt x="180" y="61"/>
                  </a:lnTo>
                  <a:lnTo>
                    <a:pt x="172" y="45"/>
                  </a:lnTo>
                  <a:lnTo>
                    <a:pt x="161" y="32"/>
                  </a:lnTo>
                  <a:lnTo>
                    <a:pt x="148" y="21"/>
                  </a:lnTo>
                  <a:lnTo>
                    <a:pt x="132" y="13"/>
                  </a:lnTo>
                  <a:lnTo>
                    <a:pt x="116" y="8"/>
                  </a:lnTo>
                  <a:lnTo>
                    <a:pt x="97" y="5"/>
                  </a:lnTo>
                  <a:lnTo>
                    <a:pt x="9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86"/>
            <p:cNvSpPr>
              <a:spLocks noEditPoints="1"/>
            </p:cNvSpPr>
            <p:nvPr/>
          </p:nvSpPr>
          <p:spPr bwMode="auto">
            <a:xfrm>
              <a:off x="7635721" y="2198696"/>
              <a:ext cx="357187" cy="358775"/>
            </a:xfrm>
            <a:custGeom>
              <a:avLst/>
              <a:gdLst>
                <a:gd name="T0" fmla="*/ 112 w 225"/>
                <a:gd name="T1" fmla="*/ 226 h 226"/>
                <a:gd name="T2" fmla="*/ 67 w 225"/>
                <a:gd name="T3" fmla="*/ 218 h 226"/>
                <a:gd name="T4" fmla="*/ 32 w 225"/>
                <a:gd name="T5" fmla="*/ 193 h 226"/>
                <a:gd name="T6" fmla="*/ 8 w 225"/>
                <a:gd name="T7" fmla="*/ 159 h 226"/>
                <a:gd name="T8" fmla="*/ 0 w 225"/>
                <a:gd name="T9" fmla="*/ 113 h 226"/>
                <a:gd name="T10" fmla="*/ 0 w 225"/>
                <a:gd name="T11" fmla="*/ 92 h 226"/>
                <a:gd name="T12" fmla="*/ 19 w 225"/>
                <a:gd name="T13" fmla="*/ 51 h 226"/>
                <a:gd name="T14" fmla="*/ 48 w 225"/>
                <a:gd name="T15" fmla="*/ 19 h 226"/>
                <a:gd name="T16" fmla="*/ 88 w 225"/>
                <a:gd name="T17" fmla="*/ 3 h 226"/>
                <a:gd name="T18" fmla="*/ 112 w 225"/>
                <a:gd name="T19" fmla="*/ 0 h 226"/>
                <a:gd name="T20" fmla="*/ 155 w 225"/>
                <a:gd name="T21" fmla="*/ 11 h 226"/>
                <a:gd name="T22" fmla="*/ 190 w 225"/>
                <a:gd name="T23" fmla="*/ 35 h 226"/>
                <a:gd name="T24" fmla="*/ 214 w 225"/>
                <a:gd name="T25" fmla="*/ 70 h 226"/>
                <a:gd name="T26" fmla="*/ 225 w 225"/>
                <a:gd name="T27" fmla="*/ 113 h 226"/>
                <a:gd name="T28" fmla="*/ 222 w 225"/>
                <a:gd name="T29" fmla="*/ 137 h 226"/>
                <a:gd name="T30" fmla="*/ 206 w 225"/>
                <a:gd name="T31" fmla="*/ 177 h 226"/>
                <a:gd name="T32" fmla="*/ 174 w 225"/>
                <a:gd name="T33" fmla="*/ 207 h 226"/>
                <a:gd name="T34" fmla="*/ 134 w 225"/>
                <a:gd name="T35" fmla="*/ 226 h 226"/>
                <a:gd name="T36" fmla="*/ 112 w 225"/>
                <a:gd name="T37" fmla="*/ 226 h 226"/>
                <a:gd name="T38" fmla="*/ 112 w 225"/>
                <a:gd name="T39" fmla="*/ 6 h 226"/>
                <a:gd name="T40" fmla="*/ 69 w 225"/>
                <a:gd name="T41" fmla="*/ 14 h 226"/>
                <a:gd name="T42" fmla="*/ 35 w 225"/>
                <a:gd name="T43" fmla="*/ 38 h 226"/>
                <a:gd name="T44" fmla="*/ 13 w 225"/>
                <a:gd name="T45" fmla="*/ 73 h 226"/>
                <a:gd name="T46" fmla="*/ 5 w 225"/>
                <a:gd name="T47" fmla="*/ 113 h 226"/>
                <a:gd name="T48" fmla="*/ 5 w 225"/>
                <a:gd name="T49" fmla="*/ 134 h 226"/>
                <a:gd name="T50" fmla="*/ 21 w 225"/>
                <a:gd name="T51" fmla="*/ 175 h 226"/>
                <a:gd name="T52" fmla="*/ 51 w 225"/>
                <a:gd name="T53" fmla="*/ 204 h 226"/>
                <a:gd name="T54" fmla="*/ 91 w 225"/>
                <a:gd name="T55" fmla="*/ 220 h 226"/>
                <a:gd name="T56" fmla="*/ 112 w 225"/>
                <a:gd name="T57" fmla="*/ 220 h 226"/>
                <a:gd name="T58" fmla="*/ 153 w 225"/>
                <a:gd name="T59" fmla="*/ 212 h 226"/>
                <a:gd name="T60" fmla="*/ 187 w 225"/>
                <a:gd name="T61" fmla="*/ 191 h 226"/>
                <a:gd name="T62" fmla="*/ 212 w 225"/>
                <a:gd name="T63" fmla="*/ 156 h 226"/>
                <a:gd name="T64" fmla="*/ 220 w 225"/>
                <a:gd name="T65" fmla="*/ 113 h 226"/>
                <a:gd name="T66" fmla="*/ 217 w 225"/>
                <a:gd name="T67" fmla="*/ 92 h 226"/>
                <a:gd name="T68" fmla="*/ 201 w 225"/>
                <a:gd name="T69" fmla="*/ 54 h 226"/>
                <a:gd name="T70" fmla="*/ 171 w 225"/>
                <a:gd name="T71" fmla="*/ 25 h 226"/>
                <a:gd name="T72" fmla="*/ 134 w 225"/>
                <a:gd name="T73" fmla="*/ 8 h 226"/>
                <a:gd name="T74" fmla="*/ 112 w 225"/>
                <a:gd name="T75" fmla="*/ 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226">
                  <a:moveTo>
                    <a:pt x="112" y="226"/>
                  </a:moveTo>
                  <a:lnTo>
                    <a:pt x="112" y="226"/>
                  </a:lnTo>
                  <a:lnTo>
                    <a:pt x="88" y="226"/>
                  </a:lnTo>
                  <a:lnTo>
                    <a:pt x="67" y="218"/>
                  </a:lnTo>
                  <a:lnTo>
                    <a:pt x="48" y="207"/>
                  </a:lnTo>
                  <a:lnTo>
                    <a:pt x="32" y="193"/>
                  </a:lnTo>
                  <a:lnTo>
                    <a:pt x="19" y="177"/>
                  </a:lnTo>
                  <a:lnTo>
                    <a:pt x="8" y="159"/>
                  </a:lnTo>
                  <a:lnTo>
                    <a:pt x="0" y="13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92"/>
                  </a:lnTo>
                  <a:lnTo>
                    <a:pt x="8" y="70"/>
                  </a:lnTo>
                  <a:lnTo>
                    <a:pt x="19" y="51"/>
                  </a:lnTo>
                  <a:lnTo>
                    <a:pt x="32" y="35"/>
                  </a:lnTo>
                  <a:lnTo>
                    <a:pt x="48" y="19"/>
                  </a:lnTo>
                  <a:lnTo>
                    <a:pt x="67" y="11"/>
                  </a:lnTo>
                  <a:lnTo>
                    <a:pt x="88" y="3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3"/>
                  </a:lnTo>
                  <a:lnTo>
                    <a:pt x="155" y="11"/>
                  </a:lnTo>
                  <a:lnTo>
                    <a:pt x="174" y="19"/>
                  </a:lnTo>
                  <a:lnTo>
                    <a:pt x="190" y="35"/>
                  </a:lnTo>
                  <a:lnTo>
                    <a:pt x="206" y="51"/>
                  </a:lnTo>
                  <a:lnTo>
                    <a:pt x="214" y="70"/>
                  </a:lnTo>
                  <a:lnTo>
                    <a:pt x="222" y="92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2" y="137"/>
                  </a:lnTo>
                  <a:lnTo>
                    <a:pt x="214" y="159"/>
                  </a:lnTo>
                  <a:lnTo>
                    <a:pt x="206" y="177"/>
                  </a:lnTo>
                  <a:lnTo>
                    <a:pt x="190" y="193"/>
                  </a:lnTo>
                  <a:lnTo>
                    <a:pt x="174" y="207"/>
                  </a:lnTo>
                  <a:lnTo>
                    <a:pt x="155" y="218"/>
                  </a:lnTo>
                  <a:lnTo>
                    <a:pt x="134" y="226"/>
                  </a:lnTo>
                  <a:lnTo>
                    <a:pt x="112" y="226"/>
                  </a:lnTo>
                  <a:lnTo>
                    <a:pt x="112" y="226"/>
                  </a:lnTo>
                  <a:close/>
                  <a:moveTo>
                    <a:pt x="112" y="6"/>
                  </a:moveTo>
                  <a:lnTo>
                    <a:pt x="112" y="6"/>
                  </a:lnTo>
                  <a:lnTo>
                    <a:pt x="91" y="8"/>
                  </a:lnTo>
                  <a:lnTo>
                    <a:pt x="69" y="14"/>
                  </a:lnTo>
                  <a:lnTo>
                    <a:pt x="51" y="25"/>
                  </a:lnTo>
                  <a:lnTo>
                    <a:pt x="35" y="38"/>
                  </a:lnTo>
                  <a:lnTo>
                    <a:pt x="21" y="54"/>
                  </a:lnTo>
                  <a:lnTo>
                    <a:pt x="13" y="73"/>
                  </a:lnTo>
                  <a:lnTo>
                    <a:pt x="5" y="92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34"/>
                  </a:lnTo>
                  <a:lnTo>
                    <a:pt x="13" y="156"/>
                  </a:lnTo>
                  <a:lnTo>
                    <a:pt x="21" y="175"/>
                  </a:lnTo>
                  <a:lnTo>
                    <a:pt x="35" y="191"/>
                  </a:lnTo>
                  <a:lnTo>
                    <a:pt x="51" y="204"/>
                  </a:lnTo>
                  <a:lnTo>
                    <a:pt x="69" y="212"/>
                  </a:lnTo>
                  <a:lnTo>
                    <a:pt x="91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34" y="220"/>
                  </a:lnTo>
                  <a:lnTo>
                    <a:pt x="153" y="212"/>
                  </a:lnTo>
                  <a:lnTo>
                    <a:pt x="171" y="204"/>
                  </a:lnTo>
                  <a:lnTo>
                    <a:pt x="187" y="191"/>
                  </a:lnTo>
                  <a:lnTo>
                    <a:pt x="201" y="175"/>
                  </a:lnTo>
                  <a:lnTo>
                    <a:pt x="212" y="156"/>
                  </a:lnTo>
                  <a:lnTo>
                    <a:pt x="217" y="134"/>
                  </a:lnTo>
                  <a:lnTo>
                    <a:pt x="220" y="113"/>
                  </a:lnTo>
                  <a:lnTo>
                    <a:pt x="220" y="113"/>
                  </a:lnTo>
                  <a:lnTo>
                    <a:pt x="217" y="92"/>
                  </a:lnTo>
                  <a:lnTo>
                    <a:pt x="212" y="73"/>
                  </a:lnTo>
                  <a:lnTo>
                    <a:pt x="201" y="54"/>
                  </a:lnTo>
                  <a:lnTo>
                    <a:pt x="187" y="38"/>
                  </a:lnTo>
                  <a:lnTo>
                    <a:pt x="171" y="25"/>
                  </a:lnTo>
                  <a:lnTo>
                    <a:pt x="153" y="14"/>
                  </a:lnTo>
                  <a:lnTo>
                    <a:pt x="134" y="8"/>
                  </a:lnTo>
                  <a:lnTo>
                    <a:pt x="112" y="6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87"/>
            <p:cNvSpPr>
              <a:spLocks noEditPoints="1"/>
            </p:cNvSpPr>
            <p:nvPr/>
          </p:nvSpPr>
          <p:spPr bwMode="auto">
            <a:xfrm>
              <a:off x="7980209" y="2944822"/>
              <a:ext cx="319088" cy="319088"/>
            </a:xfrm>
            <a:custGeom>
              <a:avLst/>
              <a:gdLst>
                <a:gd name="T0" fmla="*/ 99 w 201"/>
                <a:gd name="T1" fmla="*/ 201 h 201"/>
                <a:gd name="T2" fmla="*/ 78 w 201"/>
                <a:gd name="T3" fmla="*/ 198 h 201"/>
                <a:gd name="T4" fmla="*/ 43 w 201"/>
                <a:gd name="T5" fmla="*/ 182 h 201"/>
                <a:gd name="T6" fmla="*/ 16 w 201"/>
                <a:gd name="T7" fmla="*/ 155 h 201"/>
                <a:gd name="T8" fmla="*/ 0 w 201"/>
                <a:gd name="T9" fmla="*/ 120 h 201"/>
                <a:gd name="T10" fmla="*/ 0 w 201"/>
                <a:gd name="T11" fmla="*/ 99 h 201"/>
                <a:gd name="T12" fmla="*/ 8 w 201"/>
                <a:gd name="T13" fmla="*/ 61 h 201"/>
                <a:gd name="T14" fmla="*/ 29 w 201"/>
                <a:gd name="T15" fmla="*/ 29 h 201"/>
                <a:gd name="T16" fmla="*/ 62 w 201"/>
                <a:gd name="T17" fmla="*/ 8 h 201"/>
                <a:gd name="T18" fmla="*/ 99 w 201"/>
                <a:gd name="T19" fmla="*/ 0 h 201"/>
                <a:gd name="T20" fmla="*/ 102 w 201"/>
                <a:gd name="T21" fmla="*/ 0 h 201"/>
                <a:gd name="T22" fmla="*/ 139 w 201"/>
                <a:gd name="T23" fmla="*/ 8 h 201"/>
                <a:gd name="T24" fmla="*/ 172 w 201"/>
                <a:gd name="T25" fmla="*/ 29 h 201"/>
                <a:gd name="T26" fmla="*/ 193 w 201"/>
                <a:gd name="T27" fmla="*/ 61 h 201"/>
                <a:gd name="T28" fmla="*/ 201 w 201"/>
                <a:gd name="T29" fmla="*/ 102 h 201"/>
                <a:gd name="T30" fmla="*/ 198 w 201"/>
                <a:gd name="T31" fmla="*/ 120 h 201"/>
                <a:gd name="T32" fmla="*/ 182 w 201"/>
                <a:gd name="T33" fmla="*/ 158 h 201"/>
                <a:gd name="T34" fmla="*/ 155 w 201"/>
                <a:gd name="T35" fmla="*/ 185 h 201"/>
                <a:gd name="T36" fmla="*/ 121 w 201"/>
                <a:gd name="T37" fmla="*/ 198 h 201"/>
                <a:gd name="T38" fmla="*/ 99 w 201"/>
                <a:gd name="T39" fmla="*/ 201 h 201"/>
                <a:gd name="T40" fmla="*/ 99 w 201"/>
                <a:gd name="T41" fmla="*/ 5 h 201"/>
                <a:gd name="T42" fmla="*/ 64 w 201"/>
                <a:gd name="T43" fmla="*/ 13 h 201"/>
                <a:gd name="T44" fmla="*/ 32 w 201"/>
                <a:gd name="T45" fmla="*/ 32 h 201"/>
                <a:gd name="T46" fmla="*/ 13 w 201"/>
                <a:gd name="T47" fmla="*/ 61 h 201"/>
                <a:gd name="T48" fmla="*/ 5 w 201"/>
                <a:gd name="T49" fmla="*/ 99 h 201"/>
                <a:gd name="T50" fmla="*/ 5 w 201"/>
                <a:gd name="T51" fmla="*/ 118 h 201"/>
                <a:gd name="T52" fmla="*/ 21 w 201"/>
                <a:gd name="T53" fmla="*/ 153 h 201"/>
                <a:gd name="T54" fmla="*/ 46 w 201"/>
                <a:gd name="T55" fmla="*/ 179 h 201"/>
                <a:gd name="T56" fmla="*/ 80 w 201"/>
                <a:gd name="T57" fmla="*/ 193 h 201"/>
                <a:gd name="T58" fmla="*/ 99 w 201"/>
                <a:gd name="T59" fmla="*/ 195 h 201"/>
                <a:gd name="T60" fmla="*/ 118 w 201"/>
                <a:gd name="T61" fmla="*/ 193 h 201"/>
                <a:gd name="T62" fmla="*/ 153 w 201"/>
                <a:gd name="T63" fmla="*/ 179 h 201"/>
                <a:gd name="T64" fmla="*/ 180 w 201"/>
                <a:gd name="T65" fmla="*/ 155 h 201"/>
                <a:gd name="T66" fmla="*/ 193 w 201"/>
                <a:gd name="T67" fmla="*/ 120 h 201"/>
                <a:gd name="T68" fmla="*/ 196 w 201"/>
                <a:gd name="T69" fmla="*/ 102 h 201"/>
                <a:gd name="T70" fmla="*/ 188 w 201"/>
                <a:gd name="T71" fmla="*/ 64 h 201"/>
                <a:gd name="T72" fmla="*/ 169 w 201"/>
                <a:gd name="T73" fmla="*/ 35 h 201"/>
                <a:gd name="T74" fmla="*/ 137 w 201"/>
                <a:gd name="T75" fmla="*/ 13 h 201"/>
                <a:gd name="T76" fmla="*/ 102 w 201"/>
                <a:gd name="T77" fmla="*/ 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201">
                  <a:moveTo>
                    <a:pt x="99" y="201"/>
                  </a:moveTo>
                  <a:lnTo>
                    <a:pt x="99" y="201"/>
                  </a:lnTo>
                  <a:lnTo>
                    <a:pt x="99" y="201"/>
                  </a:lnTo>
                  <a:lnTo>
                    <a:pt x="78" y="198"/>
                  </a:lnTo>
                  <a:lnTo>
                    <a:pt x="59" y="193"/>
                  </a:lnTo>
                  <a:lnTo>
                    <a:pt x="43" y="182"/>
                  </a:lnTo>
                  <a:lnTo>
                    <a:pt x="27" y="171"/>
                  </a:lnTo>
                  <a:lnTo>
                    <a:pt x="16" y="155"/>
                  </a:lnTo>
                  <a:lnTo>
                    <a:pt x="5" y="139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3" y="80"/>
                  </a:lnTo>
                  <a:lnTo>
                    <a:pt x="8" y="61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3" y="16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1" y="2"/>
                  </a:lnTo>
                  <a:lnTo>
                    <a:pt x="139" y="8"/>
                  </a:lnTo>
                  <a:lnTo>
                    <a:pt x="158" y="18"/>
                  </a:lnTo>
                  <a:lnTo>
                    <a:pt x="172" y="29"/>
                  </a:lnTo>
                  <a:lnTo>
                    <a:pt x="185" y="45"/>
                  </a:lnTo>
                  <a:lnTo>
                    <a:pt x="193" y="61"/>
                  </a:lnTo>
                  <a:lnTo>
                    <a:pt x="198" y="80"/>
                  </a:lnTo>
                  <a:lnTo>
                    <a:pt x="201" y="102"/>
                  </a:lnTo>
                  <a:lnTo>
                    <a:pt x="201" y="102"/>
                  </a:lnTo>
                  <a:lnTo>
                    <a:pt x="198" y="120"/>
                  </a:lnTo>
                  <a:lnTo>
                    <a:pt x="193" y="139"/>
                  </a:lnTo>
                  <a:lnTo>
                    <a:pt x="182" y="158"/>
                  </a:lnTo>
                  <a:lnTo>
                    <a:pt x="172" y="171"/>
                  </a:lnTo>
                  <a:lnTo>
                    <a:pt x="155" y="185"/>
                  </a:lnTo>
                  <a:lnTo>
                    <a:pt x="139" y="193"/>
                  </a:lnTo>
                  <a:lnTo>
                    <a:pt x="121" y="198"/>
                  </a:lnTo>
                  <a:lnTo>
                    <a:pt x="99" y="201"/>
                  </a:lnTo>
                  <a:lnTo>
                    <a:pt x="99" y="201"/>
                  </a:lnTo>
                  <a:close/>
                  <a:moveTo>
                    <a:pt x="99" y="5"/>
                  </a:moveTo>
                  <a:lnTo>
                    <a:pt x="99" y="5"/>
                  </a:lnTo>
                  <a:lnTo>
                    <a:pt x="80" y="8"/>
                  </a:lnTo>
                  <a:lnTo>
                    <a:pt x="64" y="13"/>
                  </a:lnTo>
                  <a:lnTo>
                    <a:pt x="48" y="21"/>
                  </a:lnTo>
                  <a:lnTo>
                    <a:pt x="32" y="32"/>
                  </a:lnTo>
                  <a:lnTo>
                    <a:pt x="21" y="45"/>
                  </a:lnTo>
                  <a:lnTo>
                    <a:pt x="13" y="61"/>
                  </a:lnTo>
                  <a:lnTo>
                    <a:pt x="5" y="8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118"/>
                  </a:lnTo>
                  <a:lnTo>
                    <a:pt x="11" y="136"/>
                  </a:lnTo>
                  <a:lnTo>
                    <a:pt x="21" y="153"/>
                  </a:lnTo>
                  <a:lnTo>
                    <a:pt x="32" y="166"/>
                  </a:lnTo>
                  <a:lnTo>
                    <a:pt x="46" y="179"/>
                  </a:lnTo>
                  <a:lnTo>
                    <a:pt x="62" y="187"/>
                  </a:lnTo>
                  <a:lnTo>
                    <a:pt x="80" y="193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118" y="193"/>
                  </a:lnTo>
                  <a:lnTo>
                    <a:pt x="137" y="187"/>
                  </a:lnTo>
                  <a:lnTo>
                    <a:pt x="153" y="179"/>
                  </a:lnTo>
                  <a:lnTo>
                    <a:pt x="166" y="169"/>
                  </a:lnTo>
                  <a:lnTo>
                    <a:pt x="180" y="155"/>
                  </a:lnTo>
                  <a:lnTo>
                    <a:pt x="188" y="139"/>
                  </a:lnTo>
                  <a:lnTo>
                    <a:pt x="193" y="120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3" y="83"/>
                  </a:lnTo>
                  <a:lnTo>
                    <a:pt x="188" y="64"/>
                  </a:lnTo>
                  <a:lnTo>
                    <a:pt x="180" y="48"/>
                  </a:lnTo>
                  <a:lnTo>
                    <a:pt x="169" y="35"/>
                  </a:lnTo>
                  <a:lnTo>
                    <a:pt x="153" y="21"/>
                  </a:lnTo>
                  <a:lnTo>
                    <a:pt x="137" y="13"/>
                  </a:lnTo>
                  <a:lnTo>
                    <a:pt x="121" y="8"/>
                  </a:lnTo>
                  <a:lnTo>
                    <a:pt x="102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88"/>
            <p:cNvSpPr>
              <a:spLocks noEditPoints="1"/>
            </p:cNvSpPr>
            <p:nvPr/>
          </p:nvSpPr>
          <p:spPr bwMode="auto">
            <a:xfrm>
              <a:off x="8018309" y="3613160"/>
              <a:ext cx="447675" cy="450850"/>
            </a:xfrm>
            <a:custGeom>
              <a:avLst/>
              <a:gdLst>
                <a:gd name="T0" fmla="*/ 140 w 282"/>
                <a:gd name="T1" fmla="*/ 284 h 284"/>
                <a:gd name="T2" fmla="*/ 113 w 282"/>
                <a:gd name="T3" fmla="*/ 281 h 284"/>
                <a:gd name="T4" fmla="*/ 62 w 282"/>
                <a:gd name="T5" fmla="*/ 257 h 284"/>
                <a:gd name="T6" fmla="*/ 24 w 282"/>
                <a:gd name="T7" fmla="*/ 220 h 284"/>
                <a:gd name="T8" fmla="*/ 3 w 282"/>
                <a:gd name="T9" fmla="*/ 169 h 284"/>
                <a:gd name="T10" fmla="*/ 0 w 282"/>
                <a:gd name="T11" fmla="*/ 142 h 284"/>
                <a:gd name="T12" fmla="*/ 11 w 282"/>
                <a:gd name="T13" fmla="*/ 86 h 284"/>
                <a:gd name="T14" fmla="*/ 43 w 282"/>
                <a:gd name="T15" fmla="*/ 43 h 284"/>
                <a:gd name="T16" fmla="*/ 86 w 282"/>
                <a:gd name="T17" fmla="*/ 13 h 284"/>
                <a:gd name="T18" fmla="*/ 142 w 282"/>
                <a:gd name="T19" fmla="*/ 0 h 284"/>
                <a:gd name="T20" fmla="*/ 142 w 282"/>
                <a:gd name="T21" fmla="*/ 0 h 284"/>
                <a:gd name="T22" fmla="*/ 196 w 282"/>
                <a:gd name="T23" fmla="*/ 13 h 284"/>
                <a:gd name="T24" fmla="*/ 241 w 282"/>
                <a:gd name="T25" fmla="*/ 43 h 284"/>
                <a:gd name="T26" fmla="*/ 260 w 282"/>
                <a:gd name="T27" fmla="*/ 64 h 284"/>
                <a:gd name="T28" fmla="*/ 279 w 282"/>
                <a:gd name="T29" fmla="*/ 115 h 284"/>
                <a:gd name="T30" fmla="*/ 282 w 282"/>
                <a:gd name="T31" fmla="*/ 145 h 284"/>
                <a:gd name="T32" fmla="*/ 271 w 282"/>
                <a:gd name="T33" fmla="*/ 198 h 284"/>
                <a:gd name="T34" fmla="*/ 241 w 282"/>
                <a:gd name="T35" fmla="*/ 241 h 284"/>
                <a:gd name="T36" fmla="*/ 196 w 282"/>
                <a:gd name="T37" fmla="*/ 273 h 284"/>
                <a:gd name="T38" fmla="*/ 142 w 282"/>
                <a:gd name="T39" fmla="*/ 284 h 284"/>
                <a:gd name="T40" fmla="*/ 142 w 282"/>
                <a:gd name="T41" fmla="*/ 5 h 284"/>
                <a:gd name="T42" fmla="*/ 115 w 282"/>
                <a:gd name="T43" fmla="*/ 10 h 284"/>
                <a:gd name="T44" fmla="*/ 67 w 282"/>
                <a:gd name="T45" fmla="*/ 29 h 284"/>
                <a:gd name="T46" fmla="*/ 30 w 282"/>
                <a:gd name="T47" fmla="*/ 67 h 284"/>
                <a:gd name="T48" fmla="*/ 8 w 282"/>
                <a:gd name="T49" fmla="*/ 115 h 284"/>
                <a:gd name="T50" fmla="*/ 5 w 282"/>
                <a:gd name="T51" fmla="*/ 142 h 284"/>
                <a:gd name="T52" fmla="*/ 16 w 282"/>
                <a:gd name="T53" fmla="*/ 193 h 284"/>
                <a:gd name="T54" fmla="*/ 43 w 282"/>
                <a:gd name="T55" fmla="*/ 238 h 284"/>
                <a:gd name="T56" fmla="*/ 86 w 282"/>
                <a:gd name="T57" fmla="*/ 268 h 284"/>
                <a:gd name="T58" fmla="*/ 140 w 282"/>
                <a:gd name="T59" fmla="*/ 279 h 284"/>
                <a:gd name="T60" fmla="*/ 142 w 282"/>
                <a:gd name="T61" fmla="*/ 279 h 284"/>
                <a:gd name="T62" fmla="*/ 193 w 282"/>
                <a:gd name="T63" fmla="*/ 268 h 284"/>
                <a:gd name="T64" fmla="*/ 236 w 282"/>
                <a:gd name="T65" fmla="*/ 238 h 284"/>
                <a:gd name="T66" fmla="*/ 266 w 282"/>
                <a:gd name="T67" fmla="*/ 196 h 284"/>
                <a:gd name="T68" fmla="*/ 276 w 282"/>
                <a:gd name="T69" fmla="*/ 145 h 284"/>
                <a:gd name="T70" fmla="*/ 274 w 282"/>
                <a:gd name="T71" fmla="*/ 118 h 284"/>
                <a:gd name="T72" fmla="*/ 255 w 282"/>
                <a:gd name="T73" fmla="*/ 67 h 284"/>
                <a:gd name="T74" fmla="*/ 239 w 282"/>
                <a:gd name="T75" fmla="*/ 48 h 284"/>
                <a:gd name="T76" fmla="*/ 196 w 282"/>
                <a:gd name="T77" fmla="*/ 19 h 284"/>
                <a:gd name="T78" fmla="*/ 142 w 282"/>
                <a:gd name="T79" fmla="*/ 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284">
                  <a:moveTo>
                    <a:pt x="142" y="284"/>
                  </a:moveTo>
                  <a:lnTo>
                    <a:pt x="140" y="284"/>
                  </a:lnTo>
                  <a:lnTo>
                    <a:pt x="140" y="284"/>
                  </a:lnTo>
                  <a:lnTo>
                    <a:pt x="113" y="281"/>
                  </a:lnTo>
                  <a:lnTo>
                    <a:pt x="86" y="271"/>
                  </a:lnTo>
                  <a:lnTo>
                    <a:pt x="62" y="257"/>
                  </a:lnTo>
                  <a:lnTo>
                    <a:pt x="40" y="241"/>
                  </a:lnTo>
                  <a:lnTo>
                    <a:pt x="24" y="220"/>
                  </a:lnTo>
                  <a:lnTo>
                    <a:pt x="11" y="196"/>
                  </a:lnTo>
                  <a:lnTo>
                    <a:pt x="3" y="16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3" y="112"/>
                  </a:lnTo>
                  <a:lnTo>
                    <a:pt x="11" y="86"/>
                  </a:lnTo>
                  <a:lnTo>
                    <a:pt x="24" y="61"/>
                  </a:lnTo>
                  <a:lnTo>
                    <a:pt x="43" y="43"/>
                  </a:lnTo>
                  <a:lnTo>
                    <a:pt x="62" y="24"/>
                  </a:lnTo>
                  <a:lnTo>
                    <a:pt x="86" y="13"/>
                  </a:lnTo>
                  <a:lnTo>
                    <a:pt x="113" y="5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72" y="5"/>
                  </a:lnTo>
                  <a:lnTo>
                    <a:pt x="196" y="13"/>
                  </a:lnTo>
                  <a:lnTo>
                    <a:pt x="220" y="27"/>
                  </a:lnTo>
                  <a:lnTo>
                    <a:pt x="241" y="43"/>
                  </a:lnTo>
                  <a:lnTo>
                    <a:pt x="241" y="43"/>
                  </a:lnTo>
                  <a:lnTo>
                    <a:pt x="260" y="64"/>
                  </a:lnTo>
                  <a:lnTo>
                    <a:pt x="274" y="88"/>
                  </a:lnTo>
                  <a:lnTo>
                    <a:pt x="279" y="115"/>
                  </a:lnTo>
                  <a:lnTo>
                    <a:pt x="282" y="145"/>
                  </a:lnTo>
                  <a:lnTo>
                    <a:pt x="282" y="145"/>
                  </a:lnTo>
                  <a:lnTo>
                    <a:pt x="279" y="171"/>
                  </a:lnTo>
                  <a:lnTo>
                    <a:pt x="271" y="198"/>
                  </a:lnTo>
                  <a:lnTo>
                    <a:pt x="258" y="222"/>
                  </a:lnTo>
                  <a:lnTo>
                    <a:pt x="241" y="241"/>
                  </a:lnTo>
                  <a:lnTo>
                    <a:pt x="220" y="260"/>
                  </a:lnTo>
                  <a:lnTo>
                    <a:pt x="196" y="273"/>
                  </a:lnTo>
                  <a:lnTo>
                    <a:pt x="169" y="281"/>
                  </a:lnTo>
                  <a:lnTo>
                    <a:pt x="142" y="284"/>
                  </a:lnTo>
                  <a:lnTo>
                    <a:pt x="142" y="284"/>
                  </a:lnTo>
                  <a:close/>
                  <a:moveTo>
                    <a:pt x="142" y="5"/>
                  </a:moveTo>
                  <a:lnTo>
                    <a:pt x="142" y="5"/>
                  </a:lnTo>
                  <a:lnTo>
                    <a:pt x="115" y="10"/>
                  </a:lnTo>
                  <a:lnTo>
                    <a:pt x="89" y="16"/>
                  </a:lnTo>
                  <a:lnTo>
                    <a:pt x="67" y="29"/>
                  </a:lnTo>
                  <a:lnTo>
                    <a:pt x="46" y="45"/>
                  </a:lnTo>
                  <a:lnTo>
                    <a:pt x="30" y="67"/>
                  </a:lnTo>
                  <a:lnTo>
                    <a:pt x="16" y="88"/>
                  </a:lnTo>
                  <a:lnTo>
                    <a:pt x="8" y="115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8" y="169"/>
                  </a:lnTo>
                  <a:lnTo>
                    <a:pt x="16" y="193"/>
                  </a:lnTo>
                  <a:lnTo>
                    <a:pt x="27" y="217"/>
                  </a:lnTo>
                  <a:lnTo>
                    <a:pt x="43" y="238"/>
                  </a:lnTo>
                  <a:lnTo>
                    <a:pt x="64" y="254"/>
                  </a:lnTo>
                  <a:lnTo>
                    <a:pt x="86" y="268"/>
                  </a:lnTo>
                  <a:lnTo>
                    <a:pt x="113" y="276"/>
                  </a:lnTo>
                  <a:lnTo>
                    <a:pt x="140" y="279"/>
                  </a:lnTo>
                  <a:lnTo>
                    <a:pt x="142" y="279"/>
                  </a:lnTo>
                  <a:lnTo>
                    <a:pt x="142" y="279"/>
                  </a:lnTo>
                  <a:lnTo>
                    <a:pt x="169" y="276"/>
                  </a:lnTo>
                  <a:lnTo>
                    <a:pt x="193" y="268"/>
                  </a:lnTo>
                  <a:lnTo>
                    <a:pt x="217" y="254"/>
                  </a:lnTo>
                  <a:lnTo>
                    <a:pt x="236" y="238"/>
                  </a:lnTo>
                  <a:lnTo>
                    <a:pt x="252" y="220"/>
                  </a:lnTo>
                  <a:lnTo>
                    <a:pt x="266" y="196"/>
                  </a:lnTo>
                  <a:lnTo>
                    <a:pt x="274" y="171"/>
                  </a:lnTo>
                  <a:lnTo>
                    <a:pt x="276" y="145"/>
                  </a:lnTo>
                  <a:lnTo>
                    <a:pt x="276" y="145"/>
                  </a:lnTo>
                  <a:lnTo>
                    <a:pt x="274" y="118"/>
                  </a:lnTo>
                  <a:lnTo>
                    <a:pt x="268" y="91"/>
                  </a:lnTo>
                  <a:lnTo>
                    <a:pt x="255" y="67"/>
                  </a:lnTo>
                  <a:lnTo>
                    <a:pt x="239" y="48"/>
                  </a:lnTo>
                  <a:lnTo>
                    <a:pt x="239" y="48"/>
                  </a:lnTo>
                  <a:lnTo>
                    <a:pt x="217" y="29"/>
                  </a:lnTo>
                  <a:lnTo>
                    <a:pt x="196" y="19"/>
                  </a:lnTo>
                  <a:lnTo>
                    <a:pt x="169" y="10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89"/>
            <p:cNvSpPr>
              <a:spLocks noEditPoints="1"/>
            </p:cNvSpPr>
            <p:nvPr/>
          </p:nvSpPr>
          <p:spPr bwMode="auto">
            <a:xfrm>
              <a:off x="7853208" y="4524385"/>
              <a:ext cx="309564" cy="314325"/>
            </a:xfrm>
            <a:custGeom>
              <a:avLst/>
              <a:gdLst>
                <a:gd name="T0" fmla="*/ 96 w 195"/>
                <a:gd name="T1" fmla="*/ 198 h 198"/>
                <a:gd name="T2" fmla="*/ 77 w 195"/>
                <a:gd name="T3" fmla="*/ 195 h 198"/>
                <a:gd name="T4" fmla="*/ 42 w 195"/>
                <a:gd name="T5" fmla="*/ 179 h 198"/>
                <a:gd name="T6" fmla="*/ 26 w 195"/>
                <a:gd name="T7" fmla="*/ 169 h 198"/>
                <a:gd name="T8" fmla="*/ 5 w 195"/>
                <a:gd name="T9" fmla="*/ 136 h 198"/>
                <a:gd name="T10" fmla="*/ 0 w 195"/>
                <a:gd name="T11" fmla="*/ 99 h 198"/>
                <a:gd name="T12" fmla="*/ 2 w 195"/>
                <a:gd name="T13" fmla="*/ 77 h 198"/>
                <a:gd name="T14" fmla="*/ 16 w 195"/>
                <a:gd name="T15" fmla="*/ 43 h 198"/>
                <a:gd name="T16" fmla="*/ 42 w 195"/>
                <a:gd name="T17" fmla="*/ 16 h 198"/>
                <a:gd name="T18" fmla="*/ 77 w 195"/>
                <a:gd name="T19" fmla="*/ 2 h 198"/>
                <a:gd name="T20" fmla="*/ 99 w 195"/>
                <a:gd name="T21" fmla="*/ 0 h 198"/>
                <a:gd name="T22" fmla="*/ 117 w 195"/>
                <a:gd name="T23" fmla="*/ 2 h 198"/>
                <a:gd name="T24" fmla="*/ 152 w 195"/>
                <a:gd name="T25" fmla="*/ 18 h 198"/>
                <a:gd name="T26" fmla="*/ 168 w 195"/>
                <a:gd name="T27" fmla="*/ 29 h 198"/>
                <a:gd name="T28" fmla="*/ 190 w 195"/>
                <a:gd name="T29" fmla="*/ 61 h 198"/>
                <a:gd name="T30" fmla="*/ 195 w 195"/>
                <a:gd name="T31" fmla="*/ 99 h 198"/>
                <a:gd name="T32" fmla="*/ 193 w 195"/>
                <a:gd name="T33" fmla="*/ 120 h 198"/>
                <a:gd name="T34" fmla="*/ 179 w 195"/>
                <a:gd name="T35" fmla="*/ 155 h 198"/>
                <a:gd name="T36" fmla="*/ 152 w 195"/>
                <a:gd name="T37" fmla="*/ 179 h 198"/>
                <a:gd name="T38" fmla="*/ 117 w 195"/>
                <a:gd name="T39" fmla="*/ 195 h 198"/>
                <a:gd name="T40" fmla="*/ 99 w 195"/>
                <a:gd name="T41" fmla="*/ 198 h 198"/>
                <a:gd name="T42" fmla="*/ 99 w 195"/>
                <a:gd name="T43" fmla="*/ 5 h 198"/>
                <a:gd name="T44" fmla="*/ 61 w 195"/>
                <a:gd name="T45" fmla="*/ 13 h 198"/>
                <a:gd name="T46" fmla="*/ 32 w 195"/>
                <a:gd name="T47" fmla="*/ 32 h 198"/>
                <a:gd name="T48" fmla="*/ 13 w 195"/>
                <a:gd name="T49" fmla="*/ 61 h 198"/>
                <a:gd name="T50" fmla="*/ 5 w 195"/>
                <a:gd name="T51" fmla="*/ 99 h 198"/>
                <a:gd name="T52" fmla="*/ 5 w 195"/>
                <a:gd name="T53" fmla="*/ 115 h 198"/>
                <a:gd name="T54" fmla="*/ 18 w 195"/>
                <a:gd name="T55" fmla="*/ 150 h 198"/>
                <a:gd name="T56" fmla="*/ 32 w 195"/>
                <a:gd name="T57" fmla="*/ 163 h 198"/>
                <a:gd name="T58" fmla="*/ 61 w 195"/>
                <a:gd name="T59" fmla="*/ 185 h 198"/>
                <a:gd name="T60" fmla="*/ 96 w 195"/>
                <a:gd name="T61" fmla="*/ 193 h 198"/>
                <a:gd name="T62" fmla="*/ 99 w 195"/>
                <a:gd name="T63" fmla="*/ 193 h 198"/>
                <a:gd name="T64" fmla="*/ 134 w 195"/>
                <a:gd name="T65" fmla="*/ 185 h 198"/>
                <a:gd name="T66" fmla="*/ 163 w 195"/>
                <a:gd name="T67" fmla="*/ 166 h 198"/>
                <a:gd name="T68" fmla="*/ 182 w 195"/>
                <a:gd name="T69" fmla="*/ 136 h 198"/>
                <a:gd name="T70" fmla="*/ 190 w 195"/>
                <a:gd name="T71" fmla="*/ 99 h 198"/>
                <a:gd name="T72" fmla="*/ 190 w 195"/>
                <a:gd name="T73" fmla="*/ 80 h 198"/>
                <a:gd name="T74" fmla="*/ 176 w 195"/>
                <a:gd name="T75" fmla="*/ 48 h 198"/>
                <a:gd name="T76" fmla="*/ 163 w 195"/>
                <a:gd name="T77" fmla="*/ 34 h 198"/>
                <a:gd name="T78" fmla="*/ 134 w 195"/>
                <a:gd name="T79" fmla="*/ 13 h 198"/>
                <a:gd name="T80" fmla="*/ 99 w 195"/>
                <a:gd name="T81" fmla="*/ 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198">
                  <a:moveTo>
                    <a:pt x="99" y="198"/>
                  </a:moveTo>
                  <a:lnTo>
                    <a:pt x="96" y="198"/>
                  </a:lnTo>
                  <a:lnTo>
                    <a:pt x="96" y="198"/>
                  </a:lnTo>
                  <a:lnTo>
                    <a:pt x="77" y="195"/>
                  </a:lnTo>
                  <a:lnTo>
                    <a:pt x="58" y="190"/>
                  </a:lnTo>
                  <a:lnTo>
                    <a:pt x="42" y="179"/>
                  </a:lnTo>
                  <a:lnTo>
                    <a:pt x="26" y="169"/>
                  </a:lnTo>
                  <a:lnTo>
                    <a:pt x="26" y="169"/>
                  </a:lnTo>
                  <a:lnTo>
                    <a:pt x="16" y="152"/>
                  </a:lnTo>
                  <a:lnTo>
                    <a:pt x="5" y="136"/>
                  </a:lnTo>
                  <a:lnTo>
                    <a:pt x="0" y="11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77"/>
                  </a:lnTo>
                  <a:lnTo>
                    <a:pt x="8" y="59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7" y="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7" y="2"/>
                  </a:lnTo>
                  <a:lnTo>
                    <a:pt x="136" y="8"/>
                  </a:lnTo>
                  <a:lnTo>
                    <a:pt x="152" y="18"/>
                  </a:lnTo>
                  <a:lnTo>
                    <a:pt x="168" y="29"/>
                  </a:lnTo>
                  <a:lnTo>
                    <a:pt x="168" y="29"/>
                  </a:lnTo>
                  <a:lnTo>
                    <a:pt x="179" y="45"/>
                  </a:lnTo>
                  <a:lnTo>
                    <a:pt x="190" y="61"/>
                  </a:lnTo>
                  <a:lnTo>
                    <a:pt x="195" y="80"/>
                  </a:lnTo>
                  <a:lnTo>
                    <a:pt x="195" y="99"/>
                  </a:lnTo>
                  <a:lnTo>
                    <a:pt x="195" y="99"/>
                  </a:lnTo>
                  <a:lnTo>
                    <a:pt x="193" y="120"/>
                  </a:lnTo>
                  <a:lnTo>
                    <a:pt x="187" y="136"/>
                  </a:lnTo>
                  <a:lnTo>
                    <a:pt x="179" y="155"/>
                  </a:lnTo>
                  <a:lnTo>
                    <a:pt x="166" y="169"/>
                  </a:lnTo>
                  <a:lnTo>
                    <a:pt x="152" y="179"/>
                  </a:lnTo>
                  <a:lnTo>
                    <a:pt x="136" y="190"/>
                  </a:lnTo>
                  <a:lnTo>
                    <a:pt x="117" y="195"/>
                  </a:lnTo>
                  <a:lnTo>
                    <a:pt x="99" y="198"/>
                  </a:lnTo>
                  <a:lnTo>
                    <a:pt x="99" y="198"/>
                  </a:lnTo>
                  <a:close/>
                  <a:moveTo>
                    <a:pt x="99" y="5"/>
                  </a:moveTo>
                  <a:lnTo>
                    <a:pt x="99" y="5"/>
                  </a:lnTo>
                  <a:lnTo>
                    <a:pt x="80" y="8"/>
                  </a:lnTo>
                  <a:lnTo>
                    <a:pt x="61" y="13"/>
                  </a:lnTo>
                  <a:lnTo>
                    <a:pt x="45" y="21"/>
                  </a:lnTo>
                  <a:lnTo>
                    <a:pt x="32" y="32"/>
                  </a:lnTo>
                  <a:lnTo>
                    <a:pt x="21" y="45"/>
                  </a:lnTo>
                  <a:lnTo>
                    <a:pt x="13" y="61"/>
                  </a:lnTo>
                  <a:lnTo>
                    <a:pt x="8" y="8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115"/>
                  </a:lnTo>
                  <a:lnTo>
                    <a:pt x="10" y="134"/>
                  </a:lnTo>
                  <a:lnTo>
                    <a:pt x="18" y="150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45" y="177"/>
                  </a:lnTo>
                  <a:lnTo>
                    <a:pt x="61" y="185"/>
                  </a:lnTo>
                  <a:lnTo>
                    <a:pt x="77" y="190"/>
                  </a:lnTo>
                  <a:lnTo>
                    <a:pt x="96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117" y="190"/>
                  </a:lnTo>
                  <a:lnTo>
                    <a:pt x="134" y="185"/>
                  </a:lnTo>
                  <a:lnTo>
                    <a:pt x="150" y="177"/>
                  </a:lnTo>
                  <a:lnTo>
                    <a:pt x="163" y="166"/>
                  </a:lnTo>
                  <a:lnTo>
                    <a:pt x="174" y="150"/>
                  </a:lnTo>
                  <a:lnTo>
                    <a:pt x="182" y="136"/>
                  </a:lnTo>
                  <a:lnTo>
                    <a:pt x="190" y="118"/>
                  </a:lnTo>
                  <a:lnTo>
                    <a:pt x="190" y="99"/>
                  </a:lnTo>
                  <a:lnTo>
                    <a:pt x="190" y="99"/>
                  </a:lnTo>
                  <a:lnTo>
                    <a:pt x="190" y="80"/>
                  </a:lnTo>
                  <a:lnTo>
                    <a:pt x="185" y="64"/>
                  </a:lnTo>
                  <a:lnTo>
                    <a:pt x="176" y="48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50" y="21"/>
                  </a:lnTo>
                  <a:lnTo>
                    <a:pt x="134" y="13"/>
                  </a:lnTo>
                  <a:lnTo>
                    <a:pt x="117" y="8"/>
                  </a:lnTo>
                  <a:lnTo>
                    <a:pt x="99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90"/>
            <p:cNvSpPr>
              <a:spLocks noEditPoints="1"/>
            </p:cNvSpPr>
            <p:nvPr/>
          </p:nvSpPr>
          <p:spPr bwMode="auto">
            <a:xfrm>
              <a:off x="7438871" y="5195896"/>
              <a:ext cx="315913" cy="311150"/>
            </a:xfrm>
            <a:custGeom>
              <a:avLst/>
              <a:gdLst>
                <a:gd name="T0" fmla="*/ 100 w 199"/>
                <a:gd name="T1" fmla="*/ 196 h 196"/>
                <a:gd name="T2" fmla="*/ 78 w 199"/>
                <a:gd name="T3" fmla="*/ 193 h 196"/>
                <a:gd name="T4" fmla="*/ 43 w 199"/>
                <a:gd name="T5" fmla="*/ 180 h 196"/>
                <a:gd name="T6" fmla="*/ 16 w 199"/>
                <a:gd name="T7" fmla="*/ 153 h 196"/>
                <a:gd name="T8" fmla="*/ 3 w 199"/>
                <a:gd name="T9" fmla="*/ 116 h 196"/>
                <a:gd name="T10" fmla="*/ 0 w 199"/>
                <a:gd name="T11" fmla="*/ 97 h 196"/>
                <a:gd name="T12" fmla="*/ 8 w 199"/>
                <a:gd name="T13" fmla="*/ 59 h 196"/>
                <a:gd name="T14" fmla="*/ 30 w 199"/>
                <a:gd name="T15" fmla="*/ 27 h 196"/>
                <a:gd name="T16" fmla="*/ 62 w 199"/>
                <a:gd name="T17" fmla="*/ 8 h 196"/>
                <a:gd name="T18" fmla="*/ 100 w 199"/>
                <a:gd name="T19" fmla="*/ 0 h 196"/>
                <a:gd name="T20" fmla="*/ 100 w 199"/>
                <a:gd name="T21" fmla="*/ 0 h 196"/>
                <a:gd name="T22" fmla="*/ 140 w 199"/>
                <a:gd name="T23" fmla="*/ 8 h 196"/>
                <a:gd name="T24" fmla="*/ 169 w 199"/>
                <a:gd name="T25" fmla="*/ 30 h 196"/>
                <a:gd name="T26" fmla="*/ 191 w 199"/>
                <a:gd name="T27" fmla="*/ 59 h 196"/>
                <a:gd name="T28" fmla="*/ 199 w 199"/>
                <a:gd name="T29" fmla="*/ 100 h 196"/>
                <a:gd name="T30" fmla="*/ 196 w 199"/>
                <a:gd name="T31" fmla="*/ 118 h 196"/>
                <a:gd name="T32" fmla="*/ 180 w 199"/>
                <a:gd name="T33" fmla="*/ 153 h 196"/>
                <a:gd name="T34" fmla="*/ 153 w 199"/>
                <a:gd name="T35" fmla="*/ 180 h 196"/>
                <a:gd name="T36" fmla="*/ 118 w 199"/>
                <a:gd name="T37" fmla="*/ 193 h 196"/>
                <a:gd name="T38" fmla="*/ 100 w 199"/>
                <a:gd name="T39" fmla="*/ 196 h 196"/>
                <a:gd name="T40" fmla="*/ 100 w 199"/>
                <a:gd name="T41" fmla="*/ 6 h 196"/>
                <a:gd name="T42" fmla="*/ 65 w 199"/>
                <a:gd name="T43" fmla="*/ 11 h 196"/>
                <a:gd name="T44" fmla="*/ 35 w 199"/>
                <a:gd name="T45" fmla="*/ 33 h 196"/>
                <a:gd name="T46" fmla="*/ 14 w 199"/>
                <a:gd name="T47" fmla="*/ 62 h 196"/>
                <a:gd name="T48" fmla="*/ 6 w 199"/>
                <a:gd name="T49" fmla="*/ 97 h 196"/>
                <a:gd name="T50" fmla="*/ 8 w 199"/>
                <a:gd name="T51" fmla="*/ 116 h 196"/>
                <a:gd name="T52" fmla="*/ 22 w 199"/>
                <a:gd name="T53" fmla="*/ 151 h 196"/>
                <a:gd name="T54" fmla="*/ 46 w 199"/>
                <a:gd name="T55" fmla="*/ 175 h 196"/>
                <a:gd name="T56" fmla="*/ 81 w 199"/>
                <a:gd name="T57" fmla="*/ 188 h 196"/>
                <a:gd name="T58" fmla="*/ 100 w 199"/>
                <a:gd name="T59" fmla="*/ 191 h 196"/>
                <a:gd name="T60" fmla="*/ 118 w 199"/>
                <a:gd name="T61" fmla="*/ 188 h 196"/>
                <a:gd name="T62" fmla="*/ 151 w 199"/>
                <a:gd name="T63" fmla="*/ 175 h 196"/>
                <a:gd name="T64" fmla="*/ 177 w 199"/>
                <a:gd name="T65" fmla="*/ 151 h 196"/>
                <a:gd name="T66" fmla="*/ 191 w 199"/>
                <a:gd name="T67" fmla="*/ 118 h 196"/>
                <a:gd name="T68" fmla="*/ 193 w 199"/>
                <a:gd name="T69" fmla="*/ 100 h 196"/>
                <a:gd name="T70" fmla="*/ 185 w 199"/>
                <a:gd name="T71" fmla="*/ 62 h 196"/>
                <a:gd name="T72" fmla="*/ 167 w 199"/>
                <a:gd name="T73" fmla="*/ 33 h 196"/>
                <a:gd name="T74" fmla="*/ 137 w 199"/>
                <a:gd name="T75" fmla="*/ 14 h 196"/>
                <a:gd name="T76" fmla="*/ 100 w 199"/>
                <a:gd name="T77" fmla="*/ 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9" h="196">
                  <a:moveTo>
                    <a:pt x="100" y="196"/>
                  </a:moveTo>
                  <a:lnTo>
                    <a:pt x="100" y="196"/>
                  </a:lnTo>
                  <a:lnTo>
                    <a:pt x="100" y="196"/>
                  </a:lnTo>
                  <a:lnTo>
                    <a:pt x="78" y="193"/>
                  </a:lnTo>
                  <a:lnTo>
                    <a:pt x="59" y="188"/>
                  </a:lnTo>
                  <a:lnTo>
                    <a:pt x="43" y="180"/>
                  </a:lnTo>
                  <a:lnTo>
                    <a:pt x="30" y="167"/>
                  </a:lnTo>
                  <a:lnTo>
                    <a:pt x="16" y="153"/>
                  </a:lnTo>
                  <a:lnTo>
                    <a:pt x="8" y="134"/>
                  </a:lnTo>
                  <a:lnTo>
                    <a:pt x="3" y="11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3" y="78"/>
                  </a:lnTo>
                  <a:lnTo>
                    <a:pt x="8" y="59"/>
                  </a:lnTo>
                  <a:lnTo>
                    <a:pt x="19" y="43"/>
                  </a:lnTo>
                  <a:lnTo>
                    <a:pt x="30" y="27"/>
                  </a:lnTo>
                  <a:lnTo>
                    <a:pt x="46" y="16"/>
                  </a:lnTo>
                  <a:lnTo>
                    <a:pt x="62" y="8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1" y="3"/>
                  </a:lnTo>
                  <a:lnTo>
                    <a:pt x="140" y="8"/>
                  </a:lnTo>
                  <a:lnTo>
                    <a:pt x="156" y="16"/>
                  </a:lnTo>
                  <a:lnTo>
                    <a:pt x="169" y="30"/>
                  </a:lnTo>
                  <a:lnTo>
                    <a:pt x="183" y="43"/>
                  </a:lnTo>
                  <a:lnTo>
                    <a:pt x="191" y="59"/>
                  </a:lnTo>
                  <a:lnTo>
                    <a:pt x="196" y="78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6" y="118"/>
                  </a:lnTo>
                  <a:lnTo>
                    <a:pt x="191" y="137"/>
                  </a:lnTo>
                  <a:lnTo>
                    <a:pt x="180" y="153"/>
                  </a:lnTo>
                  <a:lnTo>
                    <a:pt x="169" y="167"/>
                  </a:lnTo>
                  <a:lnTo>
                    <a:pt x="153" y="180"/>
                  </a:lnTo>
                  <a:lnTo>
                    <a:pt x="137" y="188"/>
                  </a:lnTo>
                  <a:lnTo>
                    <a:pt x="118" y="193"/>
                  </a:lnTo>
                  <a:lnTo>
                    <a:pt x="100" y="196"/>
                  </a:lnTo>
                  <a:lnTo>
                    <a:pt x="100" y="196"/>
                  </a:lnTo>
                  <a:close/>
                  <a:moveTo>
                    <a:pt x="100" y="6"/>
                  </a:moveTo>
                  <a:lnTo>
                    <a:pt x="100" y="6"/>
                  </a:lnTo>
                  <a:lnTo>
                    <a:pt x="81" y="6"/>
                  </a:lnTo>
                  <a:lnTo>
                    <a:pt x="65" y="11"/>
                  </a:lnTo>
                  <a:lnTo>
                    <a:pt x="49" y="22"/>
                  </a:lnTo>
                  <a:lnTo>
                    <a:pt x="35" y="33"/>
                  </a:lnTo>
                  <a:lnTo>
                    <a:pt x="22" y="46"/>
                  </a:lnTo>
                  <a:lnTo>
                    <a:pt x="14" y="62"/>
                  </a:lnTo>
                  <a:lnTo>
                    <a:pt x="8" y="78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8" y="116"/>
                  </a:lnTo>
                  <a:lnTo>
                    <a:pt x="14" y="134"/>
                  </a:lnTo>
                  <a:lnTo>
                    <a:pt x="22" y="151"/>
                  </a:lnTo>
                  <a:lnTo>
                    <a:pt x="33" y="164"/>
                  </a:lnTo>
                  <a:lnTo>
                    <a:pt x="46" y="175"/>
                  </a:lnTo>
                  <a:lnTo>
                    <a:pt x="62" y="183"/>
                  </a:lnTo>
                  <a:lnTo>
                    <a:pt x="81" y="188"/>
                  </a:lnTo>
                  <a:lnTo>
                    <a:pt x="100" y="191"/>
                  </a:lnTo>
                  <a:lnTo>
                    <a:pt x="100" y="191"/>
                  </a:lnTo>
                  <a:lnTo>
                    <a:pt x="100" y="191"/>
                  </a:lnTo>
                  <a:lnTo>
                    <a:pt x="118" y="188"/>
                  </a:lnTo>
                  <a:lnTo>
                    <a:pt x="134" y="183"/>
                  </a:lnTo>
                  <a:lnTo>
                    <a:pt x="151" y="175"/>
                  </a:lnTo>
                  <a:lnTo>
                    <a:pt x="164" y="164"/>
                  </a:lnTo>
                  <a:lnTo>
                    <a:pt x="177" y="151"/>
                  </a:lnTo>
                  <a:lnTo>
                    <a:pt x="185" y="134"/>
                  </a:lnTo>
                  <a:lnTo>
                    <a:pt x="191" y="118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91" y="81"/>
                  </a:lnTo>
                  <a:lnTo>
                    <a:pt x="185" y="62"/>
                  </a:lnTo>
                  <a:lnTo>
                    <a:pt x="177" y="46"/>
                  </a:lnTo>
                  <a:lnTo>
                    <a:pt x="167" y="33"/>
                  </a:lnTo>
                  <a:lnTo>
                    <a:pt x="153" y="22"/>
                  </a:lnTo>
                  <a:lnTo>
                    <a:pt x="137" y="14"/>
                  </a:lnTo>
                  <a:lnTo>
                    <a:pt x="118" y="6"/>
                  </a:lnTo>
                  <a:lnTo>
                    <a:pt x="100" y="6"/>
                  </a:lnTo>
                  <a:lnTo>
                    <a:pt x="10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91"/>
            <p:cNvSpPr>
              <a:spLocks noEditPoints="1"/>
            </p:cNvSpPr>
            <p:nvPr/>
          </p:nvSpPr>
          <p:spPr bwMode="auto">
            <a:xfrm>
              <a:off x="6668935" y="5745172"/>
              <a:ext cx="311149" cy="311150"/>
            </a:xfrm>
            <a:custGeom>
              <a:avLst/>
              <a:gdLst>
                <a:gd name="T0" fmla="*/ 97 w 196"/>
                <a:gd name="T1" fmla="*/ 196 h 196"/>
                <a:gd name="T2" fmla="*/ 78 w 196"/>
                <a:gd name="T3" fmla="*/ 193 h 196"/>
                <a:gd name="T4" fmla="*/ 43 w 196"/>
                <a:gd name="T5" fmla="*/ 180 h 196"/>
                <a:gd name="T6" fmla="*/ 30 w 196"/>
                <a:gd name="T7" fmla="*/ 167 h 196"/>
                <a:gd name="T8" fmla="*/ 8 w 196"/>
                <a:gd name="T9" fmla="*/ 134 h 196"/>
                <a:gd name="T10" fmla="*/ 0 w 196"/>
                <a:gd name="T11" fmla="*/ 97 h 196"/>
                <a:gd name="T12" fmla="*/ 3 w 196"/>
                <a:gd name="T13" fmla="*/ 78 h 196"/>
                <a:gd name="T14" fmla="*/ 16 w 196"/>
                <a:gd name="T15" fmla="*/ 43 h 196"/>
                <a:gd name="T16" fmla="*/ 43 w 196"/>
                <a:gd name="T17" fmla="*/ 16 h 196"/>
                <a:gd name="T18" fmla="*/ 78 w 196"/>
                <a:gd name="T19" fmla="*/ 3 h 196"/>
                <a:gd name="T20" fmla="*/ 99 w 196"/>
                <a:gd name="T21" fmla="*/ 0 h 196"/>
                <a:gd name="T22" fmla="*/ 118 w 196"/>
                <a:gd name="T23" fmla="*/ 3 h 196"/>
                <a:gd name="T24" fmla="*/ 153 w 196"/>
                <a:gd name="T25" fmla="*/ 16 h 196"/>
                <a:gd name="T26" fmla="*/ 169 w 196"/>
                <a:gd name="T27" fmla="*/ 30 h 196"/>
                <a:gd name="T28" fmla="*/ 190 w 196"/>
                <a:gd name="T29" fmla="*/ 62 h 196"/>
                <a:gd name="T30" fmla="*/ 196 w 196"/>
                <a:gd name="T31" fmla="*/ 100 h 196"/>
                <a:gd name="T32" fmla="*/ 196 w 196"/>
                <a:gd name="T33" fmla="*/ 118 h 196"/>
                <a:gd name="T34" fmla="*/ 180 w 196"/>
                <a:gd name="T35" fmla="*/ 153 h 196"/>
                <a:gd name="T36" fmla="*/ 153 w 196"/>
                <a:gd name="T37" fmla="*/ 180 h 196"/>
                <a:gd name="T38" fmla="*/ 118 w 196"/>
                <a:gd name="T39" fmla="*/ 196 h 196"/>
                <a:gd name="T40" fmla="*/ 99 w 196"/>
                <a:gd name="T41" fmla="*/ 196 h 196"/>
                <a:gd name="T42" fmla="*/ 99 w 196"/>
                <a:gd name="T43" fmla="*/ 6 h 196"/>
                <a:gd name="T44" fmla="*/ 62 w 196"/>
                <a:gd name="T45" fmla="*/ 14 h 196"/>
                <a:gd name="T46" fmla="*/ 32 w 196"/>
                <a:gd name="T47" fmla="*/ 32 h 196"/>
                <a:gd name="T48" fmla="*/ 13 w 196"/>
                <a:gd name="T49" fmla="*/ 62 h 196"/>
                <a:gd name="T50" fmla="*/ 5 w 196"/>
                <a:gd name="T51" fmla="*/ 97 h 196"/>
                <a:gd name="T52" fmla="*/ 8 w 196"/>
                <a:gd name="T53" fmla="*/ 116 h 196"/>
                <a:gd name="T54" fmla="*/ 21 w 196"/>
                <a:gd name="T55" fmla="*/ 148 h 196"/>
                <a:gd name="T56" fmla="*/ 32 w 196"/>
                <a:gd name="T57" fmla="*/ 164 h 196"/>
                <a:gd name="T58" fmla="*/ 62 w 196"/>
                <a:gd name="T59" fmla="*/ 185 h 196"/>
                <a:gd name="T60" fmla="*/ 97 w 196"/>
                <a:gd name="T61" fmla="*/ 191 h 196"/>
                <a:gd name="T62" fmla="*/ 99 w 196"/>
                <a:gd name="T63" fmla="*/ 191 h 196"/>
                <a:gd name="T64" fmla="*/ 134 w 196"/>
                <a:gd name="T65" fmla="*/ 185 h 196"/>
                <a:gd name="T66" fmla="*/ 164 w 196"/>
                <a:gd name="T67" fmla="*/ 164 h 196"/>
                <a:gd name="T68" fmla="*/ 185 w 196"/>
                <a:gd name="T69" fmla="*/ 134 h 196"/>
                <a:gd name="T70" fmla="*/ 190 w 196"/>
                <a:gd name="T71" fmla="*/ 100 h 196"/>
                <a:gd name="T72" fmla="*/ 190 w 196"/>
                <a:gd name="T73" fmla="*/ 81 h 196"/>
                <a:gd name="T74" fmla="*/ 177 w 196"/>
                <a:gd name="T75" fmla="*/ 49 h 196"/>
                <a:gd name="T76" fmla="*/ 166 w 196"/>
                <a:gd name="T77" fmla="*/ 32 h 196"/>
                <a:gd name="T78" fmla="*/ 134 w 196"/>
                <a:gd name="T79" fmla="*/ 14 h 196"/>
                <a:gd name="T80" fmla="*/ 99 w 196"/>
                <a:gd name="T81" fmla="*/ 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196">
                  <a:moveTo>
                    <a:pt x="99" y="196"/>
                  </a:moveTo>
                  <a:lnTo>
                    <a:pt x="97" y="196"/>
                  </a:lnTo>
                  <a:lnTo>
                    <a:pt x="97" y="196"/>
                  </a:lnTo>
                  <a:lnTo>
                    <a:pt x="78" y="193"/>
                  </a:lnTo>
                  <a:lnTo>
                    <a:pt x="59" y="188"/>
                  </a:lnTo>
                  <a:lnTo>
                    <a:pt x="43" y="180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16" y="153"/>
                  </a:lnTo>
                  <a:lnTo>
                    <a:pt x="8" y="134"/>
                  </a:lnTo>
                  <a:lnTo>
                    <a:pt x="3" y="11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3" y="78"/>
                  </a:lnTo>
                  <a:lnTo>
                    <a:pt x="8" y="59"/>
                  </a:lnTo>
                  <a:lnTo>
                    <a:pt x="16" y="43"/>
                  </a:lnTo>
                  <a:lnTo>
                    <a:pt x="30" y="27"/>
                  </a:lnTo>
                  <a:lnTo>
                    <a:pt x="43" y="16"/>
                  </a:lnTo>
                  <a:lnTo>
                    <a:pt x="62" y="8"/>
                  </a:lnTo>
                  <a:lnTo>
                    <a:pt x="78" y="3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8" y="3"/>
                  </a:lnTo>
                  <a:lnTo>
                    <a:pt x="137" y="8"/>
                  </a:lnTo>
                  <a:lnTo>
                    <a:pt x="153" y="16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82" y="46"/>
                  </a:lnTo>
                  <a:lnTo>
                    <a:pt x="190" y="62"/>
                  </a:lnTo>
                  <a:lnTo>
                    <a:pt x="196" y="81"/>
                  </a:lnTo>
                  <a:lnTo>
                    <a:pt x="196" y="100"/>
                  </a:lnTo>
                  <a:lnTo>
                    <a:pt x="196" y="100"/>
                  </a:lnTo>
                  <a:lnTo>
                    <a:pt x="196" y="118"/>
                  </a:lnTo>
                  <a:lnTo>
                    <a:pt x="188" y="137"/>
                  </a:lnTo>
                  <a:lnTo>
                    <a:pt x="180" y="153"/>
                  </a:lnTo>
                  <a:lnTo>
                    <a:pt x="169" y="169"/>
                  </a:lnTo>
                  <a:lnTo>
                    <a:pt x="153" y="180"/>
                  </a:lnTo>
                  <a:lnTo>
                    <a:pt x="137" y="188"/>
                  </a:lnTo>
                  <a:lnTo>
                    <a:pt x="118" y="196"/>
                  </a:lnTo>
                  <a:lnTo>
                    <a:pt x="99" y="196"/>
                  </a:lnTo>
                  <a:lnTo>
                    <a:pt x="99" y="196"/>
                  </a:lnTo>
                  <a:close/>
                  <a:moveTo>
                    <a:pt x="99" y="6"/>
                  </a:moveTo>
                  <a:lnTo>
                    <a:pt x="99" y="6"/>
                  </a:lnTo>
                  <a:lnTo>
                    <a:pt x="80" y="8"/>
                  </a:lnTo>
                  <a:lnTo>
                    <a:pt x="62" y="14"/>
                  </a:lnTo>
                  <a:lnTo>
                    <a:pt x="48" y="22"/>
                  </a:lnTo>
                  <a:lnTo>
                    <a:pt x="32" y="32"/>
                  </a:lnTo>
                  <a:lnTo>
                    <a:pt x="21" y="46"/>
                  </a:lnTo>
                  <a:lnTo>
                    <a:pt x="13" y="62"/>
                  </a:lnTo>
                  <a:lnTo>
                    <a:pt x="8" y="78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8" y="116"/>
                  </a:lnTo>
                  <a:lnTo>
                    <a:pt x="13" y="134"/>
                  </a:lnTo>
                  <a:lnTo>
                    <a:pt x="21" y="148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46" y="175"/>
                  </a:lnTo>
                  <a:lnTo>
                    <a:pt x="62" y="185"/>
                  </a:lnTo>
                  <a:lnTo>
                    <a:pt x="80" y="191"/>
                  </a:lnTo>
                  <a:lnTo>
                    <a:pt x="97" y="191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118" y="191"/>
                  </a:lnTo>
                  <a:lnTo>
                    <a:pt x="134" y="185"/>
                  </a:lnTo>
                  <a:lnTo>
                    <a:pt x="150" y="175"/>
                  </a:lnTo>
                  <a:lnTo>
                    <a:pt x="164" y="164"/>
                  </a:lnTo>
                  <a:lnTo>
                    <a:pt x="174" y="150"/>
                  </a:lnTo>
                  <a:lnTo>
                    <a:pt x="185" y="134"/>
                  </a:lnTo>
                  <a:lnTo>
                    <a:pt x="190" y="118"/>
                  </a:lnTo>
                  <a:lnTo>
                    <a:pt x="190" y="100"/>
                  </a:lnTo>
                  <a:lnTo>
                    <a:pt x="190" y="100"/>
                  </a:lnTo>
                  <a:lnTo>
                    <a:pt x="190" y="81"/>
                  </a:lnTo>
                  <a:lnTo>
                    <a:pt x="185" y="65"/>
                  </a:lnTo>
                  <a:lnTo>
                    <a:pt x="177" y="49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50" y="22"/>
                  </a:lnTo>
                  <a:lnTo>
                    <a:pt x="134" y="14"/>
                  </a:lnTo>
                  <a:lnTo>
                    <a:pt x="118" y="8"/>
                  </a:lnTo>
                  <a:lnTo>
                    <a:pt x="99" y="6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92"/>
            <p:cNvSpPr>
              <a:spLocks noEditPoints="1"/>
            </p:cNvSpPr>
            <p:nvPr/>
          </p:nvSpPr>
          <p:spPr bwMode="auto">
            <a:xfrm>
              <a:off x="5537046" y="5903921"/>
              <a:ext cx="455613" cy="454025"/>
            </a:xfrm>
            <a:custGeom>
              <a:avLst/>
              <a:gdLst>
                <a:gd name="T0" fmla="*/ 142 w 287"/>
                <a:gd name="T1" fmla="*/ 286 h 286"/>
                <a:gd name="T2" fmla="*/ 112 w 287"/>
                <a:gd name="T3" fmla="*/ 281 h 286"/>
                <a:gd name="T4" fmla="*/ 61 w 287"/>
                <a:gd name="T5" fmla="*/ 260 h 286"/>
                <a:gd name="T6" fmla="*/ 24 w 287"/>
                <a:gd name="T7" fmla="*/ 222 h 286"/>
                <a:gd name="T8" fmla="*/ 2 w 287"/>
                <a:gd name="T9" fmla="*/ 168 h 286"/>
                <a:gd name="T10" fmla="*/ 0 w 287"/>
                <a:gd name="T11" fmla="*/ 142 h 286"/>
                <a:gd name="T12" fmla="*/ 13 w 287"/>
                <a:gd name="T13" fmla="*/ 85 h 286"/>
                <a:gd name="T14" fmla="*/ 43 w 287"/>
                <a:gd name="T15" fmla="*/ 40 h 286"/>
                <a:gd name="T16" fmla="*/ 88 w 287"/>
                <a:gd name="T17" fmla="*/ 10 h 286"/>
                <a:gd name="T18" fmla="*/ 145 w 287"/>
                <a:gd name="T19" fmla="*/ 0 h 286"/>
                <a:gd name="T20" fmla="*/ 145 w 287"/>
                <a:gd name="T21" fmla="*/ 0 h 286"/>
                <a:gd name="T22" fmla="*/ 201 w 287"/>
                <a:gd name="T23" fmla="*/ 10 h 286"/>
                <a:gd name="T24" fmla="*/ 246 w 287"/>
                <a:gd name="T25" fmla="*/ 42 h 286"/>
                <a:gd name="T26" fmla="*/ 276 w 287"/>
                <a:gd name="T27" fmla="*/ 88 h 286"/>
                <a:gd name="T28" fmla="*/ 287 w 287"/>
                <a:gd name="T29" fmla="*/ 144 h 286"/>
                <a:gd name="T30" fmla="*/ 284 w 287"/>
                <a:gd name="T31" fmla="*/ 171 h 286"/>
                <a:gd name="T32" fmla="*/ 262 w 287"/>
                <a:gd name="T33" fmla="*/ 222 h 286"/>
                <a:gd name="T34" fmla="*/ 222 w 287"/>
                <a:gd name="T35" fmla="*/ 262 h 286"/>
                <a:gd name="T36" fmla="*/ 171 w 287"/>
                <a:gd name="T37" fmla="*/ 284 h 286"/>
                <a:gd name="T38" fmla="*/ 145 w 287"/>
                <a:gd name="T39" fmla="*/ 286 h 286"/>
                <a:gd name="T40" fmla="*/ 145 w 287"/>
                <a:gd name="T41" fmla="*/ 5 h 286"/>
                <a:gd name="T42" fmla="*/ 91 w 287"/>
                <a:gd name="T43" fmla="*/ 16 h 286"/>
                <a:gd name="T44" fmla="*/ 48 w 287"/>
                <a:gd name="T45" fmla="*/ 42 h 286"/>
                <a:gd name="T46" fmla="*/ 16 w 287"/>
                <a:gd name="T47" fmla="*/ 88 h 286"/>
                <a:gd name="T48" fmla="*/ 5 w 287"/>
                <a:gd name="T49" fmla="*/ 142 h 286"/>
                <a:gd name="T50" fmla="*/ 8 w 287"/>
                <a:gd name="T51" fmla="*/ 168 h 286"/>
                <a:gd name="T52" fmla="*/ 29 w 287"/>
                <a:gd name="T53" fmla="*/ 217 h 286"/>
                <a:gd name="T54" fmla="*/ 67 w 287"/>
                <a:gd name="T55" fmla="*/ 257 h 286"/>
                <a:gd name="T56" fmla="*/ 115 w 287"/>
                <a:gd name="T57" fmla="*/ 276 h 286"/>
                <a:gd name="T58" fmla="*/ 145 w 287"/>
                <a:gd name="T59" fmla="*/ 281 h 286"/>
                <a:gd name="T60" fmla="*/ 171 w 287"/>
                <a:gd name="T61" fmla="*/ 278 h 286"/>
                <a:gd name="T62" fmla="*/ 220 w 287"/>
                <a:gd name="T63" fmla="*/ 257 h 286"/>
                <a:gd name="T64" fmla="*/ 257 w 287"/>
                <a:gd name="T65" fmla="*/ 219 h 286"/>
                <a:gd name="T66" fmla="*/ 279 w 287"/>
                <a:gd name="T67" fmla="*/ 171 h 286"/>
                <a:gd name="T68" fmla="*/ 281 w 287"/>
                <a:gd name="T69" fmla="*/ 144 h 286"/>
                <a:gd name="T70" fmla="*/ 271 w 287"/>
                <a:gd name="T71" fmla="*/ 91 h 286"/>
                <a:gd name="T72" fmla="*/ 244 w 287"/>
                <a:gd name="T73" fmla="*/ 45 h 286"/>
                <a:gd name="T74" fmla="*/ 198 w 287"/>
                <a:gd name="T75" fmla="*/ 16 h 286"/>
                <a:gd name="T76" fmla="*/ 145 w 287"/>
                <a:gd name="T77" fmla="*/ 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7" h="286">
                  <a:moveTo>
                    <a:pt x="145" y="286"/>
                  </a:moveTo>
                  <a:lnTo>
                    <a:pt x="142" y="286"/>
                  </a:lnTo>
                  <a:lnTo>
                    <a:pt x="142" y="286"/>
                  </a:lnTo>
                  <a:lnTo>
                    <a:pt x="112" y="281"/>
                  </a:lnTo>
                  <a:lnTo>
                    <a:pt x="86" y="273"/>
                  </a:lnTo>
                  <a:lnTo>
                    <a:pt x="61" y="260"/>
                  </a:lnTo>
                  <a:lnTo>
                    <a:pt x="43" y="244"/>
                  </a:lnTo>
                  <a:lnTo>
                    <a:pt x="24" y="222"/>
                  </a:lnTo>
                  <a:lnTo>
                    <a:pt x="10" y="195"/>
                  </a:lnTo>
                  <a:lnTo>
                    <a:pt x="2" y="168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12"/>
                  </a:lnTo>
                  <a:lnTo>
                    <a:pt x="13" y="85"/>
                  </a:lnTo>
                  <a:lnTo>
                    <a:pt x="27" y="61"/>
                  </a:lnTo>
                  <a:lnTo>
                    <a:pt x="43" y="40"/>
                  </a:lnTo>
                  <a:lnTo>
                    <a:pt x="64" y="24"/>
                  </a:lnTo>
                  <a:lnTo>
                    <a:pt x="88" y="10"/>
                  </a:lnTo>
                  <a:lnTo>
                    <a:pt x="115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74" y="2"/>
                  </a:lnTo>
                  <a:lnTo>
                    <a:pt x="201" y="10"/>
                  </a:lnTo>
                  <a:lnTo>
                    <a:pt x="225" y="24"/>
                  </a:lnTo>
                  <a:lnTo>
                    <a:pt x="246" y="42"/>
                  </a:lnTo>
                  <a:lnTo>
                    <a:pt x="265" y="64"/>
                  </a:lnTo>
                  <a:lnTo>
                    <a:pt x="276" y="88"/>
                  </a:lnTo>
                  <a:lnTo>
                    <a:pt x="284" y="115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4" y="171"/>
                  </a:lnTo>
                  <a:lnTo>
                    <a:pt x="276" y="198"/>
                  </a:lnTo>
                  <a:lnTo>
                    <a:pt x="262" y="222"/>
                  </a:lnTo>
                  <a:lnTo>
                    <a:pt x="244" y="244"/>
                  </a:lnTo>
                  <a:lnTo>
                    <a:pt x="222" y="262"/>
                  </a:lnTo>
                  <a:lnTo>
                    <a:pt x="198" y="273"/>
                  </a:lnTo>
                  <a:lnTo>
                    <a:pt x="171" y="284"/>
                  </a:lnTo>
                  <a:lnTo>
                    <a:pt x="145" y="286"/>
                  </a:lnTo>
                  <a:lnTo>
                    <a:pt x="145" y="286"/>
                  </a:lnTo>
                  <a:close/>
                  <a:moveTo>
                    <a:pt x="145" y="5"/>
                  </a:moveTo>
                  <a:lnTo>
                    <a:pt x="145" y="5"/>
                  </a:lnTo>
                  <a:lnTo>
                    <a:pt x="115" y="8"/>
                  </a:lnTo>
                  <a:lnTo>
                    <a:pt x="91" y="16"/>
                  </a:lnTo>
                  <a:lnTo>
                    <a:pt x="67" y="26"/>
                  </a:lnTo>
                  <a:lnTo>
                    <a:pt x="48" y="42"/>
                  </a:lnTo>
                  <a:lnTo>
                    <a:pt x="29" y="64"/>
                  </a:lnTo>
                  <a:lnTo>
                    <a:pt x="16" y="88"/>
                  </a:lnTo>
                  <a:lnTo>
                    <a:pt x="8" y="11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8" y="168"/>
                  </a:lnTo>
                  <a:lnTo>
                    <a:pt x="16" y="195"/>
                  </a:lnTo>
                  <a:lnTo>
                    <a:pt x="29" y="217"/>
                  </a:lnTo>
                  <a:lnTo>
                    <a:pt x="45" y="238"/>
                  </a:lnTo>
                  <a:lnTo>
                    <a:pt x="67" y="257"/>
                  </a:lnTo>
                  <a:lnTo>
                    <a:pt x="88" y="268"/>
                  </a:lnTo>
                  <a:lnTo>
                    <a:pt x="115" y="276"/>
                  </a:lnTo>
                  <a:lnTo>
                    <a:pt x="142" y="281"/>
                  </a:lnTo>
                  <a:lnTo>
                    <a:pt x="145" y="281"/>
                  </a:lnTo>
                  <a:lnTo>
                    <a:pt x="145" y="281"/>
                  </a:lnTo>
                  <a:lnTo>
                    <a:pt x="171" y="278"/>
                  </a:lnTo>
                  <a:lnTo>
                    <a:pt x="198" y="270"/>
                  </a:lnTo>
                  <a:lnTo>
                    <a:pt x="220" y="257"/>
                  </a:lnTo>
                  <a:lnTo>
                    <a:pt x="241" y="241"/>
                  </a:lnTo>
                  <a:lnTo>
                    <a:pt x="257" y="219"/>
                  </a:lnTo>
                  <a:lnTo>
                    <a:pt x="271" y="195"/>
                  </a:lnTo>
                  <a:lnTo>
                    <a:pt x="279" y="171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79" y="115"/>
                  </a:lnTo>
                  <a:lnTo>
                    <a:pt x="271" y="91"/>
                  </a:lnTo>
                  <a:lnTo>
                    <a:pt x="260" y="67"/>
                  </a:lnTo>
                  <a:lnTo>
                    <a:pt x="244" y="45"/>
                  </a:lnTo>
                  <a:lnTo>
                    <a:pt x="222" y="29"/>
                  </a:lnTo>
                  <a:lnTo>
                    <a:pt x="198" y="16"/>
                  </a:lnTo>
                  <a:lnTo>
                    <a:pt x="174" y="8"/>
                  </a:lnTo>
                  <a:lnTo>
                    <a:pt x="145" y="5"/>
                  </a:lnTo>
                  <a:lnTo>
                    <a:pt x="14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12" name="Freeform 393"/>
            <p:cNvSpPr/>
            <p:nvPr/>
          </p:nvSpPr>
          <p:spPr bwMode="auto">
            <a:xfrm>
              <a:off x="7030884" y="1628785"/>
              <a:ext cx="212725" cy="207963"/>
            </a:xfrm>
            <a:custGeom>
              <a:avLst/>
              <a:gdLst>
                <a:gd name="T0" fmla="*/ 134 w 134"/>
                <a:gd name="T1" fmla="*/ 67 h 131"/>
                <a:gd name="T2" fmla="*/ 134 w 134"/>
                <a:gd name="T3" fmla="*/ 67 h 131"/>
                <a:gd name="T4" fmla="*/ 131 w 134"/>
                <a:gd name="T5" fmla="*/ 80 h 131"/>
                <a:gd name="T6" fmla="*/ 129 w 134"/>
                <a:gd name="T7" fmla="*/ 91 h 131"/>
                <a:gd name="T8" fmla="*/ 121 w 134"/>
                <a:gd name="T9" fmla="*/ 105 h 131"/>
                <a:gd name="T10" fmla="*/ 113 w 134"/>
                <a:gd name="T11" fmla="*/ 113 h 131"/>
                <a:gd name="T12" fmla="*/ 105 w 134"/>
                <a:gd name="T13" fmla="*/ 121 h 131"/>
                <a:gd name="T14" fmla="*/ 94 w 134"/>
                <a:gd name="T15" fmla="*/ 126 h 131"/>
                <a:gd name="T16" fmla="*/ 80 w 134"/>
                <a:gd name="T17" fmla="*/ 131 h 131"/>
                <a:gd name="T18" fmla="*/ 67 w 134"/>
                <a:gd name="T19" fmla="*/ 131 h 131"/>
                <a:gd name="T20" fmla="*/ 67 w 134"/>
                <a:gd name="T21" fmla="*/ 131 h 131"/>
                <a:gd name="T22" fmla="*/ 54 w 134"/>
                <a:gd name="T23" fmla="*/ 131 h 131"/>
                <a:gd name="T24" fmla="*/ 40 w 134"/>
                <a:gd name="T25" fmla="*/ 126 h 131"/>
                <a:gd name="T26" fmla="*/ 29 w 134"/>
                <a:gd name="T27" fmla="*/ 121 h 131"/>
                <a:gd name="T28" fmla="*/ 21 w 134"/>
                <a:gd name="T29" fmla="*/ 113 h 131"/>
                <a:gd name="T30" fmla="*/ 13 w 134"/>
                <a:gd name="T31" fmla="*/ 105 h 131"/>
                <a:gd name="T32" fmla="*/ 5 w 134"/>
                <a:gd name="T33" fmla="*/ 91 h 131"/>
                <a:gd name="T34" fmla="*/ 3 w 134"/>
                <a:gd name="T35" fmla="*/ 80 h 131"/>
                <a:gd name="T36" fmla="*/ 0 w 134"/>
                <a:gd name="T37" fmla="*/ 67 h 131"/>
                <a:gd name="T38" fmla="*/ 0 w 134"/>
                <a:gd name="T39" fmla="*/ 67 h 131"/>
                <a:gd name="T40" fmla="*/ 3 w 134"/>
                <a:gd name="T41" fmla="*/ 54 h 131"/>
                <a:gd name="T42" fmla="*/ 5 w 134"/>
                <a:gd name="T43" fmla="*/ 40 h 131"/>
                <a:gd name="T44" fmla="*/ 13 w 134"/>
                <a:gd name="T45" fmla="*/ 30 h 131"/>
                <a:gd name="T46" fmla="*/ 21 w 134"/>
                <a:gd name="T47" fmla="*/ 19 h 131"/>
                <a:gd name="T48" fmla="*/ 29 w 134"/>
                <a:gd name="T49" fmla="*/ 11 h 131"/>
                <a:gd name="T50" fmla="*/ 40 w 134"/>
                <a:gd name="T51" fmla="*/ 5 h 131"/>
                <a:gd name="T52" fmla="*/ 54 w 134"/>
                <a:gd name="T53" fmla="*/ 3 h 131"/>
                <a:gd name="T54" fmla="*/ 67 w 134"/>
                <a:gd name="T55" fmla="*/ 0 h 131"/>
                <a:gd name="T56" fmla="*/ 67 w 134"/>
                <a:gd name="T57" fmla="*/ 0 h 131"/>
                <a:gd name="T58" fmla="*/ 80 w 134"/>
                <a:gd name="T59" fmla="*/ 3 h 131"/>
                <a:gd name="T60" fmla="*/ 94 w 134"/>
                <a:gd name="T61" fmla="*/ 5 h 131"/>
                <a:gd name="T62" fmla="*/ 105 w 134"/>
                <a:gd name="T63" fmla="*/ 11 h 131"/>
                <a:gd name="T64" fmla="*/ 113 w 134"/>
                <a:gd name="T65" fmla="*/ 19 h 131"/>
                <a:gd name="T66" fmla="*/ 121 w 134"/>
                <a:gd name="T67" fmla="*/ 30 h 131"/>
                <a:gd name="T68" fmla="*/ 129 w 134"/>
                <a:gd name="T69" fmla="*/ 40 h 131"/>
                <a:gd name="T70" fmla="*/ 131 w 134"/>
                <a:gd name="T71" fmla="*/ 54 h 131"/>
                <a:gd name="T72" fmla="*/ 134 w 134"/>
                <a:gd name="T73" fmla="*/ 67 h 131"/>
                <a:gd name="T74" fmla="*/ 134 w 134"/>
                <a:gd name="T7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131">
                  <a:moveTo>
                    <a:pt x="134" y="67"/>
                  </a:moveTo>
                  <a:lnTo>
                    <a:pt x="134" y="67"/>
                  </a:lnTo>
                  <a:lnTo>
                    <a:pt x="131" y="80"/>
                  </a:lnTo>
                  <a:lnTo>
                    <a:pt x="129" y="91"/>
                  </a:lnTo>
                  <a:lnTo>
                    <a:pt x="121" y="105"/>
                  </a:lnTo>
                  <a:lnTo>
                    <a:pt x="113" y="113"/>
                  </a:lnTo>
                  <a:lnTo>
                    <a:pt x="105" y="121"/>
                  </a:lnTo>
                  <a:lnTo>
                    <a:pt x="94" y="126"/>
                  </a:lnTo>
                  <a:lnTo>
                    <a:pt x="80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54" y="131"/>
                  </a:lnTo>
                  <a:lnTo>
                    <a:pt x="40" y="126"/>
                  </a:lnTo>
                  <a:lnTo>
                    <a:pt x="29" y="121"/>
                  </a:lnTo>
                  <a:lnTo>
                    <a:pt x="21" y="113"/>
                  </a:lnTo>
                  <a:lnTo>
                    <a:pt x="13" y="105"/>
                  </a:lnTo>
                  <a:lnTo>
                    <a:pt x="5" y="91"/>
                  </a:lnTo>
                  <a:lnTo>
                    <a:pt x="3" y="8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54"/>
                  </a:lnTo>
                  <a:lnTo>
                    <a:pt x="5" y="40"/>
                  </a:lnTo>
                  <a:lnTo>
                    <a:pt x="13" y="30"/>
                  </a:lnTo>
                  <a:lnTo>
                    <a:pt x="21" y="19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0" y="3"/>
                  </a:lnTo>
                  <a:lnTo>
                    <a:pt x="94" y="5"/>
                  </a:lnTo>
                  <a:lnTo>
                    <a:pt x="105" y="11"/>
                  </a:lnTo>
                  <a:lnTo>
                    <a:pt x="113" y="19"/>
                  </a:lnTo>
                  <a:lnTo>
                    <a:pt x="121" y="30"/>
                  </a:lnTo>
                  <a:lnTo>
                    <a:pt x="129" y="40"/>
                  </a:lnTo>
                  <a:lnTo>
                    <a:pt x="131" y="54"/>
                  </a:lnTo>
                  <a:lnTo>
                    <a:pt x="134" y="67"/>
                  </a:lnTo>
                  <a:lnTo>
                    <a:pt x="134" y="67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94"/>
            <p:cNvSpPr>
              <a:spLocks noEditPoints="1"/>
            </p:cNvSpPr>
            <p:nvPr/>
          </p:nvSpPr>
          <p:spPr bwMode="auto">
            <a:xfrm>
              <a:off x="7013421" y="1611322"/>
              <a:ext cx="247650" cy="242888"/>
            </a:xfrm>
            <a:custGeom>
              <a:avLst/>
              <a:gdLst>
                <a:gd name="T0" fmla="*/ 78 w 156"/>
                <a:gd name="T1" fmla="*/ 153 h 153"/>
                <a:gd name="T2" fmla="*/ 48 w 156"/>
                <a:gd name="T3" fmla="*/ 148 h 153"/>
                <a:gd name="T4" fmla="*/ 24 w 156"/>
                <a:gd name="T5" fmla="*/ 132 h 153"/>
                <a:gd name="T6" fmla="*/ 8 w 156"/>
                <a:gd name="T7" fmla="*/ 108 h 153"/>
                <a:gd name="T8" fmla="*/ 0 w 156"/>
                <a:gd name="T9" fmla="*/ 78 h 153"/>
                <a:gd name="T10" fmla="*/ 3 w 156"/>
                <a:gd name="T11" fmla="*/ 62 h 153"/>
                <a:gd name="T12" fmla="*/ 14 w 156"/>
                <a:gd name="T13" fmla="*/ 35 h 153"/>
                <a:gd name="T14" fmla="*/ 35 w 156"/>
                <a:gd name="T15" fmla="*/ 14 h 153"/>
                <a:gd name="T16" fmla="*/ 62 w 156"/>
                <a:gd name="T17" fmla="*/ 3 h 153"/>
                <a:gd name="T18" fmla="*/ 78 w 156"/>
                <a:gd name="T19" fmla="*/ 0 h 153"/>
                <a:gd name="T20" fmla="*/ 107 w 156"/>
                <a:gd name="T21" fmla="*/ 6 h 153"/>
                <a:gd name="T22" fmla="*/ 132 w 156"/>
                <a:gd name="T23" fmla="*/ 24 h 153"/>
                <a:gd name="T24" fmla="*/ 148 w 156"/>
                <a:gd name="T25" fmla="*/ 49 h 153"/>
                <a:gd name="T26" fmla="*/ 156 w 156"/>
                <a:gd name="T27" fmla="*/ 78 h 153"/>
                <a:gd name="T28" fmla="*/ 153 w 156"/>
                <a:gd name="T29" fmla="*/ 94 h 153"/>
                <a:gd name="T30" fmla="*/ 142 w 156"/>
                <a:gd name="T31" fmla="*/ 121 h 153"/>
                <a:gd name="T32" fmla="*/ 121 w 156"/>
                <a:gd name="T33" fmla="*/ 140 h 153"/>
                <a:gd name="T34" fmla="*/ 94 w 156"/>
                <a:gd name="T35" fmla="*/ 153 h 153"/>
                <a:gd name="T36" fmla="*/ 78 w 156"/>
                <a:gd name="T37" fmla="*/ 153 h 153"/>
                <a:gd name="T38" fmla="*/ 78 w 156"/>
                <a:gd name="T39" fmla="*/ 22 h 153"/>
                <a:gd name="T40" fmla="*/ 57 w 156"/>
                <a:gd name="T41" fmla="*/ 27 h 153"/>
                <a:gd name="T42" fmla="*/ 38 w 156"/>
                <a:gd name="T43" fmla="*/ 38 h 153"/>
                <a:gd name="T44" fmla="*/ 27 w 156"/>
                <a:gd name="T45" fmla="*/ 57 h 153"/>
                <a:gd name="T46" fmla="*/ 22 w 156"/>
                <a:gd name="T47" fmla="*/ 78 h 153"/>
                <a:gd name="T48" fmla="*/ 24 w 156"/>
                <a:gd name="T49" fmla="*/ 89 h 153"/>
                <a:gd name="T50" fmla="*/ 32 w 156"/>
                <a:gd name="T51" fmla="*/ 108 h 153"/>
                <a:gd name="T52" fmla="*/ 48 w 156"/>
                <a:gd name="T53" fmla="*/ 124 h 153"/>
                <a:gd name="T54" fmla="*/ 67 w 156"/>
                <a:gd name="T55" fmla="*/ 132 h 153"/>
                <a:gd name="T56" fmla="*/ 78 w 156"/>
                <a:gd name="T57" fmla="*/ 132 h 153"/>
                <a:gd name="T58" fmla="*/ 99 w 156"/>
                <a:gd name="T59" fmla="*/ 129 h 153"/>
                <a:gd name="T60" fmla="*/ 118 w 156"/>
                <a:gd name="T61" fmla="*/ 116 h 153"/>
                <a:gd name="T62" fmla="*/ 129 w 156"/>
                <a:gd name="T63" fmla="*/ 100 h 153"/>
                <a:gd name="T64" fmla="*/ 134 w 156"/>
                <a:gd name="T65" fmla="*/ 78 h 153"/>
                <a:gd name="T66" fmla="*/ 132 w 156"/>
                <a:gd name="T67" fmla="*/ 67 h 153"/>
                <a:gd name="T68" fmla="*/ 124 w 156"/>
                <a:gd name="T69" fmla="*/ 46 h 153"/>
                <a:gd name="T70" fmla="*/ 107 w 156"/>
                <a:gd name="T71" fmla="*/ 32 h 153"/>
                <a:gd name="T72" fmla="*/ 89 w 156"/>
                <a:gd name="T73" fmla="*/ 24 h 153"/>
                <a:gd name="T74" fmla="*/ 78 w 156"/>
                <a:gd name="T75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3">
                  <a:moveTo>
                    <a:pt x="78" y="153"/>
                  </a:moveTo>
                  <a:lnTo>
                    <a:pt x="78" y="153"/>
                  </a:lnTo>
                  <a:lnTo>
                    <a:pt x="62" y="153"/>
                  </a:lnTo>
                  <a:lnTo>
                    <a:pt x="48" y="148"/>
                  </a:lnTo>
                  <a:lnTo>
                    <a:pt x="35" y="140"/>
                  </a:lnTo>
                  <a:lnTo>
                    <a:pt x="24" y="132"/>
                  </a:lnTo>
                  <a:lnTo>
                    <a:pt x="14" y="121"/>
                  </a:lnTo>
                  <a:lnTo>
                    <a:pt x="8" y="108"/>
                  </a:lnTo>
                  <a:lnTo>
                    <a:pt x="3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8" y="49"/>
                  </a:lnTo>
                  <a:lnTo>
                    <a:pt x="14" y="35"/>
                  </a:lnTo>
                  <a:lnTo>
                    <a:pt x="24" y="24"/>
                  </a:lnTo>
                  <a:lnTo>
                    <a:pt x="35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3"/>
                  </a:lnTo>
                  <a:lnTo>
                    <a:pt x="107" y="6"/>
                  </a:lnTo>
                  <a:lnTo>
                    <a:pt x="121" y="14"/>
                  </a:lnTo>
                  <a:lnTo>
                    <a:pt x="132" y="24"/>
                  </a:lnTo>
                  <a:lnTo>
                    <a:pt x="142" y="35"/>
                  </a:lnTo>
                  <a:lnTo>
                    <a:pt x="148" y="49"/>
                  </a:lnTo>
                  <a:lnTo>
                    <a:pt x="153" y="6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3" y="94"/>
                  </a:lnTo>
                  <a:lnTo>
                    <a:pt x="148" y="108"/>
                  </a:lnTo>
                  <a:lnTo>
                    <a:pt x="142" y="121"/>
                  </a:lnTo>
                  <a:lnTo>
                    <a:pt x="132" y="132"/>
                  </a:lnTo>
                  <a:lnTo>
                    <a:pt x="121" y="140"/>
                  </a:lnTo>
                  <a:lnTo>
                    <a:pt x="107" y="148"/>
                  </a:lnTo>
                  <a:lnTo>
                    <a:pt x="94" y="153"/>
                  </a:lnTo>
                  <a:lnTo>
                    <a:pt x="78" y="153"/>
                  </a:lnTo>
                  <a:lnTo>
                    <a:pt x="78" y="153"/>
                  </a:lnTo>
                  <a:close/>
                  <a:moveTo>
                    <a:pt x="78" y="22"/>
                  </a:moveTo>
                  <a:lnTo>
                    <a:pt x="78" y="22"/>
                  </a:lnTo>
                  <a:lnTo>
                    <a:pt x="67" y="24"/>
                  </a:lnTo>
                  <a:lnTo>
                    <a:pt x="57" y="27"/>
                  </a:lnTo>
                  <a:lnTo>
                    <a:pt x="48" y="32"/>
                  </a:lnTo>
                  <a:lnTo>
                    <a:pt x="38" y="38"/>
                  </a:lnTo>
                  <a:lnTo>
                    <a:pt x="32" y="46"/>
                  </a:lnTo>
                  <a:lnTo>
                    <a:pt x="27" y="57"/>
                  </a:lnTo>
                  <a:lnTo>
                    <a:pt x="24" y="67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4" y="89"/>
                  </a:lnTo>
                  <a:lnTo>
                    <a:pt x="27" y="100"/>
                  </a:lnTo>
                  <a:lnTo>
                    <a:pt x="32" y="108"/>
                  </a:lnTo>
                  <a:lnTo>
                    <a:pt x="38" y="116"/>
                  </a:lnTo>
                  <a:lnTo>
                    <a:pt x="48" y="124"/>
                  </a:lnTo>
                  <a:lnTo>
                    <a:pt x="57" y="129"/>
                  </a:lnTo>
                  <a:lnTo>
                    <a:pt x="67" y="132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89" y="132"/>
                  </a:lnTo>
                  <a:lnTo>
                    <a:pt x="99" y="129"/>
                  </a:lnTo>
                  <a:lnTo>
                    <a:pt x="107" y="124"/>
                  </a:lnTo>
                  <a:lnTo>
                    <a:pt x="118" y="116"/>
                  </a:lnTo>
                  <a:lnTo>
                    <a:pt x="124" y="108"/>
                  </a:lnTo>
                  <a:lnTo>
                    <a:pt x="129" y="100"/>
                  </a:lnTo>
                  <a:lnTo>
                    <a:pt x="132" y="89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2" y="67"/>
                  </a:lnTo>
                  <a:lnTo>
                    <a:pt x="129" y="57"/>
                  </a:lnTo>
                  <a:lnTo>
                    <a:pt x="124" y="46"/>
                  </a:lnTo>
                  <a:lnTo>
                    <a:pt x="118" y="38"/>
                  </a:lnTo>
                  <a:lnTo>
                    <a:pt x="107" y="32"/>
                  </a:lnTo>
                  <a:lnTo>
                    <a:pt x="99" y="27"/>
                  </a:lnTo>
                  <a:lnTo>
                    <a:pt x="89" y="24"/>
                  </a:lnTo>
                  <a:lnTo>
                    <a:pt x="78" y="22"/>
                  </a:lnTo>
                  <a:lnTo>
                    <a:pt x="7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14" name="Freeform 395"/>
            <p:cNvSpPr/>
            <p:nvPr/>
          </p:nvSpPr>
          <p:spPr bwMode="auto">
            <a:xfrm>
              <a:off x="7691283" y="2259022"/>
              <a:ext cx="241300" cy="242888"/>
            </a:xfrm>
            <a:custGeom>
              <a:avLst/>
              <a:gdLst>
                <a:gd name="T0" fmla="*/ 152 w 152"/>
                <a:gd name="T1" fmla="*/ 75 h 153"/>
                <a:gd name="T2" fmla="*/ 152 w 152"/>
                <a:gd name="T3" fmla="*/ 75 h 153"/>
                <a:gd name="T4" fmla="*/ 152 w 152"/>
                <a:gd name="T5" fmla="*/ 91 h 153"/>
                <a:gd name="T6" fmla="*/ 147 w 152"/>
                <a:gd name="T7" fmla="*/ 105 h 153"/>
                <a:gd name="T8" fmla="*/ 139 w 152"/>
                <a:gd name="T9" fmla="*/ 118 h 153"/>
                <a:gd name="T10" fmla="*/ 131 w 152"/>
                <a:gd name="T11" fmla="*/ 129 h 153"/>
                <a:gd name="T12" fmla="*/ 120 w 152"/>
                <a:gd name="T13" fmla="*/ 139 h 153"/>
                <a:gd name="T14" fmla="*/ 107 w 152"/>
                <a:gd name="T15" fmla="*/ 147 h 153"/>
                <a:gd name="T16" fmla="*/ 91 w 152"/>
                <a:gd name="T17" fmla="*/ 150 h 153"/>
                <a:gd name="T18" fmla="*/ 77 w 152"/>
                <a:gd name="T19" fmla="*/ 153 h 153"/>
                <a:gd name="T20" fmla="*/ 77 w 152"/>
                <a:gd name="T21" fmla="*/ 153 h 153"/>
                <a:gd name="T22" fmla="*/ 61 w 152"/>
                <a:gd name="T23" fmla="*/ 150 h 153"/>
                <a:gd name="T24" fmla="*/ 48 w 152"/>
                <a:gd name="T25" fmla="*/ 147 h 153"/>
                <a:gd name="T26" fmla="*/ 34 w 152"/>
                <a:gd name="T27" fmla="*/ 139 h 153"/>
                <a:gd name="T28" fmla="*/ 24 w 152"/>
                <a:gd name="T29" fmla="*/ 129 h 153"/>
                <a:gd name="T30" fmla="*/ 13 w 152"/>
                <a:gd name="T31" fmla="*/ 118 h 153"/>
                <a:gd name="T32" fmla="*/ 5 w 152"/>
                <a:gd name="T33" fmla="*/ 105 h 153"/>
                <a:gd name="T34" fmla="*/ 2 w 152"/>
                <a:gd name="T35" fmla="*/ 91 h 153"/>
                <a:gd name="T36" fmla="*/ 0 w 152"/>
                <a:gd name="T37" fmla="*/ 75 h 153"/>
                <a:gd name="T38" fmla="*/ 0 w 152"/>
                <a:gd name="T39" fmla="*/ 75 h 153"/>
                <a:gd name="T40" fmla="*/ 2 w 152"/>
                <a:gd name="T41" fmla="*/ 62 h 153"/>
                <a:gd name="T42" fmla="*/ 5 w 152"/>
                <a:gd name="T43" fmla="*/ 46 h 153"/>
                <a:gd name="T44" fmla="*/ 13 w 152"/>
                <a:gd name="T45" fmla="*/ 32 h 153"/>
                <a:gd name="T46" fmla="*/ 24 w 152"/>
                <a:gd name="T47" fmla="*/ 21 h 153"/>
                <a:gd name="T48" fmla="*/ 34 w 152"/>
                <a:gd name="T49" fmla="*/ 13 h 153"/>
                <a:gd name="T50" fmla="*/ 48 w 152"/>
                <a:gd name="T51" fmla="*/ 5 h 153"/>
                <a:gd name="T52" fmla="*/ 61 w 152"/>
                <a:gd name="T53" fmla="*/ 0 h 153"/>
                <a:gd name="T54" fmla="*/ 77 w 152"/>
                <a:gd name="T55" fmla="*/ 0 h 153"/>
                <a:gd name="T56" fmla="*/ 77 w 152"/>
                <a:gd name="T57" fmla="*/ 0 h 153"/>
                <a:gd name="T58" fmla="*/ 91 w 152"/>
                <a:gd name="T59" fmla="*/ 0 h 153"/>
                <a:gd name="T60" fmla="*/ 107 w 152"/>
                <a:gd name="T61" fmla="*/ 5 h 153"/>
                <a:gd name="T62" fmla="*/ 120 w 152"/>
                <a:gd name="T63" fmla="*/ 13 h 153"/>
                <a:gd name="T64" fmla="*/ 131 w 152"/>
                <a:gd name="T65" fmla="*/ 21 h 153"/>
                <a:gd name="T66" fmla="*/ 139 w 152"/>
                <a:gd name="T67" fmla="*/ 32 h 153"/>
                <a:gd name="T68" fmla="*/ 147 w 152"/>
                <a:gd name="T69" fmla="*/ 46 h 153"/>
                <a:gd name="T70" fmla="*/ 152 w 152"/>
                <a:gd name="T71" fmla="*/ 62 h 153"/>
                <a:gd name="T72" fmla="*/ 152 w 152"/>
                <a:gd name="T73" fmla="*/ 75 h 153"/>
                <a:gd name="T74" fmla="*/ 152 w 152"/>
                <a:gd name="T75" fmla="*/ 7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3">
                  <a:moveTo>
                    <a:pt x="152" y="75"/>
                  </a:moveTo>
                  <a:lnTo>
                    <a:pt x="152" y="75"/>
                  </a:lnTo>
                  <a:lnTo>
                    <a:pt x="152" y="91"/>
                  </a:lnTo>
                  <a:lnTo>
                    <a:pt x="147" y="105"/>
                  </a:lnTo>
                  <a:lnTo>
                    <a:pt x="139" y="118"/>
                  </a:lnTo>
                  <a:lnTo>
                    <a:pt x="131" y="129"/>
                  </a:lnTo>
                  <a:lnTo>
                    <a:pt x="120" y="139"/>
                  </a:lnTo>
                  <a:lnTo>
                    <a:pt x="107" y="147"/>
                  </a:lnTo>
                  <a:lnTo>
                    <a:pt x="91" y="150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61" y="150"/>
                  </a:lnTo>
                  <a:lnTo>
                    <a:pt x="48" y="147"/>
                  </a:lnTo>
                  <a:lnTo>
                    <a:pt x="34" y="139"/>
                  </a:lnTo>
                  <a:lnTo>
                    <a:pt x="24" y="129"/>
                  </a:lnTo>
                  <a:lnTo>
                    <a:pt x="13" y="118"/>
                  </a:lnTo>
                  <a:lnTo>
                    <a:pt x="5" y="105"/>
                  </a:lnTo>
                  <a:lnTo>
                    <a:pt x="2" y="9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62"/>
                  </a:lnTo>
                  <a:lnTo>
                    <a:pt x="5" y="46"/>
                  </a:lnTo>
                  <a:lnTo>
                    <a:pt x="13" y="32"/>
                  </a:lnTo>
                  <a:lnTo>
                    <a:pt x="24" y="21"/>
                  </a:lnTo>
                  <a:lnTo>
                    <a:pt x="34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107" y="5"/>
                  </a:lnTo>
                  <a:lnTo>
                    <a:pt x="120" y="13"/>
                  </a:lnTo>
                  <a:lnTo>
                    <a:pt x="131" y="21"/>
                  </a:lnTo>
                  <a:lnTo>
                    <a:pt x="139" y="32"/>
                  </a:lnTo>
                  <a:lnTo>
                    <a:pt x="147" y="46"/>
                  </a:lnTo>
                  <a:lnTo>
                    <a:pt x="152" y="62"/>
                  </a:lnTo>
                  <a:lnTo>
                    <a:pt x="152" y="75"/>
                  </a:lnTo>
                  <a:lnTo>
                    <a:pt x="152" y="75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396"/>
            <p:cNvSpPr>
              <a:spLocks noEditPoints="1"/>
            </p:cNvSpPr>
            <p:nvPr/>
          </p:nvSpPr>
          <p:spPr bwMode="auto">
            <a:xfrm>
              <a:off x="7673821" y="2241560"/>
              <a:ext cx="276226" cy="277813"/>
            </a:xfrm>
            <a:custGeom>
              <a:avLst/>
              <a:gdLst>
                <a:gd name="T0" fmla="*/ 88 w 174"/>
                <a:gd name="T1" fmla="*/ 175 h 175"/>
                <a:gd name="T2" fmla="*/ 54 w 174"/>
                <a:gd name="T3" fmla="*/ 166 h 175"/>
                <a:gd name="T4" fmla="*/ 27 w 174"/>
                <a:gd name="T5" fmla="*/ 148 h 175"/>
                <a:gd name="T6" fmla="*/ 8 w 174"/>
                <a:gd name="T7" fmla="*/ 121 h 175"/>
                <a:gd name="T8" fmla="*/ 0 w 174"/>
                <a:gd name="T9" fmla="*/ 86 h 175"/>
                <a:gd name="T10" fmla="*/ 3 w 174"/>
                <a:gd name="T11" fmla="*/ 70 h 175"/>
                <a:gd name="T12" fmla="*/ 16 w 174"/>
                <a:gd name="T13" fmla="*/ 38 h 175"/>
                <a:gd name="T14" fmla="*/ 37 w 174"/>
                <a:gd name="T15" fmla="*/ 14 h 175"/>
                <a:gd name="T16" fmla="*/ 70 w 174"/>
                <a:gd name="T17" fmla="*/ 0 h 175"/>
                <a:gd name="T18" fmla="*/ 88 w 174"/>
                <a:gd name="T19" fmla="*/ 0 h 175"/>
                <a:gd name="T20" fmla="*/ 121 w 174"/>
                <a:gd name="T21" fmla="*/ 6 h 175"/>
                <a:gd name="T22" fmla="*/ 150 w 174"/>
                <a:gd name="T23" fmla="*/ 24 h 175"/>
                <a:gd name="T24" fmla="*/ 169 w 174"/>
                <a:gd name="T25" fmla="*/ 54 h 175"/>
                <a:gd name="T26" fmla="*/ 174 w 174"/>
                <a:gd name="T27" fmla="*/ 86 h 175"/>
                <a:gd name="T28" fmla="*/ 171 w 174"/>
                <a:gd name="T29" fmla="*/ 105 h 175"/>
                <a:gd name="T30" fmla="*/ 161 w 174"/>
                <a:gd name="T31" fmla="*/ 134 h 175"/>
                <a:gd name="T32" fmla="*/ 137 w 174"/>
                <a:gd name="T33" fmla="*/ 158 h 175"/>
                <a:gd name="T34" fmla="*/ 104 w 174"/>
                <a:gd name="T35" fmla="*/ 172 h 175"/>
                <a:gd name="T36" fmla="*/ 88 w 174"/>
                <a:gd name="T37" fmla="*/ 175 h 175"/>
                <a:gd name="T38" fmla="*/ 88 w 174"/>
                <a:gd name="T39" fmla="*/ 22 h 175"/>
                <a:gd name="T40" fmla="*/ 62 w 174"/>
                <a:gd name="T41" fmla="*/ 27 h 175"/>
                <a:gd name="T42" fmla="*/ 40 w 174"/>
                <a:gd name="T43" fmla="*/ 40 h 175"/>
                <a:gd name="T44" fmla="*/ 27 w 174"/>
                <a:gd name="T45" fmla="*/ 62 h 175"/>
                <a:gd name="T46" fmla="*/ 21 w 174"/>
                <a:gd name="T47" fmla="*/ 86 h 175"/>
                <a:gd name="T48" fmla="*/ 24 w 174"/>
                <a:gd name="T49" fmla="*/ 99 h 175"/>
                <a:gd name="T50" fmla="*/ 32 w 174"/>
                <a:gd name="T51" fmla="*/ 124 h 175"/>
                <a:gd name="T52" fmla="*/ 51 w 174"/>
                <a:gd name="T53" fmla="*/ 142 h 175"/>
                <a:gd name="T54" fmla="*/ 75 w 174"/>
                <a:gd name="T55" fmla="*/ 150 h 175"/>
                <a:gd name="T56" fmla="*/ 88 w 174"/>
                <a:gd name="T57" fmla="*/ 153 h 175"/>
                <a:gd name="T58" fmla="*/ 113 w 174"/>
                <a:gd name="T59" fmla="*/ 148 h 175"/>
                <a:gd name="T60" fmla="*/ 134 w 174"/>
                <a:gd name="T61" fmla="*/ 134 h 175"/>
                <a:gd name="T62" fmla="*/ 147 w 174"/>
                <a:gd name="T63" fmla="*/ 113 h 175"/>
                <a:gd name="T64" fmla="*/ 153 w 174"/>
                <a:gd name="T65" fmla="*/ 86 h 175"/>
                <a:gd name="T66" fmla="*/ 153 w 174"/>
                <a:gd name="T67" fmla="*/ 73 h 175"/>
                <a:gd name="T68" fmla="*/ 142 w 174"/>
                <a:gd name="T69" fmla="*/ 51 h 175"/>
                <a:gd name="T70" fmla="*/ 123 w 174"/>
                <a:gd name="T71" fmla="*/ 32 h 175"/>
                <a:gd name="T72" fmla="*/ 102 w 174"/>
                <a:gd name="T73" fmla="*/ 22 h 175"/>
                <a:gd name="T74" fmla="*/ 88 w 174"/>
                <a:gd name="T75" fmla="*/ 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5">
                  <a:moveTo>
                    <a:pt x="88" y="175"/>
                  </a:moveTo>
                  <a:lnTo>
                    <a:pt x="88" y="175"/>
                  </a:lnTo>
                  <a:lnTo>
                    <a:pt x="70" y="172"/>
                  </a:lnTo>
                  <a:lnTo>
                    <a:pt x="54" y="166"/>
                  </a:lnTo>
                  <a:lnTo>
                    <a:pt x="37" y="158"/>
                  </a:lnTo>
                  <a:lnTo>
                    <a:pt x="27" y="148"/>
                  </a:lnTo>
                  <a:lnTo>
                    <a:pt x="16" y="134"/>
                  </a:lnTo>
                  <a:lnTo>
                    <a:pt x="8" y="121"/>
                  </a:lnTo>
                  <a:lnTo>
                    <a:pt x="3" y="10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8" y="54"/>
                  </a:lnTo>
                  <a:lnTo>
                    <a:pt x="16" y="38"/>
                  </a:lnTo>
                  <a:lnTo>
                    <a:pt x="27" y="24"/>
                  </a:lnTo>
                  <a:lnTo>
                    <a:pt x="37" y="14"/>
                  </a:lnTo>
                  <a:lnTo>
                    <a:pt x="54" y="6"/>
                  </a:lnTo>
                  <a:lnTo>
                    <a:pt x="70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21" y="6"/>
                  </a:lnTo>
                  <a:lnTo>
                    <a:pt x="137" y="14"/>
                  </a:lnTo>
                  <a:lnTo>
                    <a:pt x="150" y="24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1" y="70"/>
                  </a:lnTo>
                  <a:lnTo>
                    <a:pt x="174" y="86"/>
                  </a:lnTo>
                  <a:lnTo>
                    <a:pt x="174" y="86"/>
                  </a:lnTo>
                  <a:lnTo>
                    <a:pt x="171" y="105"/>
                  </a:lnTo>
                  <a:lnTo>
                    <a:pt x="169" y="121"/>
                  </a:lnTo>
                  <a:lnTo>
                    <a:pt x="161" y="134"/>
                  </a:lnTo>
                  <a:lnTo>
                    <a:pt x="150" y="148"/>
                  </a:lnTo>
                  <a:lnTo>
                    <a:pt x="137" y="158"/>
                  </a:lnTo>
                  <a:lnTo>
                    <a:pt x="121" y="166"/>
                  </a:lnTo>
                  <a:lnTo>
                    <a:pt x="104" y="172"/>
                  </a:lnTo>
                  <a:lnTo>
                    <a:pt x="88" y="175"/>
                  </a:lnTo>
                  <a:lnTo>
                    <a:pt x="88" y="175"/>
                  </a:lnTo>
                  <a:close/>
                  <a:moveTo>
                    <a:pt x="88" y="22"/>
                  </a:moveTo>
                  <a:lnTo>
                    <a:pt x="88" y="22"/>
                  </a:lnTo>
                  <a:lnTo>
                    <a:pt x="75" y="22"/>
                  </a:lnTo>
                  <a:lnTo>
                    <a:pt x="62" y="27"/>
                  </a:lnTo>
                  <a:lnTo>
                    <a:pt x="51" y="32"/>
                  </a:lnTo>
                  <a:lnTo>
                    <a:pt x="40" y="40"/>
                  </a:lnTo>
                  <a:lnTo>
                    <a:pt x="32" y="51"/>
                  </a:lnTo>
                  <a:lnTo>
                    <a:pt x="27" y="62"/>
                  </a:lnTo>
                  <a:lnTo>
                    <a:pt x="24" y="73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4" y="99"/>
                  </a:lnTo>
                  <a:lnTo>
                    <a:pt x="27" y="113"/>
                  </a:lnTo>
                  <a:lnTo>
                    <a:pt x="32" y="124"/>
                  </a:lnTo>
                  <a:lnTo>
                    <a:pt x="40" y="134"/>
                  </a:lnTo>
                  <a:lnTo>
                    <a:pt x="51" y="142"/>
                  </a:lnTo>
                  <a:lnTo>
                    <a:pt x="62" y="148"/>
                  </a:lnTo>
                  <a:lnTo>
                    <a:pt x="75" y="150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102" y="150"/>
                  </a:lnTo>
                  <a:lnTo>
                    <a:pt x="113" y="148"/>
                  </a:lnTo>
                  <a:lnTo>
                    <a:pt x="123" y="142"/>
                  </a:lnTo>
                  <a:lnTo>
                    <a:pt x="134" y="134"/>
                  </a:lnTo>
                  <a:lnTo>
                    <a:pt x="142" y="124"/>
                  </a:lnTo>
                  <a:lnTo>
                    <a:pt x="147" y="113"/>
                  </a:lnTo>
                  <a:lnTo>
                    <a:pt x="153" y="99"/>
                  </a:lnTo>
                  <a:lnTo>
                    <a:pt x="153" y="86"/>
                  </a:lnTo>
                  <a:lnTo>
                    <a:pt x="153" y="86"/>
                  </a:lnTo>
                  <a:lnTo>
                    <a:pt x="153" y="73"/>
                  </a:lnTo>
                  <a:lnTo>
                    <a:pt x="147" y="62"/>
                  </a:lnTo>
                  <a:lnTo>
                    <a:pt x="142" y="51"/>
                  </a:lnTo>
                  <a:lnTo>
                    <a:pt x="134" y="40"/>
                  </a:lnTo>
                  <a:lnTo>
                    <a:pt x="123" y="32"/>
                  </a:lnTo>
                  <a:lnTo>
                    <a:pt x="113" y="27"/>
                  </a:lnTo>
                  <a:lnTo>
                    <a:pt x="102" y="22"/>
                  </a:lnTo>
                  <a:lnTo>
                    <a:pt x="88" y="22"/>
                  </a:lnTo>
                  <a:lnTo>
                    <a:pt x="8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16" name="Freeform 397"/>
            <p:cNvSpPr/>
            <p:nvPr/>
          </p:nvSpPr>
          <p:spPr bwMode="auto">
            <a:xfrm>
              <a:off x="8035770" y="3000385"/>
              <a:ext cx="204788" cy="207963"/>
            </a:xfrm>
            <a:custGeom>
              <a:avLst/>
              <a:gdLst>
                <a:gd name="T0" fmla="*/ 129 w 129"/>
                <a:gd name="T1" fmla="*/ 67 h 131"/>
                <a:gd name="T2" fmla="*/ 129 w 129"/>
                <a:gd name="T3" fmla="*/ 67 h 131"/>
                <a:gd name="T4" fmla="*/ 129 w 129"/>
                <a:gd name="T5" fmla="*/ 77 h 131"/>
                <a:gd name="T6" fmla="*/ 126 w 129"/>
                <a:gd name="T7" fmla="*/ 91 h 131"/>
                <a:gd name="T8" fmla="*/ 118 w 129"/>
                <a:gd name="T9" fmla="*/ 101 h 131"/>
                <a:gd name="T10" fmla="*/ 110 w 129"/>
                <a:gd name="T11" fmla="*/ 112 h 131"/>
                <a:gd name="T12" fmla="*/ 102 w 129"/>
                <a:gd name="T13" fmla="*/ 120 h 131"/>
                <a:gd name="T14" fmla="*/ 91 w 129"/>
                <a:gd name="T15" fmla="*/ 126 h 131"/>
                <a:gd name="T16" fmla="*/ 78 w 129"/>
                <a:gd name="T17" fmla="*/ 128 h 131"/>
                <a:gd name="T18" fmla="*/ 64 w 129"/>
                <a:gd name="T19" fmla="*/ 131 h 131"/>
                <a:gd name="T20" fmla="*/ 64 w 129"/>
                <a:gd name="T21" fmla="*/ 131 h 131"/>
                <a:gd name="T22" fmla="*/ 51 w 129"/>
                <a:gd name="T23" fmla="*/ 128 h 131"/>
                <a:gd name="T24" fmla="*/ 40 w 129"/>
                <a:gd name="T25" fmla="*/ 126 h 131"/>
                <a:gd name="T26" fmla="*/ 29 w 129"/>
                <a:gd name="T27" fmla="*/ 120 h 131"/>
                <a:gd name="T28" fmla="*/ 19 w 129"/>
                <a:gd name="T29" fmla="*/ 112 h 131"/>
                <a:gd name="T30" fmla="*/ 11 w 129"/>
                <a:gd name="T31" fmla="*/ 101 h 131"/>
                <a:gd name="T32" fmla="*/ 5 w 129"/>
                <a:gd name="T33" fmla="*/ 91 h 131"/>
                <a:gd name="T34" fmla="*/ 0 w 129"/>
                <a:gd name="T35" fmla="*/ 77 h 131"/>
                <a:gd name="T36" fmla="*/ 0 w 129"/>
                <a:gd name="T37" fmla="*/ 67 h 131"/>
                <a:gd name="T38" fmla="*/ 0 w 129"/>
                <a:gd name="T39" fmla="*/ 67 h 131"/>
                <a:gd name="T40" fmla="*/ 0 w 129"/>
                <a:gd name="T41" fmla="*/ 53 h 131"/>
                <a:gd name="T42" fmla="*/ 5 w 129"/>
                <a:gd name="T43" fmla="*/ 40 h 131"/>
                <a:gd name="T44" fmla="*/ 11 w 129"/>
                <a:gd name="T45" fmla="*/ 29 h 131"/>
                <a:gd name="T46" fmla="*/ 19 w 129"/>
                <a:gd name="T47" fmla="*/ 18 h 131"/>
                <a:gd name="T48" fmla="*/ 29 w 129"/>
                <a:gd name="T49" fmla="*/ 10 h 131"/>
                <a:gd name="T50" fmla="*/ 40 w 129"/>
                <a:gd name="T51" fmla="*/ 5 h 131"/>
                <a:gd name="T52" fmla="*/ 51 w 129"/>
                <a:gd name="T53" fmla="*/ 2 h 131"/>
                <a:gd name="T54" fmla="*/ 64 w 129"/>
                <a:gd name="T55" fmla="*/ 0 h 131"/>
                <a:gd name="T56" fmla="*/ 64 w 129"/>
                <a:gd name="T57" fmla="*/ 0 h 131"/>
                <a:gd name="T58" fmla="*/ 78 w 129"/>
                <a:gd name="T59" fmla="*/ 2 h 131"/>
                <a:gd name="T60" fmla="*/ 91 w 129"/>
                <a:gd name="T61" fmla="*/ 5 h 131"/>
                <a:gd name="T62" fmla="*/ 102 w 129"/>
                <a:gd name="T63" fmla="*/ 10 h 131"/>
                <a:gd name="T64" fmla="*/ 110 w 129"/>
                <a:gd name="T65" fmla="*/ 18 h 131"/>
                <a:gd name="T66" fmla="*/ 118 w 129"/>
                <a:gd name="T67" fmla="*/ 29 h 131"/>
                <a:gd name="T68" fmla="*/ 126 w 129"/>
                <a:gd name="T69" fmla="*/ 40 h 131"/>
                <a:gd name="T70" fmla="*/ 129 w 129"/>
                <a:gd name="T71" fmla="*/ 53 h 131"/>
                <a:gd name="T72" fmla="*/ 129 w 129"/>
                <a:gd name="T73" fmla="*/ 67 h 131"/>
                <a:gd name="T74" fmla="*/ 129 w 129"/>
                <a:gd name="T7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131">
                  <a:moveTo>
                    <a:pt x="129" y="67"/>
                  </a:moveTo>
                  <a:lnTo>
                    <a:pt x="129" y="67"/>
                  </a:lnTo>
                  <a:lnTo>
                    <a:pt x="129" y="77"/>
                  </a:lnTo>
                  <a:lnTo>
                    <a:pt x="126" y="91"/>
                  </a:lnTo>
                  <a:lnTo>
                    <a:pt x="118" y="101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1" y="126"/>
                  </a:lnTo>
                  <a:lnTo>
                    <a:pt x="78" y="128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51" y="128"/>
                  </a:lnTo>
                  <a:lnTo>
                    <a:pt x="40" y="126"/>
                  </a:lnTo>
                  <a:lnTo>
                    <a:pt x="29" y="120"/>
                  </a:lnTo>
                  <a:lnTo>
                    <a:pt x="19" y="112"/>
                  </a:lnTo>
                  <a:lnTo>
                    <a:pt x="11" y="101"/>
                  </a:lnTo>
                  <a:lnTo>
                    <a:pt x="5" y="91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19" y="18"/>
                  </a:lnTo>
                  <a:lnTo>
                    <a:pt x="29" y="10"/>
                  </a:lnTo>
                  <a:lnTo>
                    <a:pt x="40" y="5"/>
                  </a:lnTo>
                  <a:lnTo>
                    <a:pt x="51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91" y="5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9"/>
                  </a:lnTo>
                  <a:lnTo>
                    <a:pt x="126" y="40"/>
                  </a:lnTo>
                  <a:lnTo>
                    <a:pt x="129" y="53"/>
                  </a:lnTo>
                  <a:lnTo>
                    <a:pt x="129" y="67"/>
                  </a:lnTo>
                  <a:lnTo>
                    <a:pt x="129" y="67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98"/>
            <p:cNvSpPr>
              <a:spLocks noEditPoints="1"/>
            </p:cNvSpPr>
            <p:nvPr/>
          </p:nvSpPr>
          <p:spPr bwMode="auto">
            <a:xfrm>
              <a:off x="8018309" y="2982923"/>
              <a:ext cx="238124" cy="242888"/>
            </a:xfrm>
            <a:custGeom>
              <a:avLst/>
              <a:gdLst>
                <a:gd name="T0" fmla="*/ 75 w 150"/>
                <a:gd name="T1" fmla="*/ 153 h 153"/>
                <a:gd name="T2" fmla="*/ 46 w 150"/>
                <a:gd name="T3" fmla="*/ 147 h 153"/>
                <a:gd name="T4" fmla="*/ 22 w 150"/>
                <a:gd name="T5" fmla="*/ 129 h 153"/>
                <a:gd name="T6" fmla="*/ 5 w 150"/>
                <a:gd name="T7" fmla="*/ 107 h 153"/>
                <a:gd name="T8" fmla="*/ 0 w 150"/>
                <a:gd name="T9" fmla="*/ 78 h 153"/>
                <a:gd name="T10" fmla="*/ 3 w 150"/>
                <a:gd name="T11" fmla="*/ 62 h 153"/>
                <a:gd name="T12" fmla="*/ 13 w 150"/>
                <a:gd name="T13" fmla="*/ 35 h 153"/>
                <a:gd name="T14" fmla="*/ 32 w 150"/>
                <a:gd name="T15" fmla="*/ 13 h 153"/>
                <a:gd name="T16" fmla="*/ 62 w 150"/>
                <a:gd name="T17" fmla="*/ 3 h 153"/>
                <a:gd name="T18" fmla="*/ 75 w 150"/>
                <a:gd name="T19" fmla="*/ 0 h 153"/>
                <a:gd name="T20" fmla="*/ 105 w 150"/>
                <a:gd name="T21" fmla="*/ 5 h 153"/>
                <a:gd name="T22" fmla="*/ 129 w 150"/>
                <a:gd name="T23" fmla="*/ 24 h 153"/>
                <a:gd name="T24" fmla="*/ 145 w 150"/>
                <a:gd name="T25" fmla="*/ 48 h 153"/>
                <a:gd name="T26" fmla="*/ 150 w 150"/>
                <a:gd name="T27" fmla="*/ 78 h 153"/>
                <a:gd name="T28" fmla="*/ 150 w 150"/>
                <a:gd name="T29" fmla="*/ 91 h 153"/>
                <a:gd name="T30" fmla="*/ 140 w 150"/>
                <a:gd name="T31" fmla="*/ 118 h 153"/>
                <a:gd name="T32" fmla="*/ 118 w 150"/>
                <a:gd name="T33" fmla="*/ 139 h 153"/>
                <a:gd name="T34" fmla="*/ 91 w 150"/>
                <a:gd name="T35" fmla="*/ 150 h 153"/>
                <a:gd name="T36" fmla="*/ 75 w 150"/>
                <a:gd name="T37" fmla="*/ 153 h 153"/>
                <a:gd name="T38" fmla="*/ 75 w 150"/>
                <a:gd name="T39" fmla="*/ 21 h 153"/>
                <a:gd name="T40" fmla="*/ 54 w 150"/>
                <a:gd name="T41" fmla="*/ 27 h 153"/>
                <a:gd name="T42" fmla="*/ 38 w 150"/>
                <a:gd name="T43" fmla="*/ 37 h 153"/>
                <a:gd name="T44" fmla="*/ 27 w 150"/>
                <a:gd name="T45" fmla="*/ 56 h 153"/>
                <a:gd name="T46" fmla="*/ 22 w 150"/>
                <a:gd name="T47" fmla="*/ 78 h 153"/>
                <a:gd name="T48" fmla="*/ 22 w 150"/>
                <a:gd name="T49" fmla="*/ 88 h 153"/>
                <a:gd name="T50" fmla="*/ 30 w 150"/>
                <a:gd name="T51" fmla="*/ 107 h 153"/>
                <a:gd name="T52" fmla="*/ 46 w 150"/>
                <a:gd name="T53" fmla="*/ 121 h 153"/>
                <a:gd name="T54" fmla="*/ 64 w 150"/>
                <a:gd name="T55" fmla="*/ 129 h 153"/>
                <a:gd name="T56" fmla="*/ 75 w 150"/>
                <a:gd name="T57" fmla="*/ 131 h 153"/>
                <a:gd name="T58" fmla="*/ 97 w 150"/>
                <a:gd name="T59" fmla="*/ 126 h 153"/>
                <a:gd name="T60" fmla="*/ 115 w 150"/>
                <a:gd name="T61" fmla="*/ 115 h 153"/>
                <a:gd name="T62" fmla="*/ 126 w 150"/>
                <a:gd name="T63" fmla="*/ 96 h 153"/>
                <a:gd name="T64" fmla="*/ 129 w 150"/>
                <a:gd name="T65" fmla="*/ 78 h 153"/>
                <a:gd name="T66" fmla="*/ 129 w 150"/>
                <a:gd name="T67" fmla="*/ 64 h 153"/>
                <a:gd name="T68" fmla="*/ 121 w 150"/>
                <a:gd name="T69" fmla="*/ 45 h 153"/>
                <a:gd name="T70" fmla="*/ 107 w 150"/>
                <a:gd name="T71" fmla="*/ 32 h 153"/>
                <a:gd name="T72" fmla="*/ 86 w 150"/>
                <a:gd name="T73" fmla="*/ 24 h 153"/>
                <a:gd name="T74" fmla="*/ 75 w 150"/>
                <a:gd name="T75" fmla="*/ 2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3">
                  <a:moveTo>
                    <a:pt x="75" y="153"/>
                  </a:moveTo>
                  <a:lnTo>
                    <a:pt x="75" y="153"/>
                  </a:lnTo>
                  <a:lnTo>
                    <a:pt x="62" y="150"/>
                  </a:lnTo>
                  <a:lnTo>
                    <a:pt x="46" y="147"/>
                  </a:lnTo>
                  <a:lnTo>
                    <a:pt x="32" y="139"/>
                  </a:lnTo>
                  <a:lnTo>
                    <a:pt x="22" y="129"/>
                  </a:lnTo>
                  <a:lnTo>
                    <a:pt x="13" y="118"/>
                  </a:lnTo>
                  <a:lnTo>
                    <a:pt x="5" y="107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2" y="13"/>
                  </a:lnTo>
                  <a:lnTo>
                    <a:pt x="46" y="5"/>
                  </a:lnTo>
                  <a:lnTo>
                    <a:pt x="62" y="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91" y="3"/>
                  </a:lnTo>
                  <a:lnTo>
                    <a:pt x="105" y="5"/>
                  </a:lnTo>
                  <a:lnTo>
                    <a:pt x="118" y="13"/>
                  </a:lnTo>
                  <a:lnTo>
                    <a:pt x="129" y="24"/>
                  </a:lnTo>
                  <a:lnTo>
                    <a:pt x="140" y="35"/>
                  </a:lnTo>
                  <a:lnTo>
                    <a:pt x="145" y="48"/>
                  </a:lnTo>
                  <a:lnTo>
                    <a:pt x="150" y="6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91"/>
                  </a:lnTo>
                  <a:lnTo>
                    <a:pt x="145" y="107"/>
                  </a:lnTo>
                  <a:lnTo>
                    <a:pt x="140" y="118"/>
                  </a:lnTo>
                  <a:lnTo>
                    <a:pt x="129" y="129"/>
                  </a:lnTo>
                  <a:lnTo>
                    <a:pt x="118" y="139"/>
                  </a:lnTo>
                  <a:lnTo>
                    <a:pt x="105" y="147"/>
                  </a:lnTo>
                  <a:lnTo>
                    <a:pt x="91" y="150"/>
                  </a:lnTo>
                  <a:lnTo>
                    <a:pt x="75" y="153"/>
                  </a:lnTo>
                  <a:lnTo>
                    <a:pt x="75" y="153"/>
                  </a:lnTo>
                  <a:close/>
                  <a:moveTo>
                    <a:pt x="75" y="21"/>
                  </a:moveTo>
                  <a:lnTo>
                    <a:pt x="75" y="21"/>
                  </a:lnTo>
                  <a:lnTo>
                    <a:pt x="64" y="24"/>
                  </a:lnTo>
                  <a:lnTo>
                    <a:pt x="54" y="27"/>
                  </a:lnTo>
                  <a:lnTo>
                    <a:pt x="46" y="32"/>
                  </a:lnTo>
                  <a:lnTo>
                    <a:pt x="38" y="37"/>
                  </a:lnTo>
                  <a:lnTo>
                    <a:pt x="30" y="45"/>
                  </a:lnTo>
                  <a:lnTo>
                    <a:pt x="27" y="56"/>
                  </a:lnTo>
                  <a:lnTo>
                    <a:pt x="22" y="64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88"/>
                  </a:lnTo>
                  <a:lnTo>
                    <a:pt x="27" y="96"/>
                  </a:lnTo>
                  <a:lnTo>
                    <a:pt x="30" y="107"/>
                  </a:lnTo>
                  <a:lnTo>
                    <a:pt x="38" y="115"/>
                  </a:lnTo>
                  <a:lnTo>
                    <a:pt x="46" y="121"/>
                  </a:lnTo>
                  <a:lnTo>
                    <a:pt x="54" y="126"/>
                  </a:lnTo>
                  <a:lnTo>
                    <a:pt x="64" y="129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86" y="129"/>
                  </a:lnTo>
                  <a:lnTo>
                    <a:pt x="97" y="126"/>
                  </a:lnTo>
                  <a:lnTo>
                    <a:pt x="107" y="121"/>
                  </a:lnTo>
                  <a:lnTo>
                    <a:pt x="115" y="115"/>
                  </a:lnTo>
                  <a:lnTo>
                    <a:pt x="121" y="107"/>
                  </a:lnTo>
                  <a:lnTo>
                    <a:pt x="126" y="96"/>
                  </a:lnTo>
                  <a:lnTo>
                    <a:pt x="129" y="8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29" y="64"/>
                  </a:lnTo>
                  <a:lnTo>
                    <a:pt x="126" y="56"/>
                  </a:lnTo>
                  <a:lnTo>
                    <a:pt x="121" y="45"/>
                  </a:lnTo>
                  <a:lnTo>
                    <a:pt x="115" y="37"/>
                  </a:lnTo>
                  <a:lnTo>
                    <a:pt x="107" y="32"/>
                  </a:lnTo>
                  <a:lnTo>
                    <a:pt x="97" y="27"/>
                  </a:lnTo>
                  <a:lnTo>
                    <a:pt x="86" y="24"/>
                  </a:lnTo>
                  <a:lnTo>
                    <a:pt x="75" y="21"/>
                  </a:lnTo>
                  <a:lnTo>
                    <a:pt x="7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18" name="Freeform 399"/>
            <p:cNvSpPr/>
            <p:nvPr/>
          </p:nvSpPr>
          <p:spPr bwMode="auto">
            <a:xfrm>
              <a:off x="8069109" y="3663960"/>
              <a:ext cx="349251" cy="349248"/>
            </a:xfrm>
            <a:custGeom>
              <a:avLst/>
              <a:gdLst>
                <a:gd name="T0" fmla="*/ 220 w 220"/>
                <a:gd name="T1" fmla="*/ 110 h 220"/>
                <a:gd name="T2" fmla="*/ 220 w 220"/>
                <a:gd name="T3" fmla="*/ 110 h 220"/>
                <a:gd name="T4" fmla="*/ 217 w 220"/>
                <a:gd name="T5" fmla="*/ 131 h 220"/>
                <a:gd name="T6" fmla="*/ 209 w 220"/>
                <a:gd name="T7" fmla="*/ 153 h 220"/>
                <a:gd name="T8" fmla="*/ 201 w 220"/>
                <a:gd name="T9" fmla="*/ 172 h 220"/>
                <a:gd name="T10" fmla="*/ 188 w 220"/>
                <a:gd name="T11" fmla="*/ 188 h 220"/>
                <a:gd name="T12" fmla="*/ 172 w 220"/>
                <a:gd name="T13" fmla="*/ 201 h 220"/>
                <a:gd name="T14" fmla="*/ 153 w 220"/>
                <a:gd name="T15" fmla="*/ 212 h 220"/>
                <a:gd name="T16" fmla="*/ 132 w 220"/>
                <a:gd name="T17" fmla="*/ 217 h 220"/>
                <a:gd name="T18" fmla="*/ 110 w 220"/>
                <a:gd name="T19" fmla="*/ 220 h 220"/>
                <a:gd name="T20" fmla="*/ 110 w 220"/>
                <a:gd name="T21" fmla="*/ 220 h 220"/>
                <a:gd name="T22" fmla="*/ 86 w 220"/>
                <a:gd name="T23" fmla="*/ 217 h 220"/>
                <a:gd name="T24" fmla="*/ 67 w 220"/>
                <a:gd name="T25" fmla="*/ 212 h 220"/>
                <a:gd name="T26" fmla="*/ 49 w 220"/>
                <a:gd name="T27" fmla="*/ 201 h 220"/>
                <a:gd name="T28" fmla="*/ 32 w 220"/>
                <a:gd name="T29" fmla="*/ 188 h 220"/>
                <a:gd name="T30" fmla="*/ 19 w 220"/>
                <a:gd name="T31" fmla="*/ 172 h 220"/>
                <a:gd name="T32" fmla="*/ 8 w 220"/>
                <a:gd name="T33" fmla="*/ 153 h 220"/>
                <a:gd name="T34" fmla="*/ 0 w 220"/>
                <a:gd name="T35" fmla="*/ 131 h 220"/>
                <a:gd name="T36" fmla="*/ 0 w 220"/>
                <a:gd name="T37" fmla="*/ 110 h 220"/>
                <a:gd name="T38" fmla="*/ 0 w 220"/>
                <a:gd name="T39" fmla="*/ 110 h 220"/>
                <a:gd name="T40" fmla="*/ 0 w 220"/>
                <a:gd name="T41" fmla="*/ 88 h 220"/>
                <a:gd name="T42" fmla="*/ 8 w 220"/>
                <a:gd name="T43" fmla="*/ 67 h 220"/>
                <a:gd name="T44" fmla="*/ 19 w 220"/>
                <a:gd name="T45" fmla="*/ 48 h 220"/>
                <a:gd name="T46" fmla="*/ 32 w 220"/>
                <a:gd name="T47" fmla="*/ 32 h 220"/>
                <a:gd name="T48" fmla="*/ 49 w 220"/>
                <a:gd name="T49" fmla="*/ 19 h 220"/>
                <a:gd name="T50" fmla="*/ 67 w 220"/>
                <a:gd name="T51" fmla="*/ 8 h 220"/>
                <a:gd name="T52" fmla="*/ 86 w 220"/>
                <a:gd name="T53" fmla="*/ 3 h 220"/>
                <a:gd name="T54" fmla="*/ 110 w 220"/>
                <a:gd name="T55" fmla="*/ 0 h 220"/>
                <a:gd name="T56" fmla="*/ 110 w 220"/>
                <a:gd name="T57" fmla="*/ 0 h 220"/>
                <a:gd name="T58" fmla="*/ 132 w 220"/>
                <a:gd name="T59" fmla="*/ 3 h 220"/>
                <a:gd name="T60" fmla="*/ 153 w 220"/>
                <a:gd name="T61" fmla="*/ 8 h 220"/>
                <a:gd name="T62" fmla="*/ 172 w 220"/>
                <a:gd name="T63" fmla="*/ 19 h 220"/>
                <a:gd name="T64" fmla="*/ 188 w 220"/>
                <a:gd name="T65" fmla="*/ 32 h 220"/>
                <a:gd name="T66" fmla="*/ 201 w 220"/>
                <a:gd name="T67" fmla="*/ 48 h 220"/>
                <a:gd name="T68" fmla="*/ 209 w 220"/>
                <a:gd name="T69" fmla="*/ 67 h 220"/>
                <a:gd name="T70" fmla="*/ 217 w 220"/>
                <a:gd name="T71" fmla="*/ 88 h 220"/>
                <a:gd name="T72" fmla="*/ 220 w 220"/>
                <a:gd name="T73" fmla="*/ 110 h 220"/>
                <a:gd name="T74" fmla="*/ 220 w 220"/>
                <a:gd name="T7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20">
                  <a:moveTo>
                    <a:pt x="220" y="110"/>
                  </a:moveTo>
                  <a:lnTo>
                    <a:pt x="220" y="110"/>
                  </a:lnTo>
                  <a:lnTo>
                    <a:pt x="217" y="131"/>
                  </a:lnTo>
                  <a:lnTo>
                    <a:pt x="209" y="153"/>
                  </a:lnTo>
                  <a:lnTo>
                    <a:pt x="201" y="172"/>
                  </a:lnTo>
                  <a:lnTo>
                    <a:pt x="188" y="188"/>
                  </a:lnTo>
                  <a:lnTo>
                    <a:pt x="172" y="201"/>
                  </a:lnTo>
                  <a:lnTo>
                    <a:pt x="153" y="212"/>
                  </a:lnTo>
                  <a:lnTo>
                    <a:pt x="132" y="217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86" y="217"/>
                  </a:lnTo>
                  <a:lnTo>
                    <a:pt x="67" y="212"/>
                  </a:lnTo>
                  <a:lnTo>
                    <a:pt x="49" y="201"/>
                  </a:lnTo>
                  <a:lnTo>
                    <a:pt x="32" y="188"/>
                  </a:lnTo>
                  <a:lnTo>
                    <a:pt x="19" y="172"/>
                  </a:lnTo>
                  <a:lnTo>
                    <a:pt x="8" y="153"/>
                  </a:lnTo>
                  <a:lnTo>
                    <a:pt x="0" y="13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88"/>
                  </a:lnTo>
                  <a:lnTo>
                    <a:pt x="8" y="67"/>
                  </a:lnTo>
                  <a:lnTo>
                    <a:pt x="19" y="48"/>
                  </a:lnTo>
                  <a:lnTo>
                    <a:pt x="32" y="32"/>
                  </a:lnTo>
                  <a:lnTo>
                    <a:pt x="49" y="19"/>
                  </a:lnTo>
                  <a:lnTo>
                    <a:pt x="67" y="8"/>
                  </a:lnTo>
                  <a:lnTo>
                    <a:pt x="86" y="3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3"/>
                  </a:lnTo>
                  <a:lnTo>
                    <a:pt x="153" y="8"/>
                  </a:lnTo>
                  <a:lnTo>
                    <a:pt x="172" y="19"/>
                  </a:lnTo>
                  <a:lnTo>
                    <a:pt x="188" y="32"/>
                  </a:lnTo>
                  <a:lnTo>
                    <a:pt x="201" y="48"/>
                  </a:lnTo>
                  <a:lnTo>
                    <a:pt x="209" y="67"/>
                  </a:lnTo>
                  <a:lnTo>
                    <a:pt x="217" y="88"/>
                  </a:lnTo>
                  <a:lnTo>
                    <a:pt x="220" y="110"/>
                  </a:lnTo>
                  <a:lnTo>
                    <a:pt x="220" y="110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400"/>
            <p:cNvSpPr>
              <a:spLocks noEditPoints="1"/>
            </p:cNvSpPr>
            <p:nvPr/>
          </p:nvSpPr>
          <p:spPr bwMode="auto">
            <a:xfrm>
              <a:off x="8053233" y="3646496"/>
              <a:ext cx="382588" cy="384175"/>
            </a:xfrm>
            <a:custGeom>
              <a:avLst/>
              <a:gdLst>
                <a:gd name="T0" fmla="*/ 120 w 241"/>
                <a:gd name="T1" fmla="*/ 242 h 242"/>
                <a:gd name="T2" fmla="*/ 72 w 241"/>
                <a:gd name="T3" fmla="*/ 233 h 242"/>
                <a:gd name="T4" fmla="*/ 34 w 241"/>
                <a:gd name="T5" fmla="*/ 207 h 242"/>
                <a:gd name="T6" fmla="*/ 8 w 241"/>
                <a:gd name="T7" fmla="*/ 169 h 242"/>
                <a:gd name="T8" fmla="*/ 0 w 241"/>
                <a:gd name="T9" fmla="*/ 121 h 242"/>
                <a:gd name="T10" fmla="*/ 2 w 241"/>
                <a:gd name="T11" fmla="*/ 97 h 242"/>
                <a:gd name="T12" fmla="*/ 18 w 241"/>
                <a:gd name="T13" fmla="*/ 54 h 242"/>
                <a:gd name="T14" fmla="*/ 53 w 241"/>
                <a:gd name="T15" fmla="*/ 22 h 242"/>
                <a:gd name="T16" fmla="*/ 96 w 241"/>
                <a:gd name="T17" fmla="*/ 3 h 242"/>
                <a:gd name="T18" fmla="*/ 120 w 241"/>
                <a:gd name="T19" fmla="*/ 0 h 242"/>
                <a:gd name="T20" fmla="*/ 166 w 241"/>
                <a:gd name="T21" fmla="*/ 11 h 242"/>
                <a:gd name="T22" fmla="*/ 203 w 241"/>
                <a:gd name="T23" fmla="*/ 35 h 242"/>
                <a:gd name="T24" fmla="*/ 230 w 241"/>
                <a:gd name="T25" fmla="*/ 75 h 242"/>
                <a:gd name="T26" fmla="*/ 241 w 241"/>
                <a:gd name="T27" fmla="*/ 121 h 242"/>
                <a:gd name="T28" fmla="*/ 238 w 241"/>
                <a:gd name="T29" fmla="*/ 145 h 242"/>
                <a:gd name="T30" fmla="*/ 219 w 241"/>
                <a:gd name="T31" fmla="*/ 188 h 242"/>
                <a:gd name="T32" fmla="*/ 187 w 241"/>
                <a:gd name="T33" fmla="*/ 220 h 242"/>
                <a:gd name="T34" fmla="*/ 144 w 241"/>
                <a:gd name="T35" fmla="*/ 239 h 242"/>
                <a:gd name="T36" fmla="*/ 120 w 241"/>
                <a:gd name="T37" fmla="*/ 242 h 242"/>
                <a:gd name="T38" fmla="*/ 120 w 241"/>
                <a:gd name="T39" fmla="*/ 22 h 242"/>
                <a:gd name="T40" fmla="*/ 80 w 241"/>
                <a:gd name="T41" fmla="*/ 30 h 242"/>
                <a:gd name="T42" fmla="*/ 48 w 241"/>
                <a:gd name="T43" fmla="*/ 51 h 242"/>
                <a:gd name="T44" fmla="*/ 29 w 241"/>
                <a:gd name="T45" fmla="*/ 83 h 242"/>
                <a:gd name="T46" fmla="*/ 21 w 241"/>
                <a:gd name="T47" fmla="*/ 121 h 242"/>
                <a:gd name="T48" fmla="*/ 21 w 241"/>
                <a:gd name="T49" fmla="*/ 142 h 242"/>
                <a:gd name="T50" fmla="*/ 37 w 241"/>
                <a:gd name="T51" fmla="*/ 177 h 242"/>
                <a:gd name="T52" fmla="*/ 64 w 241"/>
                <a:gd name="T53" fmla="*/ 204 h 242"/>
                <a:gd name="T54" fmla="*/ 99 w 241"/>
                <a:gd name="T55" fmla="*/ 217 h 242"/>
                <a:gd name="T56" fmla="*/ 120 w 241"/>
                <a:gd name="T57" fmla="*/ 220 h 242"/>
                <a:gd name="T58" fmla="*/ 158 w 241"/>
                <a:gd name="T59" fmla="*/ 212 h 242"/>
                <a:gd name="T60" fmla="*/ 190 w 241"/>
                <a:gd name="T61" fmla="*/ 191 h 242"/>
                <a:gd name="T62" fmla="*/ 211 w 241"/>
                <a:gd name="T63" fmla="*/ 161 h 242"/>
                <a:gd name="T64" fmla="*/ 219 w 241"/>
                <a:gd name="T65" fmla="*/ 121 h 242"/>
                <a:gd name="T66" fmla="*/ 217 w 241"/>
                <a:gd name="T67" fmla="*/ 102 h 242"/>
                <a:gd name="T68" fmla="*/ 201 w 241"/>
                <a:gd name="T69" fmla="*/ 65 h 242"/>
                <a:gd name="T70" fmla="*/ 174 w 241"/>
                <a:gd name="T71" fmla="*/ 38 h 242"/>
                <a:gd name="T72" fmla="*/ 139 w 241"/>
                <a:gd name="T73" fmla="*/ 24 h 242"/>
                <a:gd name="T74" fmla="*/ 120 w 241"/>
                <a:gd name="T75" fmla="*/ 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242">
                  <a:moveTo>
                    <a:pt x="120" y="242"/>
                  </a:moveTo>
                  <a:lnTo>
                    <a:pt x="120" y="242"/>
                  </a:lnTo>
                  <a:lnTo>
                    <a:pt x="96" y="239"/>
                  </a:lnTo>
                  <a:lnTo>
                    <a:pt x="72" y="233"/>
                  </a:lnTo>
                  <a:lnTo>
                    <a:pt x="53" y="220"/>
                  </a:lnTo>
                  <a:lnTo>
                    <a:pt x="34" y="207"/>
                  </a:lnTo>
                  <a:lnTo>
                    <a:pt x="18" y="188"/>
                  </a:lnTo>
                  <a:lnTo>
                    <a:pt x="8" y="169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97"/>
                  </a:lnTo>
                  <a:lnTo>
                    <a:pt x="8" y="75"/>
                  </a:lnTo>
                  <a:lnTo>
                    <a:pt x="18" y="54"/>
                  </a:lnTo>
                  <a:lnTo>
                    <a:pt x="34" y="35"/>
                  </a:lnTo>
                  <a:lnTo>
                    <a:pt x="53" y="22"/>
                  </a:lnTo>
                  <a:lnTo>
                    <a:pt x="72" y="11"/>
                  </a:lnTo>
                  <a:lnTo>
                    <a:pt x="96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44" y="3"/>
                  </a:lnTo>
                  <a:lnTo>
                    <a:pt x="166" y="11"/>
                  </a:lnTo>
                  <a:lnTo>
                    <a:pt x="187" y="22"/>
                  </a:lnTo>
                  <a:lnTo>
                    <a:pt x="203" y="35"/>
                  </a:lnTo>
                  <a:lnTo>
                    <a:pt x="219" y="54"/>
                  </a:lnTo>
                  <a:lnTo>
                    <a:pt x="230" y="75"/>
                  </a:lnTo>
                  <a:lnTo>
                    <a:pt x="238" y="97"/>
                  </a:lnTo>
                  <a:lnTo>
                    <a:pt x="241" y="121"/>
                  </a:lnTo>
                  <a:lnTo>
                    <a:pt x="241" y="121"/>
                  </a:lnTo>
                  <a:lnTo>
                    <a:pt x="238" y="145"/>
                  </a:lnTo>
                  <a:lnTo>
                    <a:pt x="230" y="169"/>
                  </a:lnTo>
                  <a:lnTo>
                    <a:pt x="219" y="188"/>
                  </a:lnTo>
                  <a:lnTo>
                    <a:pt x="203" y="207"/>
                  </a:lnTo>
                  <a:lnTo>
                    <a:pt x="187" y="220"/>
                  </a:lnTo>
                  <a:lnTo>
                    <a:pt x="166" y="233"/>
                  </a:lnTo>
                  <a:lnTo>
                    <a:pt x="144" y="239"/>
                  </a:lnTo>
                  <a:lnTo>
                    <a:pt x="120" y="242"/>
                  </a:lnTo>
                  <a:lnTo>
                    <a:pt x="120" y="242"/>
                  </a:lnTo>
                  <a:close/>
                  <a:moveTo>
                    <a:pt x="120" y="22"/>
                  </a:moveTo>
                  <a:lnTo>
                    <a:pt x="120" y="22"/>
                  </a:lnTo>
                  <a:lnTo>
                    <a:pt x="99" y="24"/>
                  </a:lnTo>
                  <a:lnTo>
                    <a:pt x="80" y="30"/>
                  </a:lnTo>
                  <a:lnTo>
                    <a:pt x="64" y="38"/>
                  </a:lnTo>
                  <a:lnTo>
                    <a:pt x="48" y="51"/>
                  </a:lnTo>
                  <a:lnTo>
                    <a:pt x="37" y="65"/>
                  </a:lnTo>
                  <a:lnTo>
                    <a:pt x="29" y="83"/>
                  </a:lnTo>
                  <a:lnTo>
                    <a:pt x="21" y="102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1" y="142"/>
                  </a:lnTo>
                  <a:lnTo>
                    <a:pt x="29" y="161"/>
                  </a:lnTo>
                  <a:lnTo>
                    <a:pt x="37" y="177"/>
                  </a:lnTo>
                  <a:lnTo>
                    <a:pt x="48" y="191"/>
                  </a:lnTo>
                  <a:lnTo>
                    <a:pt x="64" y="204"/>
                  </a:lnTo>
                  <a:lnTo>
                    <a:pt x="80" y="212"/>
                  </a:lnTo>
                  <a:lnTo>
                    <a:pt x="99" y="217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39" y="217"/>
                  </a:lnTo>
                  <a:lnTo>
                    <a:pt x="158" y="212"/>
                  </a:lnTo>
                  <a:lnTo>
                    <a:pt x="174" y="204"/>
                  </a:lnTo>
                  <a:lnTo>
                    <a:pt x="190" y="191"/>
                  </a:lnTo>
                  <a:lnTo>
                    <a:pt x="201" y="177"/>
                  </a:lnTo>
                  <a:lnTo>
                    <a:pt x="211" y="161"/>
                  </a:lnTo>
                  <a:lnTo>
                    <a:pt x="217" y="142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17" y="102"/>
                  </a:lnTo>
                  <a:lnTo>
                    <a:pt x="211" y="83"/>
                  </a:lnTo>
                  <a:lnTo>
                    <a:pt x="201" y="65"/>
                  </a:lnTo>
                  <a:lnTo>
                    <a:pt x="190" y="51"/>
                  </a:lnTo>
                  <a:lnTo>
                    <a:pt x="174" y="38"/>
                  </a:lnTo>
                  <a:lnTo>
                    <a:pt x="158" y="30"/>
                  </a:lnTo>
                  <a:lnTo>
                    <a:pt x="139" y="24"/>
                  </a:lnTo>
                  <a:lnTo>
                    <a:pt x="120" y="22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20" name="Freeform 401"/>
            <p:cNvSpPr/>
            <p:nvPr/>
          </p:nvSpPr>
          <p:spPr bwMode="auto">
            <a:xfrm>
              <a:off x="7904008" y="4578361"/>
              <a:ext cx="207963" cy="204788"/>
            </a:xfrm>
            <a:custGeom>
              <a:avLst/>
              <a:gdLst>
                <a:gd name="T0" fmla="*/ 131 w 131"/>
                <a:gd name="T1" fmla="*/ 65 h 129"/>
                <a:gd name="T2" fmla="*/ 131 w 131"/>
                <a:gd name="T3" fmla="*/ 65 h 129"/>
                <a:gd name="T4" fmla="*/ 128 w 131"/>
                <a:gd name="T5" fmla="*/ 78 h 129"/>
                <a:gd name="T6" fmla="*/ 126 w 131"/>
                <a:gd name="T7" fmla="*/ 89 h 129"/>
                <a:gd name="T8" fmla="*/ 120 w 131"/>
                <a:gd name="T9" fmla="*/ 102 h 129"/>
                <a:gd name="T10" fmla="*/ 112 w 131"/>
                <a:gd name="T11" fmla="*/ 110 h 129"/>
                <a:gd name="T12" fmla="*/ 102 w 131"/>
                <a:gd name="T13" fmla="*/ 118 h 129"/>
                <a:gd name="T14" fmla="*/ 91 w 131"/>
                <a:gd name="T15" fmla="*/ 124 h 129"/>
                <a:gd name="T16" fmla="*/ 77 w 131"/>
                <a:gd name="T17" fmla="*/ 129 h 129"/>
                <a:gd name="T18" fmla="*/ 67 w 131"/>
                <a:gd name="T19" fmla="*/ 129 h 129"/>
                <a:gd name="T20" fmla="*/ 67 w 131"/>
                <a:gd name="T21" fmla="*/ 129 h 129"/>
                <a:gd name="T22" fmla="*/ 53 w 131"/>
                <a:gd name="T23" fmla="*/ 129 h 129"/>
                <a:gd name="T24" fmla="*/ 40 w 131"/>
                <a:gd name="T25" fmla="*/ 124 h 129"/>
                <a:gd name="T26" fmla="*/ 29 w 131"/>
                <a:gd name="T27" fmla="*/ 118 h 129"/>
                <a:gd name="T28" fmla="*/ 18 w 131"/>
                <a:gd name="T29" fmla="*/ 110 h 129"/>
                <a:gd name="T30" fmla="*/ 10 w 131"/>
                <a:gd name="T31" fmla="*/ 102 h 129"/>
                <a:gd name="T32" fmla="*/ 5 w 131"/>
                <a:gd name="T33" fmla="*/ 89 h 129"/>
                <a:gd name="T34" fmla="*/ 2 w 131"/>
                <a:gd name="T35" fmla="*/ 78 h 129"/>
                <a:gd name="T36" fmla="*/ 0 w 131"/>
                <a:gd name="T37" fmla="*/ 65 h 129"/>
                <a:gd name="T38" fmla="*/ 0 w 131"/>
                <a:gd name="T39" fmla="*/ 65 h 129"/>
                <a:gd name="T40" fmla="*/ 2 w 131"/>
                <a:gd name="T41" fmla="*/ 51 h 129"/>
                <a:gd name="T42" fmla="*/ 5 w 131"/>
                <a:gd name="T43" fmla="*/ 38 h 129"/>
                <a:gd name="T44" fmla="*/ 10 w 131"/>
                <a:gd name="T45" fmla="*/ 27 h 129"/>
                <a:gd name="T46" fmla="*/ 18 w 131"/>
                <a:gd name="T47" fmla="*/ 19 h 129"/>
                <a:gd name="T48" fmla="*/ 29 w 131"/>
                <a:gd name="T49" fmla="*/ 11 h 129"/>
                <a:gd name="T50" fmla="*/ 40 w 131"/>
                <a:gd name="T51" fmla="*/ 3 h 129"/>
                <a:gd name="T52" fmla="*/ 53 w 131"/>
                <a:gd name="T53" fmla="*/ 0 h 129"/>
                <a:gd name="T54" fmla="*/ 67 w 131"/>
                <a:gd name="T55" fmla="*/ 0 h 129"/>
                <a:gd name="T56" fmla="*/ 67 w 131"/>
                <a:gd name="T57" fmla="*/ 0 h 129"/>
                <a:gd name="T58" fmla="*/ 77 w 131"/>
                <a:gd name="T59" fmla="*/ 0 h 129"/>
                <a:gd name="T60" fmla="*/ 91 w 131"/>
                <a:gd name="T61" fmla="*/ 3 h 129"/>
                <a:gd name="T62" fmla="*/ 102 w 131"/>
                <a:gd name="T63" fmla="*/ 11 h 129"/>
                <a:gd name="T64" fmla="*/ 112 w 131"/>
                <a:gd name="T65" fmla="*/ 19 h 129"/>
                <a:gd name="T66" fmla="*/ 120 w 131"/>
                <a:gd name="T67" fmla="*/ 27 h 129"/>
                <a:gd name="T68" fmla="*/ 126 w 131"/>
                <a:gd name="T69" fmla="*/ 38 h 129"/>
                <a:gd name="T70" fmla="*/ 128 w 131"/>
                <a:gd name="T71" fmla="*/ 51 h 129"/>
                <a:gd name="T72" fmla="*/ 131 w 131"/>
                <a:gd name="T73" fmla="*/ 65 h 129"/>
                <a:gd name="T74" fmla="*/ 131 w 131"/>
                <a:gd name="T75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29">
                  <a:moveTo>
                    <a:pt x="131" y="65"/>
                  </a:moveTo>
                  <a:lnTo>
                    <a:pt x="131" y="65"/>
                  </a:lnTo>
                  <a:lnTo>
                    <a:pt x="128" y="78"/>
                  </a:lnTo>
                  <a:lnTo>
                    <a:pt x="126" y="89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1" y="124"/>
                  </a:lnTo>
                  <a:lnTo>
                    <a:pt x="77" y="129"/>
                  </a:lnTo>
                  <a:lnTo>
                    <a:pt x="67" y="129"/>
                  </a:lnTo>
                  <a:lnTo>
                    <a:pt x="67" y="129"/>
                  </a:lnTo>
                  <a:lnTo>
                    <a:pt x="53" y="129"/>
                  </a:lnTo>
                  <a:lnTo>
                    <a:pt x="40" y="124"/>
                  </a:lnTo>
                  <a:lnTo>
                    <a:pt x="29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5" y="89"/>
                  </a:lnTo>
                  <a:lnTo>
                    <a:pt x="2" y="7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1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9"/>
                  </a:lnTo>
                  <a:lnTo>
                    <a:pt x="29" y="11"/>
                  </a:lnTo>
                  <a:lnTo>
                    <a:pt x="40" y="3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91" y="3"/>
                  </a:lnTo>
                  <a:lnTo>
                    <a:pt x="102" y="11"/>
                  </a:lnTo>
                  <a:lnTo>
                    <a:pt x="112" y="19"/>
                  </a:lnTo>
                  <a:lnTo>
                    <a:pt x="120" y="27"/>
                  </a:lnTo>
                  <a:lnTo>
                    <a:pt x="126" y="38"/>
                  </a:lnTo>
                  <a:lnTo>
                    <a:pt x="128" y="51"/>
                  </a:lnTo>
                  <a:lnTo>
                    <a:pt x="131" y="65"/>
                  </a:lnTo>
                  <a:lnTo>
                    <a:pt x="131" y="65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402"/>
            <p:cNvSpPr>
              <a:spLocks noEditPoints="1"/>
            </p:cNvSpPr>
            <p:nvPr/>
          </p:nvSpPr>
          <p:spPr bwMode="auto">
            <a:xfrm>
              <a:off x="7886546" y="4562485"/>
              <a:ext cx="242888" cy="238124"/>
            </a:xfrm>
            <a:custGeom>
              <a:avLst/>
              <a:gdLst>
                <a:gd name="T0" fmla="*/ 78 w 153"/>
                <a:gd name="T1" fmla="*/ 150 h 150"/>
                <a:gd name="T2" fmla="*/ 48 w 153"/>
                <a:gd name="T3" fmla="*/ 145 h 150"/>
                <a:gd name="T4" fmla="*/ 24 w 153"/>
                <a:gd name="T5" fmla="*/ 128 h 150"/>
                <a:gd name="T6" fmla="*/ 5 w 153"/>
                <a:gd name="T7" fmla="*/ 104 h 150"/>
                <a:gd name="T8" fmla="*/ 0 w 153"/>
                <a:gd name="T9" fmla="*/ 75 h 150"/>
                <a:gd name="T10" fmla="*/ 3 w 153"/>
                <a:gd name="T11" fmla="*/ 59 h 150"/>
                <a:gd name="T12" fmla="*/ 13 w 153"/>
                <a:gd name="T13" fmla="*/ 32 h 150"/>
                <a:gd name="T14" fmla="*/ 35 w 153"/>
                <a:gd name="T15" fmla="*/ 10 h 150"/>
                <a:gd name="T16" fmla="*/ 62 w 153"/>
                <a:gd name="T17" fmla="*/ 0 h 150"/>
                <a:gd name="T18" fmla="*/ 78 w 153"/>
                <a:gd name="T19" fmla="*/ 0 h 150"/>
                <a:gd name="T20" fmla="*/ 107 w 153"/>
                <a:gd name="T21" fmla="*/ 5 h 150"/>
                <a:gd name="T22" fmla="*/ 131 w 153"/>
                <a:gd name="T23" fmla="*/ 21 h 150"/>
                <a:gd name="T24" fmla="*/ 147 w 153"/>
                <a:gd name="T25" fmla="*/ 45 h 150"/>
                <a:gd name="T26" fmla="*/ 153 w 153"/>
                <a:gd name="T27" fmla="*/ 75 h 150"/>
                <a:gd name="T28" fmla="*/ 150 w 153"/>
                <a:gd name="T29" fmla="*/ 91 h 150"/>
                <a:gd name="T30" fmla="*/ 139 w 153"/>
                <a:gd name="T31" fmla="*/ 118 h 150"/>
                <a:gd name="T32" fmla="*/ 118 w 153"/>
                <a:gd name="T33" fmla="*/ 137 h 150"/>
                <a:gd name="T34" fmla="*/ 91 w 153"/>
                <a:gd name="T35" fmla="*/ 150 h 150"/>
                <a:gd name="T36" fmla="*/ 78 w 153"/>
                <a:gd name="T37" fmla="*/ 150 h 150"/>
                <a:gd name="T38" fmla="*/ 78 w 153"/>
                <a:gd name="T39" fmla="*/ 21 h 150"/>
                <a:gd name="T40" fmla="*/ 56 w 153"/>
                <a:gd name="T41" fmla="*/ 24 h 150"/>
                <a:gd name="T42" fmla="*/ 37 w 153"/>
                <a:gd name="T43" fmla="*/ 35 h 150"/>
                <a:gd name="T44" fmla="*/ 27 w 153"/>
                <a:gd name="T45" fmla="*/ 53 h 150"/>
                <a:gd name="T46" fmla="*/ 21 w 153"/>
                <a:gd name="T47" fmla="*/ 75 h 150"/>
                <a:gd name="T48" fmla="*/ 24 w 153"/>
                <a:gd name="T49" fmla="*/ 86 h 150"/>
                <a:gd name="T50" fmla="*/ 32 w 153"/>
                <a:gd name="T51" fmla="*/ 104 h 150"/>
                <a:gd name="T52" fmla="*/ 46 w 153"/>
                <a:gd name="T53" fmla="*/ 120 h 150"/>
                <a:gd name="T54" fmla="*/ 64 w 153"/>
                <a:gd name="T55" fmla="*/ 128 h 150"/>
                <a:gd name="T56" fmla="*/ 78 w 153"/>
                <a:gd name="T57" fmla="*/ 128 h 150"/>
                <a:gd name="T58" fmla="*/ 99 w 153"/>
                <a:gd name="T59" fmla="*/ 126 h 150"/>
                <a:gd name="T60" fmla="*/ 115 w 153"/>
                <a:gd name="T61" fmla="*/ 112 h 150"/>
                <a:gd name="T62" fmla="*/ 126 w 153"/>
                <a:gd name="T63" fmla="*/ 96 h 150"/>
                <a:gd name="T64" fmla="*/ 131 w 153"/>
                <a:gd name="T65" fmla="*/ 75 h 150"/>
                <a:gd name="T66" fmla="*/ 131 w 153"/>
                <a:gd name="T67" fmla="*/ 64 h 150"/>
                <a:gd name="T68" fmla="*/ 121 w 153"/>
                <a:gd name="T69" fmla="*/ 45 h 150"/>
                <a:gd name="T70" fmla="*/ 107 w 153"/>
                <a:gd name="T71" fmla="*/ 29 h 150"/>
                <a:gd name="T72" fmla="*/ 88 w 153"/>
                <a:gd name="T73" fmla="*/ 21 h 150"/>
                <a:gd name="T74" fmla="*/ 78 w 153"/>
                <a:gd name="T75" fmla="*/ 2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150">
                  <a:moveTo>
                    <a:pt x="78" y="150"/>
                  </a:moveTo>
                  <a:lnTo>
                    <a:pt x="78" y="150"/>
                  </a:lnTo>
                  <a:lnTo>
                    <a:pt x="62" y="150"/>
                  </a:lnTo>
                  <a:lnTo>
                    <a:pt x="48" y="145"/>
                  </a:lnTo>
                  <a:lnTo>
                    <a:pt x="35" y="137"/>
                  </a:lnTo>
                  <a:lnTo>
                    <a:pt x="24" y="128"/>
                  </a:lnTo>
                  <a:lnTo>
                    <a:pt x="13" y="118"/>
                  </a:lnTo>
                  <a:lnTo>
                    <a:pt x="5" y="104"/>
                  </a:lnTo>
                  <a:lnTo>
                    <a:pt x="3" y="9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" y="59"/>
                  </a:lnTo>
                  <a:lnTo>
                    <a:pt x="5" y="45"/>
                  </a:lnTo>
                  <a:lnTo>
                    <a:pt x="13" y="32"/>
                  </a:lnTo>
                  <a:lnTo>
                    <a:pt x="24" y="21"/>
                  </a:lnTo>
                  <a:lnTo>
                    <a:pt x="35" y="10"/>
                  </a:lnTo>
                  <a:lnTo>
                    <a:pt x="48" y="5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07" y="5"/>
                  </a:lnTo>
                  <a:lnTo>
                    <a:pt x="118" y="10"/>
                  </a:lnTo>
                  <a:lnTo>
                    <a:pt x="131" y="21"/>
                  </a:lnTo>
                  <a:lnTo>
                    <a:pt x="139" y="32"/>
                  </a:lnTo>
                  <a:lnTo>
                    <a:pt x="147" y="45"/>
                  </a:lnTo>
                  <a:lnTo>
                    <a:pt x="150" y="59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50" y="91"/>
                  </a:lnTo>
                  <a:lnTo>
                    <a:pt x="147" y="104"/>
                  </a:lnTo>
                  <a:lnTo>
                    <a:pt x="139" y="118"/>
                  </a:lnTo>
                  <a:lnTo>
                    <a:pt x="131" y="128"/>
                  </a:lnTo>
                  <a:lnTo>
                    <a:pt x="118" y="137"/>
                  </a:lnTo>
                  <a:lnTo>
                    <a:pt x="107" y="145"/>
                  </a:lnTo>
                  <a:lnTo>
                    <a:pt x="91" y="150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78" y="21"/>
                  </a:moveTo>
                  <a:lnTo>
                    <a:pt x="78" y="21"/>
                  </a:lnTo>
                  <a:lnTo>
                    <a:pt x="64" y="21"/>
                  </a:lnTo>
                  <a:lnTo>
                    <a:pt x="56" y="24"/>
                  </a:lnTo>
                  <a:lnTo>
                    <a:pt x="46" y="29"/>
                  </a:lnTo>
                  <a:lnTo>
                    <a:pt x="37" y="35"/>
                  </a:lnTo>
                  <a:lnTo>
                    <a:pt x="32" y="45"/>
                  </a:lnTo>
                  <a:lnTo>
                    <a:pt x="27" y="53"/>
                  </a:lnTo>
                  <a:lnTo>
                    <a:pt x="24" y="64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24" y="86"/>
                  </a:lnTo>
                  <a:lnTo>
                    <a:pt x="27" y="96"/>
                  </a:lnTo>
                  <a:lnTo>
                    <a:pt x="32" y="104"/>
                  </a:lnTo>
                  <a:lnTo>
                    <a:pt x="37" y="112"/>
                  </a:lnTo>
                  <a:lnTo>
                    <a:pt x="46" y="120"/>
                  </a:lnTo>
                  <a:lnTo>
                    <a:pt x="56" y="126"/>
                  </a:lnTo>
                  <a:lnTo>
                    <a:pt x="64" y="128"/>
                  </a:lnTo>
                  <a:lnTo>
                    <a:pt x="78" y="128"/>
                  </a:lnTo>
                  <a:lnTo>
                    <a:pt x="78" y="128"/>
                  </a:lnTo>
                  <a:lnTo>
                    <a:pt x="88" y="128"/>
                  </a:lnTo>
                  <a:lnTo>
                    <a:pt x="99" y="126"/>
                  </a:lnTo>
                  <a:lnTo>
                    <a:pt x="107" y="120"/>
                  </a:lnTo>
                  <a:lnTo>
                    <a:pt x="115" y="112"/>
                  </a:lnTo>
                  <a:lnTo>
                    <a:pt x="121" y="104"/>
                  </a:lnTo>
                  <a:lnTo>
                    <a:pt x="126" y="96"/>
                  </a:lnTo>
                  <a:lnTo>
                    <a:pt x="131" y="86"/>
                  </a:lnTo>
                  <a:lnTo>
                    <a:pt x="131" y="75"/>
                  </a:lnTo>
                  <a:lnTo>
                    <a:pt x="131" y="75"/>
                  </a:lnTo>
                  <a:lnTo>
                    <a:pt x="131" y="64"/>
                  </a:lnTo>
                  <a:lnTo>
                    <a:pt x="126" y="53"/>
                  </a:lnTo>
                  <a:lnTo>
                    <a:pt x="121" y="45"/>
                  </a:lnTo>
                  <a:lnTo>
                    <a:pt x="115" y="35"/>
                  </a:lnTo>
                  <a:lnTo>
                    <a:pt x="107" y="29"/>
                  </a:lnTo>
                  <a:lnTo>
                    <a:pt x="99" y="24"/>
                  </a:lnTo>
                  <a:lnTo>
                    <a:pt x="88" y="21"/>
                  </a:lnTo>
                  <a:lnTo>
                    <a:pt x="78" y="21"/>
                  </a:lnTo>
                  <a:lnTo>
                    <a:pt x="7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22" name="Freeform 403"/>
            <p:cNvSpPr/>
            <p:nvPr/>
          </p:nvSpPr>
          <p:spPr bwMode="auto">
            <a:xfrm>
              <a:off x="7486495" y="5243522"/>
              <a:ext cx="220663" cy="217487"/>
            </a:xfrm>
            <a:custGeom>
              <a:avLst/>
              <a:gdLst>
                <a:gd name="T0" fmla="*/ 139 w 139"/>
                <a:gd name="T1" fmla="*/ 67 h 137"/>
                <a:gd name="T2" fmla="*/ 139 w 139"/>
                <a:gd name="T3" fmla="*/ 67 h 137"/>
                <a:gd name="T4" fmla="*/ 137 w 139"/>
                <a:gd name="T5" fmla="*/ 83 h 137"/>
                <a:gd name="T6" fmla="*/ 134 w 139"/>
                <a:gd name="T7" fmla="*/ 94 h 137"/>
                <a:gd name="T8" fmla="*/ 126 w 139"/>
                <a:gd name="T9" fmla="*/ 107 h 137"/>
                <a:gd name="T10" fmla="*/ 118 w 139"/>
                <a:gd name="T11" fmla="*/ 118 h 137"/>
                <a:gd name="T12" fmla="*/ 107 w 139"/>
                <a:gd name="T13" fmla="*/ 126 h 137"/>
                <a:gd name="T14" fmla="*/ 96 w 139"/>
                <a:gd name="T15" fmla="*/ 131 h 137"/>
                <a:gd name="T16" fmla="*/ 83 w 139"/>
                <a:gd name="T17" fmla="*/ 137 h 137"/>
                <a:gd name="T18" fmla="*/ 70 w 139"/>
                <a:gd name="T19" fmla="*/ 137 h 137"/>
                <a:gd name="T20" fmla="*/ 70 w 139"/>
                <a:gd name="T21" fmla="*/ 137 h 137"/>
                <a:gd name="T22" fmla="*/ 56 w 139"/>
                <a:gd name="T23" fmla="*/ 137 h 137"/>
                <a:gd name="T24" fmla="*/ 43 w 139"/>
                <a:gd name="T25" fmla="*/ 131 h 137"/>
                <a:gd name="T26" fmla="*/ 29 w 139"/>
                <a:gd name="T27" fmla="*/ 126 h 137"/>
                <a:gd name="T28" fmla="*/ 21 w 139"/>
                <a:gd name="T29" fmla="*/ 118 h 137"/>
                <a:gd name="T30" fmla="*/ 13 w 139"/>
                <a:gd name="T31" fmla="*/ 107 h 137"/>
                <a:gd name="T32" fmla="*/ 5 w 139"/>
                <a:gd name="T33" fmla="*/ 94 h 137"/>
                <a:gd name="T34" fmla="*/ 3 w 139"/>
                <a:gd name="T35" fmla="*/ 83 h 137"/>
                <a:gd name="T36" fmla="*/ 0 w 139"/>
                <a:gd name="T37" fmla="*/ 67 h 137"/>
                <a:gd name="T38" fmla="*/ 0 w 139"/>
                <a:gd name="T39" fmla="*/ 67 h 137"/>
                <a:gd name="T40" fmla="*/ 3 w 139"/>
                <a:gd name="T41" fmla="*/ 53 h 137"/>
                <a:gd name="T42" fmla="*/ 5 w 139"/>
                <a:gd name="T43" fmla="*/ 40 h 137"/>
                <a:gd name="T44" fmla="*/ 13 w 139"/>
                <a:gd name="T45" fmla="*/ 29 h 137"/>
                <a:gd name="T46" fmla="*/ 21 w 139"/>
                <a:gd name="T47" fmla="*/ 19 h 137"/>
                <a:gd name="T48" fmla="*/ 29 w 139"/>
                <a:gd name="T49" fmla="*/ 11 h 137"/>
                <a:gd name="T50" fmla="*/ 43 w 139"/>
                <a:gd name="T51" fmla="*/ 5 h 137"/>
                <a:gd name="T52" fmla="*/ 56 w 139"/>
                <a:gd name="T53" fmla="*/ 0 h 137"/>
                <a:gd name="T54" fmla="*/ 70 w 139"/>
                <a:gd name="T55" fmla="*/ 0 h 137"/>
                <a:gd name="T56" fmla="*/ 70 w 139"/>
                <a:gd name="T57" fmla="*/ 0 h 137"/>
                <a:gd name="T58" fmla="*/ 83 w 139"/>
                <a:gd name="T59" fmla="*/ 0 h 137"/>
                <a:gd name="T60" fmla="*/ 96 w 139"/>
                <a:gd name="T61" fmla="*/ 5 h 137"/>
                <a:gd name="T62" fmla="*/ 107 w 139"/>
                <a:gd name="T63" fmla="*/ 11 h 137"/>
                <a:gd name="T64" fmla="*/ 118 w 139"/>
                <a:gd name="T65" fmla="*/ 19 h 137"/>
                <a:gd name="T66" fmla="*/ 126 w 139"/>
                <a:gd name="T67" fmla="*/ 29 h 137"/>
                <a:gd name="T68" fmla="*/ 134 w 139"/>
                <a:gd name="T69" fmla="*/ 40 h 137"/>
                <a:gd name="T70" fmla="*/ 137 w 139"/>
                <a:gd name="T71" fmla="*/ 53 h 137"/>
                <a:gd name="T72" fmla="*/ 139 w 139"/>
                <a:gd name="T73" fmla="*/ 67 h 137"/>
                <a:gd name="T74" fmla="*/ 139 w 139"/>
                <a:gd name="T75" fmla="*/ 6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137">
                  <a:moveTo>
                    <a:pt x="139" y="67"/>
                  </a:moveTo>
                  <a:lnTo>
                    <a:pt x="139" y="67"/>
                  </a:lnTo>
                  <a:lnTo>
                    <a:pt x="137" y="83"/>
                  </a:lnTo>
                  <a:lnTo>
                    <a:pt x="134" y="94"/>
                  </a:lnTo>
                  <a:lnTo>
                    <a:pt x="126" y="107"/>
                  </a:lnTo>
                  <a:lnTo>
                    <a:pt x="118" y="118"/>
                  </a:lnTo>
                  <a:lnTo>
                    <a:pt x="107" y="126"/>
                  </a:lnTo>
                  <a:lnTo>
                    <a:pt x="96" y="131"/>
                  </a:lnTo>
                  <a:lnTo>
                    <a:pt x="83" y="137"/>
                  </a:lnTo>
                  <a:lnTo>
                    <a:pt x="70" y="137"/>
                  </a:lnTo>
                  <a:lnTo>
                    <a:pt x="70" y="137"/>
                  </a:lnTo>
                  <a:lnTo>
                    <a:pt x="56" y="137"/>
                  </a:lnTo>
                  <a:lnTo>
                    <a:pt x="43" y="131"/>
                  </a:lnTo>
                  <a:lnTo>
                    <a:pt x="29" y="126"/>
                  </a:lnTo>
                  <a:lnTo>
                    <a:pt x="21" y="118"/>
                  </a:lnTo>
                  <a:lnTo>
                    <a:pt x="13" y="107"/>
                  </a:lnTo>
                  <a:lnTo>
                    <a:pt x="5" y="94"/>
                  </a:lnTo>
                  <a:lnTo>
                    <a:pt x="3" y="8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53"/>
                  </a:lnTo>
                  <a:lnTo>
                    <a:pt x="5" y="40"/>
                  </a:lnTo>
                  <a:lnTo>
                    <a:pt x="13" y="29"/>
                  </a:lnTo>
                  <a:lnTo>
                    <a:pt x="21" y="19"/>
                  </a:lnTo>
                  <a:lnTo>
                    <a:pt x="29" y="11"/>
                  </a:lnTo>
                  <a:lnTo>
                    <a:pt x="43" y="5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96" y="5"/>
                  </a:lnTo>
                  <a:lnTo>
                    <a:pt x="107" y="11"/>
                  </a:lnTo>
                  <a:lnTo>
                    <a:pt x="118" y="19"/>
                  </a:lnTo>
                  <a:lnTo>
                    <a:pt x="126" y="29"/>
                  </a:lnTo>
                  <a:lnTo>
                    <a:pt x="134" y="40"/>
                  </a:lnTo>
                  <a:lnTo>
                    <a:pt x="137" y="53"/>
                  </a:lnTo>
                  <a:lnTo>
                    <a:pt x="139" y="67"/>
                  </a:lnTo>
                  <a:lnTo>
                    <a:pt x="139" y="67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404"/>
            <p:cNvSpPr>
              <a:spLocks noEditPoints="1"/>
            </p:cNvSpPr>
            <p:nvPr/>
          </p:nvSpPr>
          <p:spPr bwMode="auto">
            <a:xfrm>
              <a:off x="7469034" y="5226061"/>
              <a:ext cx="255588" cy="250825"/>
            </a:xfrm>
            <a:custGeom>
              <a:avLst/>
              <a:gdLst>
                <a:gd name="T0" fmla="*/ 81 w 161"/>
                <a:gd name="T1" fmla="*/ 158 h 158"/>
                <a:gd name="T2" fmla="*/ 48 w 161"/>
                <a:gd name="T3" fmla="*/ 153 h 158"/>
                <a:gd name="T4" fmla="*/ 24 w 161"/>
                <a:gd name="T5" fmla="*/ 134 h 158"/>
                <a:gd name="T6" fmla="*/ 6 w 161"/>
                <a:gd name="T7" fmla="*/ 110 h 158"/>
                <a:gd name="T8" fmla="*/ 0 w 161"/>
                <a:gd name="T9" fmla="*/ 78 h 158"/>
                <a:gd name="T10" fmla="*/ 3 w 161"/>
                <a:gd name="T11" fmla="*/ 62 h 158"/>
                <a:gd name="T12" fmla="*/ 14 w 161"/>
                <a:gd name="T13" fmla="*/ 35 h 158"/>
                <a:gd name="T14" fmla="*/ 35 w 161"/>
                <a:gd name="T15" fmla="*/ 14 h 158"/>
                <a:gd name="T16" fmla="*/ 65 w 161"/>
                <a:gd name="T17" fmla="*/ 0 h 158"/>
                <a:gd name="T18" fmla="*/ 81 w 161"/>
                <a:gd name="T19" fmla="*/ 0 h 158"/>
                <a:gd name="T20" fmla="*/ 110 w 161"/>
                <a:gd name="T21" fmla="*/ 5 h 158"/>
                <a:gd name="T22" fmla="*/ 137 w 161"/>
                <a:gd name="T23" fmla="*/ 22 h 158"/>
                <a:gd name="T24" fmla="*/ 153 w 161"/>
                <a:gd name="T25" fmla="*/ 48 h 158"/>
                <a:gd name="T26" fmla="*/ 161 w 161"/>
                <a:gd name="T27" fmla="*/ 78 h 158"/>
                <a:gd name="T28" fmla="*/ 158 w 161"/>
                <a:gd name="T29" fmla="*/ 94 h 158"/>
                <a:gd name="T30" fmla="*/ 148 w 161"/>
                <a:gd name="T31" fmla="*/ 123 h 158"/>
                <a:gd name="T32" fmla="*/ 126 w 161"/>
                <a:gd name="T33" fmla="*/ 145 h 158"/>
                <a:gd name="T34" fmla="*/ 97 w 161"/>
                <a:gd name="T35" fmla="*/ 158 h 158"/>
                <a:gd name="T36" fmla="*/ 81 w 161"/>
                <a:gd name="T37" fmla="*/ 158 h 158"/>
                <a:gd name="T38" fmla="*/ 81 w 161"/>
                <a:gd name="T39" fmla="*/ 22 h 158"/>
                <a:gd name="T40" fmla="*/ 56 w 161"/>
                <a:gd name="T41" fmla="*/ 24 h 158"/>
                <a:gd name="T42" fmla="*/ 40 w 161"/>
                <a:gd name="T43" fmla="*/ 38 h 158"/>
                <a:gd name="T44" fmla="*/ 27 w 161"/>
                <a:gd name="T45" fmla="*/ 56 h 158"/>
                <a:gd name="T46" fmla="*/ 22 w 161"/>
                <a:gd name="T47" fmla="*/ 78 h 158"/>
                <a:gd name="T48" fmla="*/ 24 w 161"/>
                <a:gd name="T49" fmla="*/ 91 h 158"/>
                <a:gd name="T50" fmla="*/ 32 w 161"/>
                <a:gd name="T51" fmla="*/ 113 h 158"/>
                <a:gd name="T52" fmla="*/ 48 w 161"/>
                <a:gd name="T53" fmla="*/ 126 h 158"/>
                <a:gd name="T54" fmla="*/ 70 w 161"/>
                <a:gd name="T55" fmla="*/ 137 h 158"/>
                <a:gd name="T56" fmla="*/ 81 w 161"/>
                <a:gd name="T57" fmla="*/ 137 h 158"/>
                <a:gd name="T58" fmla="*/ 102 w 161"/>
                <a:gd name="T59" fmla="*/ 132 h 158"/>
                <a:gd name="T60" fmla="*/ 121 w 161"/>
                <a:gd name="T61" fmla="*/ 121 h 158"/>
                <a:gd name="T62" fmla="*/ 134 w 161"/>
                <a:gd name="T63" fmla="*/ 102 h 158"/>
                <a:gd name="T64" fmla="*/ 140 w 161"/>
                <a:gd name="T65" fmla="*/ 78 h 158"/>
                <a:gd name="T66" fmla="*/ 137 w 161"/>
                <a:gd name="T67" fmla="*/ 67 h 158"/>
                <a:gd name="T68" fmla="*/ 129 w 161"/>
                <a:gd name="T69" fmla="*/ 46 h 158"/>
                <a:gd name="T70" fmla="*/ 113 w 161"/>
                <a:gd name="T71" fmla="*/ 30 h 158"/>
                <a:gd name="T72" fmla="*/ 91 w 161"/>
                <a:gd name="T73" fmla="*/ 22 h 158"/>
                <a:gd name="T74" fmla="*/ 81 w 161"/>
                <a:gd name="T75" fmla="*/ 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158">
                  <a:moveTo>
                    <a:pt x="81" y="158"/>
                  </a:moveTo>
                  <a:lnTo>
                    <a:pt x="81" y="158"/>
                  </a:lnTo>
                  <a:lnTo>
                    <a:pt x="65" y="158"/>
                  </a:lnTo>
                  <a:lnTo>
                    <a:pt x="48" y="153"/>
                  </a:lnTo>
                  <a:lnTo>
                    <a:pt x="35" y="145"/>
                  </a:lnTo>
                  <a:lnTo>
                    <a:pt x="24" y="134"/>
                  </a:lnTo>
                  <a:lnTo>
                    <a:pt x="14" y="123"/>
                  </a:lnTo>
                  <a:lnTo>
                    <a:pt x="6" y="110"/>
                  </a:lnTo>
                  <a:lnTo>
                    <a:pt x="3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6" y="48"/>
                  </a:lnTo>
                  <a:lnTo>
                    <a:pt x="14" y="35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8" y="5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0" y="5"/>
                  </a:lnTo>
                  <a:lnTo>
                    <a:pt x="126" y="14"/>
                  </a:lnTo>
                  <a:lnTo>
                    <a:pt x="137" y="22"/>
                  </a:lnTo>
                  <a:lnTo>
                    <a:pt x="148" y="35"/>
                  </a:lnTo>
                  <a:lnTo>
                    <a:pt x="153" y="48"/>
                  </a:lnTo>
                  <a:lnTo>
                    <a:pt x="158" y="62"/>
                  </a:lnTo>
                  <a:lnTo>
                    <a:pt x="161" y="78"/>
                  </a:lnTo>
                  <a:lnTo>
                    <a:pt x="161" y="78"/>
                  </a:lnTo>
                  <a:lnTo>
                    <a:pt x="158" y="94"/>
                  </a:lnTo>
                  <a:lnTo>
                    <a:pt x="153" y="110"/>
                  </a:lnTo>
                  <a:lnTo>
                    <a:pt x="148" y="123"/>
                  </a:lnTo>
                  <a:lnTo>
                    <a:pt x="137" y="134"/>
                  </a:lnTo>
                  <a:lnTo>
                    <a:pt x="126" y="145"/>
                  </a:lnTo>
                  <a:lnTo>
                    <a:pt x="110" y="153"/>
                  </a:lnTo>
                  <a:lnTo>
                    <a:pt x="97" y="158"/>
                  </a:lnTo>
                  <a:lnTo>
                    <a:pt x="81" y="158"/>
                  </a:lnTo>
                  <a:lnTo>
                    <a:pt x="81" y="158"/>
                  </a:lnTo>
                  <a:close/>
                  <a:moveTo>
                    <a:pt x="81" y="22"/>
                  </a:moveTo>
                  <a:lnTo>
                    <a:pt x="81" y="22"/>
                  </a:lnTo>
                  <a:lnTo>
                    <a:pt x="70" y="22"/>
                  </a:lnTo>
                  <a:lnTo>
                    <a:pt x="56" y="24"/>
                  </a:lnTo>
                  <a:lnTo>
                    <a:pt x="48" y="30"/>
                  </a:lnTo>
                  <a:lnTo>
                    <a:pt x="40" y="38"/>
                  </a:lnTo>
                  <a:lnTo>
                    <a:pt x="32" y="46"/>
                  </a:lnTo>
                  <a:lnTo>
                    <a:pt x="27" y="56"/>
                  </a:lnTo>
                  <a:lnTo>
                    <a:pt x="24" y="67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4" y="91"/>
                  </a:lnTo>
                  <a:lnTo>
                    <a:pt x="27" y="102"/>
                  </a:lnTo>
                  <a:lnTo>
                    <a:pt x="32" y="113"/>
                  </a:lnTo>
                  <a:lnTo>
                    <a:pt x="40" y="121"/>
                  </a:lnTo>
                  <a:lnTo>
                    <a:pt x="48" y="126"/>
                  </a:lnTo>
                  <a:lnTo>
                    <a:pt x="56" y="132"/>
                  </a:lnTo>
                  <a:lnTo>
                    <a:pt x="70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91" y="137"/>
                  </a:lnTo>
                  <a:lnTo>
                    <a:pt x="102" y="132"/>
                  </a:lnTo>
                  <a:lnTo>
                    <a:pt x="113" y="126"/>
                  </a:lnTo>
                  <a:lnTo>
                    <a:pt x="121" y="121"/>
                  </a:lnTo>
                  <a:lnTo>
                    <a:pt x="129" y="113"/>
                  </a:lnTo>
                  <a:lnTo>
                    <a:pt x="134" y="102"/>
                  </a:lnTo>
                  <a:lnTo>
                    <a:pt x="137" y="91"/>
                  </a:lnTo>
                  <a:lnTo>
                    <a:pt x="140" y="78"/>
                  </a:lnTo>
                  <a:lnTo>
                    <a:pt x="140" y="78"/>
                  </a:lnTo>
                  <a:lnTo>
                    <a:pt x="137" y="67"/>
                  </a:lnTo>
                  <a:lnTo>
                    <a:pt x="134" y="56"/>
                  </a:lnTo>
                  <a:lnTo>
                    <a:pt x="129" y="46"/>
                  </a:lnTo>
                  <a:lnTo>
                    <a:pt x="121" y="38"/>
                  </a:lnTo>
                  <a:lnTo>
                    <a:pt x="113" y="30"/>
                  </a:lnTo>
                  <a:lnTo>
                    <a:pt x="102" y="24"/>
                  </a:lnTo>
                  <a:lnTo>
                    <a:pt x="91" y="22"/>
                  </a:lnTo>
                  <a:lnTo>
                    <a:pt x="81" y="22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24" name="Freeform 405"/>
            <p:cNvSpPr/>
            <p:nvPr/>
          </p:nvSpPr>
          <p:spPr bwMode="auto">
            <a:xfrm>
              <a:off x="6719734" y="5795973"/>
              <a:ext cx="212725" cy="209549"/>
            </a:xfrm>
            <a:custGeom>
              <a:avLst/>
              <a:gdLst>
                <a:gd name="T0" fmla="*/ 134 w 134"/>
                <a:gd name="T1" fmla="*/ 68 h 132"/>
                <a:gd name="T2" fmla="*/ 134 w 134"/>
                <a:gd name="T3" fmla="*/ 68 h 132"/>
                <a:gd name="T4" fmla="*/ 132 w 134"/>
                <a:gd name="T5" fmla="*/ 81 h 132"/>
                <a:gd name="T6" fmla="*/ 129 w 134"/>
                <a:gd name="T7" fmla="*/ 92 h 132"/>
                <a:gd name="T8" fmla="*/ 121 w 134"/>
                <a:gd name="T9" fmla="*/ 102 h 132"/>
                <a:gd name="T10" fmla="*/ 113 w 134"/>
                <a:gd name="T11" fmla="*/ 113 h 132"/>
                <a:gd name="T12" fmla="*/ 105 w 134"/>
                <a:gd name="T13" fmla="*/ 121 h 132"/>
                <a:gd name="T14" fmla="*/ 91 w 134"/>
                <a:gd name="T15" fmla="*/ 129 h 132"/>
                <a:gd name="T16" fmla="*/ 81 w 134"/>
                <a:gd name="T17" fmla="*/ 132 h 132"/>
                <a:gd name="T18" fmla="*/ 67 w 134"/>
                <a:gd name="T19" fmla="*/ 132 h 132"/>
                <a:gd name="T20" fmla="*/ 67 w 134"/>
                <a:gd name="T21" fmla="*/ 132 h 132"/>
                <a:gd name="T22" fmla="*/ 54 w 134"/>
                <a:gd name="T23" fmla="*/ 132 h 132"/>
                <a:gd name="T24" fmla="*/ 40 w 134"/>
                <a:gd name="T25" fmla="*/ 129 h 132"/>
                <a:gd name="T26" fmla="*/ 30 w 134"/>
                <a:gd name="T27" fmla="*/ 121 h 132"/>
                <a:gd name="T28" fmla="*/ 19 w 134"/>
                <a:gd name="T29" fmla="*/ 113 h 132"/>
                <a:gd name="T30" fmla="*/ 11 w 134"/>
                <a:gd name="T31" fmla="*/ 102 h 132"/>
                <a:gd name="T32" fmla="*/ 6 w 134"/>
                <a:gd name="T33" fmla="*/ 92 h 132"/>
                <a:gd name="T34" fmla="*/ 0 w 134"/>
                <a:gd name="T35" fmla="*/ 81 h 132"/>
                <a:gd name="T36" fmla="*/ 0 w 134"/>
                <a:gd name="T37" fmla="*/ 68 h 132"/>
                <a:gd name="T38" fmla="*/ 0 w 134"/>
                <a:gd name="T39" fmla="*/ 68 h 132"/>
                <a:gd name="T40" fmla="*/ 0 w 134"/>
                <a:gd name="T41" fmla="*/ 54 h 132"/>
                <a:gd name="T42" fmla="*/ 6 w 134"/>
                <a:gd name="T43" fmla="*/ 41 h 132"/>
                <a:gd name="T44" fmla="*/ 11 w 134"/>
                <a:gd name="T45" fmla="*/ 30 h 132"/>
                <a:gd name="T46" fmla="*/ 19 w 134"/>
                <a:gd name="T47" fmla="*/ 19 h 132"/>
                <a:gd name="T48" fmla="*/ 30 w 134"/>
                <a:gd name="T49" fmla="*/ 11 h 132"/>
                <a:gd name="T50" fmla="*/ 40 w 134"/>
                <a:gd name="T51" fmla="*/ 6 h 132"/>
                <a:gd name="T52" fmla="*/ 54 w 134"/>
                <a:gd name="T53" fmla="*/ 0 h 132"/>
                <a:gd name="T54" fmla="*/ 67 w 134"/>
                <a:gd name="T55" fmla="*/ 0 h 132"/>
                <a:gd name="T56" fmla="*/ 67 w 134"/>
                <a:gd name="T57" fmla="*/ 0 h 132"/>
                <a:gd name="T58" fmla="*/ 81 w 134"/>
                <a:gd name="T59" fmla="*/ 0 h 132"/>
                <a:gd name="T60" fmla="*/ 91 w 134"/>
                <a:gd name="T61" fmla="*/ 6 h 132"/>
                <a:gd name="T62" fmla="*/ 105 w 134"/>
                <a:gd name="T63" fmla="*/ 11 h 132"/>
                <a:gd name="T64" fmla="*/ 113 w 134"/>
                <a:gd name="T65" fmla="*/ 19 h 132"/>
                <a:gd name="T66" fmla="*/ 121 w 134"/>
                <a:gd name="T67" fmla="*/ 30 h 132"/>
                <a:gd name="T68" fmla="*/ 129 w 134"/>
                <a:gd name="T69" fmla="*/ 41 h 132"/>
                <a:gd name="T70" fmla="*/ 132 w 134"/>
                <a:gd name="T71" fmla="*/ 54 h 132"/>
                <a:gd name="T72" fmla="*/ 134 w 134"/>
                <a:gd name="T73" fmla="*/ 68 h 132"/>
                <a:gd name="T74" fmla="*/ 134 w 134"/>
                <a:gd name="T75" fmla="*/ 6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132">
                  <a:moveTo>
                    <a:pt x="134" y="68"/>
                  </a:moveTo>
                  <a:lnTo>
                    <a:pt x="134" y="68"/>
                  </a:lnTo>
                  <a:lnTo>
                    <a:pt x="132" y="81"/>
                  </a:lnTo>
                  <a:lnTo>
                    <a:pt x="129" y="92"/>
                  </a:lnTo>
                  <a:lnTo>
                    <a:pt x="121" y="102"/>
                  </a:lnTo>
                  <a:lnTo>
                    <a:pt x="113" y="113"/>
                  </a:lnTo>
                  <a:lnTo>
                    <a:pt x="105" y="121"/>
                  </a:lnTo>
                  <a:lnTo>
                    <a:pt x="91" y="129"/>
                  </a:lnTo>
                  <a:lnTo>
                    <a:pt x="81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54" y="132"/>
                  </a:lnTo>
                  <a:lnTo>
                    <a:pt x="40" y="129"/>
                  </a:lnTo>
                  <a:lnTo>
                    <a:pt x="30" y="121"/>
                  </a:lnTo>
                  <a:lnTo>
                    <a:pt x="19" y="113"/>
                  </a:lnTo>
                  <a:lnTo>
                    <a:pt x="11" y="102"/>
                  </a:lnTo>
                  <a:lnTo>
                    <a:pt x="6" y="92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6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11"/>
                  </a:lnTo>
                  <a:lnTo>
                    <a:pt x="40" y="6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91" y="6"/>
                  </a:lnTo>
                  <a:lnTo>
                    <a:pt x="105" y="11"/>
                  </a:lnTo>
                  <a:lnTo>
                    <a:pt x="113" y="19"/>
                  </a:lnTo>
                  <a:lnTo>
                    <a:pt x="121" y="30"/>
                  </a:lnTo>
                  <a:lnTo>
                    <a:pt x="129" y="41"/>
                  </a:lnTo>
                  <a:lnTo>
                    <a:pt x="132" y="54"/>
                  </a:lnTo>
                  <a:lnTo>
                    <a:pt x="134" y="68"/>
                  </a:lnTo>
                  <a:lnTo>
                    <a:pt x="134" y="68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406"/>
            <p:cNvSpPr>
              <a:spLocks noEditPoints="1"/>
            </p:cNvSpPr>
            <p:nvPr/>
          </p:nvSpPr>
          <p:spPr bwMode="auto">
            <a:xfrm>
              <a:off x="6702271" y="5780096"/>
              <a:ext cx="247650" cy="242888"/>
            </a:xfrm>
            <a:custGeom>
              <a:avLst/>
              <a:gdLst>
                <a:gd name="T0" fmla="*/ 78 w 156"/>
                <a:gd name="T1" fmla="*/ 153 h 153"/>
                <a:gd name="T2" fmla="*/ 49 w 156"/>
                <a:gd name="T3" fmla="*/ 147 h 153"/>
                <a:gd name="T4" fmla="*/ 22 w 156"/>
                <a:gd name="T5" fmla="*/ 131 h 153"/>
                <a:gd name="T6" fmla="*/ 6 w 156"/>
                <a:gd name="T7" fmla="*/ 107 h 153"/>
                <a:gd name="T8" fmla="*/ 0 w 156"/>
                <a:gd name="T9" fmla="*/ 78 h 153"/>
                <a:gd name="T10" fmla="*/ 0 w 156"/>
                <a:gd name="T11" fmla="*/ 61 h 153"/>
                <a:gd name="T12" fmla="*/ 14 w 156"/>
                <a:gd name="T13" fmla="*/ 32 h 153"/>
                <a:gd name="T14" fmla="*/ 35 w 156"/>
                <a:gd name="T15" fmla="*/ 13 h 153"/>
                <a:gd name="T16" fmla="*/ 62 w 156"/>
                <a:gd name="T17" fmla="*/ 0 h 153"/>
                <a:gd name="T18" fmla="*/ 78 w 156"/>
                <a:gd name="T19" fmla="*/ 0 h 153"/>
                <a:gd name="T20" fmla="*/ 108 w 156"/>
                <a:gd name="T21" fmla="*/ 5 h 153"/>
                <a:gd name="T22" fmla="*/ 132 w 156"/>
                <a:gd name="T23" fmla="*/ 21 h 153"/>
                <a:gd name="T24" fmla="*/ 148 w 156"/>
                <a:gd name="T25" fmla="*/ 45 h 153"/>
                <a:gd name="T26" fmla="*/ 156 w 156"/>
                <a:gd name="T27" fmla="*/ 78 h 153"/>
                <a:gd name="T28" fmla="*/ 153 w 156"/>
                <a:gd name="T29" fmla="*/ 91 h 153"/>
                <a:gd name="T30" fmla="*/ 143 w 156"/>
                <a:gd name="T31" fmla="*/ 120 h 153"/>
                <a:gd name="T32" fmla="*/ 121 w 156"/>
                <a:gd name="T33" fmla="*/ 142 h 153"/>
                <a:gd name="T34" fmla="*/ 94 w 156"/>
                <a:gd name="T35" fmla="*/ 153 h 153"/>
                <a:gd name="T36" fmla="*/ 78 w 156"/>
                <a:gd name="T37" fmla="*/ 153 h 153"/>
                <a:gd name="T38" fmla="*/ 78 w 156"/>
                <a:gd name="T39" fmla="*/ 21 h 153"/>
                <a:gd name="T40" fmla="*/ 57 w 156"/>
                <a:gd name="T41" fmla="*/ 24 h 153"/>
                <a:gd name="T42" fmla="*/ 38 w 156"/>
                <a:gd name="T43" fmla="*/ 37 h 153"/>
                <a:gd name="T44" fmla="*/ 25 w 156"/>
                <a:gd name="T45" fmla="*/ 53 h 153"/>
                <a:gd name="T46" fmla="*/ 22 w 156"/>
                <a:gd name="T47" fmla="*/ 78 h 153"/>
                <a:gd name="T48" fmla="*/ 22 w 156"/>
                <a:gd name="T49" fmla="*/ 88 h 153"/>
                <a:gd name="T50" fmla="*/ 30 w 156"/>
                <a:gd name="T51" fmla="*/ 107 h 153"/>
                <a:gd name="T52" fmla="*/ 46 w 156"/>
                <a:gd name="T53" fmla="*/ 123 h 153"/>
                <a:gd name="T54" fmla="*/ 68 w 156"/>
                <a:gd name="T55" fmla="*/ 131 h 153"/>
                <a:gd name="T56" fmla="*/ 78 w 156"/>
                <a:gd name="T57" fmla="*/ 131 h 153"/>
                <a:gd name="T58" fmla="*/ 100 w 156"/>
                <a:gd name="T59" fmla="*/ 128 h 153"/>
                <a:gd name="T60" fmla="*/ 118 w 156"/>
                <a:gd name="T61" fmla="*/ 115 h 153"/>
                <a:gd name="T62" fmla="*/ 129 w 156"/>
                <a:gd name="T63" fmla="*/ 99 h 153"/>
                <a:gd name="T64" fmla="*/ 135 w 156"/>
                <a:gd name="T65" fmla="*/ 78 h 153"/>
                <a:gd name="T66" fmla="*/ 132 w 156"/>
                <a:gd name="T67" fmla="*/ 64 h 153"/>
                <a:gd name="T68" fmla="*/ 124 w 156"/>
                <a:gd name="T69" fmla="*/ 45 h 153"/>
                <a:gd name="T70" fmla="*/ 108 w 156"/>
                <a:gd name="T71" fmla="*/ 29 h 153"/>
                <a:gd name="T72" fmla="*/ 89 w 156"/>
                <a:gd name="T73" fmla="*/ 21 h 153"/>
                <a:gd name="T74" fmla="*/ 78 w 156"/>
                <a:gd name="T75" fmla="*/ 2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3">
                  <a:moveTo>
                    <a:pt x="78" y="153"/>
                  </a:moveTo>
                  <a:lnTo>
                    <a:pt x="78" y="153"/>
                  </a:lnTo>
                  <a:lnTo>
                    <a:pt x="62" y="153"/>
                  </a:lnTo>
                  <a:lnTo>
                    <a:pt x="49" y="147"/>
                  </a:lnTo>
                  <a:lnTo>
                    <a:pt x="35" y="142"/>
                  </a:lnTo>
                  <a:lnTo>
                    <a:pt x="22" y="131"/>
                  </a:lnTo>
                  <a:lnTo>
                    <a:pt x="14" y="120"/>
                  </a:lnTo>
                  <a:lnTo>
                    <a:pt x="6" y="107"/>
                  </a:lnTo>
                  <a:lnTo>
                    <a:pt x="0" y="9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61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5" y="13"/>
                  </a:lnTo>
                  <a:lnTo>
                    <a:pt x="49" y="5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108" y="5"/>
                  </a:lnTo>
                  <a:lnTo>
                    <a:pt x="121" y="13"/>
                  </a:lnTo>
                  <a:lnTo>
                    <a:pt x="132" y="21"/>
                  </a:lnTo>
                  <a:lnTo>
                    <a:pt x="143" y="32"/>
                  </a:lnTo>
                  <a:lnTo>
                    <a:pt x="148" y="45"/>
                  </a:lnTo>
                  <a:lnTo>
                    <a:pt x="153" y="61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3" y="91"/>
                  </a:lnTo>
                  <a:lnTo>
                    <a:pt x="148" y="107"/>
                  </a:lnTo>
                  <a:lnTo>
                    <a:pt x="143" y="120"/>
                  </a:lnTo>
                  <a:lnTo>
                    <a:pt x="132" y="131"/>
                  </a:lnTo>
                  <a:lnTo>
                    <a:pt x="121" y="142"/>
                  </a:lnTo>
                  <a:lnTo>
                    <a:pt x="108" y="147"/>
                  </a:lnTo>
                  <a:lnTo>
                    <a:pt x="94" y="153"/>
                  </a:lnTo>
                  <a:lnTo>
                    <a:pt x="78" y="153"/>
                  </a:lnTo>
                  <a:lnTo>
                    <a:pt x="78" y="153"/>
                  </a:lnTo>
                  <a:close/>
                  <a:moveTo>
                    <a:pt x="78" y="21"/>
                  </a:moveTo>
                  <a:lnTo>
                    <a:pt x="78" y="21"/>
                  </a:lnTo>
                  <a:lnTo>
                    <a:pt x="68" y="21"/>
                  </a:lnTo>
                  <a:lnTo>
                    <a:pt x="57" y="24"/>
                  </a:lnTo>
                  <a:lnTo>
                    <a:pt x="46" y="29"/>
                  </a:lnTo>
                  <a:lnTo>
                    <a:pt x="38" y="37"/>
                  </a:lnTo>
                  <a:lnTo>
                    <a:pt x="30" y="45"/>
                  </a:lnTo>
                  <a:lnTo>
                    <a:pt x="25" y="53"/>
                  </a:lnTo>
                  <a:lnTo>
                    <a:pt x="22" y="64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88"/>
                  </a:lnTo>
                  <a:lnTo>
                    <a:pt x="25" y="99"/>
                  </a:lnTo>
                  <a:lnTo>
                    <a:pt x="30" y="107"/>
                  </a:lnTo>
                  <a:lnTo>
                    <a:pt x="38" y="115"/>
                  </a:lnTo>
                  <a:lnTo>
                    <a:pt x="46" y="123"/>
                  </a:lnTo>
                  <a:lnTo>
                    <a:pt x="57" y="128"/>
                  </a:lnTo>
                  <a:lnTo>
                    <a:pt x="68" y="131"/>
                  </a:lnTo>
                  <a:lnTo>
                    <a:pt x="78" y="131"/>
                  </a:lnTo>
                  <a:lnTo>
                    <a:pt x="78" y="131"/>
                  </a:lnTo>
                  <a:lnTo>
                    <a:pt x="89" y="131"/>
                  </a:lnTo>
                  <a:lnTo>
                    <a:pt x="100" y="128"/>
                  </a:lnTo>
                  <a:lnTo>
                    <a:pt x="108" y="123"/>
                  </a:lnTo>
                  <a:lnTo>
                    <a:pt x="118" y="115"/>
                  </a:lnTo>
                  <a:lnTo>
                    <a:pt x="124" y="107"/>
                  </a:lnTo>
                  <a:lnTo>
                    <a:pt x="129" y="99"/>
                  </a:lnTo>
                  <a:lnTo>
                    <a:pt x="132" y="88"/>
                  </a:lnTo>
                  <a:lnTo>
                    <a:pt x="135" y="78"/>
                  </a:lnTo>
                  <a:lnTo>
                    <a:pt x="135" y="78"/>
                  </a:lnTo>
                  <a:lnTo>
                    <a:pt x="132" y="64"/>
                  </a:lnTo>
                  <a:lnTo>
                    <a:pt x="129" y="53"/>
                  </a:lnTo>
                  <a:lnTo>
                    <a:pt x="124" y="45"/>
                  </a:lnTo>
                  <a:lnTo>
                    <a:pt x="118" y="37"/>
                  </a:lnTo>
                  <a:lnTo>
                    <a:pt x="108" y="29"/>
                  </a:lnTo>
                  <a:lnTo>
                    <a:pt x="100" y="24"/>
                  </a:lnTo>
                  <a:lnTo>
                    <a:pt x="89" y="21"/>
                  </a:lnTo>
                  <a:lnTo>
                    <a:pt x="78" y="21"/>
                  </a:lnTo>
                  <a:lnTo>
                    <a:pt x="7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26" name="Freeform 407"/>
            <p:cNvSpPr/>
            <p:nvPr/>
          </p:nvSpPr>
          <p:spPr bwMode="auto">
            <a:xfrm>
              <a:off x="5592609" y="5957898"/>
              <a:ext cx="344488" cy="341312"/>
            </a:xfrm>
            <a:custGeom>
              <a:avLst/>
              <a:gdLst>
                <a:gd name="T0" fmla="*/ 217 w 217"/>
                <a:gd name="T1" fmla="*/ 108 h 215"/>
                <a:gd name="T2" fmla="*/ 217 w 217"/>
                <a:gd name="T3" fmla="*/ 108 h 215"/>
                <a:gd name="T4" fmla="*/ 214 w 217"/>
                <a:gd name="T5" fmla="*/ 129 h 215"/>
                <a:gd name="T6" fmla="*/ 209 w 217"/>
                <a:gd name="T7" fmla="*/ 151 h 215"/>
                <a:gd name="T8" fmla="*/ 198 w 217"/>
                <a:gd name="T9" fmla="*/ 169 h 215"/>
                <a:gd name="T10" fmla="*/ 185 w 217"/>
                <a:gd name="T11" fmla="*/ 185 h 215"/>
                <a:gd name="T12" fmla="*/ 169 w 217"/>
                <a:gd name="T13" fmla="*/ 199 h 215"/>
                <a:gd name="T14" fmla="*/ 150 w 217"/>
                <a:gd name="T15" fmla="*/ 207 h 215"/>
                <a:gd name="T16" fmla="*/ 131 w 217"/>
                <a:gd name="T17" fmla="*/ 215 h 215"/>
                <a:gd name="T18" fmla="*/ 110 w 217"/>
                <a:gd name="T19" fmla="*/ 215 h 215"/>
                <a:gd name="T20" fmla="*/ 110 w 217"/>
                <a:gd name="T21" fmla="*/ 215 h 215"/>
                <a:gd name="T22" fmla="*/ 88 w 217"/>
                <a:gd name="T23" fmla="*/ 215 h 215"/>
                <a:gd name="T24" fmla="*/ 67 w 217"/>
                <a:gd name="T25" fmla="*/ 207 h 215"/>
                <a:gd name="T26" fmla="*/ 48 w 217"/>
                <a:gd name="T27" fmla="*/ 199 h 215"/>
                <a:gd name="T28" fmla="*/ 32 w 217"/>
                <a:gd name="T29" fmla="*/ 185 h 215"/>
                <a:gd name="T30" fmla="*/ 18 w 217"/>
                <a:gd name="T31" fmla="*/ 169 h 215"/>
                <a:gd name="T32" fmla="*/ 10 w 217"/>
                <a:gd name="T33" fmla="*/ 151 h 215"/>
                <a:gd name="T34" fmla="*/ 2 w 217"/>
                <a:gd name="T35" fmla="*/ 129 h 215"/>
                <a:gd name="T36" fmla="*/ 0 w 217"/>
                <a:gd name="T37" fmla="*/ 108 h 215"/>
                <a:gd name="T38" fmla="*/ 0 w 217"/>
                <a:gd name="T39" fmla="*/ 108 h 215"/>
                <a:gd name="T40" fmla="*/ 2 w 217"/>
                <a:gd name="T41" fmla="*/ 86 h 215"/>
                <a:gd name="T42" fmla="*/ 10 w 217"/>
                <a:gd name="T43" fmla="*/ 65 h 215"/>
                <a:gd name="T44" fmla="*/ 18 w 217"/>
                <a:gd name="T45" fmla="*/ 49 h 215"/>
                <a:gd name="T46" fmla="*/ 32 w 217"/>
                <a:gd name="T47" fmla="*/ 33 h 215"/>
                <a:gd name="T48" fmla="*/ 48 w 217"/>
                <a:gd name="T49" fmla="*/ 19 h 215"/>
                <a:gd name="T50" fmla="*/ 67 w 217"/>
                <a:gd name="T51" fmla="*/ 8 h 215"/>
                <a:gd name="T52" fmla="*/ 88 w 217"/>
                <a:gd name="T53" fmla="*/ 3 h 215"/>
                <a:gd name="T54" fmla="*/ 110 w 217"/>
                <a:gd name="T55" fmla="*/ 0 h 215"/>
                <a:gd name="T56" fmla="*/ 110 w 217"/>
                <a:gd name="T57" fmla="*/ 0 h 215"/>
                <a:gd name="T58" fmla="*/ 131 w 217"/>
                <a:gd name="T59" fmla="*/ 3 h 215"/>
                <a:gd name="T60" fmla="*/ 150 w 217"/>
                <a:gd name="T61" fmla="*/ 8 h 215"/>
                <a:gd name="T62" fmla="*/ 169 w 217"/>
                <a:gd name="T63" fmla="*/ 19 h 215"/>
                <a:gd name="T64" fmla="*/ 185 w 217"/>
                <a:gd name="T65" fmla="*/ 33 h 215"/>
                <a:gd name="T66" fmla="*/ 198 w 217"/>
                <a:gd name="T67" fmla="*/ 49 h 215"/>
                <a:gd name="T68" fmla="*/ 209 w 217"/>
                <a:gd name="T69" fmla="*/ 65 h 215"/>
                <a:gd name="T70" fmla="*/ 214 w 217"/>
                <a:gd name="T71" fmla="*/ 86 h 215"/>
                <a:gd name="T72" fmla="*/ 217 w 217"/>
                <a:gd name="T73" fmla="*/ 108 h 215"/>
                <a:gd name="T74" fmla="*/ 217 w 217"/>
                <a:gd name="T75" fmla="*/ 1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7" h="215">
                  <a:moveTo>
                    <a:pt x="217" y="108"/>
                  </a:moveTo>
                  <a:lnTo>
                    <a:pt x="217" y="108"/>
                  </a:lnTo>
                  <a:lnTo>
                    <a:pt x="214" y="129"/>
                  </a:lnTo>
                  <a:lnTo>
                    <a:pt x="209" y="151"/>
                  </a:lnTo>
                  <a:lnTo>
                    <a:pt x="198" y="169"/>
                  </a:lnTo>
                  <a:lnTo>
                    <a:pt x="185" y="185"/>
                  </a:lnTo>
                  <a:lnTo>
                    <a:pt x="169" y="199"/>
                  </a:lnTo>
                  <a:lnTo>
                    <a:pt x="150" y="207"/>
                  </a:lnTo>
                  <a:lnTo>
                    <a:pt x="131" y="215"/>
                  </a:lnTo>
                  <a:lnTo>
                    <a:pt x="110" y="215"/>
                  </a:lnTo>
                  <a:lnTo>
                    <a:pt x="110" y="215"/>
                  </a:lnTo>
                  <a:lnTo>
                    <a:pt x="88" y="215"/>
                  </a:lnTo>
                  <a:lnTo>
                    <a:pt x="67" y="207"/>
                  </a:lnTo>
                  <a:lnTo>
                    <a:pt x="48" y="199"/>
                  </a:lnTo>
                  <a:lnTo>
                    <a:pt x="32" y="185"/>
                  </a:lnTo>
                  <a:lnTo>
                    <a:pt x="18" y="169"/>
                  </a:lnTo>
                  <a:lnTo>
                    <a:pt x="10" y="151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10" y="65"/>
                  </a:lnTo>
                  <a:lnTo>
                    <a:pt x="18" y="49"/>
                  </a:lnTo>
                  <a:lnTo>
                    <a:pt x="32" y="33"/>
                  </a:lnTo>
                  <a:lnTo>
                    <a:pt x="48" y="19"/>
                  </a:lnTo>
                  <a:lnTo>
                    <a:pt x="67" y="8"/>
                  </a:lnTo>
                  <a:lnTo>
                    <a:pt x="88" y="3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1" y="3"/>
                  </a:lnTo>
                  <a:lnTo>
                    <a:pt x="150" y="8"/>
                  </a:lnTo>
                  <a:lnTo>
                    <a:pt x="169" y="19"/>
                  </a:lnTo>
                  <a:lnTo>
                    <a:pt x="185" y="33"/>
                  </a:lnTo>
                  <a:lnTo>
                    <a:pt x="198" y="49"/>
                  </a:lnTo>
                  <a:lnTo>
                    <a:pt x="209" y="65"/>
                  </a:lnTo>
                  <a:lnTo>
                    <a:pt x="214" y="86"/>
                  </a:lnTo>
                  <a:lnTo>
                    <a:pt x="217" y="108"/>
                  </a:lnTo>
                  <a:lnTo>
                    <a:pt x="217" y="108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408"/>
            <p:cNvSpPr>
              <a:spLocks noEditPoints="1"/>
            </p:cNvSpPr>
            <p:nvPr/>
          </p:nvSpPr>
          <p:spPr bwMode="auto">
            <a:xfrm>
              <a:off x="5575146" y="5942022"/>
              <a:ext cx="377825" cy="374650"/>
            </a:xfrm>
            <a:custGeom>
              <a:avLst/>
              <a:gdLst>
                <a:gd name="T0" fmla="*/ 121 w 238"/>
                <a:gd name="T1" fmla="*/ 236 h 236"/>
                <a:gd name="T2" fmla="*/ 75 w 238"/>
                <a:gd name="T3" fmla="*/ 228 h 236"/>
                <a:gd name="T4" fmla="*/ 35 w 238"/>
                <a:gd name="T5" fmla="*/ 201 h 236"/>
                <a:gd name="T6" fmla="*/ 11 w 238"/>
                <a:gd name="T7" fmla="*/ 163 h 236"/>
                <a:gd name="T8" fmla="*/ 0 w 238"/>
                <a:gd name="T9" fmla="*/ 118 h 236"/>
                <a:gd name="T10" fmla="*/ 3 w 238"/>
                <a:gd name="T11" fmla="*/ 94 h 236"/>
                <a:gd name="T12" fmla="*/ 21 w 238"/>
                <a:gd name="T13" fmla="*/ 51 h 236"/>
                <a:gd name="T14" fmla="*/ 53 w 238"/>
                <a:gd name="T15" fmla="*/ 18 h 236"/>
                <a:gd name="T16" fmla="*/ 96 w 238"/>
                <a:gd name="T17" fmla="*/ 2 h 236"/>
                <a:gd name="T18" fmla="*/ 121 w 238"/>
                <a:gd name="T19" fmla="*/ 0 h 236"/>
                <a:gd name="T20" fmla="*/ 166 w 238"/>
                <a:gd name="T21" fmla="*/ 8 h 236"/>
                <a:gd name="T22" fmla="*/ 204 w 238"/>
                <a:gd name="T23" fmla="*/ 35 h 236"/>
                <a:gd name="T24" fmla="*/ 230 w 238"/>
                <a:gd name="T25" fmla="*/ 72 h 236"/>
                <a:gd name="T26" fmla="*/ 238 w 238"/>
                <a:gd name="T27" fmla="*/ 118 h 236"/>
                <a:gd name="T28" fmla="*/ 236 w 238"/>
                <a:gd name="T29" fmla="*/ 142 h 236"/>
                <a:gd name="T30" fmla="*/ 220 w 238"/>
                <a:gd name="T31" fmla="*/ 185 h 236"/>
                <a:gd name="T32" fmla="*/ 188 w 238"/>
                <a:gd name="T33" fmla="*/ 217 h 236"/>
                <a:gd name="T34" fmla="*/ 145 w 238"/>
                <a:gd name="T35" fmla="*/ 236 h 236"/>
                <a:gd name="T36" fmla="*/ 121 w 238"/>
                <a:gd name="T37" fmla="*/ 236 h 236"/>
                <a:gd name="T38" fmla="*/ 121 w 238"/>
                <a:gd name="T39" fmla="*/ 21 h 236"/>
                <a:gd name="T40" fmla="*/ 83 w 238"/>
                <a:gd name="T41" fmla="*/ 29 h 236"/>
                <a:gd name="T42" fmla="*/ 51 w 238"/>
                <a:gd name="T43" fmla="*/ 48 h 236"/>
                <a:gd name="T44" fmla="*/ 29 w 238"/>
                <a:gd name="T45" fmla="*/ 80 h 236"/>
                <a:gd name="T46" fmla="*/ 21 w 238"/>
                <a:gd name="T47" fmla="*/ 118 h 236"/>
                <a:gd name="T48" fmla="*/ 24 w 238"/>
                <a:gd name="T49" fmla="*/ 136 h 236"/>
                <a:gd name="T50" fmla="*/ 40 w 238"/>
                <a:gd name="T51" fmla="*/ 171 h 236"/>
                <a:gd name="T52" fmla="*/ 64 w 238"/>
                <a:gd name="T53" fmla="*/ 198 h 236"/>
                <a:gd name="T54" fmla="*/ 99 w 238"/>
                <a:gd name="T55" fmla="*/ 214 h 236"/>
                <a:gd name="T56" fmla="*/ 121 w 238"/>
                <a:gd name="T57" fmla="*/ 214 h 236"/>
                <a:gd name="T58" fmla="*/ 158 w 238"/>
                <a:gd name="T59" fmla="*/ 209 h 236"/>
                <a:gd name="T60" fmla="*/ 188 w 238"/>
                <a:gd name="T61" fmla="*/ 187 h 236"/>
                <a:gd name="T62" fmla="*/ 209 w 238"/>
                <a:gd name="T63" fmla="*/ 155 h 236"/>
                <a:gd name="T64" fmla="*/ 217 w 238"/>
                <a:gd name="T65" fmla="*/ 118 h 236"/>
                <a:gd name="T66" fmla="*/ 214 w 238"/>
                <a:gd name="T67" fmla="*/ 99 h 236"/>
                <a:gd name="T68" fmla="*/ 201 w 238"/>
                <a:gd name="T69" fmla="*/ 64 h 236"/>
                <a:gd name="T70" fmla="*/ 174 w 238"/>
                <a:gd name="T71" fmla="*/ 37 h 236"/>
                <a:gd name="T72" fmla="*/ 139 w 238"/>
                <a:gd name="T73" fmla="*/ 21 h 236"/>
                <a:gd name="T74" fmla="*/ 121 w 238"/>
                <a:gd name="T75" fmla="*/ 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8" h="236">
                  <a:moveTo>
                    <a:pt x="121" y="236"/>
                  </a:moveTo>
                  <a:lnTo>
                    <a:pt x="121" y="236"/>
                  </a:lnTo>
                  <a:lnTo>
                    <a:pt x="96" y="236"/>
                  </a:lnTo>
                  <a:lnTo>
                    <a:pt x="75" y="228"/>
                  </a:lnTo>
                  <a:lnTo>
                    <a:pt x="53" y="217"/>
                  </a:lnTo>
                  <a:lnTo>
                    <a:pt x="35" y="201"/>
                  </a:lnTo>
                  <a:lnTo>
                    <a:pt x="21" y="185"/>
                  </a:lnTo>
                  <a:lnTo>
                    <a:pt x="11" y="163"/>
                  </a:lnTo>
                  <a:lnTo>
                    <a:pt x="3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3" y="94"/>
                  </a:lnTo>
                  <a:lnTo>
                    <a:pt x="11" y="72"/>
                  </a:lnTo>
                  <a:lnTo>
                    <a:pt x="21" y="51"/>
                  </a:lnTo>
                  <a:lnTo>
                    <a:pt x="35" y="35"/>
                  </a:lnTo>
                  <a:lnTo>
                    <a:pt x="53" y="18"/>
                  </a:lnTo>
                  <a:lnTo>
                    <a:pt x="75" y="8"/>
                  </a:lnTo>
                  <a:lnTo>
                    <a:pt x="96" y="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45" y="2"/>
                  </a:lnTo>
                  <a:lnTo>
                    <a:pt x="166" y="8"/>
                  </a:lnTo>
                  <a:lnTo>
                    <a:pt x="188" y="18"/>
                  </a:lnTo>
                  <a:lnTo>
                    <a:pt x="204" y="35"/>
                  </a:lnTo>
                  <a:lnTo>
                    <a:pt x="220" y="51"/>
                  </a:lnTo>
                  <a:lnTo>
                    <a:pt x="230" y="72"/>
                  </a:lnTo>
                  <a:lnTo>
                    <a:pt x="236" y="94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6" y="142"/>
                  </a:lnTo>
                  <a:lnTo>
                    <a:pt x="230" y="163"/>
                  </a:lnTo>
                  <a:lnTo>
                    <a:pt x="220" y="185"/>
                  </a:lnTo>
                  <a:lnTo>
                    <a:pt x="204" y="201"/>
                  </a:lnTo>
                  <a:lnTo>
                    <a:pt x="188" y="217"/>
                  </a:lnTo>
                  <a:lnTo>
                    <a:pt x="166" y="228"/>
                  </a:lnTo>
                  <a:lnTo>
                    <a:pt x="145" y="236"/>
                  </a:lnTo>
                  <a:lnTo>
                    <a:pt x="121" y="236"/>
                  </a:lnTo>
                  <a:lnTo>
                    <a:pt x="121" y="236"/>
                  </a:lnTo>
                  <a:close/>
                  <a:moveTo>
                    <a:pt x="121" y="21"/>
                  </a:moveTo>
                  <a:lnTo>
                    <a:pt x="121" y="21"/>
                  </a:lnTo>
                  <a:lnTo>
                    <a:pt x="99" y="21"/>
                  </a:lnTo>
                  <a:lnTo>
                    <a:pt x="83" y="29"/>
                  </a:lnTo>
                  <a:lnTo>
                    <a:pt x="64" y="37"/>
                  </a:lnTo>
                  <a:lnTo>
                    <a:pt x="51" y="48"/>
                  </a:lnTo>
                  <a:lnTo>
                    <a:pt x="40" y="64"/>
                  </a:lnTo>
                  <a:lnTo>
                    <a:pt x="29" y="80"/>
                  </a:lnTo>
                  <a:lnTo>
                    <a:pt x="24" y="99"/>
                  </a:lnTo>
                  <a:lnTo>
                    <a:pt x="21" y="118"/>
                  </a:lnTo>
                  <a:lnTo>
                    <a:pt x="21" y="118"/>
                  </a:lnTo>
                  <a:lnTo>
                    <a:pt x="24" y="136"/>
                  </a:lnTo>
                  <a:lnTo>
                    <a:pt x="29" y="155"/>
                  </a:lnTo>
                  <a:lnTo>
                    <a:pt x="40" y="171"/>
                  </a:lnTo>
                  <a:lnTo>
                    <a:pt x="51" y="187"/>
                  </a:lnTo>
                  <a:lnTo>
                    <a:pt x="64" y="198"/>
                  </a:lnTo>
                  <a:lnTo>
                    <a:pt x="83" y="209"/>
                  </a:lnTo>
                  <a:lnTo>
                    <a:pt x="99" y="214"/>
                  </a:lnTo>
                  <a:lnTo>
                    <a:pt x="121" y="214"/>
                  </a:lnTo>
                  <a:lnTo>
                    <a:pt x="121" y="214"/>
                  </a:lnTo>
                  <a:lnTo>
                    <a:pt x="139" y="214"/>
                  </a:lnTo>
                  <a:lnTo>
                    <a:pt x="158" y="209"/>
                  </a:lnTo>
                  <a:lnTo>
                    <a:pt x="174" y="198"/>
                  </a:lnTo>
                  <a:lnTo>
                    <a:pt x="188" y="187"/>
                  </a:lnTo>
                  <a:lnTo>
                    <a:pt x="201" y="171"/>
                  </a:lnTo>
                  <a:lnTo>
                    <a:pt x="209" y="155"/>
                  </a:lnTo>
                  <a:lnTo>
                    <a:pt x="214" y="136"/>
                  </a:lnTo>
                  <a:lnTo>
                    <a:pt x="217" y="118"/>
                  </a:lnTo>
                  <a:lnTo>
                    <a:pt x="217" y="118"/>
                  </a:lnTo>
                  <a:lnTo>
                    <a:pt x="214" y="99"/>
                  </a:lnTo>
                  <a:lnTo>
                    <a:pt x="209" y="80"/>
                  </a:lnTo>
                  <a:lnTo>
                    <a:pt x="201" y="64"/>
                  </a:lnTo>
                  <a:lnTo>
                    <a:pt x="188" y="48"/>
                  </a:lnTo>
                  <a:lnTo>
                    <a:pt x="174" y="37"/>
                  </a:lnTo>
                  <a:lnTo>
                    <a:pt x="158" y="29"/>
                  </a:lnTo>
                  <a:lnTo>
                    <a:pt x="139" y="21"/>
                  </a:lnTo>
                  <a:lnTo>
                    <a:pt x="121" y="21"/>
                  </a:lnTo>
                  <a:lnTo>
                    <a:pt x="12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28" name="Freeform 424"/>
            <p:cNvSpPr/>
            <p:nvPr/>
          </p:nvSpPr>
          <p:spPr bwMode="auto">
            <a:xfrm>
              <a:off x="6532408" y="760422"/>
              <a:ext cx="230188" cy="225425"/>
            </a:xfrm>
            <a:custGeom>
              <a:avLst/>
              <a:gdLst>
                <a:gd name="T0" fmla="*/ 145 w 145"/>
                <a:gd name="T1" fmla="*/ 70 h 142"/>
                <a:gd name="T2" fmla="*/ 145 w 145"/>
                <a:gd name="T3" fmla="*/ 70 h 142"/>
                <a:gd name="T4" fmla="*/ 142 w 145"/>
                <a:gd name="T5" fmla="*/ 86 h 142"/>
                <a:gd name="T6" fmla="*/ 140 w 145"/>
                <a:gd name="T7" fmla="*/ 99 h 142"/>
                <a:gd name="T8" fmla="*/ 132 w 145"/>
                <a:gd name="T9" fmla="*/ 110 h 142"/>
                <a:gd name="T10" fmla="*/ 124 w 145"/>
                <a:gd name="T11" fmla="*/ 121 h 142"/>
                <a:gd name="T12" fmla="*/ 113 w 145"/>
                <a:gd name="T13" fmla="*/ 131 h 142"/>
                <a:gd name="T14" fmla="*/ 99 w 145"/>
                <a:gd name="T15" fmla="*/ 137 h 142"/>
                <a:gd name="T16" fmla="*/ 86 w 145"/>
                <a:gd name="T17" fmla="*/ 142 h 142"/>
                <a:gd name="T18" fmla="*/ 73 w 145"/>
                <a:gd name="T19" fmla="*/ 142 h 142"/>
                <a:gd name="T20" fmla="*/ 73 w 145"/>
                <a:gd name="T21" fmla="*/ 142 h 142"/>
                <a:gd name="T22" fmla="*/ 59 w 145"/>
                <a:gd name="T23" fmla="*/ 142 h 142"/>
                <a:gd name="T24" fmla="*/ 46 w 145"/>
                <a:gd name="T25" fmla="*/ 137 h 142"/>
                <a:gd name="T26" fmla="*/ 32 w 145"/>
                <a:gd name="T27" fmla="*/ 131 h 142"/>
                <a:gd name="T28" fmla="*/ 22 w 145"/>
                <a:gd name="T29" fmla="*/ 121 h 142"/>
                <a:gd name="T30" fmla="*/ 14 w 145"/>
                <a:gd name="T31" fmla="*/ 110 h 142"/>
                <a:gd name="T32" fmla="*/ 6 w 145"/>
                <a:gd name="T33" fmla="*/ 99 h 142"/>
                <a:gd name="T34" fmla="*/ 3 w 145"/>
                <a:gd name="T35" fmla="*/ 86 h 142"/>
                <a:gd name="T36" fmla="*/ 0 w 145"/>
                <a:gd name="T37" fmla="*/ 70 h 142"/>
                <a:gd name="T38" fmla="*/ 0 w 145"/>
                <a:gd name="T39" fmla="*/ 70 h 142"/>
                <a:gd name="T40" fmla="*/ 3 w 145"/>
                <a:gd name="T41" fmla="*/ 56 h 142"/>
                <a:gd name="T42" fmla="*/ 6 w 145"/>
                <a:gd name="T43" fmla="*/ 43 h 142"/>
                <a:gd name="T44" fmla="*/ 14 w 145"/>
                <a:gd name="T45" fmla="*/ 32 h 142"/>
                <a:gd name="T46" fmla="*/ 22 w 145"/>
                <a:gd name="T47" fmla="*/ 21 h 142"/>
                <a:gd name="T48" fmla="*/ 32 w 145"/>
                <a:gd name="T49" fmla="*/ 11 h 142"/>
                <a:gd name="T50" fmla="*/ 46 w 145"/>
                <a:gd name="T51" fmla="*/ 5 h 142"/>
                <a:gd name="T52" fmla="*/ 59 w 145"/>
                <a:gd name="T53" fmla="*/ 0 h 142"/>
                <a:gd name="T54" fmla="*/ 73 w 145"/>
                <a:gd name="T55" fmla="*/ 0 h 142"/>
                <a:gd name="T56" fmla="*/ 73 w 145"/>
                <a:gd name="T57" fmla="*/ 0 h 142"/>
                <a:gd name="T58" fmla="*/ 86 w 145"/>
                <a:gd name="T59" fmla="*/ 0 h 142"/>
                <a:gd name="T60" fmla="*/ 99 w 145"/>
                <a:gd name="T61" fmla="*/ 5 h 142"/>
                <a:gd name="T62" fmla="*/ 113 w 145"/>
                <a:gd name="T63" fmla="*/ 11 h 142"/>
                <a:gd name="T64" fmla="*/ 124 w 145"/>
                <a:gd name="T65" fmla="*/ 21 h 142"/>
                <a:gd name="T66" fmla="*/ 132 w 145"/>
                <a:gd name="T67" fmla="*/ 32 h 142"/>
                <a:gd name="T68" fmla="*/ 140 w 145"/>
                <a:gd name="T69" fmla="*/ 43 h 142"/>
                <a:gd name="T70" fmla="*/ 142 w 145"/>
                <a:gd name="T71" fmla="*/ 56 h 142"/>
                <a:gd name="T72" fmla="*/ 145 w 145"/>
                <a:gd name="T73" fmla="*/ 70 h 142"/>
                <a:gd name="T74" fmla="*/ 145 w 145"/>
                <a:gd name="T75" fmla="*/ 7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142">
                  <a:moveTo>
                    <a:pt x="145" y="70"/>
                  </a:moveTo>
                  <a:lnTo>
                    <a:pt x="145" y="70"/>
                  </a:lnTo>
                  <a:lnTo>
                    <a:pt x="142" y="86"/>
                  </a:lnTo>
                  <a:lnTo>
                    <a:pt x="140" y="99"/>
                  </a:lnTo>
                  <a:lnTo>
                    <a:pt x="132" y="110"/>
                  </a:lnTo>
                  <a:lnTo>
                    <a:pt x="124" y="121"/>
                  </a:lnTo>
                  <a:lnTo>
                    <a:pt x="113" y="131"/>
                  </a:lnTo>
                  <a:lnTo>
                    <a:pt x="99" y="137"/>
                  </a:lnTo>
                  <a:lnTo>
                    <a:pt x="86" y="142"/>
                  </a:lnTo>
                  <a:lnTo>
                    <a:pt x="73" y="142"/>
                  </a:lnTo>
                  <a:lnTo>
                    <a:pt x="73" y="142"/>
                  </a:lnTo>
                  <a:lnTo>
                    <a:pt x="59" y="142"/>
                  </a:lnTo>
                  <a:lnTo>
                    <a:pt x="46" y="137"/>
                  </a:lnTo>
                  <a:lnTo>
                    <a:pt x="32" y="131"/>
                  </a:lnTo>
                  <a:lnTo>
                    <a:pt x="22" y="121"/>
                  </a:lnTo>
                  <a:lnTo>
                    <a:pt x="14" y="110"/>
                  </a:lnTo>
                  <a:lnTo>
                    <a:pt x="6" y="99"/>
                  </a:lnTo>
                  <a:lnTo>
                    <a:pt x="3" y="8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3" y="56"/>
                  </a:lnTo>
                  <a:lnTo>
                    <a:pt x="6" y="43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2" y="11"/>
                  </a:lnTo>
                  <a:lnTo>
                    <a:pt x="46" y="5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6" y="0"/>
                  </a:lnTo>
                  <a:lnTo>
                    <a:pt x="99" y="5"/>
                  </a:lnTo>
                  <a:lnTo>
                    <a:pt x="113" y="11"/>
                  </a:lnTo>
                  <a:lnTo>
                    <a:pt x="124" y="21"/>
                  </a:lnTo>
                  <a:lnTo>
                    <a:pt x="132" y="32"/>
                  </a:lnTo>
                  <a:lnTo>
                    <a:pt x="140" y="43"/>
                  </a:lnTo>
                  <a:lnTo>
                    <a:pt x="142" y="56"/>
                  </a:lnTo>
                  <a:lnTo>
                    <a:pt x="145" y="70"/>
                  </a:lnTo>
                  <a:lnTo>
                    <a:pt x="145" y="70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425"/>
            <p:cNvSpPr>
              <a:spLocks noEditPoints="1"/>
            </p:cNvSpPr>
            <p:nvPr/>
          </p:nvSpPr>
          <p:spPr bwMode="auto">
            <a:xfrm>
              <a:off x="6524471" y="752484"/>
              <a:ext cx="246062" cy="241300"/>
            </a:xfrm>
            <a:custGeom>
              <a:avLst/>
              <a:gdLst>
                <a:gd name="T0" fmla="*/ 78 w 155"/>
                <a:gd name="T1" fmla="*/ 152 h 152"/>
                <a:gd name="T2" fmla="*/ 48 w 155"/>
                <a:gd name="T3" fmla="*/ 147 h 152"/>
                <a:gd name="T4" fmla="*/ 24 w 155"/>
                <a:gd name="T5" fmla="*/ 131 h 152"/>
                <a:gd name="T6" fmla="*/ 8 w 155"/>
                <a:gd name="T7" fmla="*/ 107 h 152"/>
                <a:gd name="T8" fmla="*/ 0 w 155"/>
                <a:gd name="T9" fmla="*/ 75 h 152"/>
                <a:gd name="T10" fmla="*/ 3 w 155"/>
                <a:gd name="T11" fmla="*/ 61 h 152"/>
                <a:gd name="T12" fmla="*/ 13 w 155"/>
                <a:gd name="T13" fmla="*/ 32 h 152"/>
                <a:gd name="T14" fmla="*/ 35 w 155"/>
                <a:gd name="T15" fmla="*/ 13 h 152"/>
                <a:gd name="T16" fmla="*/ 62 w 155"/>
                <a:gd name="T17" fmla="*/ 0 h 152"/>
                <a:gd name="T18" fmla="*/ 78 w 155"/>
                <a:gd name="T19" fmla="*/ 0 h 152"/>
                <a:gd name="T20" fmla="*/ 107 w 155"/>
                <a:gd name="T21" fmla="*/ 5 h 152"/>
                <a:gd name="T22" fmla="*/ 131 w 155"/>
                <a:gd name="T23" fmla="*/ 21 h 152"/>
                <a:gd name="T24" fmla="*/ 147 w 155"/>
                <a:gd name="T25" fmla="*/ 45 h 152"/>
                <a:gd name="T26" fmla="*/ 155 w 155"/>
                <a:gd name="T27" fmla="*/ 75 h 152"/>
                <a:gd name="T28" fmla="*/ 153 w 155"/>
                <a:gd name="T29" fmla="*/ 91 h 152"/>
                <a:gd name="T30" fmla="*/ 142 w 155"/>
                <a:gd name="T31" fmla="*/ 118 h 152"/>
                <a:gd name="T32" fmla="*/ 121 w 155"/>
                <a:gd name="T33" fmla="*/ 139 h 152"/>
                <a:gd name="T34" fmla="*/ 94 w 155"/>
                <a:gd name="T35" fmla="*/ 152 h 152"/>
                <a:gd name="T36" fmla="*/ 78 w 155"/>
                <a:gd name="T37" fmla="*/ 152 h 152"/>
                <a:gd name="T38" fmla="*/ 78 w 155"/>
                <a:gd name="T39" fmla="*/ 10 h 152"/>
                <a:gd name="T40" fmla="*/ 51 w 155"/>
                <a:gd name="T41" fmla="*/ 16 h 152"/>
                <a:gd name="T42" fmla="*/ 32 w 155"/>
                <a:gd name="T43" fmla="*/ 29 h 152"/>
                <a:gd name="T44" fmla="*/ 16 w 155"/>
                <a:gd name="T45" fmla="*/ 51 h 152"/>
                <a:gd name="T46" fmla="*/ 11 w 155"/>
                <a:gd name="T47" fmla="*/ 75 h 152"/>
                <a:gd name="T48" fmla="*/ 13 w 155"/>
                <a:gd name="T49" fmla="*/ 88 h 152"/>
                <a:gd name="T50" fmla="*/ 24 w 155"/>
                <a:gd name="T51" fmla="*/ 112 h 152"/>
                <a:gd name="T52" fmla="*/ 40 w 155"/>
                <a:gd name="T53" fmla="*/ 131 h 152"/>
                <a:gd name="T54" fmla="*/ 64 w 155"/>
                <a:gd name="T55" fmla="*/ 142 h 152"/>
                <a:gd name="T56" fmla="*/ 78 w 155"/>
                <a:gd name="T57" fmla="*/ 142 h 152"/>
                <a:gd name="T58" fmla="*/ 104 w 155"/>
                <a:gd name="T59" fmla="*/ 136 h 152"/>
                <a:gd name="T60" fmla="*/ 123 w 155"/>
                <a:gd name="T61" fmla="*/ 123 h 152"/>
                <a:gd name="T62" fmla="*/ 139 w 155"/>
                <a:gd name="T63" fmla="*/ 101 h 152"/>
                <a:gd name="T64" fmla="*/ 145 w 155"/>
                <a:gd name="T65" fmla="*/ 75 h 152"/>
                <a:gd name="T66" fmla="*/ 142 w 155"/>
                <a:gd name="T67" fmla="*/ 61 h 152"/>
                <a:gd name="T68" fmla="*/ 131 w 155"/>
                <a:gd name="T69" fmla="*/ 40 h 152"/>
                <a:gd name="T70" fmla="*/ 115 w 155"/>
                <a:gd name="T71" fmla="*/ 21 h 152"/>
                <a:gd name="T72" fmla="*/ 91 w 155"/>
                <a:gd name="T73" fmla="*/ 10 h 152"/>
                <a:gd name="T74" fmla="*/ 78 w 155"/>
                <a:gd name="T75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152">
                  <a:moveTo>
                    <a:pt x="78" y="152"/>
                  </a:moveTo>
                  <a:lnTo>
                    <a:pt x="78" y="152"/>
                  </a:lnTo>
                  <a:lnTo>
                    <a:pt x="62" y="152"/>
                  </a:lnTo>
                  <a:lnTo>
                    <a:pt x="48" y="147"/>
                  </a:lnTo>
                  <a:lnTo>
                    <a:pt x="35" y="139"/>
                  </a:lnTo>
                  <a:lnTo>
                    <a:pt x="24" y="131"/>
                  </a:lnTo>
                  <a:lnTo>
                    <a:pt x="13" y="118"/>
                  </a:lnTo>
                  <a:lnTo>
                    <a:pt x="8" y="107"/>
                  </a:lnTo>
                  <a:lnTo>
                    <a:pt x="3" y="9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8" y="45"/>
                  </a:lnTo>
                  <a:lnTo>
                    <a:pt x="13" y="32"/>
                  </a:lnTo>
                  <a:lnTo>
                    <a:pt x="24" y="21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21" y="13"/>
                  </a:lnTo>
                  <a:lnTo>
                    <a:pt x="131" y="21"/>
                  </a:lnTo>
                  <a:lnTo>
                    <a:pt x="142" y="32"/>
                  </a:lnTo>
                  <a:lnTo>
                    <a:pt x="147" y="45"/>
                  </a:lnTo>
                  <a:lnTo>
                    <a:pt x="153" y="61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3" y="91"/>
                  </a:lnTo>
                  <a:lnTo>
                    <a:pt x="147" y="107"/>
                  </a:lnTo>
                  <a:lnTo>
                    <a:pt x="142" y="118"/>
                  </a:lnTo>
                  <a:lnTo>
                    <a:pt x="131" y="131"/>
                  </a:lnTo>
                  <a:lnTo>
                    <a:pt x="121" y="139"/>
                  </a:lnTo>
                  <a:lnTo>
                    <a:pt x="107" y="147"/>
                  </a:lnTo>
                  <a:lnTo>
                    <a:pt x="94" y="152"/>
                  </a:lnTo>
                  <a:lnTo>
                    <a:pt x="78" y="152"/>
                  </a:lnTo>
                  <a:lnTo>
                    <a:pt x="78" y="152"/>
                  </a:lnTo>
                  <a:close/>
                  <a:moveTo>
                    <a:pt x="78" y="10"/>
                  </a:moveTo>
                  <a:lnTo>
                    <a:pt x="78" y="10"/>
                  </a:lnTo>
                  <a:lnTo>
                    <a:pt x="64" y="10"/>
                  </a:lnTo>
                  <a:lnTo>
                    <a:pt x="51" y="16"/>
                  </a:lnTo>
                  <a:lnTo>
                    <a:pt x="40" y="21"/>
                  </a:lnTo>
                  <a:lnTo>
                    <a:pt x="32" y="29"/>
                  </a:lnTo>
                  <a:lnTo>
                    <a:pt x="24" y="40"/>
                  </a:lnTo>
                  <a:lnTo>
                    <a:pt x="16" y="51"/>
                  </a:lnTo>
                  <a:lnTo>
                    <a:pt x="13" y="61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88"/>
                  </a:lnTo>
                  <a:lnTo>
                    <a:pt x="16" y="101"/>
                  </a:lnTo>
                  <a:lnTo>
                    <a:pt x="24" y="112"/>
                  </a:lnTo>
                  <a:lnTo>
                    <a:pt x="32" y="123"/>
                  </a:lnTo>
                  <a:lnTo>
                    <a:pt x="40" y="131"/>
                  </a:lnTo>
                  <a:lnTo>
                    <a:pt x="51" y="136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78" y="142"/>
                  </a:lnTo>
                  <a:lnTo>
                    <a:pt x="91" y="142"/>
                  </a:lnTo>
                  <a:lnTo>
                    <a:pt x="104" y="136"/>
                  </a:lnTo>
                  <a:lnTo>
                    <a:pt x="115" y="131"/>
                  </a:lnTo>
                  <a:lnTo>
                    <a:pt x="123" y="123"/>
                  </a:lnTo>
                  <a:lnTo>
                    <a:pt x="131" y="112"/>
                  </a:lnTo>
                  <a:lnTo>
                    <a:pt x="139" y="101"/>
                  </a:lnTo>
                  <a:lnTo>
                    <a:pt x="142" y="88"/>
                  </a:lnTo>
                  <a:lnTo>
                    <a:pt x="145" y="75"/>
                  </a:lnTo>
                  <a:lnTo>
                    <a:pt x="145" y="75"/>
                  </a:lnTo>
                  <a:lnTo>
                    <a:pt x="142" y="61"/>
                  </a:lnTo>
                  <a:lnTo>
                    <a:pt x="139" y="51"/>
                  </a:lnTo>
                  <a:lnTo>
                    <a:pt x="131" y="40"/>
                  </a:lnTo>
                  <a:lnTo>
                    <a:pt x="123" y="29"/>
                  </a:lnTo>
                  <a:lnTo>
                    <a:pt x="115" y="21"/>
                  </a:lnTo>
                  <a:lnTo>
                    <a:pt x="104" y="16"/>
                  </a:lnTo>
                  <a:lnTo>
                    <a:pt x="91" y="10"/>
                  </a:lnTo>
                  <a:lnTo>
                    <a:pt x="78" y="1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30" name="Freeform 426"/>
            <p:cNvSpPr/>
            <p:nvPr/>
          </p:nvSpPr>
          <p:spPr bwMode="auto">
            <a:xfrm>
              <a:off x="7251545" y="1062046"/>
              <a:ext cx="217487" cy="217487"/>
            </a:xfrm>
            <a:custGeom>
              <a:avLst/>
              <a:gdLst>
                <a:gd name="T0" fmla="*/ 137 w 137"/>
                <a:gd name="T1" fmla="*/ 70 h 137"/>
                <a:gd name="T2" fmla="*/ 137 w 137"/>
                <a:gd name="T3" fmla="*/ 70 h 137"/>
                <a:gd name="T4" fmla="*/ 134 w 137"/>
                <a:gd name="T5" fmla="*/ 83 h 137"/>
                <a:gd name="T6" fmla="*/ 132 w 137"/>
                <a:gd name="T7" fmla="*/ 94 h 137"/>
                <a:gd name="T8" fmla="*/ 124 w 137"/>
                <a:gd name="T9" fmla="*/ 108 h 137"/>
                <a:gd name="T10" fmla="*/ 116 w 137"/>
                <a:gd name="T11" fmla="*/ 116 h 137"/>
                <a:gd name="T12" fmla="*/ 105 w 137"/>
                <a:gd name="T13" fmla="*/ 124 h 137"/>
                <a:gd name="T14" fmla="*/ 94 w 137"/>
                <a:gd name="T15" fmla="*/ 132 h 137"/>
                <a:gd name="T16" fmla="*/ 81 w 137"/>
                <a:gd name="T17" fmla="*/ 134 h 137"/>
                <a:gd name="T18" fmla="*/ 67 w 137"/>
                <a:gd name="T19" fmla="*/ 137 h 137"/>
                <a:gd name="T20" fmla="*/ 67 w 137"/>
                <a:gd name="T21" fmla="*/ 137 h 137"/>
                <a:gd name="T22" fmla="*/ 54 w 137"/>
                <a:gd name="T23" fmla="*/ 134 h 137"/>
                <a:gd name="T24" fmla="*/ 41 w 137"/>
                <a:gd name="T25" fmla="*/ 132 h 137"/>
                <a:gd name="T26" fmla="*/ 30 w 137"/>
                <a:gd name="T27" fmla="*/ 124 h 137"/>
                <a:gd name="T28" fmla="*/ 19 w 137"/>
                <a:gd name="T29" fmla="*/ 116 h 137"/>
                <a:gd name="T30" fmla="*/ 11 w 137"/>
                <a:gd name="T31" fmla="*/ 108 h 137"/>
                <a:gd name="T32" fmla="*/ 6 w 137"/>
                <a:gd name="T33" fmla="*/ 94 h 137"/>
                <a:gd name="T34" fmla="*/ 3 w 137"/>
                <a:gd name="T35" fmla="*/ 83 h 137"/>
                <a:gd name="T36" fmla="*/ 0 w 137"/>
                <a:gd name="T37" fmla="*/ 70 h 137"/>
                <a:gd name="T38" fmla="*/ 0 w 137"/>
                <a:gd name="T39" fmla="*/ 70 h 137"/>
                <a:gd name="T40" fmla="*/ 3 w 137"/>
                <a:gd name="T41" fmla="*/ 54 h 137"/>
                <a:gd name="T42" fmla="*/ 6 w 137"/>
                <a:gd name="T43" fmla="*/ 43 h 137"/>
                <a:gd name="T44" fmla="*/ 11 w 137"/>
                <a:gd name="T45" fmla="*/ 30 h 137"/>
                <a:gd name="T46" fmla="*/ 19 w 137"/>
                <a:gd name="T47" fmla="*/ 22 h 137"/>
                <a:gd name="T48" fmla="*/ 30 w 137"/>
                <a:gd name="T49" fmla="*/ 14 h 137"/>
                <a:gd name="T50" fmla="*/ 41 w 137"/>
                <a:gd name="T51" fmla="*/ 6 h 137"/>
                <a:gd name="T52" fmla="*/ 54 w 137"/>
                <a:gd name="T53" fmla="*/ 3 h 137"/>
                <a:gd name="T54" fmla="*/ 67 w 137"/>
                <a:gd name="T55" fmla="*/ 0 h 137"/>
                <a:gd name="T56" fmla="*/ 67 w 137"/>
                <a:gd name="T57" fmla="*/ 0 h 137"/>
                <a:gd name="T58" fmla="*/ 81 w 137"/>
                <a:gd name="T59" fmla="*/ 3 h 137"/>
                <a:gd name="T60" fmla="*/ 94 w 137"/>
                <a:gd name="T61" fmla="*/ 6 h 137"/>
                <a:gd name="T62" fmla="*/ 105 w 137"/>
                <a:gd name="T63" fmla="*/ 14 h 137"/>
                <a:gd name="T64" fmla="*/ 116 w 137"/>
                <a:gd name="T65" fmla="*/ 22 h 137"/>
                <a:gd name="T66" fmla="*/ 124 w 137"/>
                <a:gd name="T67" fmla="*/ 30 h 137"/>
                <a:gd name="T68" fmla="*/ 132 w 137"/>
                <a:gd name="T69" fmla="*/ 43 h 137"/>
                <a:gd name="T70" fmla="*/ 134 w 137"/>
                <a:gd name="T71" fmla="*/ 54 h 137"/>
                <a:gd name="T72" fmla="*/ 137 w 137"/>
                <a:gd name="T73" fmla="*/ 70 h 137"/>
                <a:gd name="T74" fmla="*/ 137 w 137"/>
                <a:gd name="T75" fmla="*/ 7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137">
                  <a:moveTo>
                    <a:pt x="137" y="70"/>
                  </a:moveTo>
                  <a:lnTo>
                    <a:pt x="137" y="70"/>
                  </a:lnTo>
                  <a:lnTo>
                    <a:pt x="134" y="83"/>
                  </a:lnTo>
                  <a:lnTo>
                    <a:pt x="132" y="94"/>
                  </a:lnTo>
                  <a:lnTo>
                    <a:pt x="124" y="108"/>
                  </a:lnTo>
                  <a:lnTo>
                    <a:pt x="116" y="116"/>
                  </a:lnTo>
                  <a:lnTo>
                    <a:pt x="105" y="124"/>
                  </a:lnTo>
                  <a:lnTo>
                    <a:pt x="94" y="132"/>
                  </a:lnTo>
                  <a:lnTo>
                    <a:pt x="81" y="134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54" y="134"/>
                  </a:lnTo>
                  <a:lnTo>
                    <a:pt x="41" y="132"/>
                  </a:lnTo>
                  <a:lnTo>
                    <a:pt x="30" y="124"/>
                  </a:lnTo>
                  <a:lnTo>
                    <a:pt x="19" y="116"/>
                  </a:lnTo>
                  <a:lnTo>
                    <a:pt x="11" y="108"/>
                  </a:lnTo>
                  <a:lnTo>
                    <a:pt x="6" y="94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3" y="54"/>
                  </a:lnTo>
                  <a:lnTo>
                    <a:pt x="6" y="43"/>
                  </a:lnTo>
                  <a:lnTo>
                    <a:pt x="11" y="30"/>
                  </a:lnTo>
                  <a:lnTo>
                    <a:pt x="19" y="22"/>
                  </a:lnTo>
                  <a:lnTo>
                    <a:pt x="30" y="14"/>
                  </a:lnTo>
                  <a:lnTo>
                    <a:pt x="41" y="6"/>
                  </a:lnTo>
                  <a:lnTo>
                    <a:pt x="54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1" y="3"/>
                  </a:lnTo>
                  <a:lnTo>
                    <a:pt x="94" y="6"/>
                  </a:lnTo>
                  <a:lnTo>
                    <a:pt x="105" y="14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2" y="43"/>
                  </a:lnTo>
                  <a:lnTo>
                    <a:pt x="134" y="54"/>
                  </a:lnTo>
                  <a:lnTo>
                    <a:pt x="137" y="70"/>
                  </a:lnTo>
                  <a:lnTo>
                    <a:pt x="137" y="70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427"/>
            <p:cNvSpPr>
              <a:spLocks noEditPoints="1"/>
            </p:cNvSpPr>
            <p:nvPr/>
          </p:nvSpPr>
          <p:spPr bwMode="auto">
            <a:xfrm>
              <a:off x="7243607" y="1054109"/>
              <a:ext cx="234950" cy="233364"/>
            </a:xfrm>
            <a:custGeom>
              <a:avLst/>
              <a:gdLst>
                <a:gd name="T0" fmla="*/ 72 w 148"/>
                <a:gd name="T1" fmla="*/ 147 h 147"/>
                <a:gd name="T2" fmla="*/ 46 w 148"/>
                <a:gd name="T3" fmla="*/ 142 h 147"/>
                <a:gd name="T4" fmla="*/ 21 w 148"/>
                <a:gd name="T5" fmla="*/ 126 h 147"/>
                <a:gd name="T6" fmla="*/ 5 w 148"/>
                <a:gd name="T7" fmla="*/ 102 h 147"/>
                <a:gd name="T8" fmla="*/ 0 w 148"/>
                <a:gd name="T9" fmla="*/ 75 h 147"/>
                <a:gd name="T10" fmla="*/ 3 w 148"/>
                <a:gd name="T11" fmla="*/ 59 h 147"/>
                <a:gd name="T12" fmla="*/ 13 w 148"/>
                <a:gd name="T13" fmla="*/ 32 h 147"/>
                <a:gd name="T14" fmla="*/ 32 w 148"/>
                <a:gd name="T15" fmla="*/ 13 h 147"/>
                <a:gd name="T16" fmla="*/ 59 w 148"/>
                <a:gd name="T17" fmla="*/ 3 h 147"/>
                <a:gd name="T18" fmla="*/ 72 w 148"/>
                <a:gd name="T19" fmla="*/ 0 h 147"/>
                <a:gd name="T20" fmla="*/ 102 w 148"/>
                <a:gd name="T21" fmla="*/ 5 h 147"/>
                <a:gd name="T22" fmla="*/ 126 w 148"/>
                <a:gd name="T23" fmla="*/ 21 h 147"/>
                <a:gd name="T24" fmla="*/ 139 w 148"/>
                <a:gd name="T25" fmla="*/ 46 h 147"/>
                <a:gd name="T26" fmla="*/ 148 w 148"/>
                <a:gd name="T27" fmla="*/ 75 h 147"/>
                <a:gd name="T28" fmla="*/ 145 w 148"/>
                <a:gd name="T29" fmla="*/ 88 h 147"/>
                <a:gd name="T30" fmla="*/ 134 w 148"/>
                <a:gd name="T31" fmla="*/ 115 h 147"/>
                <a:gd name="T32" fmla="*/ 115 w 148"/>
                <a:gd name="T33" fmla="*/ 134 h 147"/>
                <a:gd name="T34" fmla="*/ 89 w 148"/>
                <a:gd name="T35" fmla="*/ 145 h 147"/>
                <a:gd name="T36" fmla="*/ 72 w 148"/>
                <a:gd name="T37" fmla="*/ 147 h 147"/>
                <a:gd name="T38" fmla="*/ 72 w 148"/>
                <a:gd name="T39" fmla="*/ 11 h 147"/>
                <a:gd name="T40" fmla="*/ 48 w 148"/>
                <a:gd name="T41" fmla="*/ 16 h 147"/>
                <a:gd name="T42" fmla="*/ 30 w 148"/>
                <a:gd name="T43" fmla="*/ 29 h 147"/>
                <a:gd name="T44" fmla="*/ 16 w 148"/>
                <a:gd name="T45" fmla="*/ 48 h 147"/>
                <a:gd name="T46" fmla="*/ 11 w 148"/>
                <a:gd name="T47" fmla="*/ 75 h 147"/>
                <a:gd name="T48" fmla="*/ 11 w 148"/>
                <a:gd name="T49" fmla="*/ 86 h 147"/>
                <a:gd name="T50" fmla="*/ 21 w 148"/>
                <a:gd name="T51" fmla="*/ 110 h 147"/>
                <a:gd name="T52" fmla="*/ 38 w 148"/>
                <a:gd name="T53" fmla="*/ 126 h 147"/>
                <a:gd name="T54" fmla="*/ 62 w 148"/>
                <a:gd name="T55" fmla="*/ 134 h 147"/>
                <a:gd name="T56" fmla="*/ 72 w 148"/>
                <a:gd name="T57" fmla="*/ 137 h 147"/>
                <a:gd name="T58" fmla="*/ 97 w 148"/>
                <a:gd name="T59" fmla="*/ 131 h 147"/>
                <a:gd name="T60" fmla="*/ 118 w 148"/>
                <a:gd name="T61" fmla="*/ 118 h 147"/>
                <a:gd name="T62" fmla="*/ 131 w 148"/>
                <a:gd name="T63" fmla="*/ 99 h 147"/>
                <a:gd name="T64" fmla="*/ 137 w 148"/>
                <a:gd name="T65" fmla="*/ 75 h 147"/>
                <a:gd name="T66" fmla="*/ 134 w 148"/>
                <a:gd name="T67" fmla="*/ 62 h 147"/>
                <a:gd name="T68" fmla="*/ 126 w 148"/>
                <a:gd name="T69" fmla="*/ 40 h 147"/>
                <a:gd name="T70" fmla="*/ 107 w 148"/>
                <a:gd name="T71" fmla="*/ 21 h 147"/>
                <a:gd name="T72" fmla="*/ 86 w 148"/>
                <a:gd name="T73" fmla="*/ 13 h 147"/>
                <a:gd name="T74" fmla="*/ 72 w 148"/>
                <a:gd name="T75" fmla="*/ 1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147">
                  <a:moveTo>
                    <a:pt x="72" y="147"/>
                  </a:moveTo>
                  <a:lnTo>
                    <a:pt x="72" y="147"/>
                  </a:lnTo>
                  <a:lnTo>
                    <a:pt x="59" y="145"/>
                  </a:lnTo>
                  <a:lnTo>
                    <a:pt x="46" y="142"/>
                  </a:lnTo>
                  <a:lnTo>
                    <a:pt x="32" y="134"/>
                  </a:lnTo>
                  <a:lnTo>
                    <a:pt x="21" y="126"/>
                  </a:lnTo>
                  <a:lnTo>
                    <a:pt x="13" y="115"/>
                  </a:lnTo>
                  <a:lnTo>
                    <a:pt x="5" y="102"/>
                  </a:lnTo>
                  <a:lnTo>
                    <a:pt x="3" y="8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" y="59"/>
                  </a:lnTo>
                  <a:lnTo>
                    <a:pt x="5" y="46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32" y="13"/>
                  </a:lnTo>
                  <a:lnTo>
                    <a:pt x="46" y="5"/>
                  </a:lnTo>
                  <a:lnTo>
                    <a:pt x="59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9" y="3"/>
                  </a:lnTo>
                  <a:lnTo>
                    <a:pt x="102" y="5"/>
                  </a:lnTo>
                  <a:lnTo>
                    <a:pt x="115" y="13"/>
                  </a:lnTo>
                  <a:lnTo>
                    <a:pt x="126" y="21"/>
                  </a:lnTo>
                  <a:lnTo>
                    <a:pt x="134" y="32"/>
                  </a:lnTo>
                  <a:lnTo>
                    <a:pt x="139" y="46"/>
                  </a:lnTo>
                  <a:lnTo>
                    <a:pt x="145" y="59"/>
                  </a:lnTo>
                  <a:lnTo>
                    <a:pt x="148" y="75"/>
                  </a:lnTo>
                  <a:lnTo>
                    <a:pt x="148" y="75"/>
                  </a:lnTo>
                  <a:lnTo>
                    <a:pt x="145" y="88"/>
                  </a:lnTo>
                  <a:lnTo>
                    <a:pt x="139" y="102"/>
                  </a:lnTo>
                  <a:lnTo>
                    <a:pt x="134" y="115"/>
                  </a:lnTo>
                  <a:lnTo>
                    <a:pt x="126" y="126"/>
                  </a:lnTo>
                  <a:lnTo>
                    <a:pt x="115" y="134"/>
                  </a:lnTo>
                  <a:lnTo>
                    <a:pt x="102" y="142"/>
                  </a:lnTo>
                  <a:lnTo>
                    <a:pt x="89" y="145"/>
                  </a:lnTo>
                  <a:lnTo>
                    <a:pt x="72" y="147"/>
                  </a:lnTo>
                  <a:lnTo>
                    <a:pt x="72" y="147"/>
                  </a:lnTo>
                  <a:close/>
                  <a:moveTo>
                    <a:pt x="72" y="11"/>
                  </a:moveTo>
                  <a:lnTo>
                    <a:pt x="72" y="11"/>
                  </a:lnTo>
                  <a:lnTo>
                    <a:pt x="62" y="13"/>
                  </a:lnTo>
                  <a:lnTo>
                    <a:pt x="48" y="16"/>
                  </a:lnTo>
                  <a:lnTo>
                    <a:pt x="38" y="21"/>
                  </a:lnTo>
                  <a:lnTo>
                    <a:pt x="30" y="29"/>
                  </a:lnTo>
                  <a:lnTo>
                    <a:pt x="21" y="40"/>
                  </a:lnTo>
                  <a:lnTo>
                    <a:pt x="16" y="48"/>
                  </a:lnTo>
                  <a:lnTo>
                    <a:pt x="11" y="62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1" y="86"/>
                  </a:lnTo>
                  <a:lnTo>
                    <a:pt x="16" y="99"/>
                  </a:lnTo>
                  <a:lnTo>
                    <a:pt x="21" y="110"/>
                  </a:lnTo>
                  <a:lnTo>
                    <a:pt x="30" y="118"/>
                  </a:lnTo>
                  <a:lnTo>
                    <a:pt x="38" y="126"/>
                  </a:lnTo>
                  <a:lnTo>
                    <a:pt x="48" y="131"/>
                  </a:lnTo>
                  <a:lnTo>
                    <a:pt x="62" y="134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86" y="134"/>
                  </a:lnTo>
                  <a:lnTo>
                    <a:pt x="97" y="131"/>
                  </a:lnTo>
                  <a:lnTo>
                    <a:pt x="107" y="126"/>
                  </a:lnTo>
                  <a:lnTo>
                    <a:pt x="118" y="118"/>
                  </a:lnTo>
                  <a:lnTo>
                    <a:pt x="126" y="110"/>
                  </a:lnTo>
                  <a:lnTo>
                    <a:pt x="131" y="99"/>
                  </a:lnTo>
                  <a:lnTo>
                    <a:pt x="134" y="86"/>
                  </a:lnTo>
                  <a:lnTo>
                    <a:pt x="137" y="75"/>
                  </a:lnTo>
                  <a:lnTo>
                    <a:pt x="137" y="75"/>
                  </a:lnTo>
                  <a:lnTo>
                    <a:pt x="134" y="62"/>
                  </a:lnTo>
                  <a:lnTo>
                    <a:pt x="131" y="48"/>
                  </a:lnTo>
                  <a:lnTo>
                    <a:pt x="126" y="40"/>
                  </a:lnTo>
                  <a:lnTo>
                    <a:pt x="118" y="29"/>
                  </a:lnTo>
                  <a:lnTo>
                    <a:pt x="107" y="21"/>
                  </a:lnTo>
                  <a:lnTo>
                    <a:pt x="97" y="16"/>
                  </a:lnTo>
                  <a:lnTo>
                    <a:pt x="86" y="13"/>
                  </a:lnTo>
                  <a:lnTo>
                    <a:pt x="72" y="11"/>
                  </a:lnTo>
                  <a:lnTo>
                    <a:pt x="7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32" name="Freeform 428"/>
            <p:cNvSpPr/>
            <p:nvPr/>
          </p:nvSpPr>
          <p:spPr bwMode="auto">
            <a:xfrm>
              <a:off x="7800820" y="1527184"/>
              <a:ext cx="268287" cy="271463"/>
            </a:xfrm>
            <a:custGeom>
              <a:avLst/>
              <a:gdLst>
                <a:gd name="T0" fmla="*/ 169 w 169"/>
                <a:gd name="T1" fmla="*/ 85 h 171"/>
                <a:gd name="T2" fmla="*/ 169 w 169"/>
                <a:gd name="T3" fmla="*/ 85 h 171"/>
                <a:gd name="T4" fmla="*/ 169 w 169"/>
                <a:gd name="T5" fmla="*/ 102 h 171"/>
                <a:gd name="T6" fmla="*/ 164 w 169"/>
                <a:gd name="T7" fmla="*/ 118 h 171"/>
                <a:gd name="T8" fmla="*/ 156 w 169"/>
                <a:gd name="T9" fmla="*/ 134 h 171"/>
                <a:gd name="T10" fmla="*/ 145 w 169"/>
                <a:gd name="T11" fmla="*/ 144 h 171"/>
                <a:gd name="T12" fmla="*/ 132 w 169"/>
                <a:gd name="T13" fmla="*/ 155 h 171"/>
                <a:gd name="T14" fmla="*/ 118 w 169"/>
                <a:gd name="T15" fmla="*/ 163 h 171"/>
                <a:gd name="T16" fmla="*/ 102 w 169"/>
                <a:gd name="T17" fmla="*/ 169 h 171"/>
                <a:gd name="T18" fmla="*/ 86 w 169"/>
                <a:gd name="T19" fmla="*/ 171 h 171"/>
                <a:gd name="T20" fmla="*/ 86 w 169"/>
                <a:gd name="T21" fmla="*/ 171 h 171"/>
                <a:gd name="T22" fmla="*/ 67 w 169"/>
                <a:gd name="T23" fmla="*/ 169 h 171"/>
                <a:gd name="T24" fmla="*/ 51 w 169"/>
                <a:gd name="T25" fmla="*/ 163 h 171"/>
                <a:gd name="T26" fmla="*/ 38 w 169"/>
                <a:gd name="T27" fmla="*/ 155 h 171"/>
                <a:gd name="T28" fmla="*/ 24 w 169"/>
                <a:gd name="T29" fmla="*/ 144 h 171"/>
                <a:gd name="T30" fmla="*/ 14 w 169"/>
                <a:gd name="T31" fmla="*/ 134 h 171"/>
                <a:gd name="T32" fmla="*/ 6 w 169"/>
                <a:gd name="T33" fmla="*/ 118 h 171"/>
                <a:gd name="T34" fmla="*/ 0 w 169"/>
                <a:gd name="T35" fmla="*/ 102 h 171"/>
                <a:gd name="T36" fmla="*/ 0 w 169"/>
                <a:gd name="T37" fmla="*/ 85 h 171"/>
                <a:gd name="T38" fmla="*/ 0 w 169"/>
                <a:gd name="T39" fmla="*/ 85 h 171"/>
                <a:gd name="T40" fmla="*/ 0 w 169"/>
                <a:gd name="T41" fmla="*/ 67 h 171"/>
                <a:gd name="T42" fmla="*/ 6 w 169"/>
                <a:gd name="T43" fmla="*/ 51 h 171"/>
                <a:gd name="T44" fmla="*/ 14 w 169"/>
                <a:gd name="T45" fmla="*/ 37 h 171"/>
                <a:gd name="T46" fmla="*/ 24 w 169"/>
                <a:gd name="T47" fmla="*/ 24 h 171"/>
                <a:gd name="T48" fmla="*/ 38 w 169"/>
                <a:gd name="T49" fmla="*/ 13 h 171"/>
                <a:gd name="T50" fmla="*/ 51 w 169"/>
                <a:gd name="T51" fmla="*/ 5 h 171"/>
                <a:gd name="T52" fmla="*/ 67 w 169"/>
                <a:gd name="T53" fmla="*/ 2 h 171"/>
                <a:gd name="T54" fmla="*/ 86 w 169"/>
                <a:gd name="T55" fmla="*/ 0 h 171"/>
                <a:gd name="T56" fmla="*/ 86 w 169"/>
                <a:gd name="T57" fmla="*/ 0 h 171"/>
                <a:gd name="T58" fmla="*/ 102 w 169"/>
                <a:gd name="T59" fmla="*/ 2 h 171"/>
                <a:gd name="T60" fmla="*/ 118 w 169"/>
                <a:gd name="T61" fmla="*/ 5 h 171"/>
                <a:gd name="T62" fmla="*/ 132 w 169"/>
                <a:gd name="T63" fmla="*/ 13 h 171"/>
                <a:gd name="T64" fmla="*/ 145 w 169"/>
                <a:gd name="T65" fmla="*/ 24 h 171"/>
                <a:gd name="T66" fmla="*/ 156 w 169"/>
                <a:gd name="T67" fmla="*/ 37 h 171"/>
                <a:gd name="T68" fmla="*/ 164 w 169"/>
                <a:gd name="T69" fmla="*/ 51 h 171"/>
                <a:gd name="T70" fmla="*/ 169 w 169"/>
                <a:gd name="T71" fmla="*/ 67 h 171"/>
                <a:gd name="T72" fmla="*/ 169 w 169"/>
                <a:gd name="T73" fmla="*/ 85 h 171"/>
                <a:gd name="T74" fmla="*/ 169 w 169"/>
                <a:gd name="T7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171">
                  <a:moveTo>
                    <a:pt x="169" y="85"/>
                  </a:moveTo>
                  <a:lnTo>
                    <a:pt x="169" y="85"/>
                  </a:lnTo>
                  <a:lnTo>
                    <a:pt x="169" y="102"/>
                  </a:lnTo>
                  <a:lnTo>
                    <a:pt x="164" y="118"/>
                  </a:lnTo>
                  <a:lnTo>
                    <a:pt x="156" y="134"/>
                  </a:lnTo>
                  <a:lnTo>
                    <a:pt x="145" y="144"/>
                  </a:lnTo>
                  <a:lnTo>
                    <a:pt x="132" y="155"/>
                  </a:lnTo>
                  <a:lnTo>
                    <a:pt x="118" y="163"/>
                  </a:lnTo>
                  <a:lnTo>
                    <a:pt x="102" y="169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67" y="169"/>
                  </a:lnTo>
                  <a:lnTo>
                    <a:pt x="51" y="163"/>
                  </a:lnTo>
                  <a:lnTo>
                    <a:pt x="38" y="155"/>
                  </a:lnTo>
                  <a:lnTo>
                    <a:pt x="24" y="144"/>
                  </a:lnTo>
                  <a:lnTo>
                    <a:pt x="14" y="134"/>
                  </a:lnTo>
                  <a:lnTo>
                    <a:pt x="6" y="118"/>
                  </a:lnTo>
                  <a:lnTo>
                    <a:pt x="0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67"/>
                  </a:lnTo>
                  <a:lnTo>
                    <a:pt x="6" y="51"/>
                  </a:lnTo>
                  <a:lnTo>
                    <a:pt x="14" y="37"/>
                  </a:lnTo>
                  <a:lnTo>
                    <a:pt x="24" y="24"/>
                  </a:lnTo>
                  <a:lnTo>
                    <a:pt x="38" y="13"/>
                  </a:lnTo>
                  <a:lnTo>
                    <a:pt x="51" y="5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2" y="13"/>
                  </a:lnTo>
                  <a:lnTo>
                    <a:pt x="145" y="24"/>
                  </a:lnTo>
                  <a:lnTo>
                    <a:pt x="156" y="37"/>
                  </a:lnTo>
                  <a:lnTo>
                    <a:pt x="164" y="51"/>
                  </a:lnTo>
                  <a:lnTo>
                    <a:pt x="169" y="67"/>
                  </a:lnTo>
                  <a:lnTo>
                    <a:pt x="169" y="85"/>
                  </a:lnTo>
                  <a:lnTo>
                    <a:pt x="169" y="85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429"/>
            <p:cNvSpPr>
              <a:spLocks noEditPoints="1"/>
            </p:cNvSpPr>
            <p:nvPr/>
          </p:nvSpPr>
          <p:spPr bwMode="auto">
            <a:xfrm>
              <a:off x="7792882" y="1517659"/>
              <a:ext cx="285750" cy="290512"/>
            </a:xfrm>
            <a:custGeom>
              <a:avLst/>
              <a:gdLst>
                <a:gd name="T0" fmla="*/ 91 w 180"/>
                <a:gd name="T1" fmla="*/ 183 h 183"/>
                <a:gd name="T2" fmla="*/ 56 w 180"/>
                <a:gd name="T3" fmla="*/ 175 h 183"/>
                <a:gd name="T4" fmla="*/ 27 w 180"/>
                <a:gd name="T5" fmla="*/ 156 h 183"/>
                <a:gd name="T6" fmla="*/ 8 w 180"/>
                <a:gd name="T7" fmla="*/ 126 h 183"/>
                <a:gd name="T8" fmla="*/ 0 w 180"/>
                <a:gd name="T9" fmla="*/ 91 h 183"/>
                <a:gd name="T10" fmla="*/ 3 w 180"/>
                <a:gd name="T11" fmla="*/ 73 h 183"/>
                <a:gd name="T12" fmla="*/ 16 w 180"/>
                <a:gd name="T13" fmla="*/ 41 h 183"/>
                <a:gd name="T14" fmla="*/ 40 w 180"/>
                <a:gd name="T15" fmla="*/ 16 h 183"/>
                <a:gd name="T16" fmla="*/ 72 w 180"/>
                <a:gd name="T17" fmla="*/ 3 h 183"/>
                <a:gd name="T18" fmla="*/ 91 w 180"/>
                <a:gd name="T19" fmla="*/ 0 h 183"/>
                <a:gd name="T20" fmla="*/ 126 w 180"/>
                <a:gd name="T21" fmla="*/ 8 h 183"/>
                <a:gd name="T22" fmla="*/ 155 w 180"/>
                <a:gd name="T23" fmla="*/ 27 h 183"/>
                <a:gd name="T24" fmla="*/ 174 w 180"/>
                <a:gd name="T25" fmla="*/ 57 h 183"/>
                <a:gd name="T26" fmla="*/ 180 w 180"/>
                <a:gd name="T27" fmla="*/ 91 h 183"/>
                <a:gd name="T28" fmla="*/ 180 w 180"/>
                <a:gd name="T29" fmla="*/ 110 h 183"/>
                <a:gd name="T30" fmla="*/ 166 w 180"/>
                <a:gd name="T31" fmla="*/ 142 h 183"/>
                <a:gd name="T32" fmla="*/ 142 w 180"/>
                <a:gd name="T33" fmla="*/ 167 h 183"/>
                <a:gd name="T34" fmla="*/ 107 w 180"/>
                <a:gd name="T35" fmla="*/ 180 h 183"/>
                <a:gd name="T36" fmla="*/ 91 w 180"/>
                <a:gd name="T37" fmla="*/ 183 h 183"/>
                <a:gd name="T38" fmla="*/ 91 w 180"/>
                <a:gd name="T39" fmla="*/ 11 h 183"/>
                <a:gd name="T40" fmla="*/ 59 w 180"/>
                <a:gd name="T41" fmla="*/ 16 h 183"/>
                <a:gd name="T42" fmla="*/ 35 w 180"/>
                <a:gd name="T43" fmla="*/ 35 h 183"/>
                <a:gd name="T44" fmla="*/ 16 w 180"/>
                <a:gd name="T45" fmla="*/ 59 h 183"/>
                <a:gd name="T46" fmla="*/ 11 w 180"/>
                <a:gd name="T47" fmla="*/ 91 h 183"/>
                <a:gd name="T48" fmla="*/ 11 w 180"/>
                <a:gd name="T49" fmla="*/ 108 h 183"/>
                <a:gd name="T50" fmla="*/ 24 w 180"/>
                <a:gd name="T51" fmla="*/ 134 h 183"/>
                <a:gd name="T52" fmla="*/ 46 w 180"/>
                <a:gd name="T53" fmla="*/ 159 h 183"/>
                <a:gd name="T54" fmla="*/ 75 w 180"/>
                <a:gd name="T55" fmla="*/ 169 h 183"/>
                <a:gd name="T56" fmla="*/ 91 w 180"/>
                <a:gd name="T57" fmla="*/ 172 h 183"/>
                <a:gd name="T58" fmla="*/ 121 w 180"/>
                <a:gd name="T59" fmla="*/ 164 h 183"/>
                <a:gd name="T60" fmla="*/ 147 w 180"/>
                <a:gd name="T61" fmla="*/ 148 h 183"/>
                <a:gd name="T62" fmla="*/ 164 w 180"/>
                <a:gd name="T63" fmla="*/ 121 h 183"/>
                <a:gd name="T64" fmla="*/ 169 w 180"/>
                <a:gd name="T65" fmla="*/ 91 h 183"/>
                <a:gd name="T66" fmla="*/ 169 w 180"/>
                <a:gd name="T67" fmla="*/ 75 h 183"/>
                <a:gd name="T68" fmla="*/ 155 w 180"/>
                <a:gd name="T69" fmla="*/ 46 h 183"/>
                <a:gd name="T70" fmla="*/ 134 w 180"/>
                <a:gd name="T71" fmla="*/ 24 h 183"/>
                <a:gd name="T72" fmla="*/ 107 w 180"/>
                <a:gd name="T73" fmla="*/ 14 h 183"/>
                <a:gd name="T74" fmla="*/ 91 w 180"/>
                <a:gd name="T75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183">
                  <a:moveTo>
                    <a:pt x="91" y="183"/>
                  </a:moveTo>
                  <a:lnTo>
                    <a:pt x="91" y="183"/>
                  </a:lnTo>
                  <a:lnTo>
                    <a:pt x="72" y="180"/>
                  </a:lnTo>
                  <a:lnTo>
                    <a:pt x="56" y="175"/>
                  </a:lnTo>
                  <a:lnTo>
                    <a:pt x="40" y="167"/>
                  </a:lnTo>
                  <a:lnTo>
                    <a:pt x="27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3" y="11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3" y="73"/>
                  </a:lnTo>
                  <a:lnTo>
                    <a:pt x="8" y="57"/>
                  </a:lnTo>
                  <a:lnTo>
                    <a:pt x="16" y="41"/>
                  </a:lnTo>
                  <a:lnTo>
                    <a:pt x="27" y="27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2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07" y="3"/>
                  </a:lnTo>
                  <a:lnTo>
                    <a:pt x="126" y="8"/>
                  </a:lnTo>
                  <a:lnTo>
                    <a:pt x="142" y="16"/>
                  </a:lnTo>
                  <a:lnTo>
                    <a:pt x="155" y="27"/>
                  </a:lnTo>
                  <a:lnTo>
                    <a:pt x="166" y="41"/>
                  </a:lnTo>
                  <a:lnTo>
                    <a:pt x="174" y="57"/>
                  </a:lnTo>
                  <a:lnTo>
                    <a:pt x="180" y="73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0" y="110"/>
                  </a:lnTo>
                  <a:lnTo>
                    <a:pt x="174" y="126"/>
                  </a:lnTo>
                  <a:lnTo>
                    <a:pt x="166" y="142"/>
                  </a:lnTo>
                  <a:lnTo>
                    <a:pt x="155" y="156"/>
                  </a:lnTo>
                  <a:lnTo>
                    <a:pt x="142" y="167"/>
                  </a:lnTo>
                  <a:lnTo>
                    <a:pt x="126" y="175"/>
                  </a:lnTo>
                  <a:lnTo>
                    <a:pt x="107" y="180"/>
                  </a:lnTo>
                  <a:lnTo>
                    <a:pt x="91" y="183"/>
                  </a:lnTo>
                  <a:lnTo>
                    <a:pt x="91" y="183"/>
                  </a:lnTo>
                  <a:close/>
                  <a:moveTo>
                    <a:pt x="91" y="11"/>
                  </a:moveTo>
                  <a:lnTo>
                    <a:pt x="91" y="11"/>
                  </a:lnTo>
                  <a:lnTo>
                    <a:pt x="75" y="14"/>
                  </a:lnTo>
                  <a:lnTo>
                    <a:pt x="59" y="16"/>
                  </a:lnTo>
                  <a:lnTo>
                    <a:pt x="46" y="24"/>
                  </a:lnTo>
                  <a:lnTo>
                    <a:pt x="35" y="35"/>
                  </a:lnTo>
                  <a:lnTo>
                    <a:pt x="24" y="46"/>
                  </a:lnTo>
                  <a:lnTo>
                    <a:pt x="16" y="59"/>
                  </a:lnTo>
                  <a:lnTo>
                    <a:pt x="11" y="75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108"/>
                  </a:lnTo>
                  <a:lnTo>
                    <a:pt x="16" y="121"/>
                  </a:lnTo>
                  <a:lnTo>
                    <a:pt x="24" y="134"/>
                  </a:lnTo>
                  <a:lnTo>
                    <a:pt x="35" y="148"/>
                  </a:lnTo>
                  <a:lnTo>
                    <a:pt x="46" y="159"/>
                  </a:lnTo>
                  <a:lnTo>
                    <a:pt x="59" y="164"/>
                  </a:lnTo>
                  <a:lnTo>
                    <a:pt x="75" y="169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107" y="169"/>
                  </a:lnTo>
                  <a:lnTo>
                    <a:pt x="121" y="164"/>
                  </a:lnTo>
                  <a:lnTo>
                    <a:pt x="134" y="159"/>
                  </a:lnTo>
                  <a:lnTo>
                    <a:pt x="147" y="148"/>
                  </a:lnTo>
                  <a:lnTo>
                    <a:pt x="155" y="134"/>
                  </a:lnTo>
                  <a:lnTo>
                    <a:pt x="164" y="121"/>
                  </a:lnTo>
                  <a:lnTo>
                    <a:pt x="169" y="108"/>
                  </a:lnTo>
                  <a:lnTo>
                    <a:pt x="169" y="91"/>
                  </a:lnTo>
                  <a:lnTo>
                    <a:pt x="169" y="91"/>
                  </a:lnTo>
                  <a:lnTo>
                    <a:pt x="169" y="75"/>
                  </a:lnTo>
                  <a:lnTo>
                    <a:pt x="164" y="59"/>
                  </a:lnTo>
                  <a:lnTo>
                    <a:pt x="155" y="46"/>
                  </a:lnTo>
                  <a:lnTo>
                    <a:pt x="147" y="35"/>
                  </a:lnTo>
                  <a:lnTo>
                    <a:pt x="134" y="24"/>
                  </a:lnTo>
                  <a:lnTo>
                    <a:pt x="121" y="16"/>
                  </a:lnTo>
                  <a:lnTo>
                    <a:pt x="107" y="14"/>
                  </a:lnTo>
                  <a:lnTo>
                    <a:pt x="91" y="11"/>
                  </a:lnTo>
                  <a:lnTo>
                    <a:pt x="9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34" name="Freeform 430"/>
            <p:cNvSpPr/>
            <p:nvPr/>
          </p:nvSpPr>
          <p:spPr bwMode="auto">
            <a:xfrm>
              <a:off x="8243733" y="2165359"/>
              <a:ext cx="422274" cy="420688"/>
            </a:xfrm>
            <a:custGeom>
              <a:avLst/>
              <a:gdLst>
                <a:gd name="T0" fmla="*/ 266 w 266"/>
                <a:gd name="T1" fmla="*/ 134 h 265"/>
                <a:gd name="T2" fmla="*/ 266 w 266"/>
                <a:gd name="T3" fmla="*/ 134 h 265"/>
                <a:gd name="T4" fmla="*/ 263 w 266"/>
                <a:gd name="T5" fmla="*/ 161 h 265"/>
                <a:gd name="T6" fmla="*/ 255 w 266"/>
                <a:gd name="T7" fmla="*/ 185 h 265"/>
                <a:gd name="T8" fmla="*/ 242 w 266"/>
                <a:gd name="T9" fmla="*/ 209 h 265"/>
                <a:gd name="T10" fmla="*/ 225 w 266"/>
                <a:gd name="T11" fmla="*/ 228 h 265"/>
                <a:gd name="T12" fmla="*/ 207 w 266"/>
                <a:gd name="T13" fmla="*/ 244 h 265"/>
                <a:gd name="T14" fmla="*/ 185 w 266"/>
                <a:gd name="T15" fmla="*/ 255 h 265"/>
                <a:gd name="T16" fmla="*/ 158 w 266"/>
                <a:gd name="T17" fmla="*/ 263 h 265"/>
                <a:gd name="T18" fmla="*/ 132 w 266"/>
                <a:gd name="T19" fmla="*/ 265 h 265"/>
                <a:gd name="T20" fmla="*/ 132 w 266"/>
                <a:gd name="T21" fmla="*/ 265 h 265"/>
                <a:gd name="T22" fmla="*/ 105 w 266"/>
                <a:gd name="T23" fmla="*/ 263 h 265"/>
                <a:gd name="T24" fmla="*/ 81 w 266"/>
                <a:gd name="T25" fmla="*/ 255 h 265"/>
                <a:gd name="T26" fmla="*/ 59 w 266"/>
                <a:gd name="T27" fmla="*/ 244 h 265"/>
                <a:gd name="T28" fmla="*/ 38 w 266"/>
                <a:gd name="T29" fmla="*/ 228 h 265"/>
                <a:gd name="T30" fmla="*/ 22 w 266"/>
                <a:gd name="T31" fmla="*/ 209 h 265"/>
                <a:gd name="T32" fmla="*/ 11 w 266"/>
                <a:gd name="T33" fmla="*/ 185 h 265"/>
                <a:gd name="T34" fmla="*/ 3 w 266"/>
                <a:gd name="T35" fmla="*/ 161 h 265"/>
                <a:gd name="T36" fmla="*/ 0 w 266"/>
                <a:gd name="T37" fmla="*/ 134 h 265"/>
                <a:gd name="T38" fmla="*/ 0 w 266"/>
                <a:gd name="T39" fmla="*/ 134 h 265"/>
                <a:gd name="T40" fmla="*/ 3 w 266"/>
                <a:gd name="T41" fmla="*/ 107 h 265"/>
                <a:gd name="T42" fmla="*/ 11 w 266"/>
                <a:gd name="T43" fmla="*/ 80 h 265"/>
                <a:gd name="T44" fmla="*/ 22 w 266"/>
                <a:gd name="T45" fmla="*/ 59 h 265"/>
                <a:gd name="T46" fmla="*/ 38 w 266"/>
                <a:gd name="T47" fmla="*/ 40 h 265"/>
                <a:gd name="T48" fmla="*/ 59 w 266"/>
                <a:gd name="T49" fmla="*/ 24 h 265"/>
                <a:gd name="T50" fmla="*/ 81 w 266"/>
                <a:gd name="T51" fmla="*/ 11 h 265"/>
                <a:gd name="T52" fmla="*/ 105 w 266"/>
                <a:gd name="T53" fmla="*/ 3 h 265"/>
                <a:gd name="T54" fmla="*/ 132 w 266"/>
                <a:gd name="T55" fmla="*/ 0 h 265"/>
                <a:gd name="T56" fmla="*/ 132 w 266"/>
                <a:gd name="T57" fmla="*/ 0 h 265"/>
                <a:gd name="T58" fmla="*/ 158 w 266"/>
                <a:gd name="T59" fmla="*/ 3 h 265"/>
                <a:gd name="T60" fmla="*/ 185 w 266"/>
                <a:gd name="T61" fmla="*/ 11 h 265"/>
                <a:gd name="T62" fmla="*/ 207 w 266"/>
                <a:gd name="T63" fmla="*/ 24 h 265"/>
                <a:gd name="T64" fmla="*/ 225 w 266"/>
                <a:gd name="T65" fmla="*/ 40 h 265"/>
                <a:gd name="T66" fmla="*/ 242 w 266"/>
                <a:gd name="T67" fmla="*/ 59 h 265"/>
                <a:gd name="T68" fmla="*/ 255 w 266"/>
                <a:gd name="T69" fmla="*/ 80 h 265"/>
                <a:gd name="T70" fmla="*/ 263 w 266"/>
                <a:gd name="T71" fmla="*/ 107 h 265"/>
                <a:gd name="T72" fmla="*/ 266 w 266"/>
                <a:gd name="T73" fmla="*/ 134 h 265"/>
                <a:gd name="T74" fmla="*/ 266 w 266"/>
                <a:gd name="T75" fmla="*/ 13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6" h="265">
                  <a:moveTo>
                    <a:pt x="266" y="134"/>
                  </a:moveTo>
                  <a:lnTo>
                    <a:pt x="266" y="134"/>
                  </a:lnTo>
                  <a:lnTo>
                    <a:pt x="263" y="161"/>
                  </a:lnTo>
                  <a:lnTo>
                    <a:pt x="255" y="185"/>
                  </a:lnTo>
                  <a:lnTo>
                    <a:pt x="242" y="209"/>
                  </a:lnTo>
                  <a:lnTo>
                    <a:pt x="225" y="228"/>
                  </a:lnTo>
                  <a:lnTo>
                    <a:pt x="207" y="244"/>
                  </a:lnTo>
                  <a:lnTo>
                    <a:pt x="185" y="255"/>
                  </a:lnTo>
                  <a:lnTo>
                    <a:pt x="158" y="263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05" y="263"/>
                  </a:lnTo>
                  <a:lnTo>
                    <a:pt x="81" y="255"/>
                  </a:lnTo>
                  <a:lnTo>
                    <a:pt x="59" y="244"/>
                  </a:lnTo>
                  <a:lnTo>
                    <a:pt x="38" y="228"/>
                  </a:lnTo>
                  <a:lnTo>
                    <a:pt x="22" y="209"/>
                  </a:lnTo>
                  <a:lnTo>
                    <a:pt x="11" y="185"/>
                  </a:lnTo>
                  <a:lnTo>
                    <a:pt x="3" y="161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0"/>
                  </a:lnTo>
                  <a:lnTo>
                    <a:pt x="22" y="59"/>
                  </a:lnTo>
                  <a:lnTo>
                    <a:pt x="38" y="40"/>
                  </a:lnTo>
                  <a:lnTo>
                    <a:pt x="59" y="24"/>
                  </a:lnTo>
                  <a:lnTo>
                    <a:pt x="81" y="11"/>
                  </a:lnTo>
                  <a:lnTo>
                    <a:pt x="105" y="3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8" y="3"/>
                  </a:lnTo>
                  <a:lnTo>
                    <a:pt x="185" y="11"/>
                  </a:lnTo>
                  <a:lnTo>
                    <a:pt x="207" y="24"/>
                  </a:lnTo>
                  <a:lnTo>
                    <a:pt x="225" y="40"/>
                  </a:lnTo>
                  <a:lnTo>
                    <a:pt x="242" y="59"/>
                  </a:lnTo>
                  <a:lnTo>
                    <a:pt x="255" y="80"/>
                  </a:lnTo>
                  <a:lnTo>
                    <a:pt x="263" y="107"/>
                  </a:lnTo>
                  <a:lnTo>
                    <a:pt x="266" y="134"/>
                  </a:lnTo>
                  <a:lnTo>
                    <a:pt x="266" y="134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431"/>
            <p:cNvSpPr>
              <a:spLocks noEditPoints="1"/>
            </p:cNvSpPr>
            <p:nvPr/>
          </p:nvSpPr>
          <p:spPr bwMode="auto">
            <a:xfrm>
              <a:off x="8235794" y="2157421"/>
              <a:ext cx="438150" cy="438151"/>
            </a:xfrm>
            <a:custGeom>
              <a:avLst/>
              <a:gdLst>
                <a:gd name="T0" fmla="*/ 137 w 276"/>
                <a:gd name="T1" fmla="*/ 276 h 276"/>
                <a:gd name="T2" fmla="*/ 83 w 276"/>
                <a:gd name="T3" fmla="*/ 265 h 276"/>
                <a:gd name="T4" fmla="*/ 40 w 276"/>
                <a:gd name="T5" fmla="*/ 236 h 276"/>
                <a:gd name="T6" fmla="*/ 11 w 276"/>
                <a:gd name="T7" fmla="*/ 193 h 276"/>
                <a:gd name="T8" fmla="*/ 0 w 276"/>
                <a:gd name="T9" fmla="*/ 139 h 276"/>
                <a:gd name="T10" fmla="*/ 3 w 276"/>
                <a:gd name="T11" fmla="*/ 110 h 276"/>
                <a:gd name="T12" fmla="*/ 21 w 276"/>
                <a:gd name="T13" fmla="*/ 61 h 276"/>
                <a:gd name="T14" fmla="*/ 59 w 276"/>
                <a:gd name="T15" fmla="*/ 24 h 276"/>
                <a:gd name="T16" fmla="*/ 110 w 276"/>
                <a:gd name="T17" fmla="*/ 2 h 276"/>
                <a:gd name="T18" fmla="*/ 137 w 276"/>
                <a:gd name="T19" fmla="*/ 0 h 276"/>
                <a:gd name="T20" fmla="*/ 190 w 276"/>
                <a:gd name="T21" fmla="*/ 10 h 276"/>
                <a:gd name="T22" fmla="*/ 236 w 276"/>
                <a:gd name="T23" fmla="*/ 40 h 276"/>
                <a:gd name="T24" fmla="*/ 265 w 276"/>
                <a:gd name="T25" fmla="*/ 85 h 276"/>
                <a:gd name="T26" fmla="*/ 276 w 276"/>
                <a:gd name="T27" fmla="*/ 139 h 276"/>
                <a:gd name="T28" fmla="*/ 273 w 276"/>
                <a:gd name="T29" fmla="*/ 166 h 276"/>
                <a:gd name="T30" fmla="*/ 252 w 276"/>
                <a:gd name="T31" fmla="*/ 217 h 276"/>
                <a:gd name="T32" fmla="*/ 214 w 276"/>
                <a:gd name="T33" fmla="*/ 254 h 276"/>
                <a:gd name="T34" fmla="*/ 166 w 276"/>
                <a:gd name="T35" fmla="*/ 273 h 276"/>
                <a:gd name="T36" fmla="*/ 137 w 276"/>
                <a:gd name="T37" fmla="*/ 276 h 276"/>
                <a:gd name="T38" fmla="*/ 137 w 276"/>
                <a:gd name="T39" fmla="*/ 10 h 276"/>
                <a:gd name="T40" fmla="*/ 88 w 276"/>
                <a:gd name="T41" fmla="*/ 21 h 276"/>
                <a:gd name="T42" fmla="*/ 48 w 276"/>
                <a:gd name="T43" fmla="*/ 48 h 276"/>
                <a:gd name="T44" fmla="*/ 19 w 276"/>
                <a:gd name="T45" fmla="*/ 88 h 276"/>
                <a:gd name="T46" fmla="*/ 11 w 276"/>
                <a:gd name="T47" fmla="*/ 139 h 276"/>
                <a:gd name="T48" fmla="*/ 13 w 276"/>
                <a:gd name="T49" fmla="*/ 163 h 276"/>
                <a:gd name="T50" fmla="*/ 32 w 276"/>
                <a:gd name="T51" fmla="*/ 209 h 276"/>
                <a:gd name="T52" fmla="*/ 67 w 276"/>
                <a:gd name="T53" fmla="*/ 244 h 276"/>
                <a:gd name="T54" fmla="*/ 112 w 276"/>
                <a:gd name="T55" fmla="*/ 262 h 276"/>
                <a:gd name="T56" fmla="*/ 137 w 276"/>
                <a:gd name="T57" fmla="*/ 265 h 276"/>
                <a:gd name="T58" fmla="*/ 188 w 276"/>
                <a:gd name="T59" fmla="*/ 257 h 276"/>
                <a:gd name="T60" fmla="*/ 228 w 276"/>
                <a:gd name="T61" fmla="*/ 228 h 276"/>
                <a:gd name="T62" fmla="*/ 255 w 276"/>
                <a:gd name="T63" fmla="*/ 187 h 276"/>
                <a:gd name="T64" fmla="*/ 265 w 276"/>
                <a:gd name="T65" fmla="*/ 139 h 276"/>
                <a:gd name="T66" fmla="*/ 263 w 276"/>
                <a:gd name="T67" fmla="*/ 112 h 276"/>
                <a:gd name="T68" fmla="*/ 244 w 276"/>
                <a:gd name="T69" fmla="*/ 67 h 276"/>
                <a:gd name="T70" fmla="*/ 209 w 276"/>
                <a:gd name="T71" fmla="*/ 32 h 276"/>
                <a:gd name="T72" fmla="*/ 163 w 276"/>
                <a:gd name="T73" fmla="*/ 13 h 276"/>
                <a:gd name="T74" fmla="*/ 137 w 276"/>
                <a:gd name="T75" fmla="*/ 1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6" h="276">
                  <a:moveTo>
                    <a:pt x="137" y="276"/>
                  </a:moveTo>
                  <a:lnTo>
                    <a:pt x="137" y="276"/>
                  </a:lnTo>
                  <a:lnTo>
                    <a:pt x="110" y="273"/>
                  </a:lnTo>
                  <a:lnTo>
                    <a:pt x="83" y="265"/>
                  </a:lnTo>
                  <a:lnTo>
                    <a:pt x="59" y="254"/>
                  </a:lnTo>
                  <a:lnTo>
                    <a:pt x="40" y="236"/>
                  </a:lnTo>
                  <a:lnTo>
                    <a:pt x="21" y="217"/>
                  </a:lnTo>
                  <a:lnTo>
                    <a:pt x="11" y="193"/>
                  </a:lnTo>
                  <a:lnTo>
                    <a:pt x="3" y="16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10"/>
                  </a:lnTo>
                  <a:lnTo>
                    <a:pt x="11" y="85"/>
                  </a:lnTo>
                  <a:lnTo>
                    <a:pt x="21" y="61"/>
                  </a:lnTo>
                  <a:lnTo>
                    <a:pt x="40" y="40"/>
                  </a:lnTo>
                  <a:lnTo>
                    <a:pt x="59" y="24"/>
                  </a:lnTo>
                  <a:lnTo>
                    <a:pt x="83" y="10"/>
                  </a:lnTo>
                  <a:lnTo>
                    <a:pt x="110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66" y="2"/>
                  </a:lnTo>
                  <a:lnTo>
                    <a:pt x="190" y="10"/>
                  </a:lnTo>
                  <a:lnTo>
                    <a:pt x="214" y="24"/>
                  </a:lnTo>
                  <a:lnTo>
                    <a:pt x="236" y="40"/>
                  </a:lnTo>
                  <a:lnTo>
                    <a:pt x="252" y="61"/>
                  </a:lnTo>
                  <a:lnTo>
                    <a:pt x="265" y="85"/>
                  </a:lnTo>
                  <a:lnTo>
                    <a:pt x="273" y="110"/>
                  </a:lnTo>
                  <a:lnTo>
                    <a:pt x="276" y="139"/>
                  </a:lnTo>
                  <a:lnTo>
                    <a:pt x="276" y="139"/>
                  </a:lnTo>
                  <a:lnTo>
                    <a:pt x="273" y="166"/>
                  </a:lnTo>
                  <a:lnTo>
                    <a:pt x="265" y="193"/>
                  </a:lnTo>
                  <a:lnTo>
                    <a:pt x="252" y="217"/>
                  </a:lnTo>
                  <a:lnTo>
                    <a:pt x="236" y="236"/>
                  </a:lnTo>
                  <a:lnTo>
                    <a:pt x="214" y="254"/>
                  </a:lnTo>
                  <a:lnTo>
                    <a:pt x="190" y="265"/>
                  </a:lnTo>
                  <a:lnTo>
                    <a:pt x="166" y="273"/>
                  </a:lnTo>
                  <a:lnTo>
                    <a:pt x="137" y="276"/>
                  </a:lnTo>
                  <a:lnTo>
                    <a:pt x="137" y="276"/>
                  </a:lnTo>
                  <a:close/>
                  <a:moveTo>
                    <a:pt x="137" y="10"/>
                  </a:moveTo>
                  <a:lnTo>
                    <a:pt x="137" y="10"/>
                  </a:lnTo>
                  <a:lnTo>
                    <a:pt x="112" y="13"/>
                  </a:lnTo>
                  <a:lnTo>
                    <a:pt x="88" y="21"/>
                  </a:lnTo>
                  <a:lnTo>
                    <a:pt x="67" y="32"/>
                  </a:lnTo>
                  <a:lnTo>
                    <a:pt x="48" y="48"/>
                  </a:lnTo>
                  <a:lnTo>
                    <a:pt x="32" y="67"/>
                  </a:lnTo>
                  <a:lnTo>
                    <a:pt x="19" y="88"/>
                  </a:lnTo>
                  <a:lnTo>
                    <a:pt x="13" y="112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3" y="163"/>
                  </a:lnTo>
                  <a:lnTo>
                    <a:pt x="19" y="187"/>
                  </a:lnTo>
                  <a:lnTo>
                    <a:pt x="32" y="209"/>
                  </a:lnTo>
                  <a:lnTo>
                    <a:pt x="48" y="228"/>
                  </a:lnTo>
                  <a:lnTo>
                    <a:pt x="67" y="244"/>
                  </a:lnTo>
                  <a:lnTo>
                    <a:pt x="88" y="257"/>
                  </a:lnTo>
                  <a:lnTo>
                    <a:pt x="112" y="262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63" y="262"/>
                  </a:lnTo>
                  <a:lnTo>
                    <a:pt x="188" y="257"/>
                  </a:lnTo>
                  <a:lnTo>
                    <a:pt x="209" y="244"/>
                  </a:lnTo>
                  <a:lnTo>
                    <a:pt x="228" y="228"/>
                  </a:lnTo>
                  <a:lnTo>
                    <a:pt x="244" y="209"/>
                  </a:lnTo>
                  <a:lnTo>
                    <a:pt x="255" y="187"/>
                  </a:lnTo>
                  <a:lnTo>
                    <a:pt x="263" y="163"/>
                  </a:lnTo>
                  <a:lnTo>
                    <a:pt x="265" y="139"/>
                  </a:lnTo>
                  <a:lnTo>
                    <a:pt x="265" y="139"/>
                  </a:lnTo>
                  <a:lnTo>
                    <a:pt x="263" y="112"/>
                  </a:lnTo>
                  <a:lnTo>
                    <a:pt x="255" y="88"/>
                  </a:lnTo>
                  <a:lnTo>
                    <a:pt x="244" y="67"/>
                  </a:lnTo>
                  <a:lnTo>
                    <a:pt x="228" y="48"/>
                  </a:lnTo>
                  <a:lnTo>
                    <a:pt x="209" y="32"/>
                  </a:lnTo>
                  <a:lnTo>
                    <a:pt x="188" y="21"/>
                  </a:lnTo>
                  <a:lnTo>
                    <a:pt x="163" y="13"/>
                  </a:lnTo>
                  <a:lnTo>
                    <a:pt x="137" y="10"/>
                  </a:lnTo>
                  <a:lnTo>
                    <a:pt x="13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3815084" y="3506475"/>
              <a:ext cx="270515" cy="27051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4054552" y="4439117"/>
              <a:ext cx="212264" cy="212264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4511854" y="5022400"/>
              <a:ext cx="182869" cy="182870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5581207" y="5335310"/>
              <a:ext cx="343190" cy="343190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7407995" y="3495252"/>
              <a:ext cx="307255" cy="30725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7311322" y="4410684"/>
              <a:ext cx="199226" cy="199226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6823568" y="5015338"/>
              <a:ext cx="199226" cy="199226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任意多边形 242"/>
            <p:cNvSpPr/>
            <p:nvPr/>
          </p:nvSpPr>
          <p:spPr>
            <a:xfrm>
              <a:off x="3952719" y="3663170"/>
              <a:ext cx="3643313" cy="1851819"/>
            </a:xfrm>
            <a:custGeom>
              <a:avLst/>
              <a:gdLst>
                <a:gd name="connsiteX0" fmla="*/ 2524 w 3643314"/>
                <a:gd name="connsiteY0" fmla="*/ 0 h 1902627"/>
                <a:gd name="connsiteX1" fmla="*/ 3640790 w 3643314"/>
                <a:gd name="connsiteY1" fmla="*/ 0 h 1902627"/>
                <a:gd name="connsiteX2" fmla="*/ 3643314 w 3643314"/>
                <a:gd name="connsiteY2" fmla="*/ 50808 h 1902627"/>
                <a:gd name="connsiteX3" fmla="*/ 1821657 w 3643314"/>
                <a:gd name="connsiteY3" fmla="*/ 1902627 h 1902627"/>
                <a:gd name="connsiteX4" fmla="*/ 0 w 3643314"/>
                <a:gd name="connsiteY4" fmla="*/ 50808 h 1902627"/>
                <a:gd name="connsiteX0-1" fmla="*/ 2524 w 3643314"/>
                <a:gd name="connsiteY0-2" fmla="*/ 0 h 1902627"/>
                <a:gd name="connsiteX1-3" fmla="*/ 3640790 w 3643314"/>
                <a:gd name="connsiteY1-4" fmla="*/ 0 h 1902627"/>
                <a:gd name="connsiteX2-5" fmla="*/ 3643314 w 3643314"/>
                <a:gd name="connsiteY2-6" fmla="*/ 50808 h 1902627"/>
                <a:gd name="connsiteX3-7" fmla="*/ 1821657 w 3643314"/>
                <a:gd name="connsiteY3-8" fmla="*/ 1902627 h 1902627"/>
                <a:gd name="connsiteX4-9" fmla="*/ 0 w 3643314"/>
                <a:gd name="connsiteY4-10" fmla="*/ 50808 h 1902627"/>
                <a:gd name="connsiteX5" fmla="*/ 93964 w 3643314"/>
                <a:gd name="connsiteY5" fmla="*/ 91440 h 1902627"/>
                <a:gd name="connsiteX0-11" fmla="*/ 2524 w 3643314"/>
                <a:gd name="connsiteY0-12" fmla="*/ 0 h 1902627"/>
                <a:gd name="connsiteX1-13" fmla="*/ 3640790 w 3643314"/>
                <a:gd name="connsiteY1-14" fmla="*/ 0 h 1902627"/>
                <a:gd name="connsiteX2-15" fmla="*/ 3643314 w 3643314"/>
                <a:gd name="connsiteY2-16" fmla="*/ 50808 h 1902627"/>
                <a:gd name="connsiteX3-17" fmla="*/ 1821657 w 3643314"/>
                <a:gd name="connsiteY3-18" fmla="*/ 1902627 h 1902627"/>
                <a:gd name="connsiteX4-19" fmla="*/ 0 w 3643314"/>
                <a:gd name="connsiteY4-20" fmla="*/ 50808 h 1902627"/>
                <a:gd name="connsiteX0-21" fmla="*/ 3640790 w 3643314"/>
                <a:gd name="connsiteY0-22" fmla="*/ 0 h 1902627"/>
                <a:gd name="connsiteX1-23" fmla="*/ 3643314 w 3643314"/>
                <a:gd name="connsiteY1-24" fmla="*/ 50808 h 1902627"/>
                <a:gd name="connsiteX2-25" fmla="*/ 1821657 w 3643314"/>
                <a:gd name="connsiteY2-26" fmla="*/ 1902627 h 1902627"/>
                <a:gd name="connsiteX3-27" fmla="*/ 0 w 3643314"/>
                <a:gd name="connsiteY3-28" fmla="*/ 50808 h 1902627"/>
                <a:gd name="connsiteX0-29" fmla="*/ 3643314 w 3643314"/>
                <a:gd name="connsiteY0-30" fmla="*/ 0 h 1851819"/>
                <a:gd name="connsiteX1-31" fmla="*/ 1821657 w 3643314"/>
                <a:gd name="connsiteY1-32" fmla="*/ 1851819 h 1851819"/>
                <a:gd name="connsiteX2-33" fmla="*/ 0 w 3643314"/>
                <a:gd name="connsiteY2-34" fmla="*/ 0 h 18518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643314" h="1851819">
                  <a:moveTo>
                    <a:pt x="3643314" y="0"/>
                  </a:moveTo>
                  <a:cubicBezTo>
                    <a:pt x="3643314" y="1022731"/>
                    <a:pt x="2827730" y="1851819"/>
                    <a:pt x="1821657" y="1851819"/>
                  </a:cubicBezTo>
                  <a:cubicBezTo>
                    <a:pt x="815584" y="1851819"/>
                    <a:pt x="0" y="1022731"/>
                    <a:pt x="0" y="0"/>
                  </a:cubicBezTo>
                </a:path>
              </a:pathLst>
            </a:custGeom>
            <a:noFill/>
            <a:ln w="15875">
              <a:solidFill>
                <a:schemeClr val="bg1">
                  <a:alpha val="49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4" name="椭圆 243"/>
          <p:cNvSpPr/>
          <p:nvPr/>
        </p:nvSpPr>
        <p:spPr>
          <a:xfrm>
            <a:off x="2425179" y="3024036"/>
            <a:ext cx="1341065" cy="13410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2AAB7"/>
                </a:solidFill>
                <a:latin typeface="Impact MT Std" pitchFamily="34" charset="0"/>
                <a:cs typeface="Segoe UI" panose="020B0502040204020203" pitchFamily="34" charset="0"/>
              </a:rPr>
              <a:t>logo</a:t>
            </a:r>
            <a:endParaRPr lang="zh-CN" altLang="en-US" sz="2800" b="1" dirty="0">
              <a:solidFill>
                <a:srgbClr val="02AAB7"/>
              </a:solidFill>
              <a:latin typeface="Impact MT Std" pitchFamily="34" charset="0"/>
              <a:cs typeface="Segoe UI" panose="020B0502040204020203" pitchFamily="34" charset="0"/>
            </a:endParaRPr>
          </a:p>
        </p:txBody>
      </p:sp>
      <p:sp>
        <p:nvSpPr>
          <p:cNvPr id="245" name="椭圆 244"/>
          <p:cNvSpPr/>
          <p:nvPr/>
        </p:nvSpPr>
        <p:spPr>
          <a:xfrm>
            <a:off x="9973129" y="2388340"/>
            <a:ext cx="402772" cy="40277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椭圆 245"/>
          <p:cNvSpPr/>
          <p:nvPr/>
        </p:nvSpPr>
        <p:spPr>
          <a:xfrm>
            <a:off x="10642913" y="4332869"/>
            <a:ext cx="369490" cy="36949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椭圆 246"/>
          <p:cNvSpPr/>
          <p:nvPr/>
        </p:nvSpPr>
        <p:spPr>
          <a:xfrm>
            <a:off x="9913257" y="5794871"/>
            <a:ext cx="464457" cy="46445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椭圆 247"/>
          <p:cNvSpPr/>
          <p:nvPr/>
        </p:nvSpPr>
        <p:spPr>
          <a:xfrm>
            <a:off x="1750124" y="5943600"/>
            <a:ext cx="369490" cy="36949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椭圆 248"/>
          <p:cNvSpPr/>
          <p:nvPr/>
        </p:nvSpPr>
        <p:spPr>
          <a:xfrm>
            <a:off x="1421518" y="5155986"/>
            <a:ext cx="464457" cy="46445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椭圆 249"/>
          <p:cNvSpPr/>
          <p:nvPr/>
        </p:nvSpPr>
        <p:spPr>
          <a:xfrm>
            <a:off x="4010323" y="6148360"/>
            <a:ext cx="369490" cy="36949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椭圆 250"/>
          <p:cNvSpPr/>
          <p:nvPr/>
        </p:nvSpPr>
        <p:spPr>
          <a:xfrm>
            <a:off x="7710533" y="945622"/>
            <a:ext cx="1460857" cy="1460857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椭圆 251"/>
          <p:cNvSpPr/>
          <p:nvPr/>
        </p:nvSpPr>
        <p:spPr>
          <a:xfrm>
            <a:off x="7824833" y="5136622"/>
            <a:ext cx="1460857" cy="1460857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椭圆 252"/>
          <p:cNvSpPr/>
          <p:nvPr/>
        </p:nvSpPr>
        <p:spPr>
          <a:xfrm>
            <a:off x="4775200" y="4601589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椭圆 253"/>
          <p:cNvSpPr/>
          <p:nvPr/>
        </p:nvSpPr>
        <p:spPr>
          <a:xfrm>
            <a:off x="10656816" y="795859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椭圆 254"/>
          <p:cNvSpPr/>
          <p:nvPr/>
        </p:nvSpPr>
        <p:spPr>
          <a:xfrm>
            <a:off x="8712715" y="3246259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椭圆 255"/>
          <p:cNvSpPr/>
          <p:nvPr/>
        </p:nvSpPr>
        <p:spPr>
          <a:xfrm>
            <a:off x="4775200" y="833153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椭圆 256"/>
          <p:cNvSpPr/>
          <p:nvPr/>
        </p:nvSpPr>
        <p:spPr>
          <a:xfrm>
            <a:off x="355996" y="274968"/>
            <a:ext cx="1210932" cy="1210932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椭圆 257"/>
          <p:cNvSpPr/>
          <p:nvPr/>
        </p:nvSpPr>
        <p:spPr>
          <a:xfrm>
            <a:off x="9739197" y="1333698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椭圆 258"/>
          <p:cNvSpPr/>
          <p:nvPr/>
        </p:nvSpPr>
        <p:spPr>
          <a:xfrm>
            <a:off x="1687397" y="6604198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椭圆 259"/>
          <p:cNvSpPr/>
          <p:nvPr/>
        </p:nvSpPr>
        <p:spPr>
          <a:xfrm>
            <a:off x="697301" y="1360966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椭圆 260"/>
          <p:cNvSpPr/>
          <p:nvPr/>
        </p:nvSpPr>
        <p:spPr>
          <a:xfrm>
            <a:off x="11441501" y="2401956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椭圆 261"/>
          <p:cNvSpPr/>
          <p:nvPr/>
        </p:nvSpPr>
        <p:spPr>
          <a:xfrm>
            <a:off x="3404431" y="330894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椭圆 262"/>
          <p:cNvSpPr/>
          <p:nvPr/>
        </p:nvSpPr>
        <p:spPr>
          <a:xfrm>
            <a:off x="9959226" y="9306644"/>
            <a:ext cx="402772" cy="40277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椭圆 263"/>
          <p:cNvSpPr/>
          <p:nvPr/>
        </p:nvSpPr>
        <p:spPr>
          <a:xfrm>
            <a:off x="10629010" y="11251173"/>
            <a:ext cx="369490" cy="36949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椭圆 264"/>
          <p:cNvSpPr/>
          <p:nvPr/>
        </p:nvSpPr>
        <p:spPr>
          <a:xfrm>
            <a:off x="9899354" y="12713175"/>
            <a:ext cx="464457" cy="46445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椭圆 265"/>
          <p:cNvSpPr/>
          <p:nvPr/>
        </p:nvSpPr>
        <p:spPr>
          <a:xfrm>
            <a:off x="1736221" y="12861904"/>
            <a:ext cx="369490" cy="36949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椭圆 266"/>
          <p:cNvSpPr/>
          <p:nvPr/>
        </p:nvSpPr>
        <p:spPr>
          <a:xfrm>
            <a:off x="1407615" y="12074290"/>
            <a:ext cx="464457" cy="46445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8" name="椭圆 267"/>
          <p:cNvSpPr/>
          <p:nvPr/>
        </p:nvSpPr>
        <p:spPr>
          <a:xfrm>
            <a:off x="3996420" y="13066664"/>
            <a:ext cx="369490" cy="36949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椭圆 268"/>
          <p:cNvSpPr/>
          <p:nvPr/>
        </p:nvSpPr>
        <p:spPr>
          <a:xfrm>
            <a:off x="6219998" y="9578510"/>
            <a:ext cx="304788" cy="30478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椭圆 269"/>
          <p:cNvSpPr/>
          <p:nvPr/>
        </p:nvSpPr>
        <p:spPr>
          <a:xfrm>
            <a:off x="2482006" y="9681552"/>
            <a:ext cx="359100" cy="35910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1" name="椭圆 270"/>
          <p:cNvSpPr/>
          <p:nvPr/>
        </p:nvSpPr>
        <p:spPr>
          <a:xfrm>
            <a:off x="7696630" y="7863926"/>
            <a:ext cx="1460857" cy="1460857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/>
          <p:cNvSpPr/>
          <p:nvPr/>
        </p:nvSpPr>
        <p:spPr>
          <a:xfrm>
            <a:off x="7810930" y="12054926"/>
            <a:ext cx="1460857" cy="1460857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椭圆 272"/>
          <p:cNvSpPr/>
          <p:nvPr/>
        </p:nvSpPr>
        <p:spPr>
          <a:xfrm>
            <a:off x="4761297" y="11519893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椭圆 273"/>
          <p:cNvSpPr/>
          <p:nvPr/>
        </p:nvSpPr>
        <p:spPr>
          <a:xfrm>
            <a:off x="10642913" y="7714163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椭圆 274"/>
          <p:cNvSpPr/>
          <p:nvPr/>
        </p:nvSpPr>
        <p:spPr>
          <a:xfrm>
            <a:off x="8698812" y="10164563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椭圆 275"/>
          <p:cNvSpPr/>
          <p:nvPr/>
        </p:nvSpPr>
        <p:spPr>
          <a:xfrm>
            <a:off x="4761297" y="7751457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椭圆 276"/>
          <p:cNvSpPr/>
          <p:nvPr/>
        </p:nvSpPr>
        <p:spPr>
          <a:xfrm>
            <a:off x="342093" y="7193272"/>
            <a:ext cx="1210932" cy="1210932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椭圆 277"/>
          <p:cNvSpPr/>
          <p:nvPr/>
        </p:nvSpPr>
        <p:spPr>
          <a:xfrm>
            <a:off x="5630032" y="9102704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椭圆 278"/>
          <p:cNvSpPr/>
          <p:nvPr/>
        </p:nvSpPr>
        <p:spPr>
          <a:xfrm>
            <a:off x="9725294" y="8252002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椭圆 279"/>
          <p:cNvSpPr/>
          <p:nvPr/>
        </p:nvSpPr>
        <p:spPr>
          <a:xfrm>
            <a:off x="1673494" y="13522502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椭圆 280"/>
          <p:cNvSpPr/>
          <p:nvPr/>
        </p:nvSpPr>
        <p:spPr>
          <a:xfrm>
            <a:off x="683398" y="8279270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椭圆 281"/>
          <p:cNvSpPr/>
          <p:nvPr/>
        </p:nvSpPr>
        <p:spPr>
          <a:xfrm>
            <a:off x="11427598" y="9320260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椭圆 282"/>
          <p:cNvSpPr/>
          <p:nvPr/>
        </p:nvSpPr>
        <p:spPr>
          <a:xfrm>
            <a:off x="7114471" y="11733539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椭圆 283"/>
          <p:cNvSpPr/>
          <p:nvPr/>
        </p:nvSpPr>
        <p:spPr>
          <a:xfrm>
            <a:off x="3390528" y="7249198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698481" y="5373216"/>
            <a:ext cx="792088" cy="792088"/>
          </a:xfrm>
          <a:prstGeom prst="ellipse">
            <a:avLst/>
          </a:pr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5519126" y="5373216"/>
            <a:ext cx="11497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</a:rPr>
              <a:t>START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2281163" y="3226966"/>
            <a:ext cx="972108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6000" b="1" smtClean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个人求职应聘</a:t>
            </a:r>
            <a:r>
              <a:rPr lang="en-US" altLang="zh-CN" sz="6000" b="1" smtClean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smtClean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  <a:p>
            <a:pPr algn="r"/>
            <a:r>
              <a:rPr lang="zh-CN" altLang="en-US" sz="6000" b="1" smtClean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6000" b="1" smtClean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r>
              <a:rPr lang="zh-CN" altLang="en-US" sz="6000" b="1" smtClean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汇报时间 </a:t>
            </a:r>
            <a:r>
              <a:rPr lang="en-US" altLang="zh-CN" sz="6000" b="1" smtClean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6000" b="1" smtClean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6000" b="1" smtClean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6000" b="1" smtClean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3000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3000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1" ac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3000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3000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1" ac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3000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3000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1" ac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3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1" ac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2500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0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9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1" accel="10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3000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000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xit" presetSubtype="1" ac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3000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0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1" ac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2200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200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2199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1" ac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3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3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1" ac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3500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500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3499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1" ac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3000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0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1" accel="10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200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200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199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1" ac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3000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0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1" accel="10000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2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1" ac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000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000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xit" presetSubtype="1" accel="10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" dur="2000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2000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" presetClass="exit" presetSubtype="1" ac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3000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0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xit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3000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0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612 -1.48217 " pathEditMode="relative" rAng="0" ptsTypes="AA">
                                          <p:cBhvr>
                                            <p:cTn id="78" dur="6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3" y="-741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64" presetClass="pat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1.04167E-6 -1.11111E-6 L 0.00573 -1.73403 " pathEditMode="relative" rAng="0" ptsTypes="AA">
                                          <p:cBhvr>
                                            <p:cTn id="80" dur="4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6" y="-867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64" presetClass="path" presetSubtype="0" repeatCount="indefinite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4.16667E-7 -2.22045E-16 L 0.02682 -1.95833 " pathEditMode="relative" rAng="0" ptsTypes="AA">
                                          <p:cBhvr>
                                            <p:cTn id="82" dur="4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1" y="-9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repeatCount="indefinite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Motion origin="layout" path="M -2.08333E-6 -4.81481E-6 L -0.01914 -1.95648 " pathEditMode="relative" rAng="0" ptsTypes="AA">
                                          <p:cBhvr>
                                            <p:cTn id="84" dur="4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64" y="-97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64" presetClass="path" presetSubtype="0" repeatCount="indefinite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4.79167E-6 -4.44444E-6 L 0.03932 -1.90277 " pathEditMode="relative" rAng="0" ptsTypes="AA">
                                          <p:cBhvr>
                                            <p:cTn id="86" dur="60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6" y="-95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64" presetClass="path" presetSubtype="0" repeatCount="indefinite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1.45833E-6 4.07407E-6 L 0.02812 -2.08218 " pathEditMode="relative" rAng="0" ptsTypes="AA">
                                          <p:cBhvr>
                                            <p:cTn id="88" dur="55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-1041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48148E-6 L 0.01132 -1.49398 " pathEditMode="relative" rAng="0" ptsTypes="AA">
                                          <p:cBhvr>
                                            <p:cTn id="90" dur="5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0" y="-746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64" presetClass="path" presetSubtype="0" repeatCount="indefinite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Motion origin="layout" path="M 8.33333E-7 -2.96296E-6 L 0.01588 -1.50879 " pathEditMode="relative" rAng="0" ptsTypes="AA">
                                          <p:cBhvr>
                                            <p:cTn id="92" dur="5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94" y="-75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64" presetClass="path" presetSubtype="0" repeatCount="indefinite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4.16667E-6 -7.40741E-7 L -0.01159 -1.44907 " pathEditMode="relative" rAng="0" ptsTypes="AA">
                                          <p:cBhvr>
                                            <p:cTn id="94" dur="5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6" y="-724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85185E-6 L -0.00221 -2.00602 " pathEditMode="relative" rAng="0" ptsTypes="AA">
                                          <p:cBhvr>
                                            <p:cTn id="96" dur="5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-100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96296E-6 L 0.00677 -1.97129 " pathEditMode="relative" rAng="0" ptsTypes="AA">
                                          <p:cBhvr>
                                            <p:cTn id="98" dur="6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9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3.7037E-7 L -0.00729 -1.3662 " pathEditMode="relative" rAng="0" ptsTypes="AA">
                                          <p:cBhvr>
                                            <p:cTn id="100" dur="6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5" y="-68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64" presetClass="path" presetSubtype="0" repeatCount="indefinite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2.29167E-6 2.22222E-6 L 0.00794 -1.70278 " pathEditMode="relative" rAng="0" ptsTypes="AA">
                                          <p:cBhvr>
                                            <p:cTn id="102" dur="6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" y="-85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64" presetClass="path" presetSubtype="0" repeatCount="indefinite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8.33333E-7 4.07407E-6 L 0.00677 -1.41343 " pathEditMode="relative" rAng="0" ptsTypes="AA">
                                          <p:cBhvr>
                                            <p:cTn id="104" dur="6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70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2.96296E-6 L 0.00938 -1.36204 " pathEditMode="relative" rAng="0" ptsTypes="AA">
                                          <p:cBhvr>
                                            <p:cTn id="106" dur="68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9" y="-68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64" presetClass="path" presetSubtype="0" repeatCount="indefinite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-4.79167E-6 2.22222E-6 L 0.00378 -1.40903 " pathEditMode="relative" rAng="0" ptsTypes="AA">
                                          <p:cBhvr>
                                            <p:cTn id="108" dur="4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-70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64" presetClass="path" presetSubtype="0" repeatCount="indefinite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2.29167E-6 -3.7037E-6 L -0.00377 -1.26828 " pathEditMode="relative" rAng="0" ptsTypes="AA">
                                          <p:cBhvr>
                                            <p:cTn id="110" dur="4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" y="-63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22222E-6 L -0.00209 -2.16597 " pathEditMode="relative" rAng="0" ptsTypes="AA">
                                          <p:cBhvr>
                                            <p:cTn id="112" dur="68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-108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1.11111E-6 L 0.01796 -1.34306 " pathEditMode="relative" rAng="0" ptsTypes="AA">
                                          <p:cBhvr>
                                            <p:cTn id="114" dur="6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98" y="-671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7.40741E-7 L 0.00299 -1.41574 " pathEditMode="relative" rAng="0" ptsTypes="AA">
                                          <p:cBhvr>
                                            <p:cTn id="116" dur="6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-70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64" presetClass="pat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4.16667E-7 -2.59259E-6 L 0.00495 -1.78009 " pathEditMode="relative" rAng="0" ptsTypes="AA">
                                          <p:cBhvr>
                                            <p:cTn id="118" dur="4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-890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59259E-6 L 0.00872 -1.16783 " pathEditMode="relative" rAng="0" ptsTypes="AA">
                                          <p:cBhvr>
                                            <p:cTn id="120" dur="6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0" y="-584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49" presetClass="entr" presetSubtype="0" decel="10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3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6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6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6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fill="hold" grpId="1" nodeType="withEffect" p14:presetBounceEnd="100000">
                                      <p:stCondLst>
                                        <p:cond delay="30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133" dur="500" fill="hold"/>
                                            <p:tgtEl>
                                              <p:spTgt spid="244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4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56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4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14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15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8850"/>
                                </p:stCondLst>
                                <p:childTnLst>
                                  <p:par>
                                    <p:cTn id="15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3" grpId="0" animBg="1"/>
          <p:bldP spid="244" grpId="0" animBg="1"/>
          <p:bldP spid="244" grpId="1" animBg="1"/>
          <p:bldP spid="245" grpId="0" animBg="1"/>
          <p:bldP spid="246" grpId="0" animBg="1"/>
          <p:bldP spid="247" grpId="0" animBg="1"/>
          <p:bldP spid="248" grpId="0" animBg="1"/>
          <p:bldP spid="249" grpId="0" animBg="1"/>
          <p:bldP spid="250" grpId="0" animBg="1"/>
          <p:bldP spid="251" grpId="0" animBg="1"/>
          <p:bldP spid="252" grpId="0" animBg="1"/>
          <p:bldP spid="253" grpId="0" animBg="1"/>
          <p:bldP spid="254" grpId="0" animBg="1"/>
          <p:bldP spid="255" grpId="0" animBg="1"/>
          <p:bldP spid="256" grpId="0" animBg="1"/>
          <p:bldP spid="257" grpId="0" animBg="1"/>
          <p:bldP spid="258" grpId="0" animBg="1"/>
          <p:bldP spid="259" grpId="0" animBg="1"/>
          <p:bldP spid="260" grpId="0" animBg="1"/>
          <p:bldP spid="261" grpId="0" animBg="1"/>
          <p:bldP spid="262" grpId="0" animBg="1"/>
          <p:bldP spid="263" grpId="0" animBg="1"/>
          <p:bldP spid="264" grpId="0" animBg="1"/>
          <p:bldP spid="265" grpId="0" animBg="1"/>
          <p:bldP spid="266" grpId="0" animBg="1"/>
          <p:bldP spid="267" grpId="0" animBg="1"/>
          <p:bldP spid="268" grpId="0" animBg="1"/>
          <p:bldP spid="269" grpId="0" animBg="1"/>
          <p:bldP spid="270" grpId="0" animBg="1"/>
          <p:bldP spid="271" grpId="0" animBg="1"/>
          <p:bldP spid="272" grpId="0" animBg="1"/>
          <p:bldP spid="273" grpId="0" animBg="1"/>
          <p:bldP spid="274" grpId="0" animBg="1"/>
          <p:bldP spid="275" grpId="0" animBg="1"/>
          <p:bldP spid="276" grpId="0" animBg="1"/>
          <p:bldP spid="277" grpId="0" animBg="1"/>
          <p:bldP spid="278" grpId="0" animBg="1"/>
          <p:bldP spid="279" grpId="0" animBg="1"/>
          <p:bldP spid="280" grpId="0" animBg="1"/>
          <p:bldP spid="281" grpId="0" animBg="1"/>
          <p:bldP spid="282" grpId="0" animBg="1"/>
          <p:bldP spid="283" grpId="0" animBg="1"/>
          <p:bldP spid="284" grpId="0" animBg="1"/>
          <p:bldP spid="34" grpId="0" animBg="1"/>
          <p:bldP spid="35" grpId="0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3000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3000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1" ac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3000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3000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1" ac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3000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3000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1" ac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3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1" ac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2500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0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9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1" accel="10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3000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000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xit" presetSubtype="1" ac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3000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0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1" ac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2200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200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2199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1" ac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3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3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1" ac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3500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500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3499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1" ac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3000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0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1" accel="10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200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200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199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1" ac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3000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0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1" accel="10000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2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1" ac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000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000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xit" presetSubtype="1" accel="10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" dur="2000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2000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" presetClass="exit" presetSubtype="1" ac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3000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0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xit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3000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0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612 -1.48217 " pathEditMode="relative" rAng="0" ptsTypes="AA">
                                          <p:cBhvr>
                                            <p:cTn id="78" dur="6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3" y="-741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64" presetClass="pat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1.04167E-6 -1.11111E-6 L 0.00573 -1.73403 " pathEditMode="relative" rAng="0" ptsTypes="AA">
                                          <p:cBhvr>
                                            <p:cTn id="80" dur="4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6" y="-867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64" presetClass="path" presetSubtype="0" repeatCount="indefinite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4.16667E-7 -2.22045E-16 L 0.02682 -1.95833 " pathEditMode="relative" rAng="0" ptsTypes="AA">
                                          <p:cBhvr>
                                            <p:cTn id="82" dur="4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1" y="-9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repeatCount="indefinite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Motion origin="layout" path="M -2.08333E-6 -4.81481E-6 L -0.01914 -1.95648 " pathEditMode="relative" rAng="0" ptsTypes="AA">
                                          <p:cBhvr>
                                            <p:cTn id="84" dur="4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64" y="-97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64" presetClass="path" presetSubtype="0" repeatCount="indefinite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4.79167E-6 -4.44444E-6 L 0.03932 -1.90277 " pathEditMode="relative" rAng="0" ptsTypes="AA">
                                          <p:cBhvr>
                                            <p:cTn id="86" dur="60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6" y="-95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64" presetClass="path" presetSubtype="0" repeatCount="indefinite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1.45833E-6 4.07407E-6 L 0.02812 -2.08218 " pathEditMode="relative" rAng="0" ptsTypes="AA">
                                          <p:cBhvr>
                                            <p:cTn id="88" dur="55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-1041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48148E-6 L 0.01132 -1.49398 " pathEditMode="relative" rAng="0" ptsTypes="AA">
                                          <p:cBhvr>
                                            <p:cTn id="90" dur="5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0" y="-746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64" presetClass="path" presetSubtype="0" repeatCount="indefinite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Motion origin="layout" path="M 8.33333E-7 -2.96296E-6 L 0.01588 -1.50879 " pathEditMode="relative" rAng="0" ptsTypes="AA">
                                          <p:cBhvr>
                                            <p:cTn id="92" dur="5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94" y="-75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64" presetClass="path" presetSubtype="0" repeatCount="indefinite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4.16667E-6 -7.40741E-7 L -0.01159 -1.44907 " pathEditMode="relative" rAng="0" ptsTypes="AA">
                                          <p:cBhvr>
                                            <p:cTn id="94" dur="5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6" y="-724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85185E-6 L -0.00221 -2.00602 " pathEditMode="relative" rAng="0" ptsTypes="AA">
                                          <p:cBhvr>
                                            <p:cTn id="96" dur="5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-100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96296E-6 L 0.00677 -1.97129 " pathEditMode="relative" rAng="0" ptsTypes="AA">
                                          <p:cBhvr>
                                            <p:cTn id="98" dur="6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9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3.7037E-7 L -0.00729 -1.3662 " pathEditMode="relative" rAng="0" ptsTypes="AA">
                                          <p:cBhvr>
                                            <p:cTn id="100" dur="6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5" y="-68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64" presetClass="path" presetSubtype="0" repeatCount="indefinite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2.29167E-6 2.22222E-6 L 0.00794 -1.70278 " pathEditMode="relative" rAng="0" ptsTypes="AA">
                                          <p:cBhvr>
                                            <p:cTn id="102" dur="6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" y="-85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64" presetClass="path" presetSubtype="0" repeatCount="indefinite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8.33333E-7 4.07407E-6 L 0.00677 -1.41343 " pathEditMode="relative" rAng="0" ptsTypes="AA">
                                          <p:cBhvr>
                                            <p:cTn id="104" dur="6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70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2.96296E-6 L 0.00938 -1.36204 " pathEditMode="relative" rAng="0" ptsTypes="AA">
                                          <p:cBhvr>
                                            <p:cTn id="106" dur="68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9" y="-68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64" presetClass="path" presetSubtype="0" repeatCount="indefinite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-4.79167E-6 2.22222E-6 L 0.00378 -1.40903 " pathEditMode="relative" rAng="0" ptsTypes="AA">
                                          <p:cBhvr>
                                            <p:cTn id="108" dur="4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-70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64" presetClass="path" presetSubtype="0" repeatCount="indefinite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2.29167E-6 -3.7037E-6 L -0.00377 -1.26828 " pathEditMode="relative" rAng="0" ptsTypes="AA">
                                          <p:cBhvr>
                                            <p:cTn id="110" dur="4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" y="-63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22222E-6 L -0.00209 -2.16597 " pathEditMode="relative" rAng="0" ptsTypes="AA">
                                          <p:cBhvr>
                                            <p:cTn id="112" dur="68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-108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1.11111E-6 L 0.01796 -1.34306 " pathEditMode="relative" rAng="0" ptsTypes="AA">
                                          <p:cBhvr>
                                            <p:cTn id="114" dur="6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98" y="-671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7.40741E-7 L 0.00299 -1.41574 " pathEditMode="relative" rAng="0" ptsTypes="AA">
                                          <p:cBhvr>
                                            <p:cTn id="116" dur="6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-70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64" presetClass="pat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4.16667E-7 -2.59259E-6 L 0.00495 -1.78009 " pathEditMode="relative" rAng="0" ptsTypes="AA">
                                          <p:cBhvr>
                                            <p:cTn id="118" dur="4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-890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64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59259E-6 L 0.00872 -1.16783 " pathEditMode="relative" rAng="0" ptsTypes="AA">
                                          <p:cBhvr>
                                            <p:cTn id="120" dur="6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0" y="-584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49" presetClass="entr" presetSubtype="0" decel="10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3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6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6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6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500" fill="hold"/>
                                            <p:tgtEl>
                                              <p:spTgt spid="244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4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56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4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14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15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8850"/>
                                </p:stCondLst>
                                <p:childTnLst>
                                  <p:par>
                                    <p:cTn id="15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3" grpId="0" animBg="1"/>
          <p:bldP spid="244" grpId="0" animBg="1"/>
          <p:bldP spid="244" grpId="1" animBg="1"/>
          <p:bldP spid="245" grpId="0" animBg="1"/>
          <p:bldP spid="246" grpId="0" animBg="1"/>
          <p:bldP spid="247" grpId="0" animBg="1"/>
          <p:bldP spid="248" grpId="0" animBg="1"/>
          <p:bldP spid="249" grpId="0" animBg="1"/>
          <p:bldP spid="250" grpId="0" animBg="1"/>
          <p:bldP spid="251" grpId="0" animBg="1"/>
          <p:bldP spid="252" grpId="0" animBg="1"/>
          <p:bldP spid="253" grpId="0" animBg="1"/>
          <p:bldP spid="254" grpId="0" animBg="1"/>
          <p:bldP spid="255" grpId="0" animBg="1"/>
          <p:bldP spid="256" grpId="0" animBg="1"/>
          <p:bldP spid="257" grpId="0" animBg="1"/>
          <p:bldP spid="258" grpId="0" animBg="1"/>
          <p:bldP spid="259" grpId="0" animBg="1"/>
          <p:bldP spid="260" grpId="0" animBg="1"/>
          <p:bldP spid="261" grpId="0" animBg="1"/>
          <p:bldP spid="262" grpId="0" animBg="1"/>
          <p:bldP spid="263" grpId="0" animBg="1"/>
          <p:bldP spid="264" grpId="0" animBg="1"/>
          <p:bldP spid="265" grpId="0" animBg="1"/>
          <p:bldP spid="266" grpId="0" animBg="1"/>
          <p:bldP spid="267" grpId="0" animBg="1"/>
          <p:bldP spid="268" grpId="0" animBg="1"/>
          <p:bldP spid="269" grpId="0" animBg="1"/>
          <p:bldP spid="270" grpId="0" animBg="1"/>
          <p:bldP spid="271" grpId="0" animBg="1"/>
          <p:bldP spid="272" grpId="0" animBg="1"/>
          <p:bldP spid="273" grpId="0" animBg="1"/>
          <p:bldP spid="274" grpId="0" animBg="1"/>
          <p:bldP spid="275" grpId="0" animBg="1"/>
          <p:bldP spid="276" grpId="0" animBg="1"/>
          <p:bldP spid="277" grpId="0" animBg="1"/>
          <p:bldP spid="278" grpId="0" animBg="1"/>
          <p:bldP spid="279" grpId="0" animBg="1"/>
          <p:bldP spid="280" grpId="0" animBg="1"/>
          <p:bldP spid="281" grpId="0" animBg="1"/>
          <p:bldP spid="282" grpId="0" animBg="1"/>
          <p:bldP spid="283" grpId="0" animBg="1"/>
          <p:bldP spid="284" grpId="0" animBg="1"/>
          <p:bldP spid="34" grpId="0" animBg="1"/>
          <p:bldP spid="35" grpId="0"/>
          <p:bldP spid="3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4405715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noFill/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  <a:solidFill>
            <a:schemeClr val="bg1"/>
          </a:solidFill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solidFill>
              <a:schemeClr val="bg1"/>
            </a:solidFill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59773" y="3976151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流程图: 联系 20"/>
          <p:cNvSpPr/>
          <p:nvPr/>
        </p:nvSpPr>
        <p:spPr>
          <a:xfrm>
            <a:off x="3164919" y="969091"/>
            <a:ext cx="387548" cy="571566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754404" y="115630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奖项名称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3754403" y="1521247"/>
            <a:ext cx="280681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81" name="文本框 4"/>
          <p:cNvSpPr txBox="1"/>
          <p:nvPr/>
        </p:nvSpPr>
        <p:spPr>
          <a:xfrm>
            <a:off x="3754404" y="795008"/>
            <a:ext cx="97654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2010.08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2" name="流程图: 联系 20"/>
          <p:cNvSpPr/>
          <p:nvPr/>
        </p:nvSpPr>
        <p:spPr>
          <a:xfrm>
            <a:off x="3164919" y="2909835"/>
            <a:ext cx="387548" cy="571566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0D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3754404" y="309704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荣誉名称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3754403" y="3461991"/>
            <a:ext cx="280681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85" name="文本框 8"/>
          <p:cNvSpPr txBox="1"/>
          <p:nvPr/>
        </p:nvSpPr>
        <p:spPr>
          <a:xfrm>
            <a:off x="3754404" y="2735752"/>
            <a:ext cx="97654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2010.08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流程图: 联系 20"/>
          <p:cNvSpPr/>
          <p:nvPr/>
        </p:nvSpPr>
        <p:spPr>
          <a:xfrm>
            <a:off x="3164919" y="4850579"/>
            <a:ext cx="387548" cy="571566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3754404" y="503778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奖项名称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3754403" y="5402735"/>
            <a:ext cx="280681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90" name="文本框 12"/>
          <p:cNvSpPr txBox="1"/>
          <p:nvPr/>
        </p:nvSpPr>
        <p:spPr>
          <a:xfrm>
            <a:off x="3754404" y="4676496"/>
            <a:ext cx="97654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2010.08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" name="流程图: 联系 20"/>
          <p:cNvSpPr/>
          <p:nvPr/>
        </p:nvSpPr>
        <p:spPr>
          <a:xfrm>
            <a:off x="7383993" y="969091"/>
            <a:ext cx="387548" cy="571566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0D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7973478" y="115630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荣誉名称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7973477" y="1521247"/>
            <a:ext cx="280681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94" name="文本框 16"/>
          <p:cNvSpPr txBox="1"/>
          <p:nvPr/>
        </p:nvSpPr>
        <p:spPr>
          <a:xfrm>
            <a:off x="7973478" y="795008"/>
            <a:ext cx="97654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2010.08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5" name="流程图: 联系 20"/>
          <p:cNvSpPr/>
          <p:nvPr/>
        </p:nvSpPr>
        <p:spPr>
          <a:xfrm>
            <a:off x="7383993" y="2909835"/>
            <a:ext cx="387548" cy="571566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7973478" y="309704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奖项名称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47"/>
          <p:cNvSpPr>
            <a:spLocks noChangeArrowheads="1"/>
          </p:cNvSpPr>
          <p:nvPr/>
        </p:nvSpPr>
        <p:spPr bwMode="auto">
          <a:xfrm>
            <a:off x="7973477" y="3461991"/>
            <a:ext cx="280681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15" name="文本框 20"/>
          <p:cNvSpPr txBox="1"/>
          <p:nvPr/>
        </p:nvSpPr>
        <p:spPr>
          <a:xfrm>
            <a:off x="7973478" y="2735752"/>
            <a:ext cx="97654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2010.08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1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100"/>
                            </p:stCondLst>
                            <p:childTnLst>
                              <p:par>
                                <p:cTn id="1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3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7" dur="3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6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1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3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3" dur="3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6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00"/>
                            </p:stCondLst>
                            <p:childTnLst>
                              <p:par>
                                <p:cTn id="2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3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9" dur="3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6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1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600"/>
                            </p:stCondLst>
                            <p:childTnLst>
                              <p:par>
                                <p:cTn id="2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3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5" dur="3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1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6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0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78" grpId="0" animBg="1"/>
      <p:bldP spid="79" grpId="0"/>
      <p:bldP spid="80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/>
      <p:bldP spid="89" grpId="0"/>
      <p:bldP spid="90" grpId="0"/>
      <p:bldP spid="91" grpId="0" animBg="1"/>
      <p:bldP spid="92" grpId="0"/>
      <p:bldP spid="93" grpId="0"/>
      <p:bldP spid="94" grpId="0"/>
      <p:bldP spid="95" grpId="0" animBg="1"/>
      <p:bldP spid="96" grpId="0"/>
      <p:bldP spid="114" grpId="0"/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4825799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  <a:solidFill>
            <a:srgbClr val="254061"/>
          </a:solidFill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solidFill>
              <a:schemeClr val="bg1"/>
            </a:solidFill>
            <a:ln w="9525">
              <a:solidFill>
                <a:srgbClr val="25406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  <a:solidFill>
            <a:schemeClr val="bg1"/>
          </a:solidFill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solidFill>
              <a:schemeClr val="bg1"/>
            </a:solidFill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59773" y="3976151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589620" y="2028287"/>
            <a:ext cx="1422436" cy="1414024"/>
          </a:xfrm>
          <a:prstGeom prst="rect">
            <a:avLst/>
          </a:prstGeom>
          <a:blipFill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05765" y="2028287"/>
            <a:ext cx="1422436" cy="1414024"/>
          </a:xfrm>
          <a:prstGeom prst="rect">
            <a:avLst/>
          </a:prstGeom>
          <a:blipFill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589620" y="3635253"/>
            <a:ext cx="1422436" cy="1414024"/>
          </a:xfrm>
          <a:prstGeom prst="rect">
            <a:avLst/>
          </a:prstGeom>
          <a:blipFill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205765" y="3635253"/>
            <a:ext cx="1422436" cy="1414024"/>
          </a:xfrm>
          <a:prstGeom prst="rect">
            <a:avLst/>
          </a:prstGeom>
          <a:blipFill>
            <a:blip r:embed="rId8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6624119" y="3056667"/>
            <a:ext cx="387937" cy="385643"/>
          </a:xfrm>
          <a:prstGeom prst="roundRect">
            <a:avLst/>
          </a:pr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7205765" y="3056667"/>
            <a:ext cx="387937" cy="385643"/>
          </a:xfrm>
          <a:prstGeom prst="round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6624119" y="3635253"/>
            <a:ext cx="387937" cy="385643"/>
          </a:xfrm>
          <a:prstGeom prst="round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圆角矩形 104"/>
          <p:cNvSpPr/>
          <p:nvPr/>
        </p:nvSpPr>
        <p:spPr>
          <a:xfrm>
            <a:off x="7205765" y="3635253"/>
            <a:ext cx="387937" cy="385643"/>
          </a:xfrm>
          <a:prstGeom prst="roundRect">
            <a:avLst/>
          </a:pr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21423" y="2335304"/>
            <a:ext cx="3000028" cy="1116815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08289" y="193262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 algn="ct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786191" y="2335304"/>
            <a:ext cx="3000028" cy="1116815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您的内容打在这里，或者通过复制您的文本后，在此框中选择粘贴，并选择只保留文字，</a:t>
            </a:r>
            <a:r>
              <a:rPr lang="zh-CN" altLang="en-US" dirty="0"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8773312" y="193262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 algn="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421423" y="4057199"/>
            <a:ext cx="3000028" cy="1116815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您的内容打在这里，或者通过复制您的文本后，在此框中选择粘贴，并选择只保留文字，</a:t>
            </a:r>
            <a:r>
              <a:rPr lang="zh-CN" altLang="en-US" dirty="0"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08289" y="364255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 algn="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86191" y="4057199"/>
            <a:ext cx="3000028" cy="1116815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您的内容打在这里，或者通过复制您的文本后，在此框中选择粘贴，并选择只保留文字，</a:t>
            </a:r>
            <a:r>
              <a:rPr lang="zh-CN" altLang="en-US" dirty="0"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8786191" y="364255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100"/>
                            </p:stCondLst>
                            <p:childTnLst>
                              <p:par>
                                <p:cTn id="19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600"/>
                            </p:stCondLst>
                            <p:childTnLst>
                              <p:par>
                                <p:cTn id="2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0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/>
      <p:bldP spid="111" grpId="0"/>
      <p:bldP spid="112" grpId="0"/>
      <p:bldP spid="113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5264390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  <a:solidFill>
            <a:srgbClr val="254061"/>
          </a:solidFill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solidFill>
              <a:srgbClr val="254061"/>
            </a:solidFill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  <a:solidFill>
            <a:schemeClr val="bg1"/>
          </a:solidFill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  <a:solidFill>
            <a:srgbClr val="254061"/>
          </a:solidFill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grpFill/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59773" y="3976151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7948075" y="1421016"/>
            <a:ext cx="0" cy="4226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4594503" y="1670433"/>
            <a:ext cx="2877871" cy="338962"/>
            <a:chOff x="3249264" y="1751685"/>
            <a:chExt cx="2994025" cy="338961"/>
          </a:xfrm>
        </p:grpSpPr>
        <p:grpSp>
          <p:nvGrpSpPr>
            <p:cNvPr id="75" name="组合 74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78" name="圆角矩形 77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0CAA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文本框 4"/>
            <p:cNvSpPr txBox="1"/>
            <p:nvPr/>
          </p:nvSpPr>
          <p:spPr>
            <a:xfrm>
              <a:off x="5335260" y="1751685"/>
              <a:ext cx="67375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594503" y="2081499"/>
            <a:ext cx="2877871" cy="338362"/>
            <a:chOff x="3249264" y="2162753"/>
            <a:chExt cx="2994025" cy="338362"/>
          </a:xfrm>
        </p:grpSpPr>
        <p:grpSp>
          <p:nvGrpSpPr>
            <p:cNvPr id="81" name="组合 80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0CAA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文本框 9"/>
            <p:cNvSpPr txBox="1"/>
            <p:nvPr/>
          </p:nvSpPr>
          <p:spPr>
            <a:xfrm>
              <a:off x="4118871" y="2162753"/>
              <a:ext cx="673754" cy="33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589508" y="3851687"/>
            <a:ext cx="2894725" cy="352594"/>
            <a:chOff x="3244272" y="3932941"/>
            <a:chExt cx="3011560" cy="352593"/>
          </a:xfrm>
        </p:grpSpPr>
        <p:sp>
          <p:nvSpPr>
            <p:cNvPr id="86" name="圆角矩形 85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文本框 15"/>
            <p:cNvSpPr txBox="1"/>
            <p:nvPr/>
          </p:nvSpPr>
          <p:spPr>
            <a:xfrm>
              <a:off x="4418923" y="3932941"/>
              <a:ext cx="90769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589513" y="4243719"/>
            <a:ext cx="2891825" cy="351887"/>
            <a:chOff x="3244272" y="4324968"/>
            <a:chExt cx="3008542" cy="351885"/>
          </a:xfrm>
        </p:grpSpPr>
        <p:sp>
          <p:nvSpPr>
            <p:cNvPr id="91" name="圆角矩形 90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文本框 19"/>
            <p:cNvSpPr txBox="1"/>
            <p:nvPr/>
          </p:nvSpPr>
          <p:spPr>
            <a:xfrm>
              <a:off x="5326614" y="4324968"/>
              <a:ext cx="673754" cy="338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>
            <a:grpSpLocks noChangeAspect="1"/>
          </p:cNvGrpSpPr>
          <p:nvPr/>
        </p:nvGrpSpPr>
        <p:grpSpPr>
          <a:xfrm>
            <a:off x="2629170" y="1366424"/>
            <a:ext cx="2158455" cy="2196000"/>
            <a:chOff x="5397500" y="5734050"/>
            <a:chExt cx="365125" cy="371476"/>
          </a:xfrm>
          <a:solidFill>
            <a:srgbClr val="0CAAB7"/>
          </a:solidFill>
        </p:grpSpPr>
        <p:sp>
          <p:nvSpPr>
            <p:cNvPr id="95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组合 114"/>
          <p:cNvGrpSpPr>
            <a:grpSpLocks noChangeAspect="1"/>
          </p:cNvGrpSpPr>
          <p:nvPr/>
        </p:nvGrpSpPr>
        <p:grpSpPr>
          <a:xfrm>
            <a:off x="2639245" y="3580456"/>
            <a:ext cx="2158455" cy="2196000"/>
            <a:chOff x="5397500" y="5734050"/>
            <a:chExt cx="365125" cy="371476"/>
          </a:xfrm>
          <a:solidFill>
            <a:schemeClr val="accent1">
              <a:lumMod val="50000"/>
            </a:schemeClr>
          </a:solidFill>
        </p:grpSpPr>
        <p:sp>
          <p:nvSpPr>
            <p:cNvPr id="117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0" name="矩形 119"/>
          <p:cNvSpPr/>
          <p:nvPr/>
        </p:nvSpPr>
        <p:spPr>
          <a:xfrm>
            <a:off x="8380692" y="139927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47"/>
          <p:cNvSpPr>
            <a:spLocks noChangeArrowheads="1"/>
          </p:cNvSpPr>
          <p:nvPr/>
        </p:nvSpPr>
        <p:spPr bwMode="auto">
          <a:xfrm>
            <a:off x="8380692" y="1787576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23" name="矩形 122"/>
          <p:cNvSpPr/>
          <p:nvPr/>
        </p:nvSpPr>
        <p:spPr>
          <a:xfrm>
            <a:off x="8380692" y="29232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47"/>
          <p:cNvSpPr>
            <a:spLocks noChangeArrowheads="1"/>
          </p:cNvSpPr>
          <p:nvPr/>
        </p:nvSpPr>
        <p:spPr bwMode="auto">
          <a:xfrm>
            <a:off x="8380692" y="3311500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25" name="矩形 124"/>
          <p:cNvSpPr/>
          <p:nvPr/>
        </p:nvSpPr>
        <p:spPr>
          <a:xfrm>
            <a:off x="8380692" y="444712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矩形 47"/>
          <p:cNvSpPr>
            <a:spLocks noChangeArrowheads="1"/>
          </p:cNvSpPr>
          <p:nvPr/>
        </p:nvSpPr>
        <p:spPr bwMode="auto">
          <a:xfrm>
            <a:off x="8380692" y="4835423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127" name="矩形 126"/>
          <p:cNvSpPr/>
          <p:nvPr/>
        </p:nvSpPr>
        <p:spPr>
          <a:xfrm>
            <a:off x="4687336" y="126876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47"/>
          <p:cNvSpPr>
            <a:spLocks noChangeArrowheads="1"/>
          </p:cNvSpPr>
          <p:nvPr/>
        </p:nvSpPr>
        <p:spPr bwMode="auto">
          <a:xfrm>
            <a:off x="4671573" y="2450833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4687336" y="347414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矩形 47"/>
          <p:cNvSpPr>
            <a:spLocks noChangeArrowheads="1"/>
          </p:cNvSpPr>
          <p:nvPr/>
        </p:nvSpPr>
        <p:spPr bwMode="auto">
          <a:xfrm>
            <a:off x="4671573" y="4640451"/>
            <a:ext cx="2812663" cy="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00"/>
                            </p:stCondLst>
                            <p:childTnLst>
                              <p:par>
                                <p:cTn id="1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6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1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1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0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120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5708372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  <a:solidFill>
            <a:srgbClr val="254061"/>
          </a:solidFill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solidFill>
              <a:srgbClr val="254061"/>
            </a:solidFill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  <a:solidFill>
            <a:schemeClr val="bg1"/>
          </a:solidFill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  <a:solidFill>
            <a:srgbClr val="254061"/>
          </a:solidFill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  <a:solidFill>
            <a:schemeClr val="bg1"/>
          </a:solidFill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grpFill/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59773" y="3976151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8616734" y="174646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8603770" y="392557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751598" y="280286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等腰三角形 100"/>
          <p:cNvSpPr>
            <a:spLocks noChangeAspect="1" noChangeArrowheads="1"/>
          </p:cNvSpPr>
          <p:nvPr/>
        </p:nvSpPr>
        <p:spPr bwMode="auto">
          <a:xfrm rot="5400000" flipV="1">
            <a:off x="8308389" y="225540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25406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rgbClr val="0DB3B7"/>
              </a:solidFill>
              <a:sym typeface="微软雅黑" panose="020B0503020204020204" pitchFamily="34" charset="-122"/>
            </a:endParaRPr>
          </a:p>
        </p:txBody>
      </p:sp>
      <p:sp>
        <p:nvSpPr>
          <p:cNvPr id="102" name="矩形 47"/>
          <p:cNvSpPr>
            <a:spLocks noChangeArrowheads="1"/>
          </p:cNvSpPr>
          <p:nvPr/>
        </p:nvSpPr>
        <p:spPr bwMode="auto">
          <a:xfrm>
            <a:off x="8603772" y="2161206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03" name="等腰三角形 18"/>
          <p:cNvSpPr>
            <a:spLocks noChangeAspect="1" noChangeArrowheads="1"/>
          </p:cNvSpPr>
          <p:nvPr/>
        </p:nvSpPr>
        <p:spPr bwMode="auto">
          <a:xfrm rot="5400000" flipV="1">
            <a:off x="8308389" y="443847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25406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rgbClr val="0DB3B7"/>
              </a:solidFill>
              <a:sym typeface="微软雅黑" panose="020B0503020204020204" pitchFamily="34" charset="-122"/>
            </a:endParaRPr>
          </a:p>
        </p:txBody>
      </p:sp>
      <p:sp>
        <p:nvSpPr>
          <p:cNvPr id="104" name="矩形 47"/>
          <p:cNvSpPr>
            <a:spLocks noChangeArrowheads="1"/>
          </p:cNvSpPr>
          <p:nvPr/>
        </p:nvSpPr>
        <p:spPr bwMode="auto">
          <a:xfrm>
            <a:off x="8603772" y="4344278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05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5238078" y="330851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25406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rgbClr val="0DB3B7"/>
              </a:solidFill>
              <a:sym typeface="微软雅黑" panose="020B0503020204020204" pitchFamily="34" charset="-122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2745818" y="3214314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</a:t>
            </a:r>
          </a:p>
        </p:txBody>
      </p:sp>
      <p:sp>
        <p:nvSpPr>
          <p:cNvPr id="107" name="形状 106"/>
          <p:cNvSpPr/>
          <p:nvPr/>
        </p:nvSpPr>
        <p:spPr>
          <a:xfrm>
            <a:off x="5603988" y="2731047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254061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8" name="空心弧 107"/>
          <p:cNvSpPr/>
          <p:nvPr/>
        </p:nvSpPr>
        <p:spPr>
          <a:xfrm>
            <a:off x="6274239" y="3953591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254061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 rot="2736489">
            <a:off x="6822566" y="2268800"/>
            <a:ext cx="578227" cy="506765"/>
            <a:chOff x="4212441" y="1835306"/>
            <a:chExt cx="645570" cy="565784"/>
          </a:xfrm>
          <a:solidFill>
            <a:srgbClr val="254061"/>
          </a:solidFill>
        </p:grpSpPr>
        <p:sp>
          <p:nvSpPr>
            <p:cNvPr id="111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DB3B7"/>
                </a:solidFill>
              </a:endParaRPr>
            </a:p>
          </p:txBody>
        </p:sp>
        <p:sp>
          <p:nvSpPr>
            <p:cNvPr id="112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DB3B7"/>
                </a:solidFill>
              </a:endParaRPr>
            </a:p>
          </p:txBody>
        </p:sp>
        <p:sp>
          <p:nvSpPr>
            <p:cNvPr id="113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DB3B7"/>
                </a:solidFill>
              </a:endParaRPr>
            </a:p>
          </p:txBody>
        </p:sp>
        <p:sp>
          <p:nvSpPr>
            <p:cNvPr id="116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DB3B7"/>
                </a:solidFill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245994" y="3424611"/>
            <a:ext cx="554403" cy="442165"/>
            <a:chOff x="3009633" y="2833220"/>
            <a:chExt cx="591168" cy="471487"/>
          </a:xfrm>
          <a:solidFill>
            <a:srgbClr val="254061"/>
          </a:solidFill>
        </p:grpSpPr>
        <p:sp>
          <p:nvSpPr>
            <p:cNvPr id="133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DB3B7"/>
                </a:solidFill>
              </a:endParaRPr>
            </a:p>
          </p:txBody>
        </p:sp>
        <p:sp>
          <p:nvSpPr>
            <p:cNvPr id="134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DB3B7"/>
                </a:solidFill>
              </a:endParaRPr>
            </a:p>
          </p:txBody>
        </p:sp>
        <p:sp>
          <p:nvSpPr>
            <p:cNvPr id="135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DB3B7"/>
                </a:solidFill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832850" y="4479150"/>
            <a:ext cx="425157" cy="554407"/>
            <a:chOff x="6889388" y="2720789"/>
            <a:chExt cx="453350" cy="591172"/>
          </a:xfrm>
          <a:solidFill>
            <a:srgbClr val="254061"/>
          </a:solidFill>
        </p:grpSpPr>
        <p:sp>
          <p:nvSpPr>
            <p:cNvPr id="137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DB3B7"/>
                </a:solidFill>
              </a:endParaRPr>
            </a:p>
          </p:txBody>
        </p:sp>
        <p:sp>
          <p:nvSpPr>
            <p:cNvPr id="138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rgbClr val="0DB3B7"/>
                </a:solidFill>
              </a:endParaRPr>
            </a:p>
          </p:txBody>
        </p:sp>
      </p:grpSp>
      <p:sp>
        <p:nvSpPr>
          <p:cNvPr id="139" name="空心弧 138"/>
          <p:cNvSpPr/>
          <p:nvPr/>
        </p:nvSpPr>
        <p:spPr>
          <a:xfrm>
            <a:off x="6274239" y="3953591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254061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0" name="任意多边形 139"/>
          <p:cNvSpPr/>
          <p:nvPr/>
        </p:nvSpPr>
        <p:spPr>
          <a:xfrm rot="17307692">
            <a:off x="6631738" y="2214108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任意多边形 140"/>
          <p:cNvSpPr/>
          <p:nvPr/>
        </p:nvSpPr>
        <p:spPr>
          <a:xfrm rot="17307692">
            <a:off x="6235664" y="1762962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3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6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6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6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1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6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600"/>
                            </p:stCondLst>
                            <p:childTnLst>
                              <p:par>
                                <p:cTn id="2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6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100"/>
                            </p:stCondLst>
                            <p:childTnLst>
                              <p:par>
                                <p:cTn id="2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1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6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86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0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97" grpId="0"/>
      <p:bldP spid="98" grpId="0"/>
      <p:bldP spid="100" grpId="0"/>
      <p:bldP spid="101" grpId="0" animBg="1"/>
      <p:bldP spid="101" grpId="1" animBg="1"/>
      <p:bldP spid="102" grpId="0"/>
      <p:bldP spid="103" grpId="0" animBg="1"/>
      <p:bldP spid="103" grpId="1" animBg="1"/>
      <p:bldP spid="104" grpId="0"/>
      <p:bldP spid="105" grpId="0" animBg="1"/>
      <p:bldP spid="105" grpId="1" animBg="1"/>
      <p:bldP spid="106" grpId="0"/>
      <p:bldP spid="140" grpId="0" animBg="1"/>
      <p:bldP spid="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6128486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rgbClr val="25406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  <a:solidFill>
            <a:srgbClr val="254061"/>
          </a:solidFill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solidFill>
              <a:srgbClr val="254061"/>
            </a:solidFill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  <a:solidFill>
            <a:schemeClr val="bg1"/>
          </a:solidFill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  <a:solidFill>
            <a:schemeClr val="bg1"/>
          </a:solidFill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  <a:solidFill>
            <a:schemeClr val="bg1"/>
          </a:solidFill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grpFill/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59773" y="3976151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肘形连接符 82"/>
          <p:cNvCxnSpPr>
            <a:stCxn id="85" idx="6"/>
            <a:endCxn id="130" idx="2"/>
          </p:cNvCxnSpPr>
          <p:nvPr/>
        </p:nvCxnSpPr>
        <p:spPr>
          <a:xfrm>
            <a:off x="5763716" y="2088460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5007716" y="1710460"/>
            <a:ext cx="756000" cy="756000"/>
            <a:chOff x="4534974" y="2492893"/>
            <a:chExt cx="756000" cy="756000"/>
          </a:xfrm>
        </p:grpSpPr>
        <p:sp>
          <p:nvSpPr>
            <p:cNvPr id="85" name="椭圆 84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0CA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87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89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90" name="肘形连接符 89"/>
          <p:cNvCxnSpPr>
            <a:stCxn id="92" idx="6"/>
            <a:endCxn id="149" idx="2"/>
          </p:cNvCxnSpPr>
          <p:nvPr/>
        </p:nvCxnSpPr>
        <p:spPr>
          <a:xfrm>
            <a:off x="5763716" y="4275092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>
            <a:off x="5007716" y="3897092"/>
            <a:ext cx="756000" cy="756000"/>
            <a:chOff x="4534974" y="4368345"/>
            <a:chExt cx="756000" cy="756000"/>
          </a:xfrm>
        </p:grpSpPr>
        <p:sp>
          <p:nvSpPr>
            <p:cNvPr id="92" name="椭圆 91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0CA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肘形连接符 93"/>
          <p:cNvCxnSpPr>
            <a:stCxn id="96" idx="6"/>
            <a:endCxn id="147" idx="2"/>
          </p:cNvCxnSpPr>
          <p:nvPr/>
        </p:nvCxnSpPr>
        <p:spPr>
          <a:xfrm>
            <a:off x="5763716" y="3181776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>
            <a:off x="5007716" y="2803776"/>
            <a:ext cx="756000" cy="756000"/>
            <a:chOff x="4534974" y="3430619"/>
            <a:chExt cx="756000" cy="756000"/>
          </a:xfrm>
        </p:grpSpPr>
        <p:sp>
          <p:nvSpPr>
            <p:cNvPr id="96" name="椭圆 95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4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115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117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118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119" name="直接连接符 118"/>
          <p:cNvCxnSpPr>
            <a:endCxn id="122" idx="6"/>
          </p:cNvCxnSpPr>
          <p:nvPr/>
        </p:nvCxnSpPr>
        <p:spPr>
          <a:xfrm flipH="1" flipV="1">
            <a:off x="5763716" y="5368407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组合 119"/>
          <p:cNvGrpSpPr/>
          <p:nvPr/>
        </p:nvGrpSpPr>
        <p:grpSpPr>
          <a:xfrm>
            <a:off x="5007716" y="4990407"/>
            <a:ext cx="756000" cy="756000"/>
            <a:chOff x="4534974" y="5306072"/>
            <a:chExt cx="756000" cy="756000"/>
          </a:xfrm>
        </p:grpSpPr>
        <p:sp>
          <p:nvSpPr>
            <p:cNvPr id="122" name="椭圆 121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3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124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25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26" name="任意多边形 125"/>
          <p:cNvSpPr/>
          <p:nvPr/>
        </p:nvSpPr>
        <p:spPr>
          <a:xfrm>
            <a:off x="10677127" y="2004588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任意多边形 126"/>
          <p:cNvSpPr/>
          <p:nvPr/>
        </p:nvSpPr>
        <p:spPr>
          <a:xfrm>
            <a:off x="9443111" y="3781607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任意多边形 127"/>
          <p:cNvSpPr/>
          <p:nvPr/>
        </p:nvSpPr>
        <p:spPr>
          <a:xfrm>
            <a:off x="8209093" y="4541708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任意多边形 128"/>
          <p:cNvSpPr/>
          <p:nvPr/>
        </p:nvSpPr>
        <p:spPr>
          <a:xfrm>
            <a:off x="6219427" y="5080381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11123678" y="3041430"/>
            <a:ext cx="288000" cy="288000"/>
          </a:xfrm>
          <a:prstGeom prst="ellipse">
            <a:avLst/>
          </a:prstGeom>
          <a:solidFill>
            <a:srgbClr val="0C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9889662" y="4022849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8655644" y="4662823"/>
            <a:ext cx="288000" cy="288000"/>
          </a:xfrm>
          <a:prstGeom prst="ellipse">
            <a:avLst/>
          </a:prstGeom>
          <a:solidFill>
            <a:srgbClr val="0C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7043802" y="5229841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/>
          <p:cNvSpPr/>
          <p:nvPr/>
        </p:nvSpPr>
        <p:spPr>
          <a:xfrm>
            <a:off x="3650648" y="163178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2400785" y="201176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3650648" y="2733604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2400785" y="311358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3650648" y="3835425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2400785" y="421540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3650648" y="4937246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2400785" y="531722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6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9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100"/>
                            </p:stCondLst>
                            <p:childTnLst>
                              <p:par>
                                <p:cTn id="19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600"/>
                            </p:stCondLst>
                            <p:childTnLst>
                              <p:par>
                                <p:cTn id="1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60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100"/>
                            </p:stCondLst>
                            <p:childTnLst>
                              <p:par>
                                <p:cTn id="2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600"/>
                            </p:stCondLst>
                            <p:childTnLst>
                              <p:par>
                                <p:cTn id="2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600"/>
                            </p:stCondLst>
                            <p:childTnLst>
                              <p:par>
                                <p:cTn id="2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100"/>
                            </p:stCondLst>
                            <p:childTnLst>
                              <p:par>
                                <p:cTn id="2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600"/>
                            </p:stCondLst>
                            <p:childTnLst>
                              <p:par>
                                <p:cTn id="2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6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8100"/>
                            </p:stCondLst>
                            <p:childTnLst>
                              <p:par>
                                <p:cTn id="2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600"/>
                            </p:stCondLst>
                            <p:childTnLst>
                              <p:par>
                                <p:cTn id="2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9100"/>
                            </p:stCondLst>
                            <p:childTnLst>
                              <p:par>
                                <p:cTn id="2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1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600"/>
                            </p:stCondLst>
                            <p:childTnLst>
                              <p:par>
                                <p:cTn id="2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0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0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 rot="5400000">
            <a:off x="6395098" y="3130824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任意多边形 97"/>
          <p:cNvSpPr/>
          <p:nvPr/>
        </p:nvSpPr>
        <p:spPr>
          <a:xfrm rot="18900000">
            <a:off x="4856310" y="2950553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任意多边形 99"/>
          <p:cNvSpPr/>
          <p:nvPr/>
        </p:nvSpPr>
        <p:spPr>
          <a:xfrm rot="18900000" flipV="1">
            <a:off x="5683075" y="3776434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任意多边形 100"/>
          <p:cNvSpPr/>
          <p:nvPr/>
        </p:nvSpPr>
        <p:spPr>
          <a:xfrm rot="2700000">
            <a:off x="5664024" y="2121606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7672915" y="3244749"/>
            <a:ext cx="224872" cy="564609"/>
            <a:chOff x="3114596" y="2996938"/>
            <a:chExt cx="224872" cy="564609"/>
          </a:xfrm>
          <a:solidFill>
            <a:srgbClr val="02AAB7"/>
          </a:solidFill>
        </p:grpSpPr>
        <p:sp>
          <p:nvSpPr>
            <p:cNvPr id="104" name="椭圆 103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同侧圆角矩形 104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同侧圆角矩形 106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同侧圆角矩形 107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同侧圆角矩形 108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同侧圆角矩形 110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364445" y="3332352"/>
            <a:ext cx="439857" cy="311768"/>
            <a:chOff x="4979939" y="3638125"/>
            <a:chExt cx="439857" cy="311768"/>
          </a:xfrm>
          <a:solidFill>
            <a:srgbClr val="02AAB7"/>
          </a:solidFill>
        </p:grpSpPr>
        <p:grpSp>
          <p:nvGrpSpPr>
            <p:cNvPr id="113" name="组合 112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131" name="组合 130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136" name="矩形 135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33" name="等腰三角形 132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6" name="剪去单角的矩形 115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1" name="矩形 160"/>
          <p:cNvSpPr/>
          <p:nvPr/>
        </p:nvSpPr>
        <p:spPr>
          <a:xfrm>
            <a:off x="1574045" y="361600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家庭住址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6" name="直接连接符 165"/>
          <p:cNvCxnSpPr/>
          <p:nvPr/>
        </p:nvCxnSpPr>
        <p:spPr>
          <a:xfrm>
            <a:off x="8113811" y="3501008"/>
            <a:ext cx="26052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矩形 166"/>
          <p:cNvSpPr/>
          <p:nvPr/>
        </p:nvSpPr>
        <p:spPr>
          <a:xfrm>
            <a:off x="7982757" y="3616000"/>
            <a:ext cx="1332398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       名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矩形 47"/>
          <p:cNvSpPr>
            <a:spLocks noChangeArrowheads="1"/>
          </p:cNvSpPr>
          <p:nvPr/>
        </p:nvSpPr>
        <p:spPr bwMode="auto">
          <a:xfrm>
            <a:off x="7969795" y="4030738"/>
            <a:ext cx="3312368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）</a:t>
            </a:r>
          </a:p>
        </p:txBody>
      </p:sp>
      <p:grpSp>
        <p:nvGrpSpPr>
          <p:cNvPr id="181" name="Group 9"/>
          <p:cNvGrpSpPr/>
          <p:nvPr/>
        </p:nvGrpSpPr>
        <p:grpSpPr>
          <a:xfrm>
            <a:off x="5982864" y="1758851"/>
            <a:ext cx="516045" cy="382660"/>
            <a:chOff x="4572000" y="3414713"/>
            <a:chExt cx="374651" cy="277813"/>
          </a:xfrm>
          <a:solidFill>
            <a:srgbClr val="254061"/>
          </a:solidFill>
        </p:grpSpPr>
        <p:sp>
          <p:nvSpPr>
            <p:cNvPr id="188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4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cxnSp>
        <p:nvCxnSpPr>
          <p:cNvPr id="195" name="直接连接符 194"/>
          <p:cNvCxnSpPr/>
          <p:nvPr/>
        </p:nvCxnSpPr>
        <p:spPr>
          <a:xfrm>
            <a:off x="7105699" y="1562230"/>
            <a:ext cx="26052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矩形 195"/>
          <p:cNvSpPr/>
          <p:nvPr/>
        </p:nvSpPr>
        <p:spPr>
          <a:xfrm>
            <a:off x="6974645" y="167722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微信账号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矩形 47"/>
          <p:cNvSpPr>
            <a:spLocks noChangeArrowheads="1"/>
          </p:cNvSpPr>
          <p:nvPr/>
        </p:nvSpPr>
        <p:spPr bwMode="auto">
          <a:xfrm>
            <a:off x="6961683" y="2091960"/>
            <a:ext cx="3600400" cy="6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微信：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邮箱：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8" name="直接连接符 197"/>
          <p:cNvCxnSpPr/>
          <p:nvPr/>
        </p:nvCxnSpPr>
        <p:spPr>
          <a:xfrm>
            <a:off x="6961683" y="4946606"/>
            <a:ext cx="26052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矩形 198"/>
          <p:cNvSpPr/>
          <p:nvPr/>
        </p:nvSpPr>
        <p:spPr>
          <a:xfrm>
            <a:off x="6830629" y="506159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矩形 47"/>
          <p:cNvSpPr>
            <a:spLocks noChangeArrowheads="1"/>
          </p:cNvSpPr>
          <p:nvPr/>
        </p:nvSpPr>
        <p:spPr bwMode="auto">
          <a:xfrm>
            <a:off x="6817667" y="5476336"/>
            <a:ext cx="3312368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123456789</a:t>
            </a:r>
            <a:endParaRPr lang="zh-CN" altLang="en-US" sz="14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202" name="Freeform 228"/>
          <p:cNvSpPr>
            <a:spLocks noEditPoints="1"/>
          </p:cNvSpPr>
          <p:nvPr/>
        </p:nvSpPr>
        <p:spPr bwMode="auto">
          <a:xfrm>
            <a:off x="6043906" y="4946606"/>
            <a:ext cx="337879" cy="447761"/>
          </a:xfrm>
          <a:custGeom>
            <a:avLst/>
            <a:gdLst>
              <a:gd name="T0" fmla="*/ 38 w 52"/>
              <a:gd name="T1" fmla="*/ 53 h 69"/>
              <a:gd name="T2" fmla="*/ 32 w 52"/>
              <a:gd name="T3" fmla="*/ 51 h 69"/>
              <a:gd name="T4" fmla="*/ 32 w 52"/>
              <a:gd name="T5" fmla="*/ 51 h 69"/>
              <a:gd name="T6" fmla="*/ 27 w 52"/>
              <a:gd name="T7" fmla="*/ 49 h 69"/>
              <a:gd name="T8" fmla="*/ 15 w 52"/>
              <a:gd name="T9" fmla="*/ 29 h 69"/>
              <a:gd name="T10" fmla="*/ 16 w 52"/>
              <a:gd name="T11" fmla="*/ 23 h 69"/>
              <a:gd name="T12" fmla="*/ 16 w 52"/>
              <a:gd name="T13" fmla="*/ 23 h 69"/>
              <a:gd name="T14" fmla="*/ 18 w 52"/>
              <a:gd name="T15" fmla="*/ 17 h 69"/>
              <a:gd name="T16" fmla="*/ 11 w 52"/>
              <a:gd name="T17" fmla="*/ 6 h 69"/>
              <a:gd name="T18" fmla="*/ 7 w 52"/>
              <a:gd name="T19" fmla="*/ 6 h 69"/>
              <a:gd name="T20" fmla="*/ 1 w 52"/>
              <a:gd name="T21" fmla="*/ 14 h 69"/>
              <a:gd name="T22" fmla="*/ 0 w 52"/>
              <a:gd name="T23" fmla="*/ 21 h 69"/>
              <a:gd name="T24" fmla="*/ 11 w 52"/>
              <a:gd name="T25" fmla="*/ 45 h 69"/>
              <a:gd name="T26" fmla="*/ 26 w 52"/>
              <a:gd name="T27" fmla="*/ 66 h 69"/>
              <a:gd name="T28" fmla="*/ 32 w 52"/>
              <a:gd name="T29" fmla="*/ 68 h 69"/>
              <a:gd name="T30" fmla="*/ 42 w 52"/>
              <a:gd name="T31" fmla="*/ 68 h 69"/>
              <a:gd name="T32" fmla="*/ 44 w 52"/>
              <a:gd name="T33" fmla="*/ 64 h 69"/>
              <a:gd name="T34" fmla="*/ 38 w 52"/>
              <a:gd name="T35" fmla="*/ 53 h 69"/>
              <a:gd name="T36" fmla="*/ 52 w 52"/>
              <a:gd name="T37" fmla="*/ 62 h 69"/>
              <a:gd name="T38" fmla="*/ 44 w 52"/>
              <a:gd name="T39" fmla="*/ 49 h 69"/>
              <a:gd name="T40" fmla="*/ 42 w 52"/>
              <a:gd name="T41" fmla="*/ 48 h 69"/>
              <a:gd name="T42" fmla="*/ 40 w 52"/>
              <a:gd name="T43" fmla="*/ 48 h 69"/>
              <a:gd name="T44" fmla="*/ 39 w 52"/>
              <a:gd name="T45" fmla="*/ 51 h 69"/>
              <a:gd name="T46" fmla="*/ 47 w 52"/>
              <a:gd name="T47" fmla="*/ 64 h 69"/>
              <a:gd name="T48" fmla="*/ 50 w 52"/>
              <a:gd name="T49" fmla="*/ 65 h 69"/>
              <a:gd name="T50" fmla="*/ 51 w 52"/>
              <a:gd name="T51" fmla="*/ 64 h 69"/>
              <a:gd name="T52" fmla="*/ 52 w 52"/>
              <a:gd name="T53" fmla="*/ 62 h 69"/>
              <a:gd name="T54" fmla="*/ 20 w 52"/>
              <a:gd name="T55" fmla="*/ 17 h 69"/>
              <a:gd name="T56" fmla="*/ 23 w 52"/>
              <a:gd name="T57" fmla="*/ 18 h 69"/>
              <a:gd name="T58" fmla="*/ 24 w 52"/>
              <a:gd name="T59" fmla="*/ 17 h 69"/>
              <a:gd name="T60" fmla="*/ 25 w 52"/>
              <a:gd name="T61" fmla="*/ 14 h 69"/>
              <a:gd name="T62" fmla="*/ 17 w 52"/>
              <a:gd name="T63" fmla="*/ 1 h 69"/>
              <a:gd name="T64" fmla="*/ 15 w 52"/>
              <a:gd name="T65" fmla="*/ 0 h 69"/>
              <a:gd name="T66" fmla="*/ 13 w 52"/>
              <a:gd name="T67" fmla="*/ 1 h 69"/>
              <a:gd name="T68" fmla="*/ 13 w 52"/>
              <a:gd name="T69" fmla="*/ 4 h 69"/>
              <a:gd name="T70" fmla="*/ 20 w 52"/>
              <a:gd name="T71" fmla="*/ 1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" h="69">
                <a:moveTo>
                  <a:pt x="38" y="53"/>
                </a:moveTo>
                <a:cubicBezTo>
                  <a:pt x="37" y="51"/>
                  <a:pt x="34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0" y="52"/>
                  <a:pt x="28" y="51"/>
                  <a:pt x="27" y="4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7"/>
                  <a:pt x="14" y="24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8" y="22"/>
                  <a:pt x="19" y="19"/>
                  <a:pt x="18" y="1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4"/>
                  <a:pt x="8" y="4"/>
                  <a:pt x="7" y="6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6"/>
                  <a:pt x="0" y="19"/>
                  <a:pt x="0" y="21"/>
                </a:cubicBezTo>
                <a:cubicBezTo>
                  <a:pt x="0" y="21"/>
                  <a:pt x="1" y="28"/>
                  <a:pt x="11" y="45"/>
                </a:cubicBezTo>
                <a:cubicBezTo>
                  <a:pt x="20" y="61"/>
                  <a:pt x="26" y="66"/>
                  <a:pt x="26" y="66"/>
                </a:cubicBezTo>
                <a:cubicBezTo>
                  <a:pt x="27" y="68"/>
                  <a:pt x="30" y="69"/>
                  <a:pt x="3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4" y="68"/>
                  <a:pt x="45" y="66"/>
                  <a:pt x="44" y="64"/>
                </a:cubicBezTo>
                <a:lnTo>
                  <a:pt x="38" y="53"/>
                </a:lnTo>
                <a:close/>
                <a:moveTo>
                  <a:pt x="52" y="62"/>
                </a:moveTo>
                <a:cubicBezTo>
                  <a:pt x="44" y="49"/>
                  <a:pt x="44" y="49"/>
                  <a:pt x="44" y="49"/>
                </a:cubicBezTo>
                <a:cubicBezTo>
                  <a:pt x="44" y="48"/>
                  <a:pt x="43" y="47"/>
                  <a:pt x="4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9" y="50"/>
                  <a:pt x="39" y="51"/>
                </a:cubicBezTo>
                <a:cubicBezTo>
                  <a:pt x="47" y="64"/>
                  <a:pt x="47" y="64"/>
                  <a:pt x="47" y="64"/>
                </a:cubicBezTo>
                <a:cubicBezTo>
                  <a:pt x="48" y="65"/>
                  <a:pt x="49" y="65"/>
                  <a:pt x="50" y="65"/>
                </a:cubicBezTo>
                <a:cubicBezTo>
                  <a:pt x="51" y="64"/>
                  <a:pt x="51" y="64"/>
                  <a:pt x="51" y="64"/>
                </a:cubicBezTo>
                <a:cubicBezTo>
                  <a:pt x="52" y="64"/>
                  <a:pt x="52" y="62"/>
                  <a:pt x="52" y="62"/>
                </a:cubicBezTo>
                <a:close/>
                <a:moveTo>
                  <a:pt x="20" y="17"/>
                </a:moveTo>
                <a:cubicBezTo>
                  <a:pt x="21" y="18"/>
                  <a:pt x="22" y="18"/>
                  <a:pt x="23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5"/>
                  <a:pt x="25" y="14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2" y="3"/>
                  <a:pt x="13" y="4"/>
                </a:cubicBezTo>
                <a:lnTo>
                  <a:pt x="20" y="17"/>
                </a:lnTo>
                <a:close/>
              </a:path>
            </a:pathLst>
          </a:custGeom>
          <a:solidFill>
            <a:srgbClr val="2540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03" name="直接连接符 202"/>
          <p:cNvCxnSpPr/>
          <p:nvPr/>
        </p:nvCxnSpPr>
        <p:spPr>
          <a:xfrm>
            <a:off x="1561083" y="3501008"/>
            <a:ext cx="26052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0" grpId="0" animBg="1"/>
      <p:bldP spid="101" grpId="0" animBg="1"/>
      <p:bldP spid="161" grpId="0"/>
      <p:bldP spid="167" grpId="0"/>
      <p:bldP spid="175" grpId="0"/>
      <p:bldP spid="196" grpId="0"/>
      <p:bldP spid="197" grpId="0"/>
      <p:bldP spid="199" grpId="0"/>
      <p:bldP spid="200" grpId="0"/>
      <p:bldP spid="2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74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矩形 56"/>
          <p:cNvSpPr/>
          <p:nvPr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rgbClr val="17375E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 rot="14924593">
            <a:off x="-54783" y="306756"/>
            <a:ext cx="6541454" cy="6498998"/>
            <a:chOff x="2803371" y="525472"/>
            <a:chExt cx="5870573" cy="5832474"/>
          </a:xfrm>
        </p:grpSpPr>
        <p:sp>
          <p:nvSpPr>
            <p:cNvPr id="61" name="Freeform 221"/>
            <p:cNvSpPr/>
            <p:nvPr/>
          </p:nvSpPr>
          <p:spPr bwMode="auto">
            <a:xfrm>
              <a:off x="3314546" y="3646496"/>
              <a:ext cx="630238" cy="1574800"/>
            </a:xfrm>
            <a:custGeom>
              <a:avLst/>
              <a:gdLst>
                <a:gd name="T0" fmla="*/ 0 w 397"/>
                <a:gd name="T1" fmla="*/ 992 h 992"/>
                <a:gd name="T2" fmla="*/ 397 w 397"/>
                <a:gd name="T3" fmla="*/ 0 h 992"/>
                <a:gd name="T4" fmla="*/ 0 w 397"/>
                <a:gd name="T5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992">
                  <a:moveTo>
                    <a:pt x="0" y="992"/>
                  </a:moveTo>
                  <a:lnTo>
                    <a:pt x="397" y="0"/>
                  </a:lnTo>
                  <a:lnTo>
                    <a:pt x="0" y="9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Line 222"/>
            <p:cNvSpPr>
              <a:spLocks noChangeShapeType="1"/>
            </p:cNvSpPr>
            <p:nvPr/>
          </p:nvSpPr>
          <p:spPr bwMode="auto">
            <a:xfrm flipV="1">
              <a:off x="3314546" y="3646496"/>
              <a:ext cx="630238" cy="1574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23"/>
            <p:cNvSpPr/>
            <p:nvPr/>
          </p:nvSpPr>
          <p:spPr bwMode="auto">
            <a:xfrm>
              <a:off x="3314546" y="3643322"/>
              <a:ext cx="633413" cy="1577975"/>
            </a:xfrm>
            <a:custGeom>
              <a:avLst/>
              <a:gdLst>
                <a:gd name="T0" fmla="*/ 3 w 399"/>
                <a:gd name="T1" fmla="*/ 994 h 994"/>
                <a:gd name="T2" fmla="*/ 0 w 399"/>
                <a:gd name="T3" fmla="*/ 994 h 994"/>
                <a:gd name="T4" fmla="*/ 397 w 399"/>
                <a:gd name="T5" fmla="*/ 0 h 994"/>
                <a:gd name="T6" fmla="*/ 399 w 399"/>
                <a:gd name="T7" fmla="*/ 2 h 994"/>
                <a:gd name="T8" fmla="*/ 3 w 399"/>
                <a:gd name="T9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994">
                  <a:moveTo>
                    <a:pt x="3" y="994"/>
                  </a:moveTo>
                  <a:lnTo>
                    <a:pt x="0" y="994"/>
                  </a:lnTo>
                  <a:lnTo>
                    <a:pt x="397" y="0"/>
                  </a:lnTo>
                  <a:lnTo>
                    <a:pt x="399" y="2"/>
                  </a:lnTo>
                  <a:lnTo>
                    <a:pt x="3" y="9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24"/>
            <p:cNvSpPr/>
            <p:nvPr/>
          </p:nvSpPr>
          <p:spPr bwMode="auto">
            <a:xfrm>
              <a:off x="3314546" y="4545022"/>
              <a:ext cx="838200" cy="676275"/>
            </a:xfrm>
            <a:custGeom>
              <a:avLst/>
              <a:gdLst>
                <a:gd name="T0" fmla="*/ 0 w 528"/>
                <a:gd name="T1" fmla="*/ 426 h 426"/>
                <a:gd name="T2" fmla="*/ 528 w 528"/>
                <a:gd name="T3" fmla="*/ 0 h 426"/>
                <a:gd name="T4" fmla="*/ 0 w 528"/>
                <a:gd name="T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426">
                  <a:moveTo>
                    <a:pt x="0" y="426"/>
                  </a:moveTo>
                  <a:lnTo>
                    <a:pt x="528" y="0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Line 225"/>
            <p:cNvSpPr>
              <a:spLocks noChangeShapeType="1"/>
            </p:cNvSpPr>
            <p:nvPr/>
          </p:nvSpPr>
          <p:spPr bwMode="auto">
            <a:xfrm flipV="1">
              <a:off x="3314546" y="4545022"/>
              <a:ext cx="838200" cy="6762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26"/>
            <p:cNvSpPr/>
            <p:nvPr/>
          </p:nvSpPr>
          <p:spPr bwMode="auto">
            <a:xfrm>
              <a:off x="3314546" y="4540260"/>
              <a:ext cx="842963" cy="685800"/>
            </a:xfrm>
            <a:custGeom>
              <a:avLst/>
              <a:gdLst>
                <a:gd name="T0" fmla="*/ 3 w 531"/>
                <a:gd name="T1" fmla="*/ 432 h 432"/>
                <a:gd name="T2" fmla="*/ 0 w 531"/>
                <a:gd name="T3" fmla="*/ 427 h 432"/>
                <a:gd name="T4" fmla="*/ 528 w 531"/>
                <a:gd name="T5" fmla="*/ 0 h 432"/>
                <a:gd name="T6" fmla="*/ 531 w 531"/>
                <a:gd name="T7" fmla="*/ 3 h 432"/>
                <a:gd name="T8" fmla="*/ 3 w 53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432">
                  <a:moveTo>
                    <a:pt x="3" y="432"/>
                  </a:moveTo>
                  <a:lnTo>
                    <a:pt x="0" y="427"/>
                  </a:lnTo>
                  <a:lnTo>
                    <a:pt x="528" y="0"/>
                  </a:lnTo>
                  <a:lnTo>
                    <a:pt x="531" y="3"/>
                  </a:lnTo>
                  <a:lnTo>
                    <a:pt x="3" y="4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27"/>
            <p:cNvSpPr/>
            <p:nvPr/>
          </p:nvSpPr>
          <p:spPr bwMode="auto">
            <a:xfrm>
              <a:off x="3314546" y="5119697"/>
              <a:ext cx="1285875" cy="101600"/>
            </a:xfrm>
            <a:custGeom>
              <a:avLst/>
              <a:gdLst>
                <a:gd name="T0" fmla="*/ 0 w 810"/>
                <a:gd name="T1" fmla="*/ 64 h 64"/>
                <a:gd name="T2" fmla="*/ 810 w 810"/>
                <a:gd name="T3" fmla="*/ 0 h 64"/>
                <a:gd name="T4" fmla="*/ 0 w 810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0" h="64">
                  <a:moveTo>
                    <a:pt x="0" y="64"/>
                  </a:moveTo>
                  <a:lnTo>
                    <a:pt x="81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228"/>
            <p:cNvSpPr>
              <a:spLocks noChangeShapeType="1"/>
            </p:cNvSpPr>
            <p:nvPr/>
          </p:nvSpPr>
          <p:spPr bwMode="auto">
            <a:xfrm flipV="1">
              <a:off x="3314546" y="5119697"/>
              <a:ext cx="1285875" cy="1016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29"/>
            <p:cNvSpPr/>
            <p:nvPr/>
          </p:nvSpPr>
          <p:spPr bwMode="auto">
            <a:xfrm>
              <a:off x="3314546" y="5114934"/>
              <a:ext cx="1285875" cy="111125"/>
            </a:xfrm>
            <a:custGeom>
              <a:avLst/>
              <a:gdLst>
                <a:gd name="T0" fmla="*/ 0 w 810"/>
                <a:gd name="T1" fmla="*/ 70 h 70"/>
                <a:gd name="T2" fmla="*/ 0 w 810"/>
                <a:gd name="T3" fmla="*/ 65 h 70"/>
                <a:gd name="T4" fmla="*/ 807 w 810"/>
                <a:gd name="T5" fmla="*/ 0 h 70"/>
                <a:gd name="T6" fmla="*/ 810 w 810"/>
                <a:gd name="T7" fmla="*/ 3 h 70"/>
                <a:gd name="T8" fmla="*/ 0 w 81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0">
                  <a:moveTo>
                    <a:pt x="0" y="70"/>
                  </a:moveTo>
                  <a:lnTo>
                    <a:pt x="0" y="65"/>
                  </a:lnTo>
                  <a:lnTo>
                    <a:pt x="807" y="0"/>
                  </a:lnTo>
                  <a:lnTo>
                    <a:pt x="810" y="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30"/>
            <p:cNvSpPr/>
            <p:nvPr/>
          </p:nvSpPr>
          <p:spPr bwMode="auto">
            <a:xfrm>
              <a:off x="2985932" y="3646496"/>
              <a:ext cx="958851" cy="647700"/>
            </a:xfrm>
            <a:custGeom>
              <a:avLst/>
              <a:gdLst>
                <a:gd name="T0" fmla="*/ 0 w 604"/>
                <a:gd name="T1" fmla="*/ 408 h 408"/>
                <a:gd name="T2" fmla="*/ 604 w 604"/>
                <a:gd name="T3" fmla="*/ 0 h 408"/>
                <a:gd name="T4" fmla="*/ 0 w 604"/>
                <a:gd name="T5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4" h="408">
                  <a:moveTo>
                    <a:pt x="0" y="408"/>
                  </a:moveTo>
                  <a:lnTo>
                    <a:pt x="604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231"/>
            <p:cNvSpPr>
              <a:spLocks noChangeShapeType="1"/>
            </p:cNvSpPr>
            <p:nvPr/>
          </p:nvSpPr>
          <p:spPr bwMode="auto">
            <a:xfrm flipV="1">
              <a:off x="2985932" y="3646496"/>
              <a:ext cx="958851" cy="647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32"/>
            <p:cNvSpPr/>
            <p:nvPr/>
          </p:nvSpPr>
          <p:spPr bwMode="auto">
            <a:xfrm>
              <a:off x="2985932" y="3643322"/>
              <a:ext cx="962025" cy="654050"/>
            </a:xfrm>
            <a:custGeom>
              <a:avLst/>
              <a:gdLst>
                <a:gd name="T0" fmla="*/ 0 w 606"/>
                <a:gd name="T1" fmla="*/ 412 h 412"/>
                <a:gd name="T2" fmla="*/ 0 w 606"/>
                <a:gd name="T3" fmla="*/ 410 h 412"/>
                <a:gd name="T4" fmla="*/ 604 w 606"/>
                <a:gd name="T5" fmla="*/ 0 h 412"/>
                <a:gd name="T6" fmla="*/ 606 w 606"/>
                <a:gd name="T7" fmla="*/ 2 h 412"/>
                <a:gd name="T8" fmla="*/ 0 w 606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412">
                  <a:moveTo>
                    <a:pt x="0" y="412"/>
                  </a:moveTo>
                  <a:lnTo>
                    <a:pt x="0" y="410"/>
                  </a:lnTo>
                  <a:lnTo>
                    <a:pt x="604" y="0"/>
                  </a:lnTo>
                  <a:lnTo>
                    <a:pt x="606" y="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33"/>
            <p:cNvSpPr/>
            <p:nvPr/>
          </p:nvSpPr>
          <p:spPr bwMode="auto">
            <a:xfrm>
              <a:off x="2985932" y="4294196"/>
              <a:ext cx="1166814" cy="250825"/>
            </a:xfrm>
            <a:custGeom>
              <a:avLst/>
              <a:gdLst>
                <a:gd name="T0" fmla="*/ 0 w 735"/>
                <a:gd name="T1" fmla="*/ 0 h 158"/>
                <a:gd name="T2" fmla="*/ 735 w 735"/>
                <a:gd name="T3" fmla="*/ 158 h 158"/>
                <a:gd name="T4" fmla="*/ 0 w 735"/>
                <a:gd name="T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5" h="158">
                  <a:moveTo>
                    <a:pt x="0" y="0"/>
                  </a:moveTo>
                  <a:lnTo>
                    <a:pt x="735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Line 234"/>
            <p:cNvSpPr>
              <a:spLocks noChangeShapeType="1"/>
            </p:cNvSpPr>
            <p:nvPr/>
          </p:nvSpPr>
          <p:spPr bwMode="auto">
            <a:xfrm>
              <a:off x="2985932" y="4294196"/>
              <a:ext cx="1166814" cy="2508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35"/>
            <p:cNvSpPr/>
            <p:nvPr/>
          </p:nvSpPr>
          <p:spPr bwMode="auto">
            <a:xfrm>
              <a:off x="2985932" y="4294196"/>
              <a:ext cx="1166814" cy="255588"/>
            </a:xfrm>
            <a:custGeom>
              <a:avLst/>
              <a:gdLst>
                <a:gd name="T0" fmla="*/ 735 w 735"/>
                <a:gd name="T1" fmla="*/ 161 h 161"/>
                <a:gd name="T2" fmla="*/ 0 w 735"/>
                <a:gd name="T3" fmla="*/ 2 h 161"/>
                <a:gd name="T4" fmla="*/ 0 w 735"/>
                <a:gd name="T5" fmla="*/ 0 h 161"/>
                <a:gd name="T6" fmla="*/ 735 w 735"/>
                <a:gd name="T7" fmla="*/ 155 h 161"/>
                <a:gd name="T8" fmla="*/ 735 w 735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161">
                  <a:moveTo>
                    <a:pt x="735" y="16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735" y="155"/>
                  </a:lnTo>
                  <a:lnTo>
                    <a:pt x="735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36"/>
            <p:cNvSpPr/>
            <p:nvPr/>
          </p:nvSpPr>
          <p:spPr bwMode="auto">
            <a:xfrm>
              <a:off x="2985932" y="4294196"/>
              <a:ext cx="1614488" cy="825500"/>
            </a:xfrm>
            <a:custGeom>
              <a:avLst/>
              <a:gdLst>
                <a:gd name="T0" fmla="*/ 0 w 1017"/>
                <a:gd name="T1" fmla="*/ 0 h 520"/>
                <a:gd name="T2" fmla="*/ 1017 w 1017"/>
                <a:gd name="T3" fmla="*/ 520 h 520"/>
                <a:gd name="T4" fmla="*/ 0 w 1017"/>
                <a:gd name="T5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7" h="520">
                  <a:moveTo>
                    <a:pt x="0" y="0"/>
                  </a:moveTo>
                  <a:lnTo>
                    <a:pt x="1017" y="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237"/>
            <p:cNvSpPr>
              <a:spLocks noChangeShapeType="1"/>
            </p:cNvSpPr>
            <p:nvPr/>
          </p:nvSpPr>
          <p:spPr bwMode="auto">
            <a:xfrm>
              <a:off x="2985932" y="4294196"/>
              <a:ext cx="1614488" cy="8255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38"/>
            <p:cNvSpPr/>
            <p:nvPr/>
          </p:nvSpPr>
          <p:spPr bwMode="auto">
            <a:xfrm>
              <a:off x="2985932" y="4294196"/>
              <a:ext cx="1614488" cy="825500"/>
            </a:xfrm>
            <a:custGeom>
              <a:avLst/>
              <a:gdLst>
                <a:gd name="T0" fmla="*/ 1014 w 1017"/>
                <a:gd name="T1" fmla="*/ 520 h 520"/>
                <a:gd name="T2" fmla="*/ 0 w 1017"/>
                <a:gd name="T3" fmla="*/ 2 h 520"/>
                <a:gd name="T4" fmla="*/ 0 w 1017"/>
                <a:gd name="T5" fmla="*/ 0 h 520"/>
                <a:gd name="T6" fmla="*/ 1017 w 1017"/>
                <a:gd name="T7" fmla="*/ 517 h 520"/>
                <a:gd name="T8" fmla="*/ 1014 w 1017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520">
                  <a:moveTo>
                    <a:pt x="1014" y="52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017" y="517"/>
                  </a:lnTo>
                  <a:lnTo>
                    <a:pt x="1014" y="5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39"/>
            <p:cNvSpPr/>
            <p:nvPr/>
          </p:nvSpPr>
          <p:spPr bwMode="auto">
            <a:xfrm>
              <a:off x="2944658" y="3375034"/>
              <a:ext cx="1000125" cy="271463"/>
            </a:xfrm>
            <a:custGeom>
              <a:avLst/>
              <a:gdLst>
                <a:gd name="T0" fmla="*/ 0 w 630"/>
                <a:gd name="T1" fmla="*/ 0 h 171"/>
                <a:gd name="T2" fmla="*/ 630 w 630"/>
                <a:gd name="T3" fmla="*/ 171 h 171"/>
                <a:gd name="T4" fmla="*/ 0 w 630"/>
                <a:gd name="T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0" h="171">
                  <a:moveTo>
                    <a:pt x="0" y="0"/>
                  </a:moveTo>
                  <a:lnTo>
                    <a:pt x="63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Line 240"/>
            <p:cNvSpPr>
              <a:spLocks noChangeShapeType="1"/>
            </p:cNvSpPr>
            <p:nvPr/>
          </p:nvSpPr>
          <p:spPr bwMode="auto">
            <a:xfrm>
              <a:off x="2944658" y="3375034"/>
              <a:ext cx="1000125" cy="2714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41"/>
            <p:cNvSpPr/>
            <p:nvPr/>
          </p:nvSpPr>
          <p:spPr bwMode="auto">
            <a:xfrm>
              <a:off x="2944658" y="3375034"/>
              <a:ext cx="1003302" cy="271463"/>
            </a:xfrm>
            <a:custGeom>
              <a:avLst/>
              <a:gdLst>
                <a:gd name="T0" fmla="*/ 630 w 632"/>
                <a:gd name="T1" fmla="*/ 171 h 171"/>
                <a:gd name="T2" fmla="*/ 0 w 632"/>
                <a:gd name="T3" fmla="*/ 2 h 171"/>
                <a:gd name="T4" fmla="*/ 0 w 632"/>
                <a:gd name="T5" fmla="*/ 0 h 171"/>
                <a:gd name="T6" fmla="*/ 632 w 632"/>
                <a:gd name="T7" fmla="*/ 169 h 171"/>
                <a:gd name="T8" fmla="*/ 630 w 632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171">
                  <a:moveTo>
                    <a:pt x="630" y="17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32" y="169"/>
                  </a:lnTo>
                  <a:lnTo>
                    <a:pt x="630" y="1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42"/>
            <p:cNvSpPr/>
            <p:nvPr/>
          </p:nvSpPr>
          <p:spPr bwMode="auto">
            <a:xfrm>
              <a:off x="2944658" y="3375034"/>
              <a:ext cx="1208087" cy="1169988"/>
            </a:xfrm>
            <a:custGeom>
              <a:avLst/>
              <a:gdLst>
                <a:gd name="T0" fmla="*/ 0 w 761"/>
                <a:gd name="T1" fmla="*/ 0 h 737"/>
                <a:gd name="T2" fmla="*/ 761 w 761"/>
                <a:gd name="T3" fmla="*/ 737 h 737"/>
                <a:gd name="T4" fmla="*/ 0 w 761"/>
                <a:gd name="T5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737">
                  <a:moveTo>
                    <a:pt x="0" y="0"/>
                  </a:moveTo>
                  <a:lnTo>
                    <a:pt x="761" y="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Line 243"/>
            <p:cNvSpPr>
              <a:spLocks noChangeShapeType="1"/>
            </p:cNvSpPr>
            <p:nvPr/>
          </p:nvSpPr>
          <p:spPr bwMode="auto">
            <a:xfrm>
              <a:off x="2944658" y="3375034"/>
              <a:ext cx="1208087" cy="1169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44"/>
            <p:cNvSpPr/>
            <p:nvPr/>
          </p:nvSpPr>
          <p:spPr bwMode="auto">
            <a:xfrm>
              <a:off x="2944658" y="3375034"/>
              <a:ext cx="1212850" cy="1169988"/>
            </a:xfrm>
            <a:custGeom>
              <a:avLst/>
              <a:gdLst>
                <a:gd name="T0" fmla="*/ 761 w 764"/>
                <a:gd name="T1" fmla="*/ 737 h 737"/>
                <a:gd name="T2" fmla="*/ 0 w 764"/>
                <a:gd name="T3" fmla="*/ 2 h 737"/>
                <a:gd name="T4" fmla="*/ 2 w 764"/>
                <a:gd name="T5" fmla="*/ 0 h 737"/>
                <a:gd name="T6" fmla="*/ 764 w 764"/>
                <a:gd name="T7" fmla="*/ 734 h 737"/>
                <a:gd name="T8" fmla="*/ 761 w 764"/>
                <a:gd name="T9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4" h="737">
                  <a:moveTo>
                    <a:pt x="761" y="73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64" y="734"/>
                  </a:lnTo>
                  <a:lnTo>
                    <a:pt x="761" y="7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45"/>
            <p:cNvSpPr/>
            <p:nvPr/>
          </p:nvSpPr>
          <p:spPr bwMode="auto">
            <a:xfrm>
              <a:off x="2944658" y="1322396"/>
              <a:ext cx="2881312" cy="2052638"/>
            </a:xfrm>
            <a:custGeom>
              <a:avLst/>
              <a:gdLst>
                <a:gd name="T0" fmla="*/ 0 w 1815"/>
                <a:gd name="T1" fmla="*/ 1293 h 1293"/>
                <a:gd name="T2" fmla="*/ 1815 w 1815"/>
                <a:gd name="T3" fmla="*/ 0 h 1293"/>
                <a:gd name="T4" fmla="*/ 0 w 1815"/>
                <a:gd name="T5" fmla="*/ 129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5" h="1293">
                  <a:moveTo>
                    <a:pt x="0" y="1293"/>
                  </a:moveTo>
                  <a:lnTo>
                    <a:pt x="1815" y="0"/>
                  </a:lnTo>
                  <a:lnTo>
                    <a:pt x="0" y="1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Line 246"/>
            <p:cNvSpPr>
              <a:spLocks noChangeShapeType="1"/>
            </p:cNvSpPr>
            <p:nvPr/>
          </p:nvSpPr>
          <p:spPr bwMode="auto">
            <a:xfrm flipV="1">
              <a:off x="2944658" y="1322396"/>
              <a:ext cx="2881312" cy="20526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47"/>
            <p:cNvSpPr/>
            <p:nvPr/>
          </p:nvSpPr>
          <p:spPr bwMode="auto">
            <a:xfrm>
              <a:off x="2944658" y="1322396"/>
              <a:ext cx="2881312" cy="2055812"/>
            </a:xfrm>
            <a:custGeom>
              <a:avLst/>
              <a:gdLst>
                <a:gd name="T0" fmla="*/ 2 w 1815"/>
                <a:gd name="T1" fmla="*/ 1295 h 1295"/>
                <a:gd name="T2" fmla="*/ 0 w 1815"/>
                <a:gd name="T3" fmla="*/ 1293 h 1295"/>
                <a:gd name="T4" fmla="*/ 1812 w 1815"/>
                <a:gd name="T5" fmla="*/ 0 h 1295"/>
                <a:gd name="T6" fmla="*/ 1815 w 1815"/>
                <a:gd name="T7" fmla="*/ 3 h 1295"/>
                <a:gd name="T8" fmla="*/ 2 w 1815"/>
                <a:gd name="T9" fmla="*/ 1295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5" h="1295">
                  <a:moveTo>
                    <a:pt x="2" y="1295"/>
                  </a:moveTo>
                  <a:lnTo>
                    <a:pt x="0" y="1293"/>
                  </a:lnTo>
                  <a:lnTo>
                    <a:pt x="1812" y="0"/>
                  </a:lnTo>
                  <a:lnTo>
                    <a:pt x="1815" y="3"/>
                  </a:lnTo>
                  <a:lnTo>
                    <a:pt x="2" y="1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48"/>
            <p:cNvSpPr/>
            <p:nvPr/>
          </p:nvSpPr>
          <p:spPr bwMode="auto">
            <a:xfrm>
              <a:off x="3165320" y="1322396"/>
              <a:ext cx="2660650" cy="1154113"/>
            </a:xfrm>
            <a:custGeom>
              <a:avLst/>
              <a:gdLst>
                <a:gd name="T0" fmla="*/ 0 w 1676"/>
                <a:gd name="T1" fmla="*/ 727 h 727"/>
                <a:gd name="T2" fmla="*/ 1676 w 1676"/>
                <a:gd name="T3" fmla="*/ 0 h 727"/>
                <a:gd name="T4" fmla="*/ 0 w 1676"/>
                <a:gd name="T5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6" h="727">
                  <a:moveTo>
                    <a:pt x="0" y="727"/>
                  </a:moveTo>
                  <a:lnTo>
                    <a:pt x="1676" y="0"/>
                  </a:lnTo>
                  <a:lnTo>
                    <a:pt x="0" y="7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Line 249"/>
            <p:cNvSpPr>
              <a:spLocks noChangeShapeType="1"/>
            </p:cNvSpPr>
            <p:nvPr/>
          </p:nvSpPr>
          <p:spPr bwMode="auto">
            <a:xfrm flipV="1">
              <a:off x="3165320" y="1322396"/>
              <a:ext cx="2660650" cy="11541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50"/>
            <p:cNvSpPr/>
            <p:nvPr/>
          </p:nvSpPr>
          <p:spPr bwMode="auto">
            <a:xfrm>
              <a:off x="3165320" y="1322396"/>
              <a:ext cx="2660650" cy="1157288"/>
            </a:xfrm>
            <a:custGeom>
              <a:avLst/>
              <a:gdLst>
                <a:gd name="T0" fmla="*/ 0 w 1676"/>
                <a:gd name="T1" fmla="*/ 729 h 729"/>
                <a:gd name="T2" fmla="*/ 0 w 1676"/>
                <a:gd name="T3" fmla="*/ 724 h 729"/>
                <a:gd name="T4" fmla="*/ 1676 w 1676"/>
                <a:gd name="T5" fmla="*/ 0 h 729"/>
                <a:gd name="T6" fmla="*/ 1676 w 1676"/>
                <a:gd name="T7" fmla="*/ 3 h 729"/>
                <a:gd name="T8" fmla="*/ 0 w 1676"/>
                <a:gd name="T9" fmla="*/ 72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729">
                  <a:moveTo>
                    <a:pt x="0" y="729"/>
                  </a:moveTo>
                  <a:lnTo>
                    <a:pt x="0" y="724"/>
                  </a:lnTo>
                  <a:lnTo>
                    <a:pt x="1676" y="0"/>
                  </a:lnTo>
                  <a:lnTo>
                    <a:pt x="1676" y="3"/>
                  </a:lnTo>
                  <a:lnTo>
                    <a:pt x="0" y="7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51"/>
            <p:cNvSpPr/>
            <p:nvPr/>
          </p:nvSpPr>
          <p:spPr bwMode="auto">
            <a:xfrm>
              <a:off x="3638394" y="1322396"/>
              <a:ext cx="2187574" cy="412750"/>
            </a:xfrm>
            <a:custGeom>
              <a:avLst/>
              <a:gdLst>
                <a:gd name="T0" fmla="*/ 0 w 1378"/>
                <a:gd name="T1" fmla="*/ 260 h 260"/>
                <a:gd name="T2" fmla="*/ 1378 w 1378"/>
                <a:gd name="T3" fmla="*/ 0 h 260"/>
                <a:gd name="T4" fmla="*/ 0 w 1378"/>
                <a:gd name="T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8" h="260">
                  <a:moveTo>
                    <a:pt x="0" y="260"/>
                  </a:moveTo>
                  <a:lnTo>
                    <a:pt x="1378" y="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Line 252"/>
            <p:cNvSpPr>
              <a:spLocks noChangeShapeType="1"/>
            </p:cNvSpPr>
            <p:nvPr/>
          </p:nvSpPr>
          <p:spPr bwMode="auto">
            <a:xfrm flipV="1">
              <a:off x="3638394" y="1322396"/>
              <a:ext cx="2187574" cy="4127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53"/>
            <p:cNvSpPr/>
            <p:nvPr/>
          </p:nvSpPr>
          <p:spPr bwMode="auto">
            <a:xfrm>
              <a:off x="3638394" y="1322396"/>
              <a:ext cx="2187574" cy="417513"/>
            </a:xfrm>
            <a:custGeom>
              <a:avLst/>
              <a:gdLst>
                <a:gd name="T0" fmla="*/ 0 w 1378"/>
                <a:gd name="T1" fmla="*/ 263 h 263"/>
                <a:gd name="T2" fmla="*/ 0 w 1378"/>
                <a:gd name="T3" fmla="*/ 257 h 263"/>
                <a:gd name="T4" fmla="*/ 1378 w 1378"/>
                <a:gd name="T5" fmla="*/ 0 h 263"/>
                <a:gd name="T6" fmla="*/ 1378 w 1378"/>
                <a:gd name="T7" fmla="*/ 3 h 263"/>
                <a:gd name="T8" fmla="*/ 0 w 1378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8" h="263">
                  <a:moveTo>
                    <a:pt x="0" y="263"/>
                  </a:moveTo>
                  <a:lnTo>
                    <a:pt x="0" y="257"/>
                  </a:lnTo>
                  <a:lnTo>
                    <a:pt x="1378" y="0"/>
                  </a:lnTo>
                  <a:lnTo>
                    <a:pt x="1378" y="3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54"/>
            <p:cNvSpPr/>
            <p:nvPr/>
          </p:nvSpPr>
          <p:spPr bwMode="auto">
            <a:xfrm>
              <a:off x="4238469" y="1193810"/>
              <a:ext cx="1566864" cy="128589"/>
            </a:xfrm>
            <a:custGeom>
              <a:avLst/>
              <a:gdLst>
                <a:gd name="T0" fmla="*/ 0 w 987"/>
                <a:gd name="T1" fmla="*/ 0 h 81"/>
                <a:gd name="T2" fmla="*/ 987 w 987"/>
                <a:gd name="T3" fmla="*/ 81 h 81"/>
                <a:gd name="T4" fmla="*/ 0 w 98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7" h="81">
                  <a:moveTo>
                    <a:pt x="0" y="0"/>
                  </a:moveTo>
                  <a:lnTo>
                    <a:pt x="987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Line 255"/>
            <p:cNvSpPr>
              <a:spLocks noChangeShapeType="1"/>
            </p:cNvSpPr>
            <p:nvPr/>
          </p:nvSpPr>
          <p:spPr bwMode="auto">
            <a:xfrm>
              <a:off x="4238469" y="1193810"/>
              <a:ext cx="1566864" cy="12858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56"/>
            <p:cNvSpPr/>
            <p:nvPr/>
          </p:nvSpPr>
          <p:spPr bwMode="auto">
            <a:xfrm>
              <a:off x="4238469" y="1190634"/>
              <a:ext cx="1566864" cy="131763"/>
            </a:xfrm>
            <a:custGeom>
              <a:avLst/>
              <a:gdLst>
                <a:gd name="T0" fmla="*/ 987 w 987"/>
                <a:gd name="T1" fmla="*/ 83 h 83"/>
                <a:gd name="T2" fmla="*/ 0 w 987"/>
                <a:gd name="T3" fmla="*/ 5 h 83"/>
                <a:gd name="T4" fmla="*/ 0 w 987"/>
                <a:gd name="T5" fmla="*/ 0 h 83"/>
                <a:gd name="T6" fmla="*/ 987 w 987"/>
                <a:gd name="T7" fmla="*/ 80 h 83"/>
                <a:gd name="T8" fmla="*/ 987 w 987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83">
                  <a:moveTo>
                    <a:pt x="987" y="83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987" y="80"/>
                  </a:lnTo>
                  <a:lnTo>
                    <a:pt x="98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57"/>
            <p:cNvSpPr/>
            <p:nvPr/>
          </p:nvSpPr>
          <p:spPr bwMode="auto">
            <a:xfrm>
              <a:off x="3165320" y="2476509"/>
              <a:ext cx="779463" cy="1169988"/>
            </a:xfrm>
            <a:custGeom>
              <a:avLst/>
              <a:gdLst>
                <a:gd name="T0" fmla="*/ 0 w 491"/>
                <a:gd name="T1" fmla="*/ 0 h 737"/>
                <a:gd name="T2" fmla="*/ 491 w 491"/>
                <a:gd name="T3" fmla="*/ 737 h 737"/>
                <a:gd name="T4" fmla="*/ 0 w 491"/>
                <a:gd name="T5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1" h="737">
                  <a:moveTo>
                    <a:pt x="0" y="0"/>
                  </a:moveTo>
                  <a:lnTo>
                    <a:pt x="491" y="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Line 258"/>
            <p:cNvSpPr>
              <a:spLocks noChangeShapeType="1"/>
            </p:cNvSpPr>
            <p:nvPr/>
          </p:nvSpPr>
          <p:spPr bwMode="auto">
            <a:xfrm>
              <a:off x="3165320" y="2476509"/>
              <a:ext cx="779463" cy="1169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59"/>
            <p:cNvSpPr/>
            <p:nvPr/>
          </p:nvSpPr>
          <p:spPr bwMode="auto">
            <a:xfrm>
              <a:off x="3160556" y="2471747"/>
              <a:ext cx="787400" cy="1174750"/>
            </a:xfrm>
            <a:custGeom>
              <a:avLst/>
              <a:gdLst>
                <a:gd name="T0" fmla="*/ 494 w 496"/>
                <a:gd name="T1" fmla="*/ 740 h 740"/>
                <a:gd name="T2" fmla="*/ 0 w 496"/>
                <a:gd name="T3" fmla="*/ 3 h 740"/>
                <a:gd name="T4" fmla="*/ 6 w 496"/>
                <a:gd name="T5" fmla="*/ 0 h 740"/>
                <a:gd name="T6" fmla="*/ 496 w 496"/>
                <a:gd name="T7" fmla="*/ 738 h 740"/>
                <a:gd name="T8" fmla="*/ 494 w 496"/>
                <a:gd name="T9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740">
                  <a:moveTo>
                    <a:pt x="494" y="740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496" y="738"/>
                  </a:lnTo>
                  <a:lnTo>
                    <a:pt x="494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60"/>
            <p:cNvSpPr/>
            <p:nvPr/>
          </p:nvSpPr>
          <p:spPr bwMode="auto">
            <a:xfrm>
              <a:off x="3638394" y="1735146"/>
              <a:ext cx="306389" cy="1911350"/>
            </a:xfrm>
            <a:custGeom>
              <a:avLst/>
              <a:gdLst>
                <a:gd name="T0" fmla="*/ 0 w 193"/>
                <a:gd name="T1" fmla="*/ 0 h 1204"/>
                <a:gd name="T2" fmla="*/ 193 w 193"/>
                <a:gd name="T3" fmla="*/ 1204 h 1204"/>
                <a:gd name="T4" fmla="*/ 0 w 193"/>
                <a:gd name="T5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" h="1204">
                  <a:moveTo>
                    <a:pt x="0" y="0"/>
                  </a:moveTo>
                  <a:lnTo>
                    <a:pt x="193" y="1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Line 261"/>
            <p:cNvSpPr>
              <a:spLocks noChangeShapeType="1"/>
            </p:cNvSpPr>
            <p:nvPr/>
          </p:nvSpPr>
          <p:spPr bwMode="auto">
            <a:xfrm>
              <a:off x="3638394" y="1735146"/>
              <a:ext cx="306389" cy="19113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62"/>
            <p:cNvSpPr/>
            <p:nvPr/>
          </p:nvSpPr>
          <p:spPr bwMode="auto">
            <a:xfrm>
              <a:off x="3638394" y="1735146"/>
              <a:ext cx="309564" cy="1911350"/>
            </a:xfrm>
            <a:custGeom>
              <a:avLst/>
              <a:gdLst>
                <a:gd name="T0" fmla="*/ 193 w 195"/>
                <a:gd name="T1" fmla="*/ 1204 h 1204"/>
                <a:gd name="T2" fmla="*/ 0 w 195"/>
                <a:gd name="T3" fmla="*/ 0 h 1204"/>
                <a:gd name="T4" fmla="*/ 2 w 195"/>
                <a:gd name="T5" fmla="*/ 0 h 1204"/>
                <a:gd name="T6" fmla="*/ 195 w 195"/>
                <a:gd name="T7" fmla="*/ 1202 h 1204"/>
                <a:gd name="T8" fmla="*/ 193 w 195"/>
                <a:gd name="T9" fmla="*/ 1204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204">
                  <a:moveTo>
                    <a:pt x="193" y="120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95" y="1202"/>
                  </a:lnTo>
                  <a:lnTo>
                    <a:pt x="193" y="1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63"/>
            <p:cNvSpPr/>
            <p:nvPr/>
          </p:nvSpPr>
          <p:spPr bwMode="auto">
            <a:xfrm>
              <a:off x="3944783" y="1173172"/>
              <a:ext cx="293688" cy="2473324"/>
            </a:xfrm>
            <a:custGeom>
              <a:avLst/>
              <a:gdLst>
                <a:gd name="T0" fmla="*/ 185 w 185"/>
                <a:gd name="T1" fmla="*/ 0 h 1558"/>
                <a:gd name="T2" fmla="*/ 0 w 185"/>
                <a:gd name="T3" fmla="*/ 1558 h 1558"/>
                <a:gd name="T4" fmla="*/ 185 w 185"/>
                <a:gd name="T5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1558">
                  <a:moveTo>
                    <a:pt x="185" y="0"/>
                  </a:moveTo>
                  <a:lnTo>
                    <a:pt x="0" y="155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Line 264"/>
            <p:cNvSpPr>
              <a:spLocks noChangeShapeType="1"/>
            </p:cNvSpPr>
            <p:nvPr/>
          </p:nvSpPr>
          <p:spPr bwMode="auto">
            <a:xfrm flipH="1">
              <a:off x="3944783" y="1173172"/>
              <a:ext cx="293688" cy="24733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65"/>
            <p:cNvSpPr/>
            <p:nvPr/>
          </p:nvSpPr>
          <p:spPr bwMode="auto">
            <a:xfrm>
              <a:off x="3944783" y="1168410"/>
              <a:ext cx="296863" cy="2478088"/>
            </a:xfrm>
            <a:custGeom>
              <a:avLst/>
              <a:gdLst>
                <a:gd name="T0" fmla="*/ 2 w 187"/>
                <a:gd name="T1" fmla="*/ 1561 h 1561"/>
                <a:gd name="T2" fmla="*/ 0 w 187"/>
                <a:gd name="T3" fmla="*/ 1559 h 1561"/>
                <a:gd name="T4" fmla="*/ 185 w 187"/>
                <a:gd name="T5" fmla="*/ 0 h 1561"/>
                <a:gd name="T6" fmla="*/ 187 w 187"/>
                <a:gd name="T7" fmla="*/ 3 h 1561"/>
                <a:gd name="T8" fmla="*/ 2 w 187"/>
                <a:gd name="T9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561">
                  <a:moveTo>
                    <a:pt x="2" y="1561"/>
                  </a:moveTo>
                  <a:lnTo>
                    <a:pt x="0" y="1559"/>
                  </a:lnTo>
                  <a:lnTo>
                    <a:pt x="185" y="0"/>
                  </a:lnTo>
                  <a:lnTo>
                    <a:pt x="187" y="3"/>
                  </a:lnTo>
                  <a:lnTo>
                    <a:pt x="2" y="15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66"/>
            <p:cNvSpPr/>
            <p:nvPr/>
          </p:nvSpPr>
          <p:spPr bwMode="auto">
            <a:xfrm>
              <a:off x="3919383" y="854086"/>
              <a:ext cx="1038224" cy="2809874"/>
            </a:xfrm>
            <a:custGeom>
              <a:avLst/>
              <a:gdLst>
                <a:gd name="T0" fmla="*/ 654 w 654"/>
                <a:gd name="T1" fmla="*/ 0 h 1770"/>
                <a:gd name="T2" fmla="*/ 0 w 654"/>
                <a:gd name="T3" fmla="*/ 1770 h 1770"/>
                <a:gd name="T4" fmla="*/ 654 w 654"/>
                <a:gd name="T5" fmla="*/ 0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4" h="1770">
                  <a:moveTo>
                    <a:pt x="654" y="0"/>
                  </a:moveTo>
                  <a:lnTo>
                    <a:pt x="0" y="177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Line 267"/>
            <p:cNvSpPr>
              <a:spLocks noChangeShapeType="1"/>
            </p:cNvSpPr>
            <p:nvPr/>
          </p:nvSpPr>
          <p:spPr bwMode="auto">
            <a:xfrm flipH="1">
              <a:off x="3919383" y="854086"/>
              <a:ext cx="1038224" cy="280987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68"/>
            <p:cNvSpPr/>
            <p:nvPr/>
          </p:nvSpPr>
          <p:spPr bwMode="auto">
            <a:xfrm>
              <a:off x="3914619" y="854086"/>
              <a:ext cx="1042987" cy="2809874"/>
            </a:xfrm>
            <a:custGeom>
              <a:avLst/>
              <a:gdLst>
                <a:gd name="T0" fmla="*/ 3 w 657"/>
                <a:gd name="T1" fmla="*/ 1770 h 1770"/>
                <a:gd name="T2" fmla="*/ 0 w 657"/>
                <a:gd name="T3" fmla="*/ 1770 h 1770"/>
                <a:gd name="T4" fmla="*/ 654 w 657"/>
                <a:gd name="T5" fmla="*/ 0 h 1770"/>
                <a:gd name="T6" fmla="*/ 657 w 657"/>
                <a:gd name="T7" fmla="*/ 3 h 1770"/>
                <a:gd name="T8" fmla="*/ 3 w 657"/>
                <a:gd name="T9" fmla="*/ 1770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770">
                  <a:moveTo>
                    <a:pt x="3" y="1770"/>
                  </a:moveTo>
                  <a:lnTo>
                    <a:pt x="0" y="1770"/>
                  </a:lnTo>
                  <a:lnTo>
                    <a:pt x="654" y="0"/>
                  </a:lnTo>
                  <a:lnTo>
                    <a:pt x="657" y="3"/>
                  </a:lnTo>
                  <a:lnTo>
                    <a:pt x="3" y="1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69"/>
            <p:cNvSpPr/>
            <p:nvPr/>
          </p:nvSpPr>
          <p:spPr bwMode="auto">
            <a:xfrm>
              <a:off x="4957608" y="854086"/>
              <a:ext cx="847724" cy="468314"/>
            </a:xfrm>
            <a:custGeom>
              <a:avLst/>
              <a:gdLst>
                <a:gd name="T0" fmla="*/ 0 w 534"/>
                <a:gd name="T1" fmla="*/ 0 h 295"/>
                <a:gd name="T2" fmla="*/ 534 w 534"/>
                <a:gd name="T3" fmla="*/ 295 h 295"/>
                <a:gd name="T4" fmla="*/ 0 w 534"/>
                <a:gd name="T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4" h="295">
                  <a:moveTo>
                    <a:pt x="0" y="0"/>
                  </a:moveTo>
                  <a:lnTo>
                    <a:pt x="534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Line 270"/>
            <p:cNvSpPr>
              <a:spLocks noChangeShapeType="1"/>
            </p:cNvSpPr>
            <p:nvPr/>
          </p:nvSpPr>
          <p:spPr bwMode="auto">
            <a:xfrm>
              <a:off x="4957608" y="854086"/>
              <a:ext cx="847724" cy="4683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71"/>
            <p:cNvSpPr/>
            <p:nvPr/>
          </p:nvSpPr>
          <p:spPr bwMode="auto">
            <a:xfrm>
              <a:off x="4952845" y="854086"/>
              <a:ext cx="852488" cy="473073"/>
            </a:xfrm>
            <a:custGeom>
              <a:avLst/>
              <a:gdLst>
                <a:gd name="T0" fmla="*/ 537 w 537"/>
                <a:gd name="T1" fmla="*/ 298 h 298"/>
                <a:gd name="T2" fmla="*/ 0 w 537"/>
                <a:gd name="T3" fmla="*/ 3 h 298"/>
                <a:gd name="T4" fmla="*/ 3 w 537"/>
                <a:gd name="T5" fmla="*/ 0 h 298"/>
                <a:gd name="T6" fmla="*/ 537 w 537"/>
                <a:gd name="T7" fmla="*/ 292 h 298"/>
                <a:gd name="T8" fmla="*/ 537 w 537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98">
                  <a:moveTo>
                    <a:pt x="537" y="298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537" y="292"/>
                  </a:lnTo>
                  <a:lnTo>
                    <a:pt x="537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72"/>
            <p:cNvSpPr/>
            <p:nvPr/>
          </p:nvSpPr>
          <p:spPr bwMode="auto">
            <a:xfrm>
              <a:off x="3944783" y="730260"/>
              <a:ext cx="1851024" cy="2916237"/>
            </a:xfrm>
            <a:custGeom>
              <a:avLst/>
              <a:gdLst>
                <a:gd name="T0" fmla="*/ 1166 w 1166"/>
                <a:gd name="T1" fmla="*/ 0 h 1837"/>
                <a:gd name="T2" fmla="*/ 0 w 1166"/>
                <a:gd name="T3" fmla="*/ 1837 h 1837"/>
                <a:gd name="T4" fmla="*/ 1166 w 1166"/>
                <a:gd name="T5" fmla="*/ 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6" h="1837">
                  <a:moveTo>
                    <a:pt x="1166" y="0"/>
                  </a:moveTo>
                  <a:lnTo>
                    <a:pt x="0" y="1837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Line 273"/>
            <p:cNvSpPr>
              <a:spLocks noChangeShapeType="1"/>
            </p:cNvSpPr>
            <p:nvPr/>
          </p:nvSpPr>
          <p:spPr bwMode="auto">
            <a:xfrm flipH="1">
              <a:off x="3944783" y="730260"/>
              <a:ext cx="1851024" cy="29162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4"/>
            <p:cNvSpPr/>
            <p:nvPr/>
          </p:nvSpPr>
          <p:spPr bwMode="auto">
            <a:xfrm>
              <a:off x="3944783" y="730260"/>
              <a:ext cx="1855787" cy="2916237"/>
            </a:xfrm>
            <a:custGeom>
              <a:avLst/>
              <a:gdLst>
                <a:gd name="T0" fmla="*/ 2 w 1169"/>
                <a:gd name="T1" fmla="*/ 1837 h 1837"/>
                <a:gd name="T2" fmla="*/ 0 w 1169"/>
                <a:gd name="T3" fmla="*/ 1835 h 1837"/>
                <a:gd name="T4" fmla="*/ 1164 w 1169"/>
                <a:gd name="T5" fmla="*/ 0 h 1837"/>
                <a:gd name="T6" fmla="*/ 1169 w 1169"/>
                <a:gd name="T7" fmla="*/ 0 h 1837"/>
                <a:gd name="T8" fmla="*/ 2 w 1169"/>
                <a:gd name="T9" fmla="*/ 1837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9" h="1837">
                  <a:moveTo>
                    <a:pt x="2" y="1837"/>
                  </a:moveTo>
                  <a:lnTo>
                    <a:pt x="0" y="1835"/>
                  </a:lnTo>
                  <a:lnTo>
                    <a:pt x="1164" y="0"/>
                  </a:lnTo>
                  <a:lnTo>
                    <a:pt x="1169" y="0"/>
                  </a:lnTo>
                  <a:lnTo>
                    <a:pt x="2" y="1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75"/>
            <p:cNvSpPr/>
            <p:nvPr/>
          </p:nvSpPr>
          <p:spPr bwMode="auto">
            <a:xfrm>
              <a:off x="5805332" y="752485"/>
              <a:ext cx="20638" cy="569912"/>
            </a:xfrm>
            <a:custGeom>
              <a:avLst/>
              <a:gdLst>
                <a:gd name="T0" fmla="*/ 0 w 13"/>
                <a:gd name="T1" fmla="*/ 0 h 359"/>
                <a:gd name="T2" fmla="*/ 13 w 13"/>
                <a:gd name="T3" fmla="*/ 359 h 359"/>
                <a:gd name="T4" fmla="*/ 0 w 13"/>
                <a:gd name="T5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59">
                  <a:moveTo>
                    <a:pt x="0" y="0"/>
                  </a:moveTo>
                  <a:lnTo>
                    <a:pt x="13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Line 276"/>
            <p:cNvSpPr>
              <a:spLocks noChangeShapeType="1"/>
            </p:cNvSpPr>
            <p:nvPr/>
          </p:nvSpPr>
          <p:spPr bwMode="auto">
            <a:xfrm>
              <a:off x="5805332" y="752485"/>
              <a:ext cx="20638" cy="569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7"/>
            <p:cNvSpPr/>
            <p:nvPr/>
          </p:nvSpPr>
          <p:spPr bwMode="auto">
            <a:xfrm>
              <a:off x="5800570" y="752485"/>
              <a:ext cx="30163" cy="569912"/>
            </a:xfrm>
            <a:custGeom>
              <a:avLst/>
              <a:gdLst>
                <a:gd name="T0" fmla="*/ 13 w 19"/>
                <a:gd name="T1" fmla="*/ 359 h 359"/>
                <a:gd name="T2" fmla="*/ 0 w 19"/>
                <a:gd name="T3" fmla="*/ 0 h 359"/>
                <a:gd name="T4" fmla="*/ 5 w 19"/>
                <a:gd name="T5" fmla="*/ 0 h 359"/>
                <a:gd name="T6" fmla="*/ 19 w 19"/>
                <a:gd name="T7" fmla="*/ 359 h 359"/>
                <a:gd name="T8" fmla="*/ 13 w 19"/>
                <a:gd name="T9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9">
                  <a:moveTo>
                    <a:pt x="13" y="35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9" y="359"/>
                  </a:lnTo>
                  <a:lnTo>
                    <a:pt x="13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78"/>
            <p:cNvSpPr/>
            <p:nvPr/>
          </p:nvSpPr>
          <p:spPr bwMode="auto">
            <a:xfrm>
              <a:off x="5805332" y="752485"/>
              <a:ext cx="1331913" cy="982662"/>
            </a:xfrm>
            <a:custGeom>
              <a:avLst/>
              <a:gdLst>
                <a:gd name="T0" fmla="*/ 0 w 839"/>
                <a:gd name="T1" fmla="*/ 0 h 619"/>
                <a:gd name="T2" fmla="*/ 839 w 839"/>
                <a:gd name="T3" fmla="*/ 619 h 619"/>
                <a:gd name="T4" fmla="*/ 0 w 839"/>
                <a:gd name="T5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9" h="619">
                  <a:moveTo>
                    <a:pt x="0" y="0"/>
                  </a:moveTo>
                  <a:lnTo>
                    <a:pt x="839" y="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279"/>
            <p:cNvSpPr>
              <a:spLocks noChangeShapeType="1"/>
            </p:cNvSpPr>
            <p:nvPr/>
          </p:nvSpPr>
          <p:spPr bwMode="auto">
            <a:xfrm>
              <a:off x="5805332" y="752485"/>
              <a:ext cx="1331913" cy="98266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80"/>
            <p:cNvSpPr/>
            <p:nvPr/>
          </p:nvSpPr>
          <p:spPr bwMode="auto">
            <a:xfrm>
              <a:off x="5805332" y="752485"/>
              <a:ext cx="1331913" cy="982662"/>
            </a:xfrm>
            <a:custGeom>
              <a:avLst/>
              <a:gdLst>
                <a:gd name="T0" fmla="*/ 839 w 839"/>
                <a:gd name="T1" fmla="*/ 619 h 619"/>
                <a:gd name="T2" fmla="*/ 0 w 839"/>
                <a:gd name="T3" fmla="*/ 2 h 619"/>
                <a:gd name="T4" fmla="*/ 0 w 839"/>
                <a:gd name="T5" fmla="*/ 0 h 619"/>
                <a:gd name="T6" fmla="*/ 839 w 839"/>
                <a:gd name="T7" fmla="*/ 616 h 619"/>
                <a:gd name="T8" fmla="*/ 839 w 839"/>
                <a:gd name="T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9" h="619">
                  <a:moveTo>
                    <a:pt x="839" y="6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39" y="616"/>
                  </a:lnTo>
                  <a:lnTo>
                    <a:pt x="839" y="6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81"/>
            <p:cNvSpPr/>
            <p:nvPr/>
          </p:nvSpPr>
          <p:spPr bwMode="auto">
            <a:xfrm>
              <a:off x="5805332" y="871547"/>
              <a:ext cx="842963" cy="450850"/>
            </a:xfrm>
            <a:custGeom>
              <a:avLst/>
              <a:gdLst>
                <a:gd name="T0" fmla="*/ 0 w 531"/>
                <a:gd name="T1" fmla="*/ 284 h 284"/>
                <a:gd name="T2" fmla="*/ 531 w 531"/>
                <a:gd name="T3" fmla="*/ 0 h 284"/>
                <a:gd name="T4" fmla="*/ 0 w 531"/>
                <a:gd name="T5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1" h="284">
                  <a:moveTo>
                    <a:pt x="0" y="284"/>
                  </a:moveTo>
                  <a:lnTo>
                    <a:pt x="531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282"/>
            <p:cNvSpPr>
              <a:spLocks noChangeShapeType="1"/>
            </p:cNvSpPr>
            <p:nvPr/>
          </p:nvSpPr>
          <p:spPr bwMode="auto">
            <a:xfrm flipV="1">
              <a:off x="5805332" y="871547"/>
              <a:ext cx="842963" cy="4508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83"/>
            <p:cNvSpPr/>
            <p:nvPr/>
          </p:nvSpPr>
          <p:spPr bwMode="auto">
            <a:xfrm>
              <a:off x="5805332" y="871547"/>
              <a:ext cx="842963" cy="450850"/>
            </a:xfrm>
            <a:custGeom>
              <a:avLst/>
              <a:gdLst>
                <a:gd name="T0" fmla="*/ 0 w 531"/>
                <a:gd name="T1" fmla="*/ 284 h 284"/>
                <a:gd name="T2" fmla="*/ 0 w 531"/>
                <a:gd name="T3" fmla="*/ 281 h 284"/>
                <a:gd name="T4" fmla="*/ 531 w 531"/>
                <a:gd name="T5" fmla="*/ 0 h 284"/>
                <a:gd name="T6" fmla="*/ 531 w 531"/>
                <a:gd name="T7" fmla="*/ 2 h 284"/>
                <a:gd name="T8" fmla="*/ 0 w 531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284">
                  <a:moveTo>
                    <a:pt x="0" y="284"/>
                  </a:moveTo>
                  <a:lnTo>
                    <a:pt x="0" y="281"/>
                  </a:lnTo>
                  <a:lnTo>
                    <a:pt x="531" y="0"/>
                  </a:lnTo>
                  <a:lnTo>
                    <a:pt x="531" y="2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84"/>
            <p:cNvSpPr/>
            <p:nvPr/>
          </p:nvSpPr>
          <p:spPr bwMode="auto">
            <a:xfrm>
              <a:off x="6648294" y="871547"/>
              <a:ext cx="488951" cy="863599"/>
            </a:xfrm>
            <a:custGeom>
              <a:avLst/>
              <a:gdLst>
                <a:gd name="T0" fmla="*/ 0 w 308"/>
                <a:gd name="T1" fmla="*/ 0 h 544"/>
                <a:gd name="T2" fmla="*/ 308 w 308"/>
                <a:gd name="T3" fmla="*/ 544 h 544"/>
                <a:gd name="T4" fmla="*/ 0 w 308"/>
                <a:gd name="T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" h="544">
                  <a:moveTo>
                    <a:pt x="0" y="0"/>
                  </a:moveTo>
                  <a:lnTo>
                    <a:pt x="308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Line 285"/>
            <p:cNvSpPr>
              <a:spLocks noChangeShapeType="1"/>
            </p:cNvSpPr>
            <p:nvPr/>
          </p:nvSpPr>
          <p:spPr bwMode="auto">
            <a:xfrm>
              <a:off x="6648294" y="871547"/>
              <a:ext cx="488951" cy="86359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86"/>
            <p:cNvSpPr/>
            <p:nvPr/>
          </p:nvSpPr>
          <p:spPr bwMode="auto">
            <a:xfrm>
              <a:off x="6643533" y="871547"/>
              <a:ext cx="498475" cy="863599"/>
            </a:xfrm>
            <a:custGeom>
              <a:avLst/>
              <a:gdLst>
                <a:gd name="T0" fmla="*/ 308 w 314"/>
                <a:gd name="T1" fmla="*/ 544 h 544"/>
                <a:gd name="T2" fmla="*/ 0 w 314"/>
                <a:gd name="T3" fmla="*/ 2 h 544"/>
                <a:gd name="T4" fmla="*/ 5 w 314"/>
                <a:gd name="T5" fmla="*/ 0 h 544"/>
                <a:gd name="T6" fmla="*/ 314 w 314"/>
                <a:gd name="T7" fmla="*/ 544 h 544"/>
                <a:gd name="T8" fmla="*/ 308 w 314"/>
                <a:gd name="T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44">
                  <a:moveTo>
                    <a:pt x="308" y="544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314" y="544"/>
                  </a:lnTo>
                  <a:lnTo>
                    <a:pt x="308" y="5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87"/>
            <p:cNvSpPr/>
            <p:nvPr/>
          </p:nvSpPr>
          <p:spPr bwMode="auto">
            <a:xfrm>
              <a:off x="5805332" y="1173172"/>
              <a:ext cx="1552574" cy="149225"/>
            </a:xfrm>
            <a:custGeom>
              <a:avLst/>
              <a:gdLst>
                <a:gd name="T0" fmla="*/ 978 w 978"/>
                <a:gd name="T1" fmla="*/ 0 h 94"/>
                <a:gd name="T2" fmla="*/ 0 w 978"/>
                <a:gd name="T3" fmla="*/ 94 h 94"/>
                <a:gd name="T4" fmla="*/ 978 w 978"/>
                <a:gd name="T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8" h="94">
                  <a:moveTo>
                    <a:pt x="978" y="0"/>
                  </a:moveTo>
                  <a:lnTo>
                    <a:pt x="0" y="94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Line 288"/>
            <p:cNvSpPr>
              <a:spLocks noChangeShapeType="1"/>
            </p:cNvSpPr>
            <p:nvPr/>
          </p:nvSpPr>
          <p:spPr bwMode="auto">
            <a:xfrm flipH="1">
              <a:off x="5805332" y="1173172"/>
              <a:ext cx="1552574" cy="1492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89"/>
            <p:cNvSpPr/>
            <p:nvPr/>
          </p:nvSpPr>
          <p:spPr bwMode="auto">
            <a:xfrm>
              <a:off x="5805332" y="1168410"/>
              <a:ext cx="1552574" cy="153988"/>
            </a:xfrm>
            <a:custGeom>
              <a:avLst/>
              <a:gdLst>
                <a:gd name="T0" fmla="*/ 0 w 978"/>
                <a:gd name="T1" fmla="*/ 97 h 97"/>
                <a:gd name="T2" fmla="*/ 0 w 978"/>
                <a:gd name="T3" fmla="*/ 94 h 97"/>
                <a:gd name="T4" fmla="*/ 978 w 978"/>
                <a:gd name="T5" fmla="*/ 0 h 97"/>
                <a:gd name="T6" fmla="*/ 978 w 978"/>
                <a:gd name="T7" fmla="*/ 3 h 97"/>
                <a:gd name="T8" fmla="*/ 0 w 97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97">
                  <a:moveTo>
                    <a:pt x="0" y="97"/>
                  </a:moveTo>
                  <a:lnTo>
                    <a:pt x="0" y="94"/>
                  </a:lnTo>
                  <a:lnTo>
                    <a:pt x="978" y="0"/>
                  </a:lnTo>
                  <a:lnTo>
                    <a:pt x="978" y="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90"/>
            <p:cNvSpPr/>
            <p:nvPr/>
          </p:nvSpPr>
          <p:spPr bwMode="auto">
            <a:xfrm>
              <a:off x="7137244" y="1173172"/>
              <a:ext cx="220663" cy="561974"/>
            </a:xfrm>
            <a:custGeom>
              <a:avLst/>
              <a:gdLst>
                <a:gd name="T0" fmla="*/ 139 w 139"/>
                <a:gd name="T1" fmla="*/ 0 h 354"/>
                <a:gd name="T2" fmla="*/ 0 w 139"/>
                <a:gd name="T3" fmla="*/ 354 h 354"/>
                <a:gd name="T4" fmla="*/ 139 w 139"/>
                <a:gd name="T5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354">
                  <a:moveTo>
                    <a:pt x="139" y="0"/>
                  </a:moveTo>
                  <a:lnTo>
                    <a:pt x="0" y="35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Line 291"/>
            <p:cNvSpPr>
              <a:spLocks noChangeShapeType="1"/>
            </p:cNvSpPr>
            <p:nvPr/>
          </p:nvSpPr>
          <p:spPr bwMode="auto">
            <a:xfrm flipH="1">
              <a:off x="7137244" y="1173172"/>
              <a:ext cx="220663" cy="56197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92"/>
            <p:cNvSpPr/>
            <p:nvPr/>
          </p:nvSpPr>
          <p:spPr bwMode="auto">
            <a:xfrm>
              <a:off x="7132482" y="1168410"/>
              <a:ext cx="230188" cy="566738"/>
            </a:xfrm>
            <a:custGeom>
              <a:avLst/>
              <a:gdLst>
                <a:gd name="T0" fmla="*/ 6 w 145"/>
                <a:gd name="T1" fmla="*/ 357 h 357"/>
                <a:gd name="T2" fmla="*/ 0 w 145"/>
                <a:gd name="T3" fmla="*/ 357 h 357"/>
                <a:gd name="T4" fmla="*/ 142 w 145"/>
                <a:gd name="T5" fmla="*/ 0 h 357"/>
                <a:gd name="T6" fmla="*/ 145 w 145"/>
                <a:gd name="T7" fmla="*/ 3 h 357"/>
                <a:gd name="T8" fmla="*/ 6 w 145"/>
                <a:gd name="T9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57">
                  <a:moveTo>
                    <a:pt x="6" y="357"/>
                  </a:moveTo>
                  <a:lnTo>
                    <a:pt x="0" y="35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6" y="3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93"/>
            <p:cNvSpPr/>
            <p:nvPr/>
          </p:nvSpPr>
          <p:spPr bwMode="auto">
            <a:xfrm>
              <a:off x="7357908" y="1173172"/>
              <a:ext cx="455613" cy="1204912"/>
            </a:xfrm>
            <a:custGeom>
              <a:avLst/>
              <a:gdLst>
                <a:gd name="T0" fmla="*/ 0 w 287"/>
                <a:gd name="T1" fmla="*/ 0 h 759"/>
                <a:gd name="T2" fmla="*/ 287 w 287"/>
                <a:gd name="T3" fmla="*/ 759 h 759"/>
                <a:gd name="T4" fmla="*/ 0 w 287"/>
                <a:gd name="T5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759">
                  <a:moveTo>
                    <a:pt x="0" y="0"/>
                  </a:moveTo>
                  <a:lnTo>
                    <a:pt x="287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Line 294"/>
            <p:cNvSpPr>
              <a:spLocks noChangeShapeType="1"/>
            </p:cNvSpPr>
            <p:nvPr/>
          </p:nvSpPr>
          <p:spPr bwMode="auto">
            <a:xfrm>
              <a:off x="7357908" y="1173172"/>
              <a:ext cx="455613" cy="1204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95"/>
            <p:cNvSpPr/>
            <p:nvPr/>
          </p:nvSpPr>
          <p:spPr bwMode="auto">
            <a:xfrm>
              <a:off x="7357908" y="1168410"/>
              <a:ext cx="455613" cy="1214438"/>
            </a:xfrm>
            <a:custGeom>
              <a:avLst/>
              <a:gdLst>
                <a:gd name="T0" fmla="*/ 285 w 287"/>
                <a:gd name="T1" fmla="*/ 765 h 765"/>
                <a:gd name="T2" fmla="*/ 0 w 287"/>
                <a:gd name="T3" fmla="*/ 3 h 765"/>
                <a:gd name="T4" fmla="*/ 3 w 287"/>
                <a:gd name="T5" fmla="*/ 0 h 765"/>
                <a:gd name="T6" fmla="*/ 287 w 287"/>
                <a:gd name="T7" fmla="*/ 762 h 765"/>
                <a:gd name="T8" fmla="*/ 285 w 2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765">
                  <a:moveTo>
                    <a:pt x="285" y="76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87" y="762"/>
                  </a:lnTo>
                  <a:lnTo>
                    <a:pt x="285" y="7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96"/>
            <p:cNvSpPr/>
            <p:nvPr/>
          </p:nvSpPr>
          <p:spPr bwMode="auto">
            <a:xfrm>
              <a:off x="7137244" y="1662122"/>
              <a:ext cx="800100" cy="73025"/>
            </a:xfrm>
            <a:custGeom>
              <a:avLst/>
              <a:gdLst>
                <a:gd name="T0" fmla="*/ 0 w 504"/>
                <a:gd name="T1" fmla="*/ 46 h 46"/>
                <a:gd name="T2" fmla="*/ 504 w 504"/>
                <a:gd name="T3" fmla="*/ 0 h 46"/>
                <a:gd name="T4" fmla="*/ 0 w 504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4" h="46">
                  <a:moveTo>
                    <a:pt x="0" y="46"/>
                  </a:moveTo>
                  <a:lnTo>
                    <a:pt x="50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Line 297"/>
            <p:cNvSpPr>
              <a:spLocks noChangeShapeType="1"/>
            </p:cNvSpPr>
            <p:nvPr/>
          </p:nvSpPr>
          <p:spPr bwMode="auto">
            <a:xfrm flipV="1">
              <a:off x="7137244" y="1662122"/>
              <a:ext cx="800100" cy="730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98"/>
            <p:cNvSpPr/>
            <p:nvPr/>
          </p:nvSpPr>
          <p:spPr bwMode="auto">
            <a:xfrm>
              <a:off x="7137244" y="1658947"/>
              <a:ext cx="800100" cy="80963"/>
            </a:xfrm>
            <a:custGeom>
              <a:avLst/>
              <a:gdLst>
                <a:gd name="T0" fmla="*/ 0 w 504"/>
                <a:gd name="T1" fmla="*/ 51 h 51"/>
                <a:gd name="T2" fmla="*/ 0 w 504"/>
                <a:gd name="T3" fmla="*/ 45 h 51"/>
                <a:gd name="T4" fmla="*/ 504 w 504"/>
                <a:gd name="T5" fmla="*/ 0 h 51"/>
                <a:gd name="T6" fmla="*/ 504 w 504"/>
                <a:gd name="T7" fmla="*/ 2 h 51"/>
                <a:gd name="T8" fmla="*/ 0 w 504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">
                  <a:moveTo>
                    <a:pt x="0" y="51"/>
                  </a:moveTo>
                  <a:lnTo>
                    <a:pt x="0" y="45"/>
                  </a:lnTo>
                  <a:lnTo>
                    <a:pt x="504" y="0"/>
                  </a:lnTo>
                  <a:lnTo>
                    <a:pt x="504" y="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99"/>
            <p:cNvSpPr/>
            <p:nvPr/>
          </p:nvSpPr>
          <p:spPr bwMode="auto">
            <a:xfrm>
              <a:off x="7818281" y="1662122"/>
              <a:ext cx="119063" cy="715963"/>
            </a:xfrm>
            <a:custGeom>
              <a:avLst/>
              <a:gdLst>
                <a:gd name="T0" fmla="*/ 75 w 75"/>
                <a:gd name="T1" fmla="*/ 0 h 451"/>
                <a:gd name="T2" fmla="*/ 0 w 75"/>
                <a:gd name="T3" fmla="*/ 451 h 451"/>
                <a:gd name="T4" fmla="*/ 75 w 75"/>
                <a:gd name="T5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451">
                  <a:moveTo>
                    <a:pt x="75" y="0"/>
                  </a:moveTo>
                  <a:lnTo>
                    <a:pt x="0" y="45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Line 300"/>
            <p:cNvSpPr>
              <a:spLocks noChangeShapeType="1"/>
            </p:cNvSpPr>
            <p:nvPr/>
          </p:nvSpPr>
          <p:spPr bwMode="auto">
            <a:xfrm flipH="1">
              <a:off x="7818281" y="1662122"/>
              <a:ext cx="119063" cy="7159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01"/>
            <p:cNvSpPr/>
            <p:nvPr/>
          </p:nvSpPr>
          <p:spPr bwMode="auto">
            <a:xfrm>
              <a:off x="7813520" y="1662122"/>
              <a:ext cx="123825" cy="715963"/>
            </a:xfrm>
            <a:custGeom>
              <a:avLst/>
              <a:gdLst>
                <a:gd name="T0" fmla="*/ 3 w 78"/>
                <a:gd name="T1" fmla="*/ 451 h 451"/>
                <a:gd name="T2" fmla="*/ 0 w 78"/>
                <a:gd name="T3" fmla="*/ 451 h 451"/>
                <a:gd name="T4" fmla="*/ 75 w 78"/>
                <a:gd name="T5" fmla="*/ 0 h 451"/>
                <a:gd name="T6" fmla="*/ 78 w 78"/>
                <a:gd name="T7" fmla="*/ 0 h 451"/>
                <a:gd name="T8" fmla="*/ 3 w 78"/>
                <a:gd name="T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51">
                  <a:moveTo>
                    <a:pt x="3" y="451"/>
                  </a:moveTo>
                  <a:lnTo>
                    <a:pt x="0" y="451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3" y="4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02"/>
            <p:cNvSpPr/>
            <p:nvPr/>
          </p:nvSpPr>
          <p:spPr bwMode="auto">
            <a:xfrm>
              <a:off x="7137244" y="1735146"/>
              <a:ext cx="1316038" cy="642938"/>
            </a:xfrm>
            <a:custGeom>
              <a:avLst/>
              <a:gdLst>
                <a:gd name="T0" fmla="*/ 829 w 829"/>
                <a:gd name="T1" fmla="*/ 405 h 405"/>
                <a:gd name="T2" fmla="*/ 0 w 829"/>
                <a:gd name="T3" fmla="*/ 0 h 405"/>
                <a:gd name="T4" fmla="*/ 829 w 829"/>
                <a:gd name="T5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9" h="405">
                  <a:moveTo>
                    <a:pt x="829" y="405"/>
                  </a:moveTo>
                  <a:lnTo>
                    <a:pt x="0" y="0"/>
                  </a:lnTo>
                  <a:lnTo>
                    <a:pt x="829" y="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Line 303"/>
            <p:cNvSpPr>
              <a:spLocks noChangeShapeType="1"/>
            </p:cNvSpPr>
            <p:nvPr/>
          </p:nvSpPr>
          <p:spPr bwMode="auto">
            <a:xfrm flipH="1" flipV="1">
              <a:off x="7137244" y="1735146"/>
              <a:ext cx="1316038" cy="6429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04"/>
            <p:cNvSpPr/>
            <p:nvPr/>
          </p:nvSpPr>
          <p:spPr bwMode="auto">
            <a:xfrm>
              <a:off x="7137244" y="1730384"/>
              <a:ext cx="1319212" cy="647700"/>
            </a:xfrm>
            <a:custGeom>
              <a:avLst/>
              <a:gdLst>
                <a:gd name="T0" fmla="*/ 829 w 831"/>
                <a:gd name="T1" fmla="*/ 408 h 408"/>
                <a:gd name="T2" fmla="*/ 0 w 831"/>
                <a:gd name="T3" fmla="*/ 6 h 408"/>
                <a:gd name="T4" fmla="*/ 0 w 831"/>
                <a:gd name="T5" fmla="*/ 0 h 408"/>
                <a:gd name="T6" fmla="*/ 831 w 831"/>
                <a:gd name="T7" fmla="*/ 405 h 408"/>
                <a:gd name="T8" fmla="*/ 829 w 831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408">
                  <a:moveTo>
                    <a:pt x="829" y="408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31" y="405"/>
                  </a:lnTo>
                  <a:lnTo>
                    <a:pt x="829" y="4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05"/>
            <p:cNvSpPr/>
            <p:nvPr/>
          </p:nvSpPr>
          <p:spPr bwMode="auto">
            <a:xfrm>
              <a:off x="8137368" y="2378085"/>
              <a:ext cx="315913" cy="728663"/>
            </a:xfrm>
            <a:custGeom>
              <a:avLst/>
              <a:gdLst>
                <a:gd name="T0" fmla="*/ 199 w 199"/>
                <a:gd name="T1" fmla="*/ 0 h 459"/>
                <a:gd name="T2" fmla="*/ 0 w 199"/>
                <a:gd name="T3" fmla="*/ 459 h 459"/>
                <a:gd name="T4" fmla="*/ 199 w 199"/>
                <a:gd name="T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" h="459">
                  <a:moveTo>
                    <a:pt x="199" y="0"/>
                  </a:moveTo>
                  <a:lnTo>
                    <a:pt x="0" y="45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Line 306"/>
            <p:cNvSpPr>
              <a:spLocks noChangeShapeType="1"/>
            </p:cNvSpPr>
            <p:nvPr/>
          </p:nvSpPr>
          <p:spPr bwMode="auto">
            <a:xfrm flipH="1">
              <a:off x="8137368" y="2378085"/>
              <a:ext cx="315913" cy="7286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07"/>
            <p:cNvSpPr/>
            <p:nvPr/>
          </p:nvSpPr>
          <p:spPr bwMode="auto">
            <a:xfrm>
              <a:off x="8137368" y="2378085"/>
              <a:ext cx="319088" cy="728663"/>
            </a:xfrm>
            <a:custGeom>
              <a:avLst/>
              <a:gdLst>
                <a:gd name="T0" fmla="*/ 3 w 201"/>
                <a:gd name="T1" fmla="*/ 459 h 459"/>
                <a:gd name="T2" fmla="*/ 0 w 201"/>
                <a:gd name="T3" fmla="*/ 456 h 459"/>
                <a:gd name="T4" fmla="*/ 199 w 201"/>
                <a:gd name="T5" fmla="*/ 0 h 459"/>
                <a:gd name="T6" fmla="*/ 201 w 201"/>
                <a:gd name="T7" fmla="*/ 0 h 459"/>
                <a:gd name="T8" fmla="*/ 3 w 201"/>
                <a:gd name="T9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59">
                  <a:moveTo>
                    <a:pt x="3" y="459"/>
                  </a:moveTo>
                  <a:lnTo>
                    <a:pt x="0" y="456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3" y="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08"/>
            <p:cNvSpPr/>
            <p:nvPr/>
          </p:nvSpPr>
          <p:spPr bwMode="auto">
            <a:xfrm>
              <a:off x="7813520" y="2378085"/>
              <a:ext cx="639763" cy="0"/>
            </a:xfrm>
            <a:custGeom>
              <a:avLst/>
              <a:gdLst>
                <a:gd name="T0" fmla="*/ 403 w 403"/>
                <a:gd name="T1" fmla="*/ 0 w 403"/>
                <a:gd name="T2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03">
                  <a:moveTo>
                    <a:pt x="403" y="0"/>
                  </a:moveTo>
                  <a:lnTo>
                    <a:pt x="0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Line 309"/>
            <p:cNvSpPr>
              <a:spLocks noChangeShapeType="1"/>
            </p:cNvSpPr>
            <p:nvPr/>
          </p:nvSpPr>
          <p:spPr bwMode="auto">
            <a:xfrm flipH="1">
              <a:off x="7813520" y="2378085"/>
              <a:ext cx="63976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10"/>
            <p:cNvSpPr/>
            <p:nvPr/>
          </p:nvSpPr>
          <p:spPr bwMode="auto">
            <a:xfrm>
              <a:off x="7557933" y="3646496"/>
              <a:ext cx="685800" cy="192088"/>
            </a:xfrm>
            <a:custGeom>
              <a:avLst/>
              <a:gdLst>
                <a:gd name="T0" fmla="*/ 432 w 432"/>
                <a:gd name="T1" fmla="*/ 121 h 121"/>
                <a:gd name="T2" fmla="*/ 0 w 432"/>
                <a:gd name="T3" fmla="*/ 0 h 121"/>
                <a:gd name="T4" fmla="*/ 432 w 432"/>
                <a:gd name="T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121">
                  <a:moveTo>
                    <a:pt x="432" y="121"/>
                  </a:moveTo>
                  <a:lnTo>
                    <a:pt x="0" y="0"/>
                  </a:lnTo>
                  <a:lnTo>
                    <a:pt x="432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Line 311"/>
            <p:cNvSpPr>
              <a:spLocks noChangeShapeType="1"/>
            </p:cNvSpPr>
            <p:nvPr/>
          </p:nvSpPr>
          <p:spPr bwMode="auto">
            <a:xfrm flipH="1" flipV="1">
              <a:off x="7557933" y="3646496"/>
              <a:ext cx="685800" cy="192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12"/>
            <p:cNvSpPr/>
            <p:nvPr/>
          </p:nvSpPr>
          <p:spPr bwMode="auto">
            <a:xfrm>
              <a:off x="7557933" y="3643322"/>
              <a:ext cx="685800" cy="200024"/>
            </a:xfrm>
            <a:custGeom>
              <a:avLst/>
              <a:gdLst>
                <a:gd name="T0" fmla="*/ 430 w 432"/>
                <a:gd name="T1" fmla="*/ 126 h 126"/>
                <a:gd name="T2" fmla="*/ 0 w 432"/>
                <a:gd name="T3" fmla="*/ 5 h 126"/>
                <a:gd name="T4" fmla="*/ 0 w 432"/>
                <a:gd name="T5" fmla="*/ 0 h 126"/>
                <a:gd name="T6" fmla="*/ 432 w 432"/>
                <a:gd name="T7" fmla="*/ 120 h 126"/>
                <a:gd name="T8" fmla="*/ 430 w 432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126">
                  <a:moveTo>
                    <a:pt x="430" y="12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2" y="120"/>
                  </a:lnTo>
                  <a:lnTo>
                    <a:pt x="430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13"/>
            <p:cNvSpPr/>
            <p:nvPr/>
          </p:nvSpPr>
          <p:spPr bwMode="auto">
            <a:xfrm>
              <a:off x="7580157" y="3106748"/>
              <a:ext cx="557213" cy="557212"/>
            </a:xfrm>
            <a:custGeom>
              <a:avLst/>
              <a:gdLst>
                <a:gd name="T0" fmla="*/ 351 w 351"/>
                <a:gd name="T1" fmla="*/ 0 h 351"/>
                <a:gd name="T2" fmla="*/ 0 w 351"/>
                <a:gd name="T3" fmla="*/ 351 h 351"/>
                <a:gd name="T4" fmla="*/ 351 w 351"/>
                <a:gd name="T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1" h="351">
                  <a:moveTo>
                    <a:pt x="351" y="0"/>
                  </a:moveTo>
                  <a:lnTo>
                    <a:pt x="0" y="351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Line 314"/>
            <p:cNvSpPr>
              <a:spLocks noChangeShapeType="1"/>
            </p:cNvSpPr>
            <p:nvPr/>
          </p:nvSpPr>
          <p:spPr bwMode="auto">
            <a:xfrm flipH="1">
              <a:off x="7580157" y="3106748"/>
              <a:ext cx="557213" cy="5572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15"/>
            <p:cNvSpPr/>
            <p:nvPr/>
          </p:nvSpPr>
          <p:spPr bwMode="auto">
            <a:xfrm>
              <a:off x="7580157" y="3101984"/>
              <a:ext cx="561975" cy="561974"/>
            </a:xfrm>
            <a:custGeom>
              <a:avLst/>
              <a:gdLst>
                <a:gd name="T0" fmla="*/ 3 w 354"/>
                <a:gd name="T1" fmla="*/ 354 h 354"/>
                <a:gd name="T2" fmla="*/ 0 w 354"/>
                <a:gd name="T3" fmla="*/ 351 h 354"/>
                <a:gd name="T4" fmla="*/ 351 w 354"/>
                <a:gd name="T5" fmla="*/ 0 h 354"/>
                <a:gd name="T6" fmla="*/ 354 w 354"/>
                <a:gd name="T7" fmla="*/ 3 h 354"/>
                <a:gd name="T8" fmla="*/ 3 w 354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4">
                  <a:moveTo>
                    <a:pt x="3" y="354"/>
                  </a:moveTo>
                  <a:lnTo>
                    <a:pt x="0" y="351"/>
                  </a:lnTo>
                  <a:lnTo>
                    <a:pt x="351" y="0"/>
                  </a:lnTo>
                  <a:lnTo>
                    <a:pt x="354" y="3"/>
                  </a:lnTo>
                  <a:lnTo>
                    <a:pt x="3" y="3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16"/>
            <p:cNvSpPr/>
            <p:nvPr/>
          </p:nvSpPr>
          <p:spPr bwMode="auto">
            <a:xfrm>
              <a:off x="7400770" y="3838584"/>
              <a:ext cx="842963" cy="688975"/>
            </a:xfrm>
            <a:custGeom>
              <a:avLst/>
              <a:gdLst>
                <a:gd name="T0" fmla="*/ 531 w 531"/>
                <a:gd name="T1" fmla="*/ 0 h 434"/>
                <a:gd name="T2" fmla="*/ 0 w 531"/>
                <a:gd name="T3" fmla="*/ 434 h 434"/>
                <a:gd name="T4" fmla="*/ 531 w 531"/>
                <a:gd name="T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1" h="434">
                  <a:moveTo>
                    <a:pt x="531" y="0"/>
                  </a:moveTo>
                  <a:lnTo>
                    <a:pt x="0" y="434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Line 317"/>
            <p:cNvSpPr>
              <a:spLocks noChangeShapeType="1"/>
            </p:cNvSpPr>
            <p:nvPr/>
          </p:nvSpPr>
          <p:spPr bwMode="auto">
            <a:xfrm flipH="1">
              <a:off x="7400770" y="3838584"/>
              <a:ext cx="842963" cy="688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318"/>
            <p:cNvSpPr/>
            <p:nvPr/>
          </p:nvSpPr>
          <p:spPr bwMode="auto">
            <a:xfrm>
              <a:off x="7400770" y="3838584"/>
              <a:ext cx="842963" cy="688975"/>
            </a:xfrm>
            <a:custGeom>
              <a:avLst/>
              <a:gdLst>
                <a:gd name="T0" fmla="*/ 3 w 531"/>
                <a:gd name="T1" fmla="*/ 434 h 434"/>
                <a:gd name="T2" fmla="*/ 0 w 531"/>
                <a:gd name="T3" fmla="*/ 432 h 434"/>
                <a:gd name="T4" fmla="*/ 529 w 531"/>
                <a:gd name="T5" fmla="*/ 0 h 434"/>
                <a:gd name="T6" fmla="*/ 531 w 531"/>
                <a:gd name="T7" fmla="*/ 3 h 434"/>
                <a:gd name="T8" fmla="*/ 3 w 531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434">
                  <a:moveTo>
                    <a:pt x="3" y="434"/>
                  </a:moveTo>
                  <a:lnTo>
                    <a:pt x="0" y="432"/>
                  </a:lnTo>
                  <a:lnTo>
                    <a:pt x="529" y="0"/>
                  </a:lnTo>
                  <a:lnTo>
                    <a:pt x="531" y="3"/>
                  </a:lnTo>
                  <a:lnTo>
                    <a:pt x="3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19"/>
            <p:cNvSpPr/>
            <p:nvPr/>
          </p:nvSpPr>
          <p:spPr bwMode="auto">
            <a:xfrm>
              <a:off x="7580157" y="3663960"/>
              <a:ext cx="430212" cy="1017588"/>
            </a:xfrm>
            <a:custGeom>
              <a:avLst/>
              <a:gdLst>
                <a:gd name="T0" fmla="*/ 271 w 271"/>
                <a:gd name="T1" fmla="*/ 641 h 641"/>
                <a:gd name="T2" fmla="*/ 0 w 271"/>
                <a:gd name="T3" fmla="*/ 0 h 641"/>
                <a:gd name="T4" fmla="*/ 271 w 271"/>
                <a:gd name="T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641">
                  <a:moveTo>
                    <a:pt x="271" y="641"/>
                  </a:moveTo>
                  <a:lnTo>
                    <a:pt x="0" y="0"/>
                  </a:lnTo>
                  <a:lnTo>
                    <a:pt x="271" y="6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Line 320"/>
            <p:cNvSpPr>
              <a:spLocks noChangeShapeType="1"/>
            </p:cNvSpPr>
            <p:nvPr/>
          </p:nvSpPr>
          <p:spPr bwMode="auto">
            <a:xfrm flipH="1" flipV="1">
              <a:off x="7580157" y="3663960"/>
              <a:ext cx="430212" cy="1017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21"/>
            <p:cNvSpPr/>
            <p:nvPr/>
          </p:nvSpPr>
          <p:spPr bwMode="auto">
            <a:xfrm>
              <a:off x="7575394" y="3659196"/>
              <a:ext cx="434975" cy="1022350"/>
            </a:xfrm>
            <a:custGeom>
              <a:avLst/>
              <a:gdLst>
                <a:gd name="T0" fmla="*/ 271 w 274"/>
                <a:gd name="T1" fmla="*/ 644 h 644"/>
                <a:gd name="T2" fmla="*/ 0 w 274"/>
                <a:gd name="T3" fmla="*/ 3 h 644"/>
                <a:gd name="T4" fmla="*/ 6 w 274"/>
                <a:gd name="T5" fmla="*/ 0 h 644"/>
                <a:gd name="T6" fmla="*/ 274 w 274"/>
                <a:gd name="T7" fmla="*/ 644 h 644"/>
                <a:gd name="T8" fmla="*/ 271 w 274"/>
                <a:gd name="T9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644">
                  <a:moveTo>
                    <a:pt x="271" y="644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274" y="644"/>
                  </a:lnTo>
                  <a:lnTo>
                    <a:pt x="271" y="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322"/>
            <p:cNvSpPr/>
            <p:nvPr/>
          </p:nvSpPr>
          <p:spPr bwMode="auto">
            <a:xfrm>
              <a:off x="7413469" y="4527559"/>
              <a:ext cx="596899" cy="153988"/>
            </a:xfrm>
            <a:custGeom>
              <a:avLst/>
              <a:gdLst>
                <a:gd name="T0" fmla="*/ 376 w 376"/>
                <a:gd name="T1" fmla="*/ 97 h 97"/>
                <a:gd name="T2" fmla="*/ 0 w 376"/>
                <a:gd name="T3" fmla="*/ 0 h 97"/>
                <a:gd name="T4" fmla="*/ 376 w 376"/>
                <a:gd name="T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" h="97">
                  <a:moveTo>
                    <a:pt x="376" y="97"/>
                  </a:moveTo>
                  <a:lnTo>
                    <a:pt x="0" y="0"/>
                  </a:lnTo>
                  <a:lnTo>
                    <a:pt x="376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Line 323"/>
            <p:cNvSpPr>
              <a:spLocks noChangeShapeType="1"/>
            </p:cNvSpPr>
            <p:nvPr/>
          </p:nvSpPr>
          <p:spPr bwMode="auto">
            <a:xfrm flipH="1" flipV="1">
              <a:off x="7413469" y="4527559"/>
              <a:ext cx="596899" cy="153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324"/>
            <p:cNvSpPr/>
            <p:nvPr/>
          </p:nvSpPr>
          <p:spPr bwMode="auto">
            <a:xfrm>
              <a:off x="7413469" y="4527559"/>
              <a:ext cx="596899" cy="158751"/>
            </a:xfrm>
            <a:custGeom>
              <a:avLst/>
              <a:gdLst>
                <a:gd name="T0" fmla="*/ 373 w 376"/>
                <a:gd name="T1" fmla="*/ 100 h 100"/>
                <a:gd name="T2" fmla="*/ 0 w 376"/>
                <a:gd name="T3" fmla="*/ 3 h 100"/>
                <a:gd name="T4" fmla="*/ 0 w 376"/>
                <a:gd name="T5" fmla="*/ 0 h 100"/>
                <a:gd name="T6" fmla="*/ 376 w 376"/>
                <a:gd name="T7" fmla="*/ 94 h 100"/>
                <a:gd name="T8" fmla="*/ 373 w 376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00">
                  <a:moveTo>
                    <a:pt x="373" y="10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76" y="94"/>
                  </a:lnTo>
                  <a:lnTo>
                    <a:pt x="373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325"/>
            <p:cNvSpPr/>
            <p:nvPr/>
          </p:nvSpPr>
          <p:spPr bwMode="auto">
            <a:xfrm>
              <a:off x="6919757" y="4706947"/>
              <a:ext cx="1090612" cy="404814"/>
            </a:xfrm>
            <a:custGeom>
              <a:avLst/>
              <a:gdLst>
                <a:gd name="T0" fmla="*/ 687 w 687"/>
                <a:gd name="T1" fmla="*/ 0 h 255"/>
                <a:gd name="T2" fmla="*/ 0 w 687"/>
                <a:gd name="T3" fmla="*/ 255 h 255"/>
                <a:gd name="T4" fmla="*/ 687 w 687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7" h="255">
                  <a:moveTo>
                    <a:pt x="687" y="0"/>
                  </a:moveTo>
                  <a:lnTo>
                    <a:pt x="0" y="255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Line 326"/>
            <p:cNvSpPr>
              <a:spLocks noChangeShapeType="1"/>
            </p:cNvSpPr>
            <p:nvPr/>
          </p:nvSpPr>
          <p:spPr bwMode="auto">
            <a:xfrm flipH="1">
              <a:off x="6919757" y="4706947"/>
              <a:ext cx="1090612" cy="4048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27"/>
            <p:cNvSpPr/>
            <p:nvPr/>
          </p:nvSpPr>
          <p:spPr bwMode="auto">
            <a:xfrm>
              <a:off x="6919757" y="4702185"/>
              <a:ext cx="1090612" cy="412750"/>
            </a:xfrm>
            <a:custGeom>
              <a:avLst/>
              <a:gdLst>
                <a:gd name="T0" fmla="*/ 3 w 687"/>
                <a:gd name="T1" fmla="*/ 260 h 260"/>
                <a:gd name="T2" fmla="*/ 0 w 687"/>
                <a:gd name="T3" fmla="*/ 258 h 260"/>
                <a:gd name="T4" fmla="*/ 684 w 687"/>
                <a:gd name="T5" fmla="*/ 0 h 260"/>
                <a:gd name="T6" fmla="*/ 687 w 687"/>
                <a:gd name="T7" fmla="*/ 6 h 260"/>
                <a:gd name="T8" fmla="*/ 3 w 687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" h="260">
                  <a:moveTo>
                    <a:pt x="3" y="260"/>
                  </a:moveTo>
                  <a:lnTo>
                    <a:pt x="0" y="258"/>
                  </a:lnTo>
                  <a:lnTo>
                    <a:pt x="684" y="0"/>
                  </a:lnTo>
                  <a:lnTo>
                    <a:pt x="687" y="6"/>
                  </a:lnTo>
                  <a:lnTo>
                    <a:pt x="3" y="2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8"/>
            <p:cNvSpPr/>
            <p:nvPr/>
          </p:nvSpPr>
          <p:spPr bwMode="auto">
            <a:xfrm>
              <a:off x="7413469" y="4527559"/>
              <a:ext cx="184150" cy="822325"/>
            </a:xfrm>
            <a:custGeom>
              <a:avLst/>
              <a:gdLst>
                <a:gd name="T0" fmla="*/ 0 w 116"/>
                <a:gd name="T1" fmla="*/ 0 h 518"/>
                <a:gd name="T2" fmla="*/ 116 w 116"/>
                <a:gd name="T3" fmla="*/ 518 h 518"/>
                <a:gd name="T4" fmla="*/ 0 w 116"/>
                <a:gd name="T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518">
                  <a:moveTo>
                    <a:pt x="0" y="0"/>
                  </a:moveTo>
                  <a:lnTo>
                    <a:pt x="116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Line 329"/>
            <p:cNvSpPr>
              <a:spLocks noChangeShapeType="1"/>
            </p:cNvSpPr>
            <p:nvPr/>
          </p:nvSpPr>
          <p:spPr bwMode="auto">
            <a:xfrm>
              <a:off x="7413469" y="4527559"/>
              <a:ext cx="184150" cy="822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0"/>
            <p:cNvSpPr/>
            <p:nvPr/>
          </p:nvSpPr>
          <p:spPr bwMode="auto">
            <a:xfrm>
              <a:off x="7410294" y="4527559"/>
              <a:ext cx="190500" cy="827087"/>
            </a:xfrm>
            <a:custGeom>
              <a:avLst/>
              <a:gdLst>
                <a:gd name="T0" fmla="*/ 115 w 120"/>
                <a:gd name="T1" fmla="*/ 521 h 521"/>
                <a:gd name="T2" fmla="*/ 0 w 120"/>
                <a:gd name="T3" fmla="*/ 0 h 521"/>
                <a:gd name="T4" fmla="*/ 5 w 120"/>
                <a:gd name="T5" fmla="*/ 0 h 521"/>
                <a:gd name="T6" fmla="*/ 120 w 120"/>
                <a:gd name="T7" fmla="*/ 518 h 521"/>
                <a:gd name="T8" fmla="*/ 115 w 120"/>
                <a:gd name="T9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21">
                  <a:moveTo>
                    <a:pt x="115" y="52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0" y="518"/>
                  </a:lnTo>
                  <a:lnTo>
                    <a:pt x="115" y="5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31"/>
            <p:cNvSpPr/>
            <p:nvPr/>
          </p:nvSpPr>
          <p:spPr bwMode="auto">
            <a:xfrm>
              <a:off x="6830858" y="4527559"/>
              <a:ext cx="582612" cy="1379537"/>
            </a:xfrm>
            <a:custGeom>
              <a:avLst/>
              <a:gdLst>
                <a:gd name="T0" fmla="*/ 367 w 367"/>
                <a:gd name="T1" fmla="*/ 0 h 869"/>
                <a:gd name="T2" fmla="*/ 0 w 367"/>
                <a:gd name="T3" fmla="*/ 869 h 869"/>
                <a:gd name="T4" fmla="*/ 367 w 367"/>
                <a:gd name="T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" h="869">
                  <a:moveTo>
                    <a:pt x="367" y="0"/>
                  </a:moveTo>
                  <a:lnTo>
                    <a:pt x="0" y="8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Line 332"/>
            <p:cNvSpPr>
              <a:spLocks noChangeShapeType="1"/>
            </p:cNvSpPr>
            <p:nvPr/>
          </p:nvSpPr>
          <p:spPr bwMode="auto">
            <a:xfrm flipH="1">
              <a:off x="6830858" y="4527559"/>
              <a:ext cx="582612" cy="13795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33"/>
            <p:cNvSpPr/>
            <p:nvPr/>
          </p:nvSpPr>
          <p:spPr bwMode="auto">
            <a:xfrm>
              <a:off x="6826094" y="4527559"/>
              <a:ext cx="592137" cy="1379537"/>
            </a:xfrm>
            <a:custGeom>
              <a:avLst/>
              <a:gdLst>
                <a:gd name="T0" fmla="*/ 3 w 373"/>
                <a:gd name="T1" fmla="*/ 869 h 869"/>
                <a:gd name="T2" fmla="*/ 0 w 373"/>
                <a:gd name="T3" fmla="*/ 867 h 869"/>
                <a:gd name="T4" fmla="*/ 368 w 373"/>
                <a:gd name="T5" fmla="*/ 0 h 869"/>
                <a:gd name="T6" fmla="*/ 373 w 373"/>
                <a:gd name="T7" fmla="*/ 0 h 869"/>
                <a:gd name="T8" fmla="*/ 3 w 373"/>
                <a:gd name="T9" fmla="*/ 869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869">
                  <a:moveTo>
                    <a:pt x="3" y="869"/>
                  </a:moveTo>
                  <a:lnTo>
                    <a:pt x="0" y="867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" y="8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34"/>
            <p:cNvSpPr/>
            <p:nvPr/>
          </p:nvSpPr>
          <p:spPr bwMode="auto">
            <a:xfrm>
              <a:off x="6919757" y="5111759"/>
              <a:ext cx="677864" cy="238124"/>
            </a:xfrm>
            <a:custGeom>
              <a:avLst/>
              <a:gdLst>
                <a:gd name="T0" fmla="*/ 427 w 427"/>
                <a:gd name="T1" fmla="*/ 150 h 150"/>
                <a:gd name="T2" fmla="*/ 0 w 427"/>
                <a:gd name="T3" fmla="*/ 0 h 150"/>
                <a:gd name="T4" fmla="*/ 427 w 427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" h="150">
                  <a:moveTo>
                    <a:pt x="427" y="150"/>
                  </a:moveTo>
                  <a:lnTo>
                    <a:pt x="0" y="0"/>
                  </a:lnTo>
                  <a:lnTo>
                    <a:pt x="427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Line 335"/>
            <p:cNvSpPr>
              <a:spLocks noChangeShapeType="1"/>
            </p:cNvSpPr>
            <p:nvPr/>
          </p:nvSpPr>
          <p:spPr bwMode="auto">
            <a:xfrm flipH="1" flipV="1">
              <a:off x="6919757" y="5111759"/>
              <a:ext cx="677864" cy="238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36"/>
            <p:cNvSpPr/>
            <p:nvPr/>
          </p:nvSpPr>
          <p:spPr bwMode="auto">
            <a:xfrm>
              <a:off x="6919757" y="5111759"/>
              <a:ext cx="677864" cy="242888"/>
            </a:xfrm>
            <a:custGeom>
              <a:avLst/>
              <a:gdLst>
                <a:gd name="T0" fmla="*/ 427 w 427"/>
                <a:gd name="T1" fmla="*/ 153 h 153"/>
                <a:gd name="T2" fmla="*/ 0 w 427"/>
                <a:gd name="T3" fmla="*/ 2 h 153"/>
                <a:gd name="T4" fmla="*/ 3 w 427"/>
                <a:gd name="T5" fmla="*/ 0 h 153"/>
                <a:gd name="T6" fmla="*/ 427 w 427"/>
                <a:gd name="T7" fmla="*/ 150 h 153"/>
                <a:gd name="T8" fmla="*/ 427 w 427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153">
                  <a:moveTo>
                    <a:pt x="427" y="15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27" y="150"/>
                  </a:lnTo>
                  <a:lnTo>
                    <a:pt x="427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337"/>
            <p:cNvSpPr/>
            <p:nvPr/>
          </p:nvSpPr>
          <p:spPr bwMode="auto">
            <a:xfrm>
              <a:off x="5767231" y="5349884"/>
              <a:ext cx="1830388" cy="217487"/>
            </a:xfrm>
            <a:custGeom>
              <a:avLst/>
              <a:gdLst>
                <a:gd name="T0" fmla="*/ 1153 w 1153"/>
                <a:gd name="T1" fmla="*/ 0 h 137"/>
                <a:gd name="T2" fmla="*/ 0 w 1153"/>
                <a:gd name="T3" fmla="*/ 137 h 137"/>
                <a:gd name="T4" fmla="*/ 1153 w 1153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3" h="137">
                  <a:moveTo>
                    <a:pt x="1153" y="0"/>
                  </a:moveTo>
                  <a:lnTo>
                    <a:pt x="0" y="137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Line 338"/>
            <p:cNvSpPr>
              <a:spLocks noChangeShapeType="1"/>
            </p:cNvSpPr>
            <p:nvPr/>
          </p:nvSpPr>
          <p:spPr bwMode="auto">
            <a:xfrm flipH="1">
              <a:off x="5767231" y="5349884"/>
              <a:ext cx="1830388" cy="2174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339"/>
            <p:cNvSpPr/>
            <p:nvPr/>
          </p:nvSpPr>
          <p:spPr bwMode="auto">
            <a:xfrm>
              <a:off x="5767231" y="5349884"/>
              <a:ext cx="1830388" cy="220664"/>
            </a:xfrm>
            <a:custGeom>
              <a:avLst/>
              <a:gdLst>
                <a:gd name="T0" fmla="*/ 0 w 1153"/>
                <a:gd name="T1" fmla="*/ 139 h 139"/>
                <a:gd name="T2" fmla="*/ 0 w 1153"/>
                <a:gd name="T3" fmla="*/ 134 h 139"/>
                <a:gd name="T4" fmla="*/ 1153 w 1153"/>
                <a:gd name="T5" fmla="*/ 0 h 139"/>
                <a:gd name="T6" fmla="*/ 1153 w 1153"/>
                <a:gd name="T7" fmla="*/ 3 h 139"/>
                <a:gd name="T8" fmla="*/ 0 w 115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3" h="139">
                  <a:moveTo>
                    <a:pt x="0" y="139"/>
                  </a:moveTo>
                  <a:lnTo>
                    <a:pt x="0" y="134"/>
                  </a:lnTo>
                  <a:lnTo>
                    <a:pt x="1153" y="0"/>
                  </a:lnTo>
                  <a:lnTo>
                    <a:pt x="1153" y="3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40"/>
            <p:cNvSpPr/>
            <p:nvPr/>
          </p:nvSpPr>
          <p:spPr bwMode="auto">
            <a:xfrm>
              <a:off x="6830858" y="5111759"/>
              <a:ext cx="101600" cy="795338"/>
            </a:xfrm>
            <a:custGeom>
              <a:avLst/>
              <a:gdLst>
                <a:gd name="T0" fmla="*/ 0 w 64"/>
                <a:gd name="T1" fmla="*/ 501 h 501"/>
                <a:gd name="T2" fmla="*/ 64 w 64"/>
                <a:gd name="T3" fmla="*/ 0 h 501"/>
                <a:gd name="T4" fmla="*/ 0 w 64"/>
                <a:gd name="T5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01">
                  <a:moveTo>
                    <a:pt x="0" y="501"/>
                  </a:moveTo>
                  <a:lnTo>
                    <a:pt x="64" y="0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Line 341"/>
            <p:cNvSpPr>
              <a:spLocks noChangeShapeType="1"/>
            </p:cNvSpPr>
            <p:nvPr/>
          </p:nvSpPr>
          <p:spPr bwMode="auto">
            <a:xfrm flipV="1">
              <a:off x="6830858" y="5111759"/>
              <a:ext cx="101600" cy="7953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42"/>
            <p:cNvSpPr/>
            <p:nvPr/>
          </p:nvSpPr>
          <p:spPr bwMode="auto">
            <a:xfrm>
              <a:off x="6826094" y="5111759"/>
              <a:ext cx="106363" cy="795338"/>
            </a:xfrm>
            <a:custGeom>
              <a:avLst/>
              <a:gdLst>
                <a:gd name="T0" fmla="*/ 6 w 67"/>
                <a:gd name="T1" fmla="*/ 501 h 501"/>
                <a:gd name="T2" fmla="*/ 0 w 67"/>
                <a:gd name="T3" fmla="*/ 499 h 501"/>
                <a:gd name="T4" fmla="*/ 65 w 67"/>
                <a:gd name="T5" fmla="*/ 0 h 501"/>
                <a:gd name="T6" fmla="*/ 67 w 67"/>
                <a:gd name="T7" fmla="*/ 0 h 501"/>
                <a:gd name="T8" fmla="*/ 6 w 67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01">
                  <a:moveTo>
                    <a:pt x="6" y="501"/>
                  </a:moveTo>
                  <a:lnTo>
                    <a:pt x="0" y="499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" y="5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43"/>
            <p:cNvSpPr/>
            <p:nvPr/>
          </p:nvSpPr>
          <p:spPr bwMode="auto">
            <a:xfrm>
              <a:off x="5752943" y="5519746"/>
              <a:ext cx="9525" cy="609600"/>
            </a:xfrm>
            <a:custGeom>
              <a:avLst/>
              <a:gdLst>
                <a:gd name="T0" fmla="*/ 6 w 6"/>
                <a:gd name="T1" fmla="*/ 384 h 384"/>
                <a:gd name="T2" fmla="*/ 0 w 6"/>
                <a:gd name="T3" fmla="*/ 0 h 384"/>
                <a:gd name="T4" fmla="*/ 6 w 6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84">
                  <a:moveTo>
                    <a:pt x="6" y="384"/>
                  </a:moveTo>
                  <a:lnTo>
                    <a:pt x="0" y="0"/>
                  </a:lnTo>
                  <a:lnTo>
                    <a:pt x="6" y="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Line 344"/>
            <p:cNvSpPr>
              <a:spLocks noChangeShapeType="1"/>
            </p:cNvSpPr>
            <p:nvPr/>
          </p:nvSpPr>
          <p:spPr bwMode="auto">
            <a:xfrm flipH="1" flipV="1">
              <a:off x="5752943" y="5519746"/>
              <a:ext cx="9525" cy="6096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45"/>
            <p:cNvSpPr/>
            <p:nvPr/>
          </p:nvSpPr>
          <p:spPr bwMode="auto">
            <a:xfrm>
              <a:off x="5762470" y="5170497"/>
              <a:ext cx="1169988" cy="958849"/>
            </a:xfrm>
            <a:custGeom>
              <a:avLst/>
              <a:gdLst>
                <a:gd name="T0" fmla="*/ 0 w 737"/>
                <a:gd name="T1" fmla="*/ 604 h 604"/>
                <a:gd name="T2" fmla="*/ 737 w 737"/>
                <a:gd name="T3" fmla="*/ 0 h 604"/>
                <a:gd name="T4" fmla="*/ 0 w 737"/>
                <a:gd name="T5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7" h="604">
                  <a:moveTo>
                    <a:pt x="0" y="604"/>
                  </a:moveTo>
                  <a:lnTo>
                    <a:pt x="737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Line 346"/>
            <p:cNvSpPr>
              <a:spLocks noChangeShapeType="1"/>
            </p:cNvSpPr>
            <p:nvPr/>
          </p:nvSpPr>
          <p:spPr bwMode="auto">
            <a:xfrm flipV="1">
              <a:off x="5762470" y="5170497"/>
              <a:ext cx="1169988" cy="95884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47"/>
            <p:cNvSpPr/>
            <p:nvPr/>
          </p:nvSpPr>
          <p:spPr bwMode="auto">
            <a:xfrm>
              <a:off x="5762470" y="5167320"/>
              <a:ext cx="1169988" cy="962025"/>
            </a:xfrm>
            <a:custGeom>
              <a:avLst/>
              <a:gdLst>
                <a:gd name="T0" fmla="*/ 3 w 737"/>
                <a:gd name="T1" fmla="*/ 606 h 606"/>
                <a:gd name="T2" fmla="*/ 0 w 737"/>
                <a:gd name="T3" fmla="*/ 603 h 606"/>
                <a:gd name="T4" fmla="*/ 735 w 737"/>
                <a:gd name="T5" fmla="*/ 0 h 606"/>
                <a:gd name="T6" fmla="*/ 737 w 737"/>
                <a:gd name="T7" fmla="*/ 2 h 606"/>
                <a:gd name="T8" fmla="*/ 3 w 737"/>
                <a:gd name="T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606">
                  <a:moveTo>
                    <a:pt x="3" y="606"/>
                  </a:moveTo>
                  <a:lnTo>
                    <a:pt x="0" y="603"/>
                  </a:lnTo>
                  <a:lnTo>
                    <a:pt x="735" y="0"/>
                  </a:lnTo>
                  <a:lnTo>
                    <a:pt x="737" y="2"/>
                  </a:lnTo>
                  <a:lnTo>
                    <a:pt x="3" y="6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48"/>
            <p:cNvSpPr/>
            <p:nvPr/>
          </p:nvSpPr>
          <p:spPr bwMode="auto">
            <a:xfrm>
              <a:off x="5745007" y="5524510"/>
              <a:ext cx="1085849" cy="382588"/>
            </a:xfrm>
            <a:custGeom>
              <a:avLst/>
              <a:gdLst>
                <a:gd name="T0" fmla="*/ 684 w 684"/>
                <a:gd name="T1" fmla="*/ 241 h 241"/>
                <a:gd name="T2" fmla="*/ 0 w 684"/>
                <a:gd name="T3" fmla="*/ 0 h 241"/>
                <a:gd name="T4" fmla="*/ 684 w 684"/>
                <a:gd name="T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" h="241">
                  <a:moveTo>
                    <a:pt x="684" y="241"/>
                  </a:moveTo>
                  <a:lnTo>
                    <a:pt x="0" y="0"/>
                  </a:lnTo>
                  <a:lnTo>
                    <a:pt x="684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Line 349"/>
            <p:cNvSpPr>
              <a:spLocks noChangeShapeType="1"/>
            </p:cNvSpPr>
            <p:nvPr/>
          </p:nvSpPr>
          <p:spPr bwMode="auto">
            <a:xfrm flipH="1" flipV="1">
              <a:off x="5745007" y="5524510"/>
              <a:ext cx="1085849" cy="382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50"/>
            <p:cNvSpPr/>
            <p:nvPr/>
          </p:nvSpPr>
          <p:spPr bwMode="auto">
            <a:xfrm>
              <a:off x="5745007" y="5519746"/>
              <a:ext cx="1085849" cy="387351"/>
            </a:xfrm>
            <a:custGeom>
              <a:avLst/>
              <a:gdLst>
                <a:gd name="T0" fmla="*/ 684 w 684"/>
                <a:gd name="T1" fmla="*/ 244 h 244"/>
                <a:gd name="T2" fmla="*/ 0 w 684"/>
                <a:gd name="T3" fmla="*/ 3 h 244"/>
                <a:gd name="T4" fmla="*/ 0 w 684"/>
                <a:gd name="T5" fmla="*/ 0 h 244"/>
                <a:gd name="T6" fmla="*/ 684 w 684"/>
                <a:gd name="T7" fmla="*/ 242 h 244"/>
                <a:gd name="T8" fmla="*/ 684 w 68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244">
                  <a:moveTo>
                    <a:pt x="684" y="244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84" y="242"/>
                  </a:lnTo>
                  <a:lnTo>
                    <a:pt x="684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51"/>
            <p:cNvSpPr/>
            <p:nvPr/>
          </p:nvSpPr>
          <p:spPr bwMode="auto">
            <a:xfrm>
              <a:off x="7580157" y="3681421"/>
              <a:ext cx="17463" cy="1668462"/>
            </a:xfrm>
            <a:custGeom>
              <a:avLst/>
              <a:gdLst>
                <a:gd name="T0" fmla="*/ 11 w 11"/>
                <a:gd name="T1" fmla="*/ 1051 h 1051"/>
                <a:gd name="T2" fmla="*/ 0 w 11"/>
                <a:gd name="T3" fmla="*/ 0 h 1051"/>
                <a:gd name="T4" fmla="*/ 11 w 11"/>
                <a:gd name="T5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51">
                  <a:moveTo>
                    <a:pt x="11" y="1051"/>
                  </a:moveTo>
                  <a:lnTo>
                    <a:pt x="0" y="0"/>
                  </a:lnTo>
                  <a:lnTo>
                    <a:pt x="11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Line 352"/>
            <p:cNvSpPr>
              <a:spLocks noChangeShapeType="1"/>
            </p:cNvSpPr>
            <p:nvPr/>
          </p:nvSpPr>
          <p:spPr bwMode="auto">
            <a:xfrm flipH="1" flipV="1">
              <a:off x="7580157" y="3681421"/>
              <a:ext cx="17463" cy="166846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53"/>
            <p:cNvSpPr/>
            <p:nvPr/>
          </p:nvSpPr>
          <p:spPr bwMode="auto">
            <a:xfrm>
              <a:off x="7580157" y="3681421"/>
              <a:ext cx="20638" cy="1668462"/>
            </a:xfrm>
            <a:custGeom>
              <a:avLst/>
              <a:gdLst>
                <a:gd name="T0" fmla="*/ 8 w 13"/>
                <a:gd name="T1" fmla="*/ 1051 h 1051"/>
                <a:gd name="T2" fmla="*/ 0 w 13"/>
                <a:gd name="T3" fmla="*/ 0 h 1051"/>
                <a:gd name="T4" fmla="*/ 3 w 13"/>
                <a:gd name="T5" fmla="*/ 0 h 1051"/>
                <a:gd name="T6" fmla="*/ 13 w 13"/>
                <a:gd name="T7" fmla="*/ 1051 h 1051"/>
                <a:gd name="T8" fmla="*/ 8 w 13"/>
                <a:gd name="T9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51">
                  <a:moveTo>
                    <a:pt x="8" y="105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3" y="1051"/>
                  </a:lnTo>
                  <a:lnTo>
                    <a:pt x="8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54"/>
            <p:cNvSpPr/>
            <p:nvPr/>
          </p:nvSpPr>
          <p:spPr bwMode="auto">
            <a:xfrm>
              <a:off x="4600420" y="5119697"/>
              <a:ext cx="1162050" cy="1009649"/>
            </a:xfrm>
            <a:custGeom>
              <a:avLst/>
              <a:gdLst>
                <a:gd name="T0" fmla="*/ 732 w 732"/>
                <a:gd name="T1" fmla="*/ 636 h 636"/>
                <a:gd name="T2" fmla="*/ 0 w 732"/>
                <a:gd name="T3" fmla="*/ 0 h 636"/>
                <a:gd name="T4" fmla="*/ 732 w 732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2" h="636">
                  <a:moveTo>
                    <a:pt x="732" y="636"/>
                  </a:moveTo>
                  <a:lnTo>
                    <a:pt x="0" y="0"/>
                  </a:lnTo>
                  <a:lnTo>
                    <a:pt x="732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Line 355"/>
            <p:cNvSpPr>
              <a:spLocks noChangeShapeType="1"/>
            </p:cNvSpPr>
            <p:nvPr/>
          </p:nvSpPr>
          <p:spPr bwMode="auto">
            <a:xfrm flipH="1" flipV="1">
              <a:off x="4600420" y="5119697"/>
              <a:ext cx="1162050" cy="100964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56"/>
            <p:cNvSpPr/>
            <p:nvPr/>
          </p:nvSpPr>
          <p:spPr bwMode="auto">
            <a:xfrm>
              <a:off x="4595658" y="5114934"/>
              <a:ext cx="1171573" cy="1014413"/>
            </a:xfrm>
            <a:custGeom>
              <a:avLst/>
              <a:gdLst>
                <a:gd name="T0" fmla="*/ 735 w 738"/>
                <a:gd name="T1" fmla="*/ 639 h 639"/>
                <a:gd name="T2" fmla="*/ 0 w 738"/>
                <a:gd name="T3" fmla="*/ 3 h 639"/>
                <a:gd name="T4" fmla="*/ 3 w 738"/>
                <a:gd name="T5" fmla="*/ 0 h 639"/>
                <a:gd name="T6" fmla="*/ 738 w 738"/>
                <a:gd name="T7" fmla="*/ 636 h 639"/>
                <a:gd name="T8" fmla="*/ 735 w 738"/>
                <a:gd name="T9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639">
                  <a:moveTo>
                    <a:pt x="735" y="63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38" y="636"/>
                  </a:lnTo>
                  <a:lnTo>
                    <a:pt x="735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57"/>
            <p:cNvSpPr/>
            <p:nvPr/>
          </p:nvSpPr>
          <p:spPr bwMode="auto">
            <a:xfrm>
              <a:off x="3314546" y="5251459"/>
              <a:ext cx="30163" cy="25399"/>
            </a:xfrm>
            <a:custGeom>
              <a:avLst/>
              <a:gdLst>
                <a:gd name="T0" fmla="*/ 5 w 19"/>
                <a:gd name="T1" fmla="*/ 16 h 16"/>
                <a:gd name="T2" fmla="*/ 0 w 19"/>
                <a:gd name="T3" fmla="*/ 6 h 16"/>
                <a:gd name="T4" fmla="*/ 13 w 19"/>
                <a:gd name="T5" fmla="*/ 0 h 16"/>
                <a:gd name="T6" fmla="*/ 19 w 19"/>
                <a:gd name="T7" fmla="*/ 11 h 16"/>
                <a:gd name="T8" fmla="*/ 5 w 1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5" y="1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9" y="11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58"/>
            <p:cNvSpPr>
              <a:spLocks noEditPoints="1"/>
            </p:cNvSpPr>
            <p:nvPr/>
          </p:nvSpPr>
          <p:spPr bwMode="auto">
            <a:xfrm>
              <a:off x="2922432" y="739785"/>
              <a:ext cx="5518149" cy="4491037"/>
            </a:xfrm>
            <a:custGeom>
              <a:avLst/>
              <a:gdLst>
                <a:gd name="T0" fmla="*/ 196 w 3476"/>
                <a:gd name="T1" fmla="*/ 2730 h 2829"/>
                <a:gd name="T2" fmla="*/ 185 w 3476"/>
                <a:gd name="T3" fmla="*/ 2665 h 2829"/>
                <a:gd name="T4" fmla="*/ 129 w 3476"/>
                <a:gd name="T5" fmla="*/ 2550 h 2829"/>
                <a:gd name="T6" fmla="*/ 110 w 3476"/>
                <a:gd name="T7" fmla="*/ 2443 h 2829"/>
                <a:gd name="T8" fmla="*/ 70 w 3476"/>
                <a:gd name="T9" fmla="*/ 2343 h 2829"/>
                <a:gd name="T10" fmla="*/ 59 w 3476"/>
                <a:gd name="T11" fmla="*/ 2236 h 2829"/>
                <a:gd name="T12" fmla="*/ 32 w 3476"/>
                <a:gd name="T13" fmla="*/ 2177 h 2829"/>
                <a:gd name="T14" fmla="*/ 11 w 3476"/>
                <a:gd name="T15" fmla="*/ 2027 h 2829"/>
                <a:gd name="T16" fmla="*/ 19 w 3476"/>
                <a:gd name="T17" fmla="*/ 1963 h 2829"/>
                <a:gd name="T18" fmla="*/ 0 w 3476"/>
                <a:gd name="T19" fmla="*/ 1834 h 2829"/>
                <a:gd name="T20" fmla="*/ 0 w 3476"/>
                <a:gd name="T21" fmla="*/ 1727 h 2829"/>
                <a:gd name="T22" fmla="*/ 19 w 3476"/>
                <a:gd name="T23" fmla="*/ 1643 h 2829"/>
                <a:gd name="T24" fmla="*/ 30 w 3476"/>
                <a:gd name="T25" fmla="*/ 1558 h 2829"/>
                <a:gd name="T26" fmla="*/ 38 w 3476"/>
                <a:gd name="T27" fmla="*/ 1496 h 2829"/>
                <a:gd name="T28" fmla="*/ 54 w 3476"/>
                <a:gd name="T29" fmla="*/ 1413 h 2829"/>
                <a:gd name="T30" fmla="*/ 86 w 3476"/>
                <a:gd name="T31" fmla="*/ 1287 h 2829"/>
                <a:gd name="T32" fmla="*/ 99 w 3476"/>
                <a:gd name="T33" fmla="*/ 1204 h 2829"/>
                <a:gd name="T34" fmla="*/ 132 w 3476"/>
                <a:gd name="T35" fmla="*/ 1123 h 2829"/>
                <a:gd name="T36" fmla="*/ 174 w 3476"/>
                <a:gd name="T37" fmla="*/ 1024 h 2829"/>
                <a:gd name="T38" fmla="*/ 3465 w 3476"/>
                <a:gd name="T39" fmla="*/ 978 h 2829"/>
                <a:gd name="T40" fmla="*/ 3443 w 3476"/>
                <a:gd name="T41" fmla="*/ 968 h 2829"/>
                <a:gd name="T42" fmla="*/ 247 w 3476"/>
                <a:gd name="T43" fmla="*/ 893 h 2829"/>
                <a:gd name="T44" fmla="*/ 279 w 3476"/>
                <a:gd name="T45" fmla="*/ 836 h 2829"/>
                <a:gd name="T46" fmla="*/ 314 w 3476"/>
                <a:gd name="T47" fmla="*/ 809 h 2829"/>
                <a:gd name="T48" fmla="*/ 327 w 3476"/>
                <a:gd name="T49" fmla="*/ 791 h 2829"/>
                <a:gd name="T50" fmla="*/ 3307 w 3476"/>
                <a:gd name="T51" fmla="*/ 750 h 2829"/>
                <a:gd name="T52" fmla="*/ 3280 w 3476"/>
                <a:gd name="T53" fmla="*/ 691 h 2829"/>
                <a:gd name="T54" fmla="*/ 3266 w 3476"/>
                <a:gd name="T55" fmla="*/ 675 h 2829"/>
                <a:gd name="T56" fmla="*/ 461 w 3476"/>
                <a:gd name="T57" fmla="*/ 624 h 2829"/>
                <a:gd name="T58" fmla="*/ 480 w 3476"/>
                <a:gd name="T59" fmla="*/ 584 h 2829"/>
                <a:gd name="T60" fmla="*/ 537 w 3476"/>
                <a:gd name="T61" fmla="*/ 549 h 2829"/>
                <a:gd name="T62" fmla="*/ 550 w 3476"/>
                <a:gd name="T63" fmla="*/ 533 h 2829"/>
                <a:gd name="T64" fmla="*/ 3084 w 3476"/>
                <a:gd name="T65" fmla="*/ 493 h 2829"/>
                <a:gd name="T66" fmla="*/ 3038 w 3476"/>
                <a:gd name="T67" fmla="*/ 450 h 2829"/>
                <a:gd name="T68" fmla="*/ 3014 w 3476"/>
                <a:gd name="T69" fmla="*/ 413 h 2829"/>
                <a:gd name="T70" fmla="*/ 2988 w 3476"/>
                <a:gd name="T71" fmla="*/ 410 h 2829"/>
                <a:gd name="T72" fmla="*/ 740 w 3476"/>
                <a:gd name="T73" fmla="*/ 362 h 2829"/>
                <a:gd name="T74" fmla="*/ 794 w 3476"/>
                <a:gd name="T75" fmla="*/ 324 h 2829"/>
                <a:gd name="T76" fmla="*/ 837 w 3476"/>
                <a:gd name="T77" fmla="*/ 311 h 2829"/>
                <a:gd name="T78" fmla="*/ 856 w 3476"/>
                <a:gd name="T79" fmla="*/ 300 h 2829"/>
                <a:gd name="T80" fmla="*/ 2781 w 3476"/>
                <a:gd name="T81" fmla="*/ 262 h 2829"/>
                <a:gd name="T82" fmla="*/ 2730 w 3476"/>
                <a:gd name="T83" fmla="*/ 217 h 2829"/>
                <a:gd name="T84" fmla="*/ 2711 w 3476"/>
                <a:gd name="T85" fmla="*/ 209 h 2829"/>
                <a:gd name="T86" fmla="*/ 1043 w 3476"/>
                <a:gd name="T87" fmla="*/ 201 h 2829"/>
                <a:gd name="T88" fmla="*/ 2631 w 3476"/>
                <a:gd name="T89" fmla="*/ 182 h 2829"/>
                <a:gd name="T90" fmla="*/ 2577 w 3476"/>
                <a:gd name="T91" fmla="*/ 142 h 2829"/>
                <a:gd name="T92" fmla="*/ 2556 w 3476"/>
                <a:gd name="T93" fmla="*/ 134 h 2829"/>
                <a:gd name="T94" fmla="*/ 1239 w 3476"/>
                <a:gd name="T95" fmla="*/ 120 h 2829"/>
                <a:gd name="T96" fmla="*/ 1277 w 3476"/>
                <a:gd name="T97" fmla="*/ 93 h 2829"/>
                <a:gd name="T98" fmla="*/ 1341 w 3476"/>
                <a:gd name="T99" fmla="*/ 88 h 2829"/>
                <a:gd name="T100" fmla="*/ 1362 w 3476"/>
                <a:gd name="T101" fmla="*/ 83 h 2829"/>
                <a:gd name="T102" fmla="*/ 2309 w 3476"/>
                <a:gd name="T103" fmla="*/ 67 h 2829"/>
                <a:gd name="T104" fmla="*/ 2247 w 3476"/>
                <a:gd name="T105" fmla="*/ 53 h 2829"/>
                <a:gd name="T106" fmla="*/ 2207 w 3476"/>
                <a:gd name="T107" fmla="*/ 32 h 2829"/>
                <a:gd name="T108" fmla="*/ 2186 w 3476"/>
                <a:gd name="T109" fmla="*/ 40 h 2829"/>
                <a:gd name="T110" fmla="*/ 1609 w 3476"/>
                <a:gd name="T111" fmla="*/ 18 h 2829"/>
                <a:gd name="T112" fmla="*/ 1674 w 3476"/>
                <a:gd name="T113" fmla="*/ 10 h 2829"/>
                <a:gd name="T114" fmla="*/ 1719 w 3476"/>
                <a:gd name="T115" fmla="*/ 21 h 2829"/>
                <a:gd name="T116" fmla="*/ 1741 w 3476"/>
                <a:gd name="T117" fmla="*/ 18 h 2829"/>
                <a:gd name="T118" fmla="*/ 1931 w 3476"/>
                <a:gd name="T119" fmla="*/ 16 h 2829"/>
                <a:gd name="T120" fmla="*/ 1867 w 3476"/>
                <a:gd name="T121" fmla="*/ 0 h 2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76" h="2829">
                  <a:moveTo>
                    <a:pt x="239" y="2829"/>
                  </a:moveTo>
                  <a:lnTo>
                    <a:pt x="239" y="2829"/>
                  </a:lnTo>
                  <a:lnTo>
                    <a:pt x="231" y="2810"/>
                  </a:lnTo>
                  <a:lnTo>
                    <a:pt x="242" y="2805"/>
                  </a:lnTo>
                  <a:lnTo>
                    <a:pt x="242" y="2805"/>
                  </a:lnTo>
                  <a:lnTo>
                    <a:pt x="252" y="2823"/>
                  </a:lnTo>
                  <a:lnTo>
                    <a:pt x="239" y="2829"/>
                  </a:lnTo>
                  <a:close/>
                  <a:moveTo>
                    <a:pt x="223" y="2789"/>
                  </a:moveTo>
                  <a:lnTo>
                    <a:pt x="223" y="2789"/>
                  </a:lnTo>
                  <a:lnTo>
                    <a:pt x="212" y="2770"/>
                  </a:lnTo>
                  <a:lnTo>
                    <a:pt x="225" y="2764"/>
                  </a:lnTo>
                  <a:lnTo>
                    <a:pt x="225" y="2764"/>
                  </a:lnTo>
                  <a:lnTo>
                    <a:pt x="233" y="2783"/>
                  </a:lnTo>
                  <a:lnTo>
                    <a:pt x="223" y="2789"/>
                  </a:lnTo>
                  <a:close/>
                  <a:moveTo>
                    <a:pt x="204" y="2751"/>
                  </a:moveTo>
                  <a:lnTo>
                    <a:pt x="204" y="2751"/>
                  </a:lnTo>
                  <a:lnTo>
                    <a:pt x="196" y="2730"/>
                  </a:lnTo>
                  <a:lnTo>
                    <a:pt x="209" y="2724"/>
                  </a:lnTo>
                  <a:lnTo>
                    <a:pt x="209" y="2724"/>
                  </a:lnTo>
                  <a:lnTo>
                    <a:pt x="217" y="2746"/>
                  </a:lnTo>
                  <a:lnTo>
                    <a:pt x="204" y="2751"/>
                  </a:lnTo>
                  <a:close/>
                  <a:moveTo>
                    <a:pt x="188" y="2711"/>
                  </a:moveTo>
                  <a:lnTo>
                    <a:pt x="188" y="2711"/>
                  </a:lnTo>
                  <a:lnTo>
                    <a:pt x="180" y="2692"/>
                  </a:lnTo>
                  <a:lnTo>
                    <a:pt x="193" y="2687"/>
                  </a:lnTo>
                  <a:lnTo>
                    <a:pt x="193" y="2687"/>
                  </a:lnTo>
                  <a:lnTo>
                    <a:pt x="201" y="2705"/>
                  </a:lnTo>
                  <a:lnTo>
                    <a:pt x="188" y="2711"/>
                  </a:lnTo>
                  <a:close/>
                  <a:moveTo>
                    <a:pt x="172" y="2671"/>
                  </a:moveTo>
                  <a:lnTo>
                    <a:pt x="172" y="2671"/>
                  </a:lnTo>
                  <a:lnTo>
                    <a:pt x="166" y="2652"/>
                  </a:lnTo>
                  <a:lnTo>
                    <a:pt x="177" y="2646"/>
                  </a:lnTo>
                  <a:lnTo>
                    <a:pt x="177" y="2646"/>
                  </a:lnTo>
                  <a:lnTo>
                    <a:pt x="185" y="2665"/>
                  </a:lnTo>
                  <a:lnTo>
                    <a:pt x="172" y="2671"/>
                  </a:lnTo>
                  <a:close/>
                  <a:moveTo>
                    <a:pt x="158" y="2630"/>
                  </a:moveTo>
                  <a:lnTo>
                    <a:pt x="158" y="2630"/>
                  </a:lnTo>
                  <a:lnTo>
                    <a:pt x="150" y="2612"/>
                  </a:lnTo>
                  <a:lnTo>
                    <a:pt x="164" y="2606"/>
                  </a:lnTo>
                  <a:lnTo>
                    <a:pt x="164" y="2606"/>
                  </a:lnTo>
                  <a:lnTo>
                    <a:pt x="169" y="2625"/>
                  </a:lnTo>
                  <a:lnTo>
                    <a:pt x="158" y="2630"/>
                  </a:lnTo>
                  <a:close/>
                  <a:moveTo>
                    <a:pt x="142" y="2590"/>
                  </a:moveTo>
                  <a:lnTo>
                    <a:pt x="142" y="2590"/>
                  </a:lnTo>
                  <a:lnTo>
                    <a:pt x="137" y="2571"/>
                  </a:lnTo>
                  <a:lnTo>
                    <a:pt x="148" y="2566"/>
                  </a:lnTo>
                  <a:lnTo>
                    <a:pt x="148" y="2566"/>
                  </a:lnTo>
                  <a:lnTo>
                    <a:pt x="156" y="2585"/>
                  </a:lnTo>
                  <a:lnTo>
                    <a:pt x="142" y="2590"/>
                  </a:lnTo>
                  <a:close/>
                  <a:moveTo>
                    <a:pt x="129" y="2550"/>
                  </a:moveTo>
                  <a:lnTo>
                    <a:pt x="129" y="2550"/>
                  </a:lnTo>
                  <a:lnTo>
                    <a:pt x="124" y="2528"/>
                  </a:lnTo>
                  <a:lnTo>
                    <a:pt x="134" y="2526"/>
                  </a:lnTo>
                  <a:lnTo>
                    <a:pt x="134" y="2526"/>
                  </a:lnTo>
                  <a:lnTo>
                    <a:pt x="142" y="2545"/>
                  </a:lnTo>
                  <a:lnTo>
                    <a:pt x="129" y="2550"/>
                  </a:lnTo>
                  <a:close/>
                  <a:moveTo>
                    <a:pt x="115" y="2510"/>
                  </a:moveTo>
                  <a:lnTo>
                    <a:pt x="115" y="2510"/>
                  </a:lnTo>
                  <a:lnTo>
                    <a:pt x="110" y="2488"/>
                  </a:lnTo>
                  <a:lnTo>
                    <a:pt x="124" y="2486"/>
                  </a:lnTo>
                  <a:lnTo>
                    <a:pt x="124" y="2486"/>
                  </a:lnTo>
                  <a:lnTo>
                    <a:pt x="129" y="2504"/>
                  </a:lnTo>
                  <a:lnTo>
                    <a:pt x="115" y="2510"/>
                  </a:lnTo>
                  <a:close/>
                  <a:moveTo>
                    <a:pt x="102" y="2469"/>
                  </a:moveTo>
                  <a:lnTo>
                    <a:pt x="102" y="2469"/>
                  </a:lnTo>
                  <a:lnTo>
                    <a:pt x="97" y="2448"/>
                  </a:lnTo>
                  <a:lnTo>
                    <a:pt x="110" y="2443"/>
                  </a:lnTo>
                  <a:lnTo>
                    <a:pt x="110" y="2443"/>
                  </a:lnTo>
                  <a:lnTo>
                    <a:pt x="115" y="2464"/>
                  </a:lnTo>
                  <a:lnTo>
                    <a:pt x="102" y="2469"/>
                  </a:lnTo>
                  <a:close/>
                  <a:moveTo>
                    <a:pt x="91" y="2427"/>
                  </a:moveTo>
                  <a:lnTo>
                    <a:pt x="91" y="2427"/>
                  </a:lnTo>
                  <a:lnTo>
                    <a:pt x="86" y="2405"/>
                  </a:lnTo>
                  <a:lnTo>
                    <a:pt x="99" y="2402"/>
                  </a:lnTo>
                  <a:lnTo>
                    <a:pt x="99" y="2402"/>
                  </a:lnTo>
                  <a:lnTo>
                    <a:pt x="105" y="2424"/>
                  </a:lnTo>
                  <a:lnTo>
                    <a:pt x="91" y="2427"/>
                  </a:lnTo>
                  <a:close/>
                  <a:moveTo>
                    <a:pt x="81" y="2386"/>
                  </a:moveTo>
                  <a:lnTo>
                    <a:pt x="81" y="2386"/>
                  </a:lnTo>
                  <a:lnTo>
                    <a:pt x="75" y="2365"/>
                  </a:lnTo>
                  <a:lnTo>
                    <a:pt x="86" y="2362"/>
                  </a:lnTo>
                  <a:lnTo>
                    <a:pt x="86" y="2362"/>
                  </a:lnTo>
                  <a:lnTo>
                    <a:pt x="91" y="2381"/>
                  </a:lnTo>
                  <a:lnTo>
                    <a:pt x="81" y="2386"/>
                  </a:lnTo>
                  <a:close/>
                  <a:moveTo>
                    <a:pt x="70" y="2343"/>
                  </a:moveTo>
                  <a:lnTo>
                    <a:pt x="70" y="2343"/>
                  </a:lnTo>
                  <a:lnTo>
                    <a:pt x="65" y="2325"/>
                  </a:lnTo>
                  <a:lnTo>
                    <a:pt x="78" y="2319"/>
                  </a:lnTo>
                  <a:lnTo>
                    <a:pt x="78" y="2319"/>
                  </a:lnTo>
                  <a:lnTo>
                    <a:pt x="81" y="2341"/>
                  </a:lnTo>
                  <a:lnTo>
                    <a:pt x="70" y="2343"/>
                  </a:lnTo>
                  <a:close/>
                  <a:moveTo>
                    <a:pt x="59" y="2303"/>
                  </a:moveTo>
                  <a:lnTo>
                    <a:pt x="59" y="2303"/>
                  </a:lnTo>
                  <a:lnTo>
                    <a:pt x="54" y="2282"/>
                  </a:lnTo>
                  <a:lnTo>
                    <a:pt x="67" y="2279"/>
                  </a:lnTo>
                  <a:lnTo>
                    <a:pt x="67" y="2279"/>
                  </a:lnTo>
                  <a:lnTo>
                    <a:pt x="73" y="2300"/>
                  </a:lnTo>
                  <a:lnTo>
                    <a:pt x="59" y="2303"/>
                  </a:lnTo>
                  <a:close/>
                  <a:moveTo>
                    <a:pt x="48" y="2260"/>
                  </a:moveTo>
                  <a:lnTo>
                    <a:pt x="48" y="2260"/>
                  </a:lnTo>
                  <a:lnTo>
                    <a:pt x="46" y="2239"/>
                  </a:lnTo>
                  <a:lnTo>
                    <a:pt x="59" y="2236"/>
                  </a:lnTo>
                  <a:lnTo>
                    <a:pt x="59" y="2236"/>
                  </a:lnTo>
                  <a:lnTo>
                    <a:pt x="62" y="2258"/>
                  </a:lnTo>
                  <a:lnTo>
                    <a:pt x="48" y="2260"/>
                  </a:lnTo>
                  <a:close/>
                  <a:moveTo>
                    <a:pt x="40" y="2217"/>
                  </a:moveTo>
                  <a:lnTo>
                    <a:pt x="40" y="2217"/>
                  </a:lnTo>
                  <a:lnTo>
                    <a:pt x="38" y="2199"/>
                  </a:lnTo>
                  <a:lnTo>
                    <a:pt x="51" y="2196"/>
                  </a:lnTo>
                  <a:lnTo>
                    <a:pt x="51" y="2196"/>
                  </a:lnTo>
                  <a:lnTo>
                    <a:pt x="54" y="2217"/>
                  </a:lnTo>
                  <a:lnTo>
                    <a:pt x="40" y="2217"/>
                  </a:lnTo>
                  <a:close/>
                  <a:moveTo>
                    <a:pt x="32" y="2177"/>
                  </a:moveTo>
                  <a:lnTo>
                    <a:pt x="32" y="2177"/>
                  </a:lnTo>
                  <a:lnTo>
                    <a:pt x="30" y="2156"/>
                  </a:lnTo>
                  <a:lnTo>
                    <a:pt x="43" y="2153"/>
                  </a:lnTo>
                  <a:lnTo>
                    <a:pt x="43" y="2153"/>
                  </a:lnTo>
                  <a:lnTo>
                    <a:pt x="46" y="2174"/>
                  </a:lnTo>
                  <a:lnTo>
                    <a:pt x="32" y="2177"/>
                  </a:lnTo>
                  <a:close/>
                  <a:moveTo>
                    <a:pt x="27" y="2134"/>
                  </a:moveTo>
                  <a:lnTo>
                    <a:pt x="27" y="2134"/>
                  </a:lnTo>
                  <a:lnTo>
                    <a:pt x="22" y="2113"/>
                  </a:lnTo>
                  <a:lnTo>
                    <a:pt x="35" y="2110"/>
                  </a:lnTo>
                  <a:lnTo>
                    <a:pt x="35" y="2110"/>
                  </a:lnTo>
                  <a:lnTo>
                    <a:pt x="40" y="2132"/>
                  </a:lnTo>
                  <a:lnTo>
                    <a:pt x="27" y="2134"/>
                  </a:lnTo>
                  <a:close/>
                  <a:moveTo>
                    <a:pt x="19" y="2091"/>
                  </a:moveTo>
                  <a:lnTo>
                    <a:pt x="19" y="2091"/>
                  </a:lnTo>
                  <a:lnTo>
                    <a:pt x="16" y="2070"/>
                  </a:lnTo>
                  <a:lnTo>
                    <a:pt x="30" y="2070"/>
                  </a:lnTo>
                  <a:lnTo>
                    <a:pt x="30" y="2070"/>
                  </a:lnTo>
                  <a:lnTo>
                    <a:pt x="32" y="2089"/>
                  </a:lnTo>
                  <a:lnTo>
                    <a:pt x="19" y="2091"/>
                  </a:lnTo>
                  <a:close/>
                  <a:moveTo>
                    <a:pt x="14" y="2048"/>
                  </a:moveTo>
                  <a:lnTo>
                    <a:pt x="14" y="2048"/>
                  </a:lnTo>
                  <a:lnTo>
                    <a:pt x="11" y="2027"/>
                  </a:lnTo>
                  <a:lnTo>
                    <a:pt x="24" y="2027"/>
                  </a:lnTo>
                  <a:lnTo>
                    <a:pt x="24" y="2027"/>
                  </a:lnTo>
                  <a:lnTo>
                    <a:pt x="27" y="2048"/>
                  </a:lnTo>
                  <a:lnTo>
                    <a:pt x="14" y="2048"/>
                  </a:lnTo>
                  <a:close/>
                  <a:moveTo>
                    <a:pt x="11" y="2006"/>
                  </a:moveTo>
                  <a:lnTo>
                    <a:pt x="11" y="2006"/>
                  </a:lnTo>
                  <a:lnTo>
                    <a:pt x="8" y="1984"/>
                  </a:lnTo>
                  <a:lnTo>
                    <a:pt x="22" y="1984"/>
                  </a:lnTo>
                  <a:lnTo>
                    <a:pt x="22" y="1984"/>
                  </a:lnTo>
                  <a:lnTo>
                    <a:pt x="24" y="2006"/>
                  </a:lnTo>
                  <a:lnTo>
                    <a:pt x="11" y="2006"/>
                  </a:lnTo>
                  <a:close/>
                  <a:moveTo>
                    <a:pt x="6" y="1963"/>
                  </a:moveTo>
                  <a:lnTo>
                    <a:pt x="6" y="1963"/>
                  </a:lnTo>
                  <a:lnTo>
                    <a:pt x="6" y="1941"/>
                  </a:lnTo>
                  <a:lnTo>
                    <a:pt x="19" y="1941"/>
                  </a:lnTo>
                  <a:lnTo>
                    <a:pt x="19" y="1941"/>
                  </a:lnTo>
                  <a:lnTo>
                    <a:pt x="19" y="1963"/>
                  </a:lnTo>
                  <a:lnTo>
                    <a:pt x="6" y="1963"/>
                  </a:lnTo>
                  <a:close/>
                  <a:moveTo>
                    <a:pt x="3" y="1920"/>
                  </a:moveTo>
                  <a:lnTo>
                    <a:pt x="3" y="1920"/>
                  </a:lnTo>
                  <a:lnTo>
                    <a:pt x="3" y="1898"/>
                  </a:lnTo>
                  <a:lnTo>
                    <a:pt x="16" y="1898"/>
                  </a:lnTo>
                  <a:lnTo>
                    <a:pt x="16" y="1898"/>
                  </a:lnTo>
                  <a:lnTo>
                    <a:pt x="16" y="1920"/>
                  </a:lnTo>
                  <a:lnTo>
                    <a:pt x="3" y="1920"/>
                  </a:lnTo>
                  <a:close/>
                  <a:moveTo>
                    <a:pt x="0" y="1877"/>
                  </a:moveTo>
                  <a:lnTo>
                    <a:pt x="0" y="1877"/>
                  </a:lnTo>
                  <a:lnTo>
                    <a:pt x="0" y="1855"/>
                  </a:lnTo>
                  <a:lnTo>
                    <a:pt x="14" y="1855"/>
                  </a:lnTo>
                  <a:lnTo>
                    <a:pt x="14" y="1855"/>
                  </a:lnTo>
                  <a:lnTo>
                    <a:pt x="14" y="1877"/>
                  </a:lnTo>
                  <a:lnTo>
                    <a:pt x="0" y="1877"/>
                  </a:lnTo>
                  <a:close/>
                  <a:moveTo>
                    <a:pt x="0" y="1834"/>
                  </a:moveTo>
                  <a:lnTo>
                    <a:pt x="0" y="1834"/>
                  </a:lnTo>
                  <a:lnTo>
                    <a:pt x="0" y="1812"/>
                  </a:lnTo>
                  <a:lnTo>
                    <a:pt x="14" y="1812"/>
                  </a:lnTo>
                  <a:lnTo>
                    <a:pt x="14" y="1812"/>
                  </a:lnTo>
                  <a:lnTo>
                    <a:pt x="14" y="1834"/>
                  </a:lnTo>
                  <a:lnTo>
                    <a:pt x="0" y="1834"/>
                  </a:lnTo>
                  <a:close/>
                  <a:moveTo>
                    <a:pt x="14" y="1791"/>
                  </a:moveTo>
                  <a:lnTo>
                    <a:pt x="0" y="1791"/>
                  </a:lnTo>
                  <a:lnTo>
                    <a:pt x="0" y="1791"/>
                  </a:lnTo>
                  <a:lnTo>
                    <a:pt x="0" y="1770"/>
                  </a:lnTo>
                  <a:lnTo>
                    <a:pt x="14" y="1772"/>
                  </a:lnTo>
                  <a:lnTo>
                    <a:pt x="14" y="1772"/>
                  </a:lnTo>
                  <a:lnTo>
                    <a:pt x="14" y="1791"/>
                  </a:lnTo>
                  <a:lnTo>
                    <a:pt x="14" y="1791"/>
                  </a:lnTo>
                  <a:close/>
                  <a:moveTo>
                    <a:pt x="14" y="1751"/>
                  </a:moveTo>
                  <a:lnTo>
                    <a:pt x="0" y="1748"/>
                  </a:lnTo>
                  <a:lnTo>
                    <a:pt x="0" y="1748"/>
                  </a:lnTo>
                  <a:lnTo>
                    <a:pt x="0" y="1727"/>
                  </a:lnTo>
                  <a:lnTo>
                    <a:pt x="14" y="1729"/>
                  </a:lnTo>
                  <a:lnTo>
                    <a:pt x="14" y="1729"/>
                  </a:lnTo>
                  <a:lnTo>
                    <a:pt x="14" y="1751"/>
                  </a:lnTo>
                  <a:lnTo>
                    <a:pt x="14" y="1751"/>
                  </a:lnTo>
                  <a:close/>
                  <a:moveTo>
                    <a:pt x="16" y="1708"/>
                  </a:moveTo>
                  <a:lnTo>
                    <a:pt x="3" y="1705"/>
                  </a:lnTo>
                  <a:lnTo>
                    <a:pt x="3" y="1705"/>
                  </a:lnTo>
                  <a:lnTo>
                    <a:pt x="3" y="1684"/>
                  </a:lnTo>
                  <a:lnTo>
                    <a:pt x="16" y="1686"/>
                  </a:lnTo>
                  <a:lnTo>
                    <a:pt x="16" y="1686"/>
                  </a:lnTo>
                  <a:lnTo>
                    <a:pt x="16" y="1708"/>
                  </a:lnTo>
                  <a:lnTo>
                    <a:pt x="16" y="1708"/>
                  </a:lnTo>
                  <a:close/>
                  <a:moveTo>
                    <a:pt x="19" y="1665"/>
                  </a:moveTo>
                  <a:lnTo>
                    <a:pt x="6" y="1662"/>
                  </a:lnTo>
                  <a:lnTo>
                    <a:pt x="6" y="1662"/>
                  </a:lnTo>
                  <a:lnTo>
                    <a:pt x="6" y="1643"/>
                  </a:lnTo>
                  <a:lnTo>
                    <a:pt x="19" y="1643"/>
                  </a:lnTo>
                  <a:lnTo>
                    <a:pt x="19" y="1643"/>
                  </a:lnTo>
                  <a:lnTo>
                    <a:pt x="19" y="1665"/>
                  </a:lnTo>
                  <a:lnTo>
                    <a:pt x="19" y="1665"/>
                  </a:lnTo>
                  <a:close/>
                  <a:moveTo>
                    <a:pt x="22" y="1622"/>
                  </a:moveTo>
                  <a:lnTo>
                    <a:pt x="8" y="1622"/>
                  </a:lnTo>
                  <a:lnTo>
                    <a:pt x="8" y="1622"/>
                  </a:lnTo>
                  <a:lnTo>
                    <a:pt x="11" y="1601"/>
                  </a:lnTo>
                  <a:lnTo>
                    <a:pt x="24" y="1601"/>
                  </a:lnTo>
                  <a:lnTo>
                    <a:pt x="24" y="1601"/>
                  </a:lnTo>
                  <a:lnTo>
                    <a:pt x="22" y="1622"/>
                  </a:lnTo>
                  <a:lnTo>
                    <a:pt x="22" y="1622"/>
                  </a:lnTo>
                  <a:close/>
                  <a:moveTo>
                    <a:pt x="27" y="1579"/>
                  </a:moveTo>
                  <a:lnTo>
                    <a:pt x="14" y="1579"/>
                  </a:lnTo>
                  <a:lnTo>
                    <a:pt x="14" y="1579"/>
                  </a:lnTo>
                  <a:lnTo>
                    <a:pt x="16" y="1558"/>
                  </a:lnTo>
                  <a:lnTo>
                    <a:pt x="30" y="1558"/>
                  </a:lnTo>
                  <a:lnTo>
                    <a:pt x="30" y="1558"/>
                  </a:lnTo>
                  <a:lnTo>
                    <a:pt x="27" y="1579"/>
                  </a:lnTo>
                  <a:lnTo>
                    <a:pt x="27" y="1579"/>
                  </a:lnTo>
                  <a:close/>
                  <a:moveTo>
                    <a:pt x="32" y="1536"/>
                  </a:moveTo>
                  <a:lnTo>
                    <a:pt x="19" y="1536"/>
                  </a:lnTo>
                  <a:lnTo>
                    <a:pt x="19" y="1536"/>
                  </a:lnTo>
                  <a:lnTo>
                    <a:pt x="22" y="1515"/>
                  </a:lnTo>
                  <a:lnTo>
                    <a:pt x="35" y="1517"/>
                  </a:lnTo>
                  <a:lnTo>
                    <a:pt x="35" y="1517"/>
                  </a:lnTo>
                  <a:lnTo>
                    <a:pt x="32" y="1536"/>
                  </a:lnTo>
                  <a:lnTo>
                    <a:pt x="32" y="1536"/>
                  </a:lnTo>
                  <a:close/>
                  <a:moveTo>
                    <a:pt x="38" y="1496"/>
                  </a:moveTo>
                  <a:lnTo>
                    <a:pt x="24" y="1493"/>
                  </a:lnTo>
                  <a:lnTo>
                    <a:pt x="24" y="1493"/>
                  </a:lnTo>
                  <a:lnTo>
                    <a:pt x="30" y="1472"/>
                  </a:lnTo>
                  <a:lnTo>
                    <a:pt x="43" y="1475"/>
                  </a:lnTo>
                  <a:lnTo>
                    <a:pt x="43" y="1475"/>
                  </a:lnTo>
                  <a:lnTo>
                    <a:pt x="38" y="1496"/>
                  </a:lnTo>
                  <a:lnTo>
                    <a:pt x="38" y="1496"/>
                  </a:lnTo>
                  <a:close/>
                  <a:moveTo>
                    <a:pt x="46" y="1453"/>
                  </a:moveTo>
                  <a:lnTo>
                    <a:pt x="32" y="1450"/>
                  </a:lnTo>
                  <a:lnTo>
                    <a:pt x="32" y="1450"/>
                  </a:lnTo>
                  <a:lnTo>
                    <a:pt x="38" y="1429"/>
                  </a:lnTo>
                  <a:lnTo>
                    <a:pt x="51" y="1432"/>
                  </a:lnTo>
                  <a:lnTo>
                    <a:pt x="51" y="1432"/>
                  </a:lnTo>
                  <a:lnTo>
                    <a:pt x="46" y="1453"/>
                  </a:lnTo>
                  <a:lnTo>
                    <a:pt x="46" y="1453"/>
                  </a:lnTo>
                  <a:close/>
                  <a:moveTo>
                    <a:pt x="54" y="1413"/>
                  </a:moveTo>
                  <a:lnTo>
                    <a:pt x="43" y="1410"/>
                  </a:lnTo>
                  <a:lnTo>
                    <a:pt x="43" y="1410"/>
                  </a:lnTo>
                  <a:lnTo>
                    <a:pt x="46" y="1389"/>
                  </a:lnTo>
                  <a:lnTo>
                    <a:pt x="59" y="1391"/>
                  </a:lnTo>
                  <a:lnTo>
                    <a:pt x="59" y="1391"/>
                  </a:lnTo>
                  <a:lnTo>
                    <a:pt x="54" y="1413"/>
                  </a:lnTo>
                  <a:lnTo>
                    <a:pt x="54" y="1413"/>
                  </a:lnTo>
                  <a:close/>
                  <a:moveTo>
                    <a:pt x="65" y="1370"/>
                  </a:moveTo>
                  <a:lnTo>
                    <a:pt x="51" y="1367"/>
                  </a:lnTo>
                  <a:lnTo>
                    <a:pt x="51" y="1367"/>
                  </a:lnTo>
                  <a:lnTo>
                    <a:pt x="56" y="1346"/>
                  </a:lnTo>
                  <a:lnTo>
                    <a:pt x="70" y="1348"/>
                  </a:lnTo>
                  <a:lnTo>
                    <a:pt x="70" y="1348"/>
                  </a:lnTo>
                  <a:lnTo>
                    <a:pt x="65" y="1370"/>
                  </a:lnTo>
                  <a:lnTo>
                    <a:pt x="65" y="1370"/>
                  </a:lnTo>
                  <a:close/>
                  <a:moveTo>
                    <a:pt x="75" y="1330"/>
                  </a:moveTo>
                  <a:lnTo>
                    <a:pt x="62" y="1324"/>
                  </a:lnTo>
                  <a:lnTo>
                    <a:pt x="62" y="1324"/>
                  </a:lnTo>
                  <a:lnTo>
                    <a:pt x="67" y="1306"/>
                  </a:lnTo>
                  <a:lnTo>
                    <a:pt x="81" y="1308"/>
                  </a:lnTo>
                  <a:lnTo>
                    <a:pt x="81" y="1308"/>
                  </a:lnTo>
                  <a:lnTo>
                    <a:pt x="75" y="1330"/>
                  </a:lnTo>
                  <a:lnTo>
                    <a:pt x="75" y="1330"/>
                  </a:lnTo>
                  <a:close/>
                  <a:moveTo>
                    <a:pt x="86" y="1287"/>
                  </a:moveTo>
                  <a:lnTo>
                    <a:pt x="73" y="1284"/>
                  </a:lnTo>
                  <a:lnTo>
                    <a:pt x="73" y="1284"/>
                  </a:lnTo>
                  <a:lnTo>
                    <a:pt x="81" y="1263"/>
                  </a:lnTo>
                  <a:lnTo>
                    <a:pt x="94" y="1268"/>
                  </a:lnTo>
                  <a:lnTo>
                    <a:pt x="94" y="1268"/>
                  </a:lnTo>
                  <a:lnTo>
                    <a:pt x="86" y="1287"/>
                  </a:lnTo>
                  <a:lnTo>
                    <a:pt x="86" y="1287"/>
                  </a:lnTo>
                  <a:close/>
                  <a:moveTo>
                    <a:pt x="99" y="1247"/>
                  </a:moveTo>
                  <a:lnTo>
                    <a:pt x="86" y="1244"/>
                  </a:lnTo>
                  <a:lnTo>
                    <a:pt x="86" y="1244"/>
                  </a:lnTo>
                  <a:lnTo>
                    <a:pt x="94" y="1222"/>
                  </a:lnTo>
                  <a:lnTo>
                    <a:pt x="105" y="1228"/>
                  </a:lnTo>
                  <a:lnTo>
                    <a:pt x="105" y="1228"/>
                  </a:lnTo>
                  <a:lnTo>
                    <a:pt x="99" y="1247"/>
                  </a:lnTo>
                  <a:lnTo>
                    <a:pt x="99" y="1247"/>
                  </a:lnTo>
                  <a:close/>
                  <a:moveTo>
                    <a:pt x="113" y="1206"/>
                  </a:moveTo>
                  <a:lnTo>
                    <a:pt x="99" y="1204"/>
                  </a:lnTo>
                  <a:lnTo>
                    <a:pt x="99" y="1204"/>
                  </a:lnTo>
                  <a:lnTo>
                    <a:pt x="107" y="1182"/>
                  </a:lnTo>
                  <a:lnTo>
                    <a:pt x="121" y="1188"/>
                  </a:lnTo>
                  <a:lnTo>
                    <a:pt x="121" y="1188"/>
                  </a:lnTo>
                  <a:lnTo>
                    <a:pt x="113" y="1206"/>
                  </a:lnTo>
                  <a:lnTo>
                    <a:pt x="113" y="1206"/>
                  </a:lnTo>
                  <a:close/>
                  <a:moveTo>
                    <a:pt x="126" y="1166"/>
                  </a:moveTo>
                  <a:lnTo>
                    <a:pt x="115" y="1161"/>
                  </a:lnTo>
                  <a:lnTo>
                    <a:pt x="115" y="1161"/>
                  </a:lnTo>
                  <a:lnTo>
                    <a:pt x="124" y="1142"/>
                  </a:lnTo>
                  <a:lnTo>
                    <a:pt x="134" y="1147"/>
                  </a:lnTo>
                  <a:lnTo>
                    <a:pt x="134" y="1147"/>
                  </a:lnTo>
                  <a:lnTo>
                    <a:pt x="126" y="1166"/>
                  </a:lnTo>
                  <a:lnTo>
                    <a:pt x="126" y="1166"/>
                  </a:lnTo>
                  <a:close/>
                  <a:moveTo>
                    <a:pt x="142" y="1129"/>
                  </a:moveTo>
                  <a:lnTo>
                    <a:pt x="132" y="1123"/>
                  </a:lnTo>
                  <a:lnTo>
                    <a:pt x="132" y="1123"/>
                  </a:lnTo>
                  <a:lnTo>
                    <a:pt x="140" y="1102"/>
                  </a:lnTo>
                  <a:lnTo>
                    <a:pt x="150" y="1107"/>
                  </a:lnTo>
                  <a:lnTo>
                    <a:pt x="150" y="1107"/>
                  </a:lnTo>
                  <a:lnTo>
                    <a:pt x="142" y="1129"/>
                  </a:lnTo>
                  <a:lnTo>
                    <a:pt x="142" y="1129"/>
                  </a:lnTo>
                  <a:close/>
                  <a:moveTo>
                    <a:pt x="161" y="1088"/>
                  </a:moveTo>
                  <a:lnTo>
                    <a:pt x="148" y="1083"/>
                  </a:lnTo>
                  <a:lnTo>
                    <a:pt x="148" y="1083"/>
                  </a:lnTo>
                  <a:lnTo>
                    <a:pt x="156" y="1064"/>
                  </a:lnTo>
                  <a:lnTo>
                    <a:pt x="169" y="1070"/>
                  </a:lnTo>
                  <a:lnTo>
                    <a:pt x="169" y="1070"/>
                  </a:lnTo>
                  <a:lnTo>
                    <a:pt x="161" y="1088"/>
                  </a:lnTo>
                  <a:lnTo>
                    <a:pt x="161" y="1088"/>
                  </a:lnTo>
                  <a:close/>
                  <a:moveTo>
                    <a:pt x="177" y="1048"/>
                  </a:moveTo>
                  <a:lnTo>
                    <a:pt x="166" y="1043"/>
                  </a:lnTo>
                  <a:lnTo>
                    <a:pt x="166" y="1043"/>
                  </a:lnTo>
                  <a:lnTo>
                    <a:pt x="174" y="1024"/>
                  </a:lnTo>
                  <a:lnTo>
                    <a:pt x="188" y="1029"/>
                  </a:lnTo>
                  <a:lnTo>
                    <a:pt x="188" y="1029"/>
                  </a:lnTo>
                  <a:lnTo>
                    <a:pt x="177" y="1048"/>
                  </a:lnTo>
                  <a:lnTo>
                    <a:pt x="177" y="1048"/>
                  </a:lnTo>
                  <a:close/>
                  <a:moveTo>
                    <a:pt x="196" y="1011"/>
                  </a:moveTo>
                  <a:lnTo>
                    <a:pt x="185" y="1005"/>
                  </a:lnTo>
                  <a:lnTo>
                    <a:pt x="185" y="1005"/>
                  </a:lnTo>
                  <a:lnTo>
                    <a:pt x="193" y="986"/>
                  </a:lnTo>
                  <a:lnTo>
                    <a:pt x="207" y="992"/>
                  </a:lnTo>
                  <a:lnTo>
                    <a:pt x="207" y="992"/>
                  </a:lnTo>
                  <a:lnTo>
                    <a:pt x="196" y="1011"/>
                  </a:lnTo>
                  <a:lnTo>
                    <a:pt x="196" y="1011"/>
                  </a:lnTo>
                  <a:close/>
                  <a:moveTo>
                    <a:pt x="3462" y="1005"/>
                  </a:moveTo>
                  <a:lnTo>
                    <a:pt x="3462" y="1005"/>
                  </a:lnTo>
                  <a:lnTo>
                    <a:pt x="3454" y="986"/>
                  </a:lnTo>
                  <a:lnTo>
                    <a:pt x="3465" y="978"/>
                  </a:lnTo>
                  <a:lnTo>
                    <a:pt x="3465" y="978"/>
                  </a:lnTo>
                  <a:lnTo>
                    <a:pt x="3476" y="1000"/>
                  </a:lnTo>
                  <a:lnTo>
                    <a:pt x="3462" y="1005"/>
                  </a:lnTo>
                  <a:close/>
                  <a:moveTo>
                    <a:pt x="215" y="973"/>
                  </a:moveTo>
                  <a:lnTo>
                    <a:pt x="204" y="968"/>
                  </a:lnTo>
                  <a:lnTo>
                    <a:pt x="204" y="968"/>
                  </a:lnTo>
                  <a:lnTo>
                    <a:pt x="215" y="949"/>
                  </a:lnTo>
                  <a:lnTo>
                    <a:pt x="225" y="954"/>
                  </a:lnTo>
                  <a:lnTo>
                    <a:pt x="225" y="954"/>
                  </a:lnTo>
                  <a:lnTo>
                    <a:pt x="215" y="973"/>
                  </a:lnTo>
                  <a:lnTo>
                    <a:pt x="215" y="973"/>
                  </a:lnTo>
                  <a:close/>
                  <a:moveTo>
                    <a:pt x="3443" y="968"/>
                  </a:moveTo>
                  <a:lnTo>
                    <a:pt x="3443" y="968"/>
                  </a:lnTo>
                  <a:lnTo>
                    <a:pt x="3433" y="949"/>
                  </a:lnTo>
                  <a:lnTo>
                    <a:pt x="3443" y="941"/>
                  </a:lnTo>
                  <a:lnTo>
                    <a:pt x="3443" y="941"/>
                  </a:lnTo>
                  <a:lnTo>
                    <a:pt x="3454" y="960"/>
                  </a:lnTo>
                  <a:lnTo>
                    <a:pt x="3443" y="968"/>
                  </a:lnTo>
                  <a:close/>
                  <a:moveTo>
                    <a:pt x="236" y="935"/>
                  </a:moveTo>
                  <a:lnTo>
                    <a:pt x="225" y="930"/>
                  </a:lnTo>
                  <a:lnTo>
                    <a:pt x="225" y="930"/>
                  </a:lnTo>
                  <a:lnTo>
                    <a:pt x="236" y="911"/>
                  </a:lnTo>
                  <a:lnTo>
                    <a:pt x="247" y="917"/>
                  </a:lnTo>
                  <a:lnTo>
                    <a:pt x="247" y="917"/>
                  </a:lnTo>
                  <a:lnTo>
                    <a:pt x="236" y="935"/>
                  </a:lnTo>
                  <a:lnTo>
                    <a:pt x="236" y="935"/>
                  </a:lnTo>
                  <a:close/>
                  <a:moveTo>
                    <a:pt x="3422" y="930"/>
                  </a:moveTo>
                  <a:lnTo>
                    <a:pt x="3422" y="930"/>
                  </a:lnTo>
                  <a:lnTo>
                    <a:pt x="3411" y="911"/>
                  </a:lnTo>
                  <a:lnTo>
                    <a:pt x="3422" y="903"/>
                  </a:lnTo>
                  <a:lnTo>
                    <a:pt x="3422" y="903"/>
                  </a:lnTo>
                  <a:lnTo>
                    <a:pt x="3433" y="922"/>
                  </a:lnTo>
                  <a:lnTo>
                    <a:pt x="3422" y="930"/>
                  </a:lnTo>
                  <a:close/>
                  <a:moveTo>
                    <a:pt x="258" y="898"/>
                  </a:moveTo>
                  <a:lnTo>
                    <a:pt x="247" y="893"/>
                  </a:lnTo>
                  <a:lnTo>
                    <a:pt x="247" y="893"/>
                  </a:lnTo>
                  <a:lnTo>
                    <a:pt x="258" y="874"/>
                  </a:lnTo>
                  <a:lnTo>
                    <a:pt x="268" y="882"/>
                  </a:lnTo>
                  <a:lnTo>
                    <a:pt x="268" y="882"/>
                  </a:lnTo>
                  <a:lnTo>
                    <a:pt x="258" y="898"/>
                  </a:lnTo>
                  <a:lnTo>
                    <a:pt x="258" y="898"/>
                  </a:lnTo>
                  <a:close/>
                  <a:moveTo>
                    <a:pt x="3400" y="893"/>
                  </a:moveTo>
                  <a:lnTo>
                    <a:pt x="3400" y="893"/>
                  </a:lnTo>
                  <a:lnTo>
                    <a:pt x="3390" y="874"/>
                  </a:lnTo>
                  <a:lnTo>
                    <a:pt x="3400" y="868"/>
                  </a:lnTo>
                  <a:lnTo>
                    <a:pt x="3400" y="868"/>
                  </a:lnTo>
                  <a:lnTo>
                    <a:pt x="3411" y="887"/>
                  </a:lnTo>
                  <a:lnTo>
                    <a:pt x="3400" y="893"/>
                  </a:lnTo>
                  <a:close/>
                  <a:moveTo>
                    <a:pt x="279" y="863"/>
                  </a:moveTo>
                  <a:lnTo>
                    <a:pt x="268" y="855"/>
                  </a:lnTo>
                  <a:lnTo>
                    <a:pt x="268" y="855"/>
                  </a:lnTo>
                  <a:lnTo>
                    <a:pt x="279" y="836"/>
                  </a:lnTo>
                  <a:lnTo>
                    <a:pt x="292" y="844"/>
                  </a:lnTo>
                  <a:lnTo>
                    <a:pt x="292" y="844"/>
                  </a:lnTo>
                  <a:lnTo>
                    <a:pt x="279" y="863"/>
                  </a:lnTo>
                  <a:lnTo>
                    <a:pt x="279" y="863"/>
                  </a:lnTo>
                  <a:close/>
                  <a:moveTo>
                    <a:pt x="3379" y="858"/>
                  </a:moveTo>
                  <a:lnTo>
                    <a:pt x="3379" y="858"/>
                  </a:lnTo>
                  <a:lnTo>
                    <a:pt x="3368" y="839"/>
                  </a:lnTo>
                  <a:lnTo>
                    <a:pt x="3379" y="831"/>
                  </a:lnTo>
                  <a:lnTo>
                    <a:pt x="3379" y="831"/>
                  </a:lnTo>
                  <a:lnTo>
                    <a:pt x="3390" y="850"/>
                  </a:lnTo>
                  <a:lnTo>
                    <a:pt x="3379" y="858"/>
                  </a:lnTo>
                  <a:close/>
                  <a:moveTo>
                    <a:pt x="303" y="826"/>
                  </a:moveTo>
                  <a:lnTo>
                    <a:pt x="292" y="820"/>
                  </a:lnTo>
                  <a:lnTo>
                    <a:pt x="292" y="820"/>
                  </a:lnTo>
                  <a:lnTo>
                    <a:pt x="303" y="801"/>
                  </a:lnTo>
                  <a:lnTo>
                    <a:pt x="314" y="809"/>
                  </a:lnTo>
                  <a:lnTo>
                    <a:pt x="314" y="809"/>
                  </a:lnTo>
                  <a:lnTo>
                    <a:pt x="303" y="826"/>
                  </a:lnTo>
                  <a:lnTo>
                    <a:pt x="303" y="826"/>
                  </a:lnTo>
                  <a:close/>
                  <a:moveTo>
                    <a:pt x="3355" y="820"/>
                  </a:moveTo>
                  <a:lnTo>
                    <a:pt x="3355" y="820"/>
                  </a:lnTo>
                  <a:lnTo>
                    <a:pt x="3344" y="804"/>
                  </a:lnTo>
                  <a:lnTo>
                    <a:pt x="3355" y="796"/>
                  </a:lnTo>
                  <a:lnTo>
                    <a:pt x="3355" y="796"/>
                  </a:lnTo>
                  <a:lnTo>
                    <a:pt x="3366" y="812"/>
                  </a:lnTo>
                  <a:lnTo>
                    <a:pt x="3355" y="820"/>
                  </a:lnTo>
                  <a:close/>
                  <a:moveTo>
                    <a:pt x="327" y="791"/>
                  </a:moveTo>
                  <a:lnTo>
                    <a:pt x="317" y="783"/>
                  </a:lnTo>
                  <a:lnTo>
                    <a:pt x="317" y="783"/>
                  </a:lnTo>
                  <a:lnTo>
                    <a:pt x="330" y="767"/>
                  </a:lnTo>
                  <a:lnTo>
                    <a:pt x="341" y="775"/>
                  </a:lnTo>
                  <a:lnTo>
                    <a:pt x="341" y="775"/>
                  </a:lnTo>
                  <a:lnTo>
                    <a:pt x="327" y="791"/>
                  </a:lnTo>
                  <a:lnTo>
                    <a:pt x="327" y="791"/>
                  </a:lnTo>
                  <a:close/>
                  <a:moveTo>
                    <a:pt x="3331" y="785"/>
                  </a:moveTo>
                  <a:lnTo>
                    <a:pt x="3331" y="785"/>
                  </a:lnTo>
                  <a:lnTo>
                    <a:pt x="3320" y="769"/>
                  </a:lnTo>
                  <a:lnTo>
                    <a:pt x="3331" y="761"/>
                  </a:lnTo>
                  <a:lnTo>
                    <a:pt x="3331" y="761"/>
                  </a:lnTo>
                  <a:lnTo>
                    <a:pt x="3344" y="777"/>
                  </a:lnTo>
                  <a:lnTo>
                    <a:pt x="3331" y="785"/>
                  </a:lnTo>
                  <a:close/>
                  <a:moveTo>
                    <a:pt x="351" y="756"/>
                  </a:moveTo>
                  <a:lnTo>
                    <a:pt x="341" y="748"/>
                  </a:lnTo>
                  <a:lnTo>
                    <a:pt x="341" y="748"/>
                  </a:lnTo>
                  <a:lnTo>
                    <a:pt x="354" y="732"/>
                  </a:lnTo>
                  <a:lnTo>
                    <a:pt x="365" y="740"/>
                  </a:lnTo>
                  <a:lnTo>
                    <a:pt x="365" y="740"/>
                  </a:lnTo>
                  <a:lnTo>
                    <a:pt x="351" y="756"/>
                  </a:lnTo>
                  <a:lnTo>
                    <a:pt x="351" y="756"/>
                  </a:lnTo>
                  <a:close/>
                  <a:moveTo>
                    <a:pt x="3307" y="750"/>
                  </a:moveTo>
                  <a:lnTo>
                    <a:pt x="3307" y="750"/>
                  </a:lnTo>
                  <a:lnTo>
                    <a:pt x="3296" y="734"/>
                  </a:lnTo>
                  <a:lnTo>
                    <a:pt x="3307" y="726"/>
                  </a:lnTo>
                  <a:lnTo>
                    <a:pt x="3307" y="726"/>
                  </a:lnTo>
                  <a:lnTo>
                    <a:pt x="3317" y="742"/>
                  </a:lnTo>
                  <a:lnTo>
                    <a:pt x="3307" y="750"/>
                  </a:lnTo>
                  <a:close/>
                  <a:moveTo>
                    <a:pt x="378" y="724"/>
                  </a:moveTo>
                  <a:lnTo>
                    <a:pt x="368" y="716"/>
                  </a:lnTo>
                  <a:lnTo>
                    <a:pt x="368" y="716"/>
                  </a:lnTo>
                  <a:lnTo>
                    <a:pt x="381" y="697"/>
                  </a:lnTo>
                  <a:lnTo>
                    <a:pt x="392" y="708"/>
                  </a:lnTo>
                  <a:lnTo>
                    <a:pt x="392" y="708"/>
                  </a:lnTo>
                  <a:lnTo>
                    <a:pt x="378" y="724"/>
                  </a:lnTo>
                  <a:lnTo>
                    <a:pt x="378" y="724"/>
                  </a:lnTo>
                  <a:close/>
                  <a:moveTo>
                    <a:pt x="3282" y="716"/>
                  </a:moveTo>
                  <a:lnTo>
                    <a:pt x="3282" y="716"/>
                  </a:lnTo>
                  <a:lnTo>
                    <a:pt x="3269" y="699"/>
                  </a:lnTo>
                  <a:lnTo>
                    <a:pt x="3280" y="691"/>
                  </a:lnTo>
                  <a:lnTo>
                    <a:pt x="3280" y="691"/>
                  </a:lnTo>
                  <a:lnTo>
                    <a:pt x="3293" y="708"/>
                  </a:lnTo>
                  <a:lnTo>
                    <a:pt x="3282" y="716"/>
                  </a:lnTo>
                  <a:close/>
                  <a:moveTo>
                    <a:pt x="405" y="689"/>
                  </a:moveTo>
                  <a:lnTo>
                    <a:pt x="394" y="681"/>
                  </a:lnTo>
                  <a:lnTo>
                    <a:pt x="394" y="681"/>
                  </a:lnTo>
                  <a:lnTo>
                    <a:pt x="408" y="665"/>
                  </a:lnTo>
                  <a:lnTo>
                    <a:pt x="419" y="673"/>
                  </a:lnTo>
                  <a:lnTo>
                    <a:pt x="419" y="673"/>
                  </a:lnTo>
                  <a:lnTo>
                    <a:pt x="405" y="689"/>
                  </a:lnTo>
                  <a:lnTo>
                    <a:pt x="405" y="689"/>
                  </a:lnTo>
                  <a:close/>
                  <a:moveTo>
                    <a:pt x="3256" y="683"/>
                  </a:moveTo>
                  <a:lnTo>
                    <a:pt x="3256" y="683"/>
                  </a:lnTo>
                  <a:lnTo>
                    <a:pt x="3242" y="665"/>
                  </a:lnTo>
                  <a:lnTo>
                    <a:pt x="3253" y="657"/>
                  </a:lnTo>
                  <a:lnTo>
                    <a:pt x="3253" y="657"/>
                  </a:lnTo>
                  <a:lnTo>
                    <a:pt x="3266" y="675"/>
                  </a:lnTo>
                  <a:lnTo>
                    <a:pt x="3256" y="683"/>
                  </a:lnTo>
                  <a:close/>
                  <a:moveTo>
                    <a:pt x="432" y="657"/>
                  </a:moveTo>
                  <a:lnTo>
                    <a:pt x="424" y="649"/>
                  </a:lnTo>
                  <a:lnTo>
                    <a:pt x="424" y="649"/>
                  </a:lnTo>
                  <a:lnTo>
                    <a:pt x="437" y="632"/>
                  </a:lnTo>
                  <a:lnTo>
                    <a:pt x="448" y="640"/>
                  </a:lnTo>
                  <a:lnTo>
                    <a:pt x="448" y="640"/>
                  </a:lnTo>
                  <a:lnTo>
                    <a:pt x="432" y="657"/>
                  </a:lnTo>
                  <a:lnTo>
                    <a:pt x="432" y="657"/>
                  </a:lnTo>
                  <a:close/>
                  <a:moveTo>
                    <a:pt x="3229" y="649"/>
                  </a:moveTo>
                  <a:lnTo>
                    <a:pt x="3229" y="649"/>
                  </a:lnTo>
                  <a:lnTo>
                    <a:pt x="3215" y="632"/>
                  </a:lnTo>
                  <a:lnTo>
                    <a:pt x="3226" y="624"/>
                  </a:lnTo>
                  <a:lnTo>
                    <a:pt x="3226" y="624"/>
                  </a:lnTo>
                  <a:lnTo>
                    <a:pt x="3240" y="640"/>
                  </a:lnTo>
                  <a:lnTo>
                    <a:pt x="3229" y="649"/>
                  </a:lnTo>
                  <a:close/>
                  <a:moveTo>
                    <a:pt x="461" y="624"/>
                  </a:moveTo>
                  <a:lnTo>
                    <a:pt x="451" y="616"/>
                  </a:lnTo>
                  <a:lnTo>
                    <a:pt x="451" y="616"/>
                  </a:lnTo>
                  <a:lnTo>
                    <a:pt x="467" y="600"/>
                  </a:lnTo>
                  <a:lnTo>
                    <a:pt x="475" y="608"/>
                  </a:lnTo>
                  <a:lnTo>
                    <a:pt x="475" y="608"/>
                  </a:lnTo>
                  <a:lnTo>
                    <a:pt x="461" y="624"/>
                  </a:lnTo>
                  <a:lnTo>
                    <a:pt x="461" y="624"/>
                  </a:lnTo>
                  <a:close/>
                  <a:moveTo>
                    <a:pt x="3202" y="616"/>
                  </a:moveTo>
                  <a:lnTo>
                    <a:pt x="3202" y="616"/>
                  </a:lnTo>
                  <a:lnTo>
                    <a:pt x="3189" y="600"/>
                  </a:lnTo>
                  <a:lnTo>
                    <a:pt x="3197" y="592"/>
                  </a:lnTo>
                  <a:lnTo>
                    <a:pt x="3197" y="592"/>
                  </a:lnTo>
                  <a:lnTo>
                    <a:pt x="3213" y="608"/>
                  </a:lnTo>
                  <a:lnTo>
                    <a:pt x="3202" y="616"/>
                  </a:lnTo>
                  <a:close/>
                  <a:moveTo>
                    <a:pt x="491" y="595"/>
                  </a:moveTo>
                  <a:lnTo>
                    <a:pt x="480" y="584"/>
                  </a:lnTo>
                  <a:lnTo>
                    <a:pt x="480" y="584"/>
                  </a:lnTo>
                  <a:lnTo>
                    <a:pt x="496" y="568"/>
                  </a:lnTo>
                  <a:lnTo>
                    <a:pt x="504" y="579"/>
                  </a:lnTo>
                  <a:lnTo>
                    <a:pt x="504" y="579"/>
                  </a:lnTo>
                  <a:lnTo>
                    <a:pt x="491" y="595"/>
                  </a:lnTo>
                  <a:lnTo>
                    <a:pt x="491" y="595"/>
                  </a:lnTo>
                  <a:close/>
                  <a:moveTo>
                    <a:pt x="3173" y="584"/>
                  </a:moveTo>
                  <a:lnTo>
                    <a:pt x="3173" y="584"/>
                  </a:lnTo>
                  <a:lnTo>
                    <a:pt x="3159" y="568"/>
                  </a:lnTo>
                  <a:lnTo>
                    <a:pt x="3170" y="560"/>
                  </a:lnTo>
                  <a:lnTo>
                    <a:pt x="3170" y="560"/>
                  </a:lnTo>
                  <a:lnTo>
                    <a:pt x="3183" y="576"/>
                  </a:lnTo>
                  <a:lnTo>
                    <a:pt x="3173" y="584"/>
                  </a:lnTo>
                  <a:close/>
                  <a:moveTo>
                    <a:pt x="520" y="563"/>
                  </a:moveTo>
                  <a:lnTo>
                    <a:pt x="510" y="555"/>
                  </a:lnTo>
                  <a:lnTo>
                    <a:pt x="510" y="555"/>
                  </a:lnTo>
                  <a:lnTo>
                    <a:pt x="526" y="539"/>
                  </a:lnTo>
                  <a:lnTo>
                    <a:pt x="537" y="549"/>
                  </a:lnTo>
                  <a:lnTo>
                    <a:pt x="537" y="549"/>
                  </a:lnTo>
                  <a:lnTo>
                    <a:pt x="520" y="563"/>
                  </a:lnTo>
                  <a:lnTo>
                    <a:pt x="520" y="563"/>
                  </a:lnTo>
                  <a:close/>
                  <a:moveTo>
                    <a:pt x="3143" y="555"/>
                  </a:moveTo>
                  <a:lnTo>
                    <a:pt x="3143" y="555"/>
                  </a:lnTo>
                  <a:lnTo>
                    <a:pt x="3130" y="539"/>
                  </a:lnTo>
                  <a:lnTo>
                    <a:pt x="3140" y="528"/>
                  </a:lnTo>
                  <a:lnTo>
                    <a:pt x="3140" y="528"/>
                  </a:lnTo>
                  <a:lnTo>
                    <a:pt x="3154" y="544"/>
                  </a:lnTo>
                  <a:lnTo>
                    <a:pt x="3143" y="555"/>
                  </a:lnTo>
                  <a:close/>
                  <a:moveTo>
                    <a:pt x="550" y="533"/>
                  </a:moveTo>
                  <a:lnTo>
                    <a:pt x="542" y="525"/>
                  </a:lnTo>
                  <a:lnTo>
                    <a:pt x="542" y="525"/>
                  </a:lnTo>
                  <a:lnTo>
                    <a:pt x="558" y="509"/>
                  </a:lnTo>
                  <a:lnTo>
                    <a:pt x="566" y="520"/>
                  </a:lnTo>
                  <a:lnTo>
                    <a:pt x="566" y="520"/>
                  </a:lnTo>
                  <a:lnTo>
                    <a:pt x="550" y="533"/>
                  </a:lnTo>
                  <a:lnTo>
                    <a:pt x="550" y="533"/>
                  </a:lnTo>
                  <a:close/>
                  <a:moveTo>
                    <a:pt x="3114" y="522"/>
                  </a:moveTo>
                  <a:lnTo>
                    <a:pt x="3114" y="522"/>
                  </a:lnTo>
                  <a:lnTo>
                    <a:pt x="3100" y="509"/>
                  </a:lnTo>
                  <a:lnTo>
                    <a:pt x="3108" y="498"/>
                  </a:lnTo>
                  <a:lnTo>
                    <a:pt x="3108" y="498"/>
                  </a:lnTo>
                  <a:lnTo>
                    <a:pt x="3124" y="514"/>
                  </a:lnTo>
                  <a:lnTo>
                    <a:pt x="3114" y="522"/>
                  </a:lnTo>
                  <a:close/>
                  <a:moveTo>
                    <a:pt x="582" y="504"/>
                  </a:moveTo>
                  <a:lnTo>
                    <a:pt x="574" y="496"/>
                  </a:lnTo>
                  <a:lnTo>
                    <a:pt x="574" y="496"/>
                  </a:lnTo>
                  <a:lnTo>
                    <a:pt x="590" y="480"/>
                  </a:lnTo>
                  <a:lnTo>
                    <a:pt x="598" y="490"/>
                  </a:lnTo>
                  <a:lnTo>
                    <a:pt x="598" y="490"/>
                  </a:lnTo>
                  <a:lnTo>
                    <a:pt x="582" y="504"/>
                  </a:lnTo>
                  <a:lnTo>
                    <a:pt x="582" y="504"/>
                  </a:lnTo>
                  <a:close/>
                  <a:moveTo>
                    <a:pt x="3084" y="493"/>
                  </a:moveTo>
                  <a:lnTo>
                    <a:pt x="3084" y="493"/>
                  </a:lnTo>
                  <a:lnTo>
                    <a:pt x="3068" y="480"/>
                  </a:lnTo>
                  <a:lnTo>
                    <a:pt x="3079" y="469"/>
                  </a:lnTo>
                  <a:lnTo>
                    <a:pt x="3079" y="469"/>
                  </a:lnTo>
                  <a:lnTo>
                    <a:pt x="3092" y="485"/>
                  </a:lnTo>
                  <a:lnTo>
                    <a:pt x="3084" y="493"/>
                  </a:lnTo>
                  <a:close/>
                  <a:moveTo>
                    <a:pt x="614" y="477"/>
                  </a:moveTo>
                  <a:lnTo>
                    <a:pt x="606" y="466"/>
                  </a:lnTo>
                  <a:lnTo>
                    <a:pt x="606" y="466"/>
                  </a:lnTo>
                  <a:lnTo>
                    <a:pt x="622" y="453"/>
                  </a:lnTo>
                  <a:lnTo>
                    <a:pt x="630" y="463"/>
                  </a:lnTo>
                  <a:lnTo>
                    <a:pt x="630" y="463"/>
                  </a:lnTo>
                  <a:lnTo>
                    <a:pt x="614" y="477"/>
                  </a:lnTo>
                  <a:lnTo>
                    <a:pt x="614" y="477"/>
                  </a:lnTo>
                  <a:close/>
                  <a:moveTo>
                    <a:pt x="3052" y="463"/>
                  </a:moveTo>
                  <a:lnTo>
                    <a:pt x="3052" y="463"/>
                  </a:lnTo>
                  <a:lnTo>
                    <a:pt x="3038" y="450"/>
                  </a:lnTo>
                  <a:lnTo>
                    <a:pt x="3047" y="439"/>
                  </a:lnTo>
                  <a:lnTo>
                    <a:pt x="3047" y="439"/>
                  </a:lnTo>
                  <a:lnTo>
                    <a:pt x="3063" y="455"/>
                  </a:lnTo>
                  <a:lnTo>
                    <a:pt x="3052" y="463"/>
                  </a:lnTo>
                  <a:close/>
                  <a:moveTo>
                    <a:pt x="646" y="450"/>
                  </a:moveTo>
                  <a:lnTo>
                    <a:pt x="638" y="439"/>
                  </a:lnTo>
                  <a:lnTo>
                    <a:pt x="638" y="439"/>
                  </a:lnTo>
                  <a:lnTo>
                    <a:pt x="654" y="426"/>
                  </a:lnTo>
                  <a:lnTo>
                    <a:pt x="663" y="437"/>
                  </a:lnTo>
                  <a:lnTo>
                    <a:pt x="663" y="437"/>
                  </a:lnTo>
                  <a:lnTo>
                    <a:pt x="646" y="450"/>
                  </a:lnTo>
                  <a:lnTo>
                    <a:pt x="646" y="450"/>
                  </a:lnTo>
                  <a:close/>
                  <a:moveTo>
                    <a:pt x="3022" y="437"/>
                  </a:moveTo>
                  <a:lnTo>
                    <a:pt x="3022" y="437"/>
                  </a:lnTo>
                  <a:lnTo>
                    <a:pt x="3004" y="423"/>
                  </a:lnTo>
                  <a:lnTo>
                    <a:pt x="3014" y="413"/>
                  </a:lnTo>
                  <a:lnTo>
                    <a:pt x="3014" y="413"/>
                  </a:lnTo>
                  <a:lnTo>
                    <a:pt x="3030" y="426"/>
                  </a:lnTo>
                  <a:lnTo>
                    <a:pt x="3022" y="437"/>
                  </a:lnTo>
                  <a:close/>
                  <a:moveTo>
                    <a:pt x="679" y="423"/>
                  </a:moveTo>
                  <a:lnTo>
                    <a:pt x="671" y="413"/>
                  </a:lnTo>
                  <a:lnTo>
                    <a:pt x="671" y="413"/>
                  </a:lnTo>
                  <a:lnTo>
                    <a:pt x="689" y="399"/>
                  </a:lnTo>
                  <a:lnTo>
                    <a:pt x="697" y="410"/>
                  </a:lnTo>
                  <a:lnTo>
                    <a:pt x="697" y="410"/>
                  </a:lnTo>
                  <a:lnTo>
                    <a:pt x="679" y="423"/>
                  </a:lnTo>
                  <a:lnTo>
                    <a:pt x="679" y="423"/>
                  </a:lnTo>
                  <a:close/>
                  <a:moveTo>
                    <a:pt x="2988" y="410"/>
                  </a:moveTo>
                  <a:lnTo>
                    <a:pt x="2988" y="410"/>
                  </a:lnTo>
                  <a:lnTo>
                    <a:pt x="2971" y="396"/>
                  </a:lnTo>
                  <a:lnTo>
                    <a:pt x="2979" y="386"/>
                  </a:lnTo>
                  <a:lnTo>
                    <a:pt x="2979" y="386"/>
                  </a:lnTo>
                  <a:lnTo>
                    <a:pt x="2998" y="399"/>
                  </a:lnTo>
                  <a:lnTo>
                    <a:pt x="2988" y="410"/>
                  </a:lnTo>
                  <a:close/>
                  <a:moveTo>
                    <a:pt x="713" y="396"/>
                  </a:moveTo>
                  <a:lnTo>
                    <a:pt x="705" y="386"/>
                  </a:lnTo>
                  <a:lnTo>
                    <a:pt x="705" y="386"/>
                  </a:lnTo>
                  <a:lnTo>
                    <a:pt x="724" y="372"/>
                  </a:lnTo>
                  <a:lnTo>
                    <a:pt x="730" y="383"/>
                  </a:lnTo>
                  <a:lnTo>
                    <a:pt x="730" y="383"/>
                  </a:lnTo>
                  <a:lnTo>
                    <a:pt x="713" y="396"/>
                  </a:lnTo>
                  <a:lnTo>
                    <a:pt x="713" y="396"/>
                  </a:lnTo>
                  <a:close/>
                  <a:moveTo>
                    <a:pt x="2955" y="383"/>
                  </a:moveTo>
                  <a:lnTo>
                    <a:pt x="2955" y="383"/>
                  </a:lnTo>
                  <a:lnTo>
                    <a:pt x="2939" y="370"/>
                  </a:lnTo>
                  <a:lnTo>
                    <a:pt x="2947" y="359"/>
                  </a:lnTo>
                  <a:lnTo>
                    <a:pt x="2947" y="359"/>
                  </a:lnTo>
                  <a:lnTo>
                    <a:pt x="2963" y="372"/>
                  </a:lnTo>
                  <a:lnTo>
                    <a:pt x="2955" y="383"/>
                  </a:lnTo>
                  <a:close/>
                  <a:moveTo>
                    <a:pt x="748" y="372"/>
                  </a:moveTo>
                  <a:lnTo>
                    <a:pt x="740" y="362"/>
                  </a:lnTo>
                  <a:lnTo>
                    <a:pt x="740" y="362"/>
                  </a:lnTo>
                  <a:lnTo>
                    <a:pt x="759" y="348"/>
                  </a:lnTo>
                  <a:lnTo>
                    <a:pt x="764" y="359"/>
                  </a:lnTo>
                  <a:lnTo>
                    <a:pt x="764" y="359"/>
                  </a:lnTo>
                  <a:lnTo>
                    <a:pt x="748" y="372"/>
                  </a:lnTo>
                  <a:lnTo>
                    <a:pt x="748" y="372"/>
                  </a:lnTo>
                  <a:close/>
                  <a:moveTo>
                    <a:pt x="2920" y="356"/>
                  </a:moveTo>
                  <a:lnTo>
                    <a:pt x="2920" y="356"/>
                  </a:lnTo>
                  <a:lnTo>
                    <a:pt x="2904" y="343"/>
                  </a:lnTo>
                  <a:lnTo>
                    <a:pt x="2912" y="332"/>
                  </a:lnTo>
                  <a:lnTo>
                    <a:pt x="2912" y="332"/>
                  </a:lnTo>
                  <a:lnTo>
                    <a:pt x="2929" y="345"/>
                  </a:lnTo>
                  <a:lnTo>
                    <a:pt x="2920" y="356"/>
                  </a:lnTo>
                  <a:close/>
                  <a:moveTo>
                    <a:pt x="783" y="348"/>
                  </a:moveTo>
                  <a:lnTo>
                    <a:pt x="775" y="335"/>
                  </a:lnTo>
                  <a:lnTo>
                    <a:pt x="775" y="335"/>
                  </a:lnTo>
                  <a:lnTo>
                    <a:pt x="794" y="324"/>
                  </a:lnTo>
                  <a:lnTo>
                    <a:pt x="802" y="335"/>
                  </a:lnTo>
                  <a:lnTo>
                    <a:pt x="802" y="335"/>
                  </a:lnTo>
                  <a:lnTo>
                    <a:pt x="783" y="348"/>
                  </a:lnTo>
                  <a:lnTo>
                    <a:pt x="783" y="348"/>
                  </a:lnTo>
                  <a:close/>
                  <a:moveTo>
                    <a:pt x="2888" y="332"/>
                  </a:moveTo>
                  <a:lnTo>
                    <a:pt x="2888" y="332"/>
                  </a:lnTo>
                  <a:lnTo>
                    <a:pt x="2870" y="319"/>
                  </a:lnTo>
                  <a:lnTo>
                    <a:pt x="2878" y="308"/>
                  </a:lnTo>
                  <a:lnTo>
                    <a:pt x="2878" y="308"/>
                  </a:lnTo>
                  <a:lnTo>
                    <a:pt x="2894" y="321"/>
                  </a:lnTo>
                  <a:lnTo>
                    <a:pt x="2888" y="332"/>
                  </a:lnTo>
                  <a:close/>
                  <a:moveTo>
                    <a:pt x="818" y="324"/>
                  </a:moveTo>
                  <a:lnTo>
                    <a:pt x="813" y="313"/>
                  </a:lnTo>
                  <a:lnTo>
                    <a:pt x="813" y="313"/>
                  </a:lnTo>
                  <a:lnTo>
                    <a:pt x="829" y="300"/>
                  </a:lnTo>
                  <a:lnTo>
                    <a:pt x="837" y="311"/>
                  </a:lnTo>
                  <a:lnTo>
                    <a:pt x="837" y="311"/>
                  </a:lnTo>
                  <a:lnTo>
                    <a:pt x="818" y="324"/>
                  </a:lnTo>
                  <a:lnTo>
                    <a:pt x="818" y="324"/>
                  </a:lnTo>
                  <a:close/>
                  <a:moveTo>
                    <a:pt x="2851" y="308"/>
                  </a:moveTo>
                  <a:lnTo>
                    <a:pt x="2851" y="308"/>
                  </a:lnTo>
                  <a:lnTo>
                    <a:pt x="2835" y="295"/>
                  </a:lnTo>
                  <a:lnTo>
                    <a:pt x="2843" y="284"/>
                  </a:lnTo>
                  <a:lnTo>
                    <a:pt x="2843" y="284"/>
                  </a:lnTo>
                  <a:lnTo>
                    <a:pt x="2859" y="295"/>
                  </a:lnTo>
                  <a:lnTo>
                    <a:pt x="2851" y="308"/>
                  </a:lnTo>
                  <a:close/>
                  <a:moveTo>
                    <a:pt x="856" y="300"/>
                  </a:moveTo>
                  <a:lnTo>
                    <a:pt x="848" y="289"/>
                  </a:lnTo>
                  <a:lnTo>
                    <a:pt x="848" y="289"/>
                  </a:lnTo>
                  <a:lnTo>
                    <a:pt x="866" y="278"/>
                  </a:lnTo>
                  <a:lnTo>
                    <a:pt x="872" y="289"/>
                  </a:lnTo>
                  <a:lnTo>
                    <a:pt x="872" y="289"/>
                  </a:lnTo>
                  <a:lnTo>
                    <a:pt x="856" y="300"/>
                  </a:lnTo>
                  <a:lnTo>
                    <a:pt x="856" y="300"/>
                  </a:lnTo>
                  <a:close/>
                  <a:moveTo>
                    <a:pt x="2816" y="284"/>
                  </a:moveTo>
                  <a:lnTo>
                    <a:pt x="2816" y="284"/>
                  </a:lnTo>
                  <a:lnTo>
                    <a:pt x="2797" y="273"/>
                  </a:lnTo>
                  <a:lnTo>
                    <a:pt x="2805" y="260"/>
                  </a:lnTo>
                  <a:lnTo>
                    <a:pt x="2805" y="260"/>
                  </a:lnTo>
                  <a:lnTo>
                    <a:pt x="2824" y="273"/>
                  </a:lnTo>
                  <a:lnTo>
                    <a:pt x="2816" y="284"/>
                  </a:lnTo>
                  <a:close/>
                  <a:moveTo>
                    <a:pt x="890" y="278"/>
                  </a:moveTo>
                  <a:lnTo>
                    <a:pt x="885" y="268"/>
                  </a:lnTo>
                  <a:lnTo>
                    <a:pt x="885" y="268"/>
                  </a:lnTo>
                  <a:lnTo>
                    <a:pt x="904" y="257"/>
                  </a:lnTo>
                  <a:lnTo>
                    <a:pt x="909" y="268"/>
                  </a:lnTo>
                  <a:lnTo>
                    <a:pt x="909" y="268"/>
                  </a:lnTo>
                  <a:lnTo>
                    <a:pt x="890" y="278"/>
                  </a:lnTo>
                  <a:lnTo>
                    <a:pt x="890" y="278"/>
                  </a:lnTo>
                  <a:close/>
                  <a:moveTo>
                    <a:pt x="2781" y="262"/>
                  </a:moveTo>
                  <a:lnTo>
                    <a:pt x="2781" y="262"/>
                  </a:lnTo>
                  <a:lnTo>
                    <a:pt x="2762" y="252"/>
                  </a:lnTo>
                  <a:lnTo>
                    <a:pt x="2768" y="238"/>
                  </a:lnTo>
                  <a:lnTo>
                    <a:pt x="2768" y="238"/>
                  </a:lnTo>
                  <a:lnTo>
                    <a:pt x="2786" y="249"/>
                  </a:lnTo>
                  <a:lnTo>
                    <a:pt x="2781" y="262"/>
                  </a:lnTo>
                  <a:close/>
                  <a:moveTo>
                    <a:pt x="928" y="257"/>
                  </a:moveTo>
                  <a:lnTo>
                    <a:pt x="923" y="246"/>
                  </a:lnTo>
                  <a:lnTo>
                    <a:pt x="923" y="246"/>
                  </a:lnTo>
                  <a:lnTo>
                    <a:pt x="941" y="236"/>
                  </a:lnTo>
                  <a:lnTo>
                    <a:pt x="947" y="246"/>
                  </a:lnTo>
                  <a:lnTo>
                    <a:pt x="947" y="246"/>
                  </a:lnTo>
                  <a:lnTo>
                    <a:pt x="928" y="257"/>
                  </a:lnTo>
                  <a:lnTo>
                    <a:pt x="928" y="257"/>
                  </a:lnTo>
                  <a:close/>
                  <a:moveTo>
                    <a:pt x="2743" y="241"/>
                  </a:moveTo>
                  <a:lnTo>
                    <a:pt x="2743" y="241"/>
                  </a:lnTo>
                  <a:lnTo>
                    <a:pt x="2725" y="230"/>
                  </a:lnTo>
                  <a:lnTo>
                    <a:pt x="2730" y="217"/>
                  </a:lnTo>
                  <a:lnTo>
                    <a:pt x="2730" y="217"/>
                  </a:lnTo>
                  <a:lnTo>
                    <a:pt x="2749" y="227"/>
                  </a:lnTo>
                  <a:lnTo>
                    <a:pt x="2743" y="241"/>
                  </a:lnTo>
                  <a:close/>
                  <a:moveTo>
                    <a:pt x="966" y="238"/>
                  </a:moveTo>
                  <a:lnTo>
                    <a:pt x="960" y="225"/>
                  </a:lnTo>
                  <a:lnTo>
                    <a:pt x="960" y="225"/>
                  </a:lnTo>
                  <a:lnTo>
                    <a:pt x="979" y="217"/>
                  </a:lnTo>
                  <a:lnTo>
                    <a:pt x="984" y="227"/>
                  </a:lnTo>
                  <a:lnTo>
                    <a:pt x="984" y="227"/>
                  </a:lnTo>
                  <a:lnTo>
                    <a:pt x="966" y="238"/>
                  </a:lnTo>
                  <a:lnTo>
                    <a:pt x="966" y="238"/>
                  </a:lnTo>
                  <a:close/>
                  <a:moveTo>
                    <a:pt x="2706" y="219"/>
                  </a:moveTo>
                  <a:lnTo>
                    <a:pt x="2706" y="219"/>
                  </a:lnTo>
                  <a:lnTo>
                    <a:pt x="2687" y="209"/>
                  </a:lnTo>
                  <a:lnTo>
                    <a:pt x="2693" y="198"/>
                  </a:lnTo>
                  <a:lnTo>
                    <a:pt x="2693" y="198"/>
                  </a:lnTo>
                  <a:lnTo>
                    <a:pt x="2711" y="209"/>
                  </a:lnTo>
                  <a:lnTo>
                    <a:pt x="2706" y="219"/>
                  </a:lnTo>
                  <a:close/>
                  <a:moveTo>
                    <a:pt x="1003" y="217"/>
                  </a:moveTo>
                  <a:lnTo>
                    <a:pt x="998" y="206"/>
                  </a:lnTo>
                  <a:lnTo>
                    <a:pt x="998" y="206"/>
                  </a:lnTo>
                  <a:lnTo>
                    <a:pt x="1017" y="195"/>
                  </a:lnTo>
                  <a:lnTo>
                    <a:pt x="1022" y="209"/>
                  </a:lnTo>
                  <a:lnTo>
                    <a:pt x="1022" y="209"/>
                  </a:lnTo>
                  <a:lnTo>
                    <a:pt x="1003" y="217"/>
                  </a:lnTo>
                  <a:lnTo>
                    <a:pt x="1003" y="217"/>
                  </a:lnTo>
                  <a:close/>
                  <a:moveTo>
                    <a:pt x="2668" y="201"/>
                  </a:moveTo>
                  <a:lnTo>
                    <a:pt x="2668" y="201"/>
                  </a:lnTo>
                  <a:lnTo>
                    <a:pt x="2650" y="190"/>
                  </a:lnTo>
                  <a:lnTo>
                    <a:pt x="2655" y="179"/>
                  </a:lnTo>
                  <a:lnTo>
                    <a:pt x="2655" y="179"/>
                  </a:lnTo>
                  <a:lnTo>
                    <a:pt x="2674" y="187"/>
                  </a:lnTo>
                  <a:lnTo>
                    <a:pt x="2668" y="201"/>
                  </a:lnTo>
                  <a:close/>
                  <a:moveTo>
                    <a:pt x="1043" y="201"/>
                  </a:moveTo>
                  <a:lnTo>
                    <a:pt x="1035" y="187"/>
                  </a:lnTo>
                  <a:lnTo>
                    <a:pt x="1035" y="187"/>
                  </a:lnTo>
                  <a:lnTo>
                    <a:pt x="1057" y="179"/>
                  </a:lnTo>
                  <a:lnTo>
                    <a:pt x="1062" y="190"/>
                  </a:lnTo>
                  <a:lnTo>
                    <a:pt x="1062" y="190"/>
                  </a:lnTo>
                  <a:lnTo>
                    <a:pt x="1043" y="201"/>
                  </a:lnTo>
                  <a:lnTo>
                    <a:pt x="1043" y="201"/>
                  </a:lnTo>
                  <a:close/>
                  <a:moveTo>
                    <a:pt x="1081" y="182"/>
                  </a:moveTo>
                  <a:lnTo>
                    <a:pt x="1076" y="168"/>
                  </a:lnTo>
                  <a:lnTo>
                    <a:pt x="1076" y="168"/>
                  </a:lnTo>
                  <a:lnTo>
                    <a:pt x="1094" y="160"/>
                  </a:lnTo>
                  <a:lnTo>
                    <a:pt x="1100" y="174"/>
                  </a:lnTo>
                  <a:lnTo>
                    <a:pt x="1100" y="174"/>
                  </a:lnTo>
                  <a:lnTo>
                    <a:pt x="1081" y="182"/>
                  </a:lnTo>
                  <a:lnTo>
                    <a:pt x="1081" y="182"/>
                  </a:lnTo>
                  <a:close/>
                  <a:moveTo>
                    <a:pt x="2631" y="182"/>
                  </a:moveTo>
                  <a:lnTo>
                    <a:pt x="2631" y="182"/>
                  </a:lnTo>
                  <a:lnTo>
                    <a:pt x="2609" y="171"/>
                  </a:lnTo>
                  <a:lnTo>
                    <a:pt x="2615" y="160"/>
                  </a:lnTo>
                  <a:lnTo>
                    <a:pt x="2615" y="160"/>
                  </a:lnTo>
                  <a:lnTo>
                    <a:pt x="2636" y="168"/>
                  </a:lnTo>
                  <a:lnTo>
                    <a:pt x="2631" y="182"/>
                  </a:lnTo>
                  <a:close/>
                  <a:moveTo>
                    <a:pt x="1121" y="166"/>
                  </a:moveTo>
                  <a:lnTo>
                    <a:pt x="1116" y="152"/>
                  </a:lnTo>
                  <a:lnTo>
                    <a:pt x="1116" y="152"/>
                  </a:lnTo>
                  <a:lnTo>
                    <a:pt x="1135" y="144"/>
                  </a:lnTo>
                  <a:lnTo>
                    <a:pt x="1140" y="158"/>
                  </a:lnTo>
                  <a:lnTo>
                    <a:pt x="1140" y="158"/>
                  </a:lnTo>
                  <a:lnTo>
                    <a:pt x="1121" y="166"/>
                  </a:lnTo>
                  <a:lnTo>
                    <a:pt x="1121" y="166"/>
                  </a:lnTo>
                  <a:close/>
                  <a:moveTo>
                    <a:pt x="2591" y="163"/>
                  </a:moveTo>
                  <a:lnTo>
                    <a:pt x="2591" y="163"/>
                  </a:lnTo>
                  <a:lnTo>
                    <a:pt x="2572" y="155"/>
                  </a:lnTo>
                  <a:lnTo>
                    <a:pt x="2577" y="142"/>
                  </a:lnTo>
                  <a:lnTo>
                    <a:pt x="2577" y="142"/>
                  </a:lnTo>
                  <a:lnTo>
                    <a:pt x="2596" y="152"/>
                  </a:lnTo>
                  <a:lnTo>
                    <a:pt x="2591" y="163"/>
                  </a:lnTo>
                  <a:close/>
                  <a:moveTo>
                    <a:pt x="1159" y="150"/>
                  </a:moveTo>
                  <a:lnTo>
                    <a:pt x="1156" y="136"/>
                  </a:lnTo>
                  <a:lnTo>
                    <a:pt x="1156" y="136"/>
                  </a:lnTo>
                  <a:lnTo>
                    <a:pt x="1175" y="128"/>
                  </a:lnTo>
                  <a:lnTo>
                    <a:pt x="1180" y="142"/>
                  </a:lnTo>
                  <a:lnTo>
                    <a:pt x="1180" y="142"/>
                  </a:lnTo>
                  <a:lnTo>
                    <a:pt x="1159" y="150"/>
                  </a:lnTo>
                  <a:lnTo>
                    <a:pt x="1159" y="150"/>
                  </a:lnTo>
                  <a:close/>
                  <a:moveTo>
                    <a:pt x="2553" y="147"/>
                  </a:moveTo>
                  <a:lnTo>
                    <a:pt x="2553" y="147"/>
                  </a:lnTo>
                  <a:lnTo>
                    <a:pt x="2532" y="139"/>
                  </a:lnTo>
                  <a:lnTo>
                    <a:pt x="2537" y="126"/>
                  </a:lnTo>
                  <a:lnTo>
                    <a:pt x="2537" y="126"/>
                  </a:lnTo>
                  <a:lnTo>
                    <a:pt x="2556" y="134"/>
                  </a:lnTo>
                  <a:lnTo>
                    <a:pt x="2553" y="147"/>
                  </a:lnTo>
                  <a:close/>
                  <a:moveTo>
                    <a:pt x="1199" y="134"/>
                  </a:moveTo>
                  <a:lnTo>
                    <a:pt x="1194" y="120"/>
                  </a:lnTo>
                  <a:lnTo>
                    <a:pt x="1194" y="120"/>
                  </a:lnTo>
                  <a:lnTo>
                    <a:pt x="1215" y="115"/>
                  </a:lnTo>
                  <a:lnTo>
                    <a:pt x="1220" y="126"/>
                  </a:lnTo>
                  <a:lnTo>
                    <a:pt x="1220" y="126"/>
                  </a:lnTo>
                  <a:lnTo>
                    <a:pt x="1199" y="134"/>
                  </a:lnTo>
                  <a:lnTo>
                    <a:pt x="1199" y="134"/>
                  </a:lnTo>
                  <a:close/>
                  <a:moveTo>
                    <a:pt x="2513" y="131"/>
                  </a:moveTo>
                  <a:lnTo>
                    <a:pt x="2513" y="131"/>
                  </a:lnTo>
                  <a:lnTo>
                    <a:pt x="2491" y="123"/>
                  </a:lnTo>
                  <a:lnTo>
                    <a:pt x="2497" y="112"/>
                  </a:lnTo>
                  <a:lnTo>
                    <a:pt x="2497" y="112"/>
                  </a:lnTo>
                  <a:lnTo>
                    <a:pt x="2518" y="118"/>
                  </a:lnTo>
                  <a:lnTo>
                    <a:pt x="2513" y="131"/>
                  </a:lnTo>
                  <a:close/>
                  <a:moveTo>
                    <a:pt x="1239" y="120"/>
                  </a:moveTo>
                  <a:lnTo>
                    <a:pt x="1236" y="107"/>
                  </a:lnTo>
                  <a:lnTo>
                    <a:pt x="1236" y="107"/>
                  </a:lnTo>
                  <a:lnTo>
                    <a:pt x="1255" y="99"/>
                  </a:lnTo>
                  <a:lnTo>
                    <a:pt x="1261" y="112"/>
                  </a:lnTo>
                  <a:lnTo>
                    <a:pt x="1261" y="112"/>
                  </a:lnTo>
                  <a:lnTo>
                    <a:pt x="1239" y="120"/>
                  </a:lnTo>
                  <a:lnTo>
                    <a:pt x="1239" y="120"/>
                  </a:lnTo>
                  <a:close/>
                  <a:moveTo>
                    <a:pt x="2473" y="118"/>
                  </a:moveTo>
                  <a:lnTo>
                    <a:pt x="2473" y="118"/>
                  </a:lnTo>
                  <a:lnTo>
                    <a:pt x="2454" y="109"/>
                  </a:lnTo>
                  <a:lnTo>
                    <a:pt x="2457" y="96"/>
                  </a:lnTo>
                  <a:lnTo>
                    <a:pt x="2457" y="96"/>
                  </a:lnTo>
                  <a:lnTo>
                    <a:pt x="2478" y="104"/>
                  </a:lnTo>
                  <a:lnTo>
                    <a:pt x="2473" y="118"/>
                  </a:lnTo>
                  <a:close/>
                  <a:moveTo>
                    <a:pt x="1279" y="107"/>
                  </a:moveTo>
                  <a:lnTo>
                    <a:pt x="1277" y="93"/>
                  </a:lnTo>
                  <a:lnTo>
                    <a:pt x="1277" y="93"/>
                  </a:lnTo>
                  <a:lnTo>
                    <a:pt x="1295" y="88"/>
                  </a:lnTo>
                  <a:lnTo>
                    <a:pt x="1301" y="99"/>
                  </a:lnTo>
                  <a:lnTo>
                    <a:pt x="1301" y="99"/>
                  </a:lnTo>
                  <a:lnTo>
                    <a:pt x="1279" y="107"/>
                  </a:lnTo>
                  <a:lnTo>
                    <a:pt x="1279" y="107"/>
                  </a:lnTo>
                  <a:close/>
                  <a:moveTo>
                    <a:pt x="2432" y="101"/>
                  </a:moveTo>
                  <a:lnTo>
                    <a:pt x="2432" y="101"/>
                  </a:lnTo>
                  <a:lnTo>
                    <a:pt x="2411" y="96"/>
                  </a:lnTo>
                  <a:lnTo>
                    <a:pt x="2416" y="83"/>
                  </a:lnTo>
                  <a:lnTo>
                    <a:pt x="2416" y="83"/>
                  </a:lnTo>
                  <a:lnTo>
                    <a:pt x="2438" y="91"/>
                  </a:lnTo>
                  <a:lnTo>
                    <a:pt x="2432" y="101"/>
                  </a:lnTo>
                  <a:close/>
                  <a:moveTo>
                    <a:pt x="1320" y="93"/>
                  </a:moveTo>
                  <a:lnTo>
                    <a:pt x="1317" y="80"/>
                  </a:lnTo>
                  <a:lnTo>
                    <a:pt x="1317" y="80"/>
                  </a:lnTo>
                  <a:lnTo>
                    <a:pt x="1338" y="75"/>
                  </a:lnTo>
                  <a:lnTo>
                    <a:pt x="1341" y="88"/>
                  </a:lnTo>
                  <a:lnTo>
                    <a:pt x="1341" y="88"/>
                  </a:lnTo>
                  <a:lnTo>
                    <a:pt x="1320" y="93"/>
                  </a:lnTo>
                  <a:lnTo>
                    <a:pt x="1320" y="93"/>
                  </a:lnTo>
                  <a:close/>
                  <a:moveTo>
                    <a:pt x="2392" y="91"/>
                  </a:moveTo>
                  <a:lnTo>
                    <a:pt x="2392" y="91"/>
                  </a:lnTo>
                  <a:lnTo>
                    <a:pt x="2371" y="83"/>
                  </a:lnTo>
                  <a:lnTo>
                    <a:pt x="2376" y="72"/>
                  </a:lnTo>
                  <a:lnTo>
                    <a:pt x="2376" y="72"/>
                  </a:lnTo>
                  <a:lnTo>
                    <a:pt x="2395" y="77"/>
                  </a:lnTo>
                  <a:lnTo>
                    <a:pt x="2392" y="91"/>
                  </a:lnTo>
                  <a:close/>
                  <a:moveTo>
                    <a:pt x="1362" y="83"/>
                  </a:moveTo>
                  <a:lnTo>
                    <a:pt x="1357" y="69"/>
                  </a:lnTo>
                  <a:lnTo>
                    <a:pt x="1357" y="69"/>
                  </a:lnTo>
                  <a:lnTo>
                    <a:pt x="1379" y="64"/>
                  </a:lnTo>
                  <a:lnTo>
                    <a:pt x="1381" y="77"/>
                  </a:lnTo>
                  <a:lnTo>
                    <a:pt x="1381" y="77"/>
                  </a:lnTo>
                  <a:lnTo>
                    <a:pt x="1362" y="83"/>
                  </a:lnTo>
                  <a:lnTo>
                    <a:pt x="1362" y="83"/>
                  </a:lnTo>
                  <a:close/>
                  <a:moveTo>
                    <a:pt x="2352" y="77"/>
                  </a:moveTo>
                  <a:lnTo>
                    <a:pt x="2352" y="77"/>
                  </a:lnTo>
                  <a:lnTo>
                    <a:pt x="2331" y="72"/>
                  </a:lnTo>
                  <a:lnTo>
                    <a:pt x="2333" y="59"/>
                  </a:lnTo>
                  <a:lnTo>
                    <a:pt x="2333" y="59"/>
                  </a:lnTo>
                  <a:lnTo>
                    <a:pt x="2355" y="67"/>
                  </a:lnTo>
                  <a:lnTo>
                    <a:pt x="2352" y="77"/>
                  </a:lnTo>
                  <a:close/>
                  <a:moveTo>
                    <a:pt x="1403" y="72"/>
                  </a:moveTo>
                  <a:lnTo>
                    <a:pt x="1400" y="59"/>
                  </a:lnTo>
                  <a:lnTo>
                    <a:pt x="1400" y="59"/>
                  </a:lnTo>
                  <a:lnTo>
                    <a:pt x="1421" y="53"/>
                  </a:lnTo>
                  <a:lnTo>
                    <a:pt x="1424" y="67"/>
                  </a:lnTo>
                  <a:lnTo>
                    <a:pt x="1424" y="67"/>
                  </a:lnTo>
                  <a:lnTo>
                    <a:pt x="1403" y="72"/>
                  </a:lnTo>
                  <a:lnTo>
                    <a:pt x="1403" y="72"/>
                  </a:lnTo>
                  <a:close/>
                  <a:moveTo>
                    <a:pt x="2309" y="67"/>
                  </a:moveTo>
                  <a:lnTo>
                    <a:pt x="2309" y="67"/>
                  </a:lnTo>
                  <a:lnTo>
                    <a:pt x="2290" y="61"/>
                  </a:lnTo>
                  <a:lnTo>
                    <a:pt x="2293" y="50"/>
                  </a:lnTo>
                  <a:lnTo>
                    <a:pt x="2293" y="50"/>
                  </a:lnTo>
                  <a:lnTo>
                    <a:pt x="2314" y="53"/>
                  </a:lnTo>
                  <a:lnTo>
                    <a:pt x="2309" y="67"/>
                  </a:lnTo>
                  <a:close/>
                  <a:moveTo>
                    <a:pt x="1446" y="61"/>
                  </a:moveTo>
                  <a:lnTo>
                    <a:pt x="1440" y="48"/>
                  </a:lnTo>
                  <a:lnTo>
                    <a:pt x="1440" y="48"/>
                  </a:lnTo>
                  <a:lnTo>
                    <a:pt x="1462" y="42"/>
                  </a:lnTo>
                  <a:lnTo>
                    <a:pt x="1464" y="56"/>
                  </a:lnTo>
                  <a:lnTo>
                    <a:pt x="1464" y="56"/>
                  </a:lnTo>
                  <a:lnTo>
                    <a:pt x="1446" y="61"/>
                  </a:lnTo>
                  <a:lnTo>
                    <a:pt x="1446" y="61"/>
                  </a:lnTo>
                  <a:close/>
                  <a:moveTo>
                    <a:pt x="2269" y="59"/>
                  </a:moveTo>
                  <a:lnTo>
                    <a:pt x="2269" y="59"/>
                  </a:lnTo>
                  <a:lnTo>
                    <a:pt x="2247" y="53"/>
                  </a:lnTo>
                  <a:lnTo>
                    <a:pt x="2250" y="40"/>
                  </a:lnTo>
                  <a:lnTo>
                    <a:pt x="2250" y="40"/>
                  </a:lnTo>
                  <a:lnTo>
                    <a:pt x="2272" y="45"/>
                  </a:lnTo>
                  <a:lnTo>
                    <a:pt x="2269" y="59"/>
                  </a:lnTo>
                  <a:close/>
                  <a:moveTo>
                    <a:pt x="1486" y="53"/>
                  </a:moveTo>
                  <a:lnTo>
                    <a:pt x="1483" y="40"/>
                  </a:lnTo>
                  <a:lnTo>
                    <a:pt x="1483" y="40"/>
                  </a:lnTo>
                  <a:lnTo>
                    <a:pt x="1505" y="34"/>
                  </a:lnTo>
                  <a:lnTo>
                    <a:pt x="1507" y="48"/>
                  </a:lnTo>
                  <a:lnTo>
                    <a:pt x="1507" y="48"/>
                  </a:lnTo>
                  <a:lnTo>
                    <a:pt x="1486" y="53"/>
                  </a:lnTo>
                  <a:lnTo>
                    <a:pt x="1486" y="53"/>
                  </a:lnTo>
                  <a:close/>
                  <a:moveTo>
                    <a:pt x="2226" y="48"/>
                  </a:moveTo>
                  <a:lnTo>
                    <a:pt x="2226" y="48"/>
                  </a:lnTo>
                  <a:lnTo>
                    <a:pt x="2207" y="45"/>
                  </a:lnTo>
                  <a:lnTo>
                    <a:pt x="2207" y="32"/>
                  </a:lnTo>
                  <a:lnTo>
                    <a:pt x="2207" y="32"/>
                  </a:lnTo>
                  <a:lnTo>
                    <a:pt x="2229" y="34"/>
                  </a:lnTo>
                  <a:lnTo>
                    <a:pt x="2226" y="48"/>
                  </a:lnTo>
                  <a:close/>
                  <a:moveTo>
                    <a:pt x="1529" y="45"/>
                  </a:moveTo>
                  <a:lnTo>
                    <a:pt x="1526" y="32"/>
                  </a:lnTo>
                  <a:lnTo>
                    <a:pt x="1526" y="32"/>
                  </a:lnTo>
                  <a:lnTo>
                    <a:pt x="1547" y="26"/>
                  </a:lnTo>
                  <a:lnTo>
                    <a:pt x="1550" y="40"/>
                  </a:lnTo>
                  <a:lnTo>
                    <a:pt x="1550" y="40"/>
                  </a:lnTo>
                  <a:lnTo>
                    <a:pt x="1529" y="45"/>
                  </a:lnTo>
                  <a:lnTo>
                    <a:pt x="1529" y="45"/>
                  </a:lnTo>
                  <a:close/>
                  <a:moveTo>
                    <a:pt x="2186" y="40"/>
                  </a:moveTo>
                  <a:lnTo>
                    <a:pt x="2186" y="40"/>
                  </a:lnTo>
                  <a:lnTo>
                    <a:pt x="2164" y="37"/>
                  </a:lnTo>
                  <a:lnTo>
                    <a:pt x="2167" y="24"/>
                  </a:lnTo>
                  <a:lnTo>
                    <a:pt x="2167" y="24"/>
                  </a:lnTo>
                  <a:lnTo>
                    <a:pt x="2188" y="29"/>
                  </a:lnTo>
                  <a:lnTo>
                    <a:pt x="2186" y="40"/>
                  </a:lnTo>
                  <a:close/>
                  <a:moveTo>
                    <a:pt x="1569" y="37"/>
                  </a:moveTo>
                  <a:lnTo>
                    <a:pt x="1569" y="24"/>
                  </a:lnTo>
                  <a:lnTo>
                    <a:pt x="1569" y="24"/>
                  </a:lnTo>
                  <a:lnTo>
                    <a:pt x="1590" y="21"/>
                  </a:lnTo>
                  <a:lnTo>
                    <a:pt x="1590" y="34"/>
                  </a:lnTo>
                  <a:lnTo>
                    <a:pt x="1590" y="34"/>
                  </a:lnTo>
                  <a:lnTo>
                    <a:pt x="1569" y="37"/>
                  </a:lnTo>
                  <a:lnTo>
                    <a:pt x="1569" y="37"/>
                  </a:lnTo>
                  <a:close/>
                  <a:moveTo>
                    <a:pt x="2143" y="34"/>
                  </a:moveTo>
                  <a:lnTo>
                    <a:pt x="2143" y="34"/>
                  </a:lnTo>
                  <a:lnTo>
                    <a:pt x="2121" y="32"/>
                  </a:lnTo>
                  <a:lnTo>
                    <a:pt x="2124" y="18"/>
                  </a:lnTo>
                  <a:lnTo>
                    <a:pt x="2124" y="18"/>
                  </a:lnTo>
                  <a:lnTo>
                    <a:pt x="2145" y="21"/>
                  </a:lnTo>
                  <a:lnTo>
                    <a:pt x="2143" y="34"/>
                  </a:lnTo>
                  <a:close/>
                  <a:moveTo>
                    <a:pt x="1612" y="32"/>
                  </a:moveTo>
                  <a:lnTo>
                    <a:pt x="1609" y="18"/>
                  </a:lnTo>
                  <a:lnTo>
                    <a:pt x="1609" y="18"/>
                  </a:lnTo>
                  <a:lnTo>
                    <a:pt x="1631" y="16"/>
                  </a:lnTo>
                  <a:lnTo>
                    <a:pt x="1633" y="29"/>
                  </a:lnTo>
                  <a:lnTo>
                    <a:pt x="1633" y="29"/>
                  </a:lnTo>
                  <a:lnTo>
                    <a:pt x="1612" y="32"/>
                  </a:lnTo>
                  <a:lnTo>
                    <a:pt x="1612" y="32"/>
                  </a:lnTo>
                  <a:close/>
                  <a:moveTo>
                    <a:pt x="2100" y="29"/>
                  </a:moveTo>
                  <a:lnTo>
                    <a:pt x="2100" y="29"/>
                  </a:lnTo>
                  <a:lnTo>
                    <a:pt x="2078" y="26"/>
                  </a:lnTo>
                  <a:lnTo>
                    <a:pt x="2081" y="13"/>
                  </a:lnTo>
                  <a:lnTo>
                    <a:pt x="2081" y="13"/>
                  </a:lnTo>
                  <a:lnTo>
                    <a:pt x="2103" y="16"/>
                  </a:lnTo>
                  <a:lnTo>
                    <a:pt x="2100" y="29"/>
                  </a:lnTo>
                  <a:close/>
                  <a:moveTo>
                    <a:pt x="1655" y="26"/>
                  </a:moveTo>
                  <a:lnTo>
                    <a:pt x="1652" y="13"/>
                  </a:lnTo>
                  <a:lnTo>
                    <a:pt x="1652" y="13"/>
                  </a:lnTo>
                  <a:lnTo>
                    <a:pt x="1674" y="10"/>
                  </a:lnTo>
                  <a:lnTo>
                    <a:pt x="1676" y="24"/>
                  </a:lnTo>
                  <a:lnTo>
                    <a:pt x="1676" y="24"/>
                  </a:lnTo>
                  <a:lnTo>
                    <a:pt x="1655" y="26"/>
                  </a:lnTo>
                  <a:lnTo>
                    <a:pt x="1655" y="26"/>
                  </a:lnTo>
                  <a:close/>
                  <a:moveTo>
                    <a:pt x="2060" y="24"/>
                  </a:moveTo>
                  <a:lnTo>
                    <a:pt x="2060" y="24"/>
                  </a:lnTo>
                  <a:lnTo>
                    <a:pt x="2038" y="21"/>
                  </a:lnTo>
                  <a:lnTo>
                    <a:pt x="2038" y="8"/>
                  </a:lnTo>
                  <a:lnTo>
                    <a:pt x="2038" y="8"/>
                  </a:lnTo>
                  <a:lnTo>
                    <a:pt x="2060" y="10"/>
                  </a:lnTo>
                  <a:lnTo>
                    <a:pt x="2060" y="24"/>
                  </a:lnTo>
                  <a:close/>
                  <a:moveTo>
                    <a:pt x="1698" y="21"/>
                  </a:moveTo>
                  <a:lnTo>
                    <a:pt x="1695" y="8"/>
                  </a:lnTo>
                  <a:lnTo>
                    <a:pt x="1695" y="8"/>
                  </a:lnTo>
                  <a:lnTo>
                    <a:pt x="1716" y="8"/>
                  </a:lnTo>
                  <a:lnTo>
                    <a:pt x="1719" y="21"/>
                  </a:lnTo>
                  <a:lnTo>
                    <a:pt x="1719" y="21"/>
                  </a:lnTo>
                  <a:lnTo>
                    <a:pt x="1698" y="21"/>
                  </a:lnTo>
                  <a:lnTo>
                    <a:pt x="1698" y="21"/>
                  </a:lnTo>
                  <a:close/>
                  <a:moveTo>
                    <a:pt x="2017" y="21"/>
                  </a:moveTo>
                  <a:lnTo>
                    <a:pt x="2017" y="21"/>
                  </a:lnTo>
                  <a:lnTo>
                    <a:pt x="1995" y="18"/>
                  </a:lnTo>
                  <a:lnTo>
                    <a:pt x="1995" y="5"/>
                  </a:lnTo>
                  <a:lnTo>
                    <a:pt x="1995" y="5"/>
                  </a:lnTo>
                  <a:lnTo>
                    <a:pt x="2017" y="8"/>
                  </a:lnTo>
                  <a:lnTo>
                    <a:pt x="2017" y="21"/>
                  </a:lnTo>
                  <a:close/>
                  <a:moveTo>
                    <a:pt x="1741" y="18"/>
                  </a:moveTo>
                  <a:lnTo>
                    <a:pt x="1738" y="5"/>
                  </a:lnTo>
                  <a:lnTo>
                    <a:pt x="1738" y="5"/>
                  </a:lnTo>
                  <a:lnTo>
                    <a:pt x="1759" y="2"/>
                  </a:lnTo>
                  <a:lnTo>
                    <a:pt x="1762" y="16"/>
                  </a:lnTo>
                  <a:lnTo>
                    <a:pt x="1762" y="16"/>
                  </a:lnTo>
                  <a:lnTo>
                    <a:pt x="1741" y="18"/>
                  </a:lnTo>
                  <a:lnTo>
                    <a:pt x="1741" y="18"/>
                  </a:lnTo>
                  <a:close/>
                  <a:moveTo>
                    <a:pt x="1974" y="16"/>
                  </a:moveTo>
                  <a:lnTo>
                    <a:pt x="1974" y="16"/>
                  </a:lnTo>
                  <a:lnTo>
                    <a:pt x="1952" y="16"/>
                  </a:lnTo>
                  <a:lnTo>
                    <a:pt x="1952" y="2"/>
                  </a:lnTo>
                  <a:lnTo>
                    <a:pt x="1952" y="2"/>
                  </a:lnTo>
                  <a:lnTo>
                    <a:pt x="1974" y="2"/>
                  </a:lnTo>
                  <a:lnTo>
                    <a:pt x="1974" y="16"/>
                  </a:lnTo>
                  <a:close/>
                  <a:moveTo>
                    <a:pt x="1781" y="16"/>
                  </a:moveTo>
                  <a:lnTo>
                    <a:pt x="1781" y="2"/>
                  </a:lnTo>
                  <a:lnTo>
                    <a:pt x="1781" y="2"/>
                  </a:lnTo>
                  <a:lnTo>
                    <a:pt x="1802" y="2"/>
                  </a:lnTo>
                  <a:lnTo>
                    <a:pt x="1802" y="16"/>
                  </a:lnTo>
                  <a:lnTo>
                    <a:pt x="1802" y="16"/>
                  </a:lnTo>
                  <a:lnTo>
                    <a:pt x="1781" y="16"/>
                  </a:lnTo>
                  <a:lnTo>
                    <a:pt x="1781" y="16"/>
                  </a:lnTo>
                  <a:close/>
                  <a:moveTo>
                    <a:pt x="1931" y="16"/>
                  </a:moveTo>
                  <a:lnTo>
                    <a:pt x="1931" y="16"/>
                  </a:lnTo>
                  <a:lnTo>
                    <a:pt x="1909" y="13"/>
                  </a:lnTo>
                  <a:lnTo>
                    <a:pt x="1909" y="0"/>
                  </a:lnTo>
                  <a:lnTo>
                    <a:pt x="1909" y="0"/>
                  </a:lnTo>
                  <a:lnTo>
                    <a:pt x="1931" y="2"/>
                  </a:lnTo>
                  <a:lnTo>
                    <a:pt x="1931" y="16"/>
                  </a:lnTo>
                  <a:close/>
                  <a:moveTo>
                    <a:pt x="1824" y="16"/>
                  </a:moveTo>
                  <a:lnTo>
                    <a:pt x="1824" y="2"/>
                  </a:lnTo>
                  <a:lnTo>
                    <a:pt x="1824" y="2"/>
                  </a:lnTo>
                  <a:lnTo>
                    <a:pt x="1845" y="0"/>
                  </a:lnTo>
                  <a:lnTo>
                    <a:pt x="1845" y="13"/>
                  </a:lnTo>
                  <a:lnTo>
                    <a:pt x="1845" y="13"/>
                  </a:lnTo>
                  <a:lnTo>
                    <a:pt x="1824" y="16"/>
                  </a:lnTo>
                  <a:lnTo>
                    <a:pt x="1824" y="16"/>
                  </a:lnTo>
                  <a:close/>
                  <a:moveTo>
                    <a:pt x="1888" y="13"/>
                  </a:moveTo>
                  <a:lnTo>
                    <a:pt x="1888" y="13"/>
                  </a:lnTo>
                  <a:lnTo>
                    <a:pt x="1869" y="13"/>
                  </a:lnTo>
                  <a:lnTo>
                    <a:pt x="1867" y="0"/>
                  </a:lnTo>
                  <a:lnTo>
                    <a:pt x="1869" y="0"/>
                  </a:lnTo>
                  <a:lnTo>
                    <a:pt x="1869" y="0"/>
                  </a:lnTo>
                  <a:lnTo>
                    <a:pt x="1888" y="0"/>
                  </a:lnTo>
                  <a:lnTo>
                    <a:pt x="1888" y="13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59"/>
            <p:cNvSpPr/>
            <p:nvPr/>
          </p:nvSpPr>
          <p:spPr bwMode="auto">
            <a:xfrm>
              <a:off x="8435820" y="2357447"/>
              <a:ext cx="25399" cy="25399"/>
            </a:xfrm>
            <a:custGeom>
              <a:avLst/>
              <a:gdLst>
                <a:gd name="T0" fmla="*/ 5 w 16"/>
                <a:gd name="T1" fmla="*/ 16 h 16"/>
                <a:gd name="T2" fmla="*/ 0 w 16"/>
                <a:gd name="T3" fmla="*/ 5 h 16"/>
                <a:gd name="T4" fmla="*/ 13 w 16"/>
                <a:gd name="T5" fmla="*/ 0 h 16"/>
                <a:gd name="T6" fmla="*/ 16 w 16"/>
                <a:gd name="T7" fmla="*/ 10 h 16"/>
                <a:gd name="T8" fmla="*/ 5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5" y="16"/>
                  </a:moveTo>
                  <a:lnTo>
                    <a:pt x="0" y="5"/>
                  </a:lnTo>
                  <a:lnTo>
                    <a:pt x="13" y="0"/>
                  </a:lnTo>
                  <a:lnTo>
                    <a:pt x="16" y="1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360"/>
            <p:cNvSpPr>
              <a:spLocks noChangeArrowheads="1"/>
            </p:cNvSpPr>
            <p:nvPr/>
          </p:nvSpPr>
          <p:spPr bwMode="auto">
            <a:xfrm>
              <a:off x="5805332" y="1309697"/>
              <a:ext cx="15876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61"/>
            <p:cNvSpPr>
              <a:spLocks noEditPoints="1"/>
            </p:cNvSpPr>
            <p:nvPr/>
          </p:nvSpPr>
          <p:spPr bwMode="auto">
            <a:xfrm>
              <a:off x="5795806" y="1314460"/>
              <a:ext cx="2430463" cy="4822825"/>
            </a:xfrm>
            <a:custGeom>
              <a:avLst/>
              <a:gdLst>
                <a:gd name="T0" fmla="*/ 67 w 1531"/>
                <a:gd name="T1" fmla="*/ 3033 h 3038"/>
                <a:gd name="T2" fmla="*/ 150 w 1531"/>
                <a:gd name="T3" fmla="*/ 3011 h 3038"/>
                <a:gd name="T4" fmla="*/ 215 w 1531"/>
                <a:gd name="T5" fmla="*/ 3003 h 3038"/>
                <a:gd name="T6" fmla="*/ 258 w 1531"/>
                <a:gd name="T7" fmla="*/ 3009 h 3038"/>
                <a:gd name="T8" fmla="*/ 365 w 1531"/>
                <a:gd name="T9" fmla="*/ 2987 h 3038"/>
                <a:gd name="T10" fmla="*/ 443 w 1531"/>
                <a:gd name="T11" fmla="*/ 2952 h 3038"/>
                <a:gd name="T12" fmla="*/ 504 w 1531"/>
                <a:gd name="T13" fmla="*/ 2933 h 3038"/>
                <a:gd name="T14" fmla="*/ 550 w 1531"/>
                <a:gd name="T15" fmla="*/ 2933 h 3038"/>
                <a:gd name="T16" fmla="*/ 649 w 1531"/>
                <a:gd name="T17" fmla="*/ 2893 h 3038"/>
                <a:gd name="T18" fmla="*/ 722 w 1531"/>
                <a:gd name="T19" fmla="*/ 2845 h 3038"/>
                <a:gd name="T20" fmla="*/ 778 w 1531"/>
                <a:gd name="T21" fmla="*/ 2815 h 3038"/>
                <a:gd name="T22" fmla="*/ 824 w 1531"/>
                <a:gd name="T23" fmla="*/ 2805 h 3038"/>
                <a:gd name="T24" fmla="*/ 912 w 1531"/>
                <a:gd name="T25" fmla="*/ 2746 h 3038"/>
                <a:gd name="T26" fmla="*/ 974 w 1531"/>
                <a:gd name="T27" fmla="*/ 2684 h 3038"/>
                <a:gd name="T28" fmla="*/ 1025 w 1531"/>
                <a:gd name="T29" fmla="*/ 2644 h 3038"/>
                <a:gd name="T30" fmla="*/ 1065 w 1531"/>
                <a:gd name="T31" fmla="*/ 2625 h 3038"/>
                <a:gd name="T32" fmla="*/ 1140 w 1531"/>
                <a:gd name="T33" fmla="*/ 2547 h 3038"/>
                <a:gd name="T34" fmla="*/ 1186 w 1531"/>
                <a:gd name="T35" fmla="*/ 2475 h 3038"/>
                <a:gd name="T36" fmla="*/ 1226 w 1531"/>
                <a:gd name="T37" fmla="*/ 2424 h 3038"/>
                <a:gd name="T38" fmla="*/ 1263 w 1531"/>
                <a:gd name="T39" fmla="*/ 2397 h 3038"/>
                <a:gd name="T40" fmla="*/ 1320 w 1531"/>
                <a:gd name="T41" fmla="*/ 2306 h 3038"/>
                <a:gd name="T42" fmla="*/ 1349 w 1531"/>
                <a:gd name="T43" fmla="*/ 2225 h 3038"/>
                <a:gd name="T44" fmla="*/ 1379 w 1531"/>
                <a:gd name="T45" fmla="*/ 2166 h 3038"/>
                <a:gd name="T46" fmla="*/ 1408 w 1531"/>
                <a:gd name="T47" fmla="*/ 2134 h 3038"/>
                <a:gd name="T48" fmla="*/ 1446 w 1531"/>
                <a:gd name="T49" fmla="*/ 2032 h 3038"/>
                <a:gd name="T50" fmla="*/ 1459 w 1531"/>
                <a:gd name="T51" fmla="*/ 1947 h 3038"/>
                <a:gd name="T52" fmla="*/ 1475 w 1531"/>
                <a:gd name="T53" fmla="*/ 1885 h 3038"/>
                <a:gd name="T54" fmla="*/ 1497 w 1531"/>
                <a:gd name="T55" fmla="*/ 1847 h 3038"/>
                <a:gd name="T56" fmla="*/ 1515 w 1531"/>
                <a:gd name="T57" fmla="*/ 1740 h 3038"/>
                <a:gd name="T58" fmla="*/ 1513 w 1531"/>
                <a:gd name="T59" fmla="*/ 1654 h 3038"/>
                <a:gd name="T60" fmla="*/ 1515 w 1531"/>
                <a:gd name="T61" fmla="*/ 1590 h 3038"/>
                <a:gd name="T62" fmla="*/ 1529 w 1531"/>
                <a:gd name="T63" fmla="*/ 1547 h 3038"/>
                <a:gd name="T64" fmla="*/ 1515 w 1531"/>
                <a:gd name="T65" fmla="*/ 1461 h 3038"/>
                <a:gd name="T66" fmla="*/ 1510 w 1531"/>
                <a:gd name="T67" fmla="*/ 1375 h 3038"/>
                <a:gd name="T68" fmla="*/ 1499 w 1531"/>
                <a:gd name="T69" fmla="*/ 1292 h 3038"/>
                <a:gd name="T70" fmla="*/ 1486 w 1531"/>
                <a:gd name="T71" fmla="*/ 1206 h 3038"/>
                <a:gd name="T72" fmla="*/ 1464 w 1531"/>
                <a:gd name="T73" fmla="*/ 1123 h 3038"/>
                <a:gd name="T74" fmla="*/ 1443 w 1531"/>
                <a:gd name="T75" fmla="*/ 1040 h 3038"/>
                <a:gd name="T76" fmla="*/ 1413 w 1531"/>
                <a:gd name="T77" fmla="*/ 960 h 3038"/>
                <a:gd name="T78" fmla="*/ 1381 w 1531"/>
                <a:gd name="T79" fmla="*/ 882 h 3038"/>
                <a:gd name="T80" fmla="*/ 1344 w 1531"/>
                <a:gd name="T81" fmla="*/ 804 h 3038"/>
                <a:gd name="T82" fmla="*/ 1304 w 1531"/>
                <a:gd name="T83" fmla="*/ 729 h 3038"/>
                <a:gd name="T84" fmla="*/ 1255 w 1531"/>
                <a:gd name="T85" fmla="*/ 657 h 3038"/>
                <a:gd name="T86" fmla="*/ 1207 w 1531"/>
                <a:gd name="T87" fmla="*/ 587 h 3038"/>
                <a:gd name="T88" fmla="*/ 1153 w 1531"/>
                <a:gd name="T89" fmla="*/ 520 h 3038"/>
                <a:gd name="T90" fmla="*/ 1094 w 1531"/>
                <a:gd name="T91" fmla="*/ 458 h 3038"/>
                <a:gd name="T92" fmla="*/ 1033 w 1531"/>
                <a:gd name="T93" fmla="*/ 399 h 3038"/>
                <a:gd name="T94" fmla="*/ 968 w 1531"/>
                <a:gd name="T95" fmla="*/ 343 h 3038"/>
                <a:gd name="T96" fmla="*/ 899 w 1531"/>
                <a:gd name="T97" fmla="*/ 292 h 3038"/>
                <a:gd name="T98" fmla="*/ 829 w 1531"/>
                <a:gd name="T99" fmla="*/ 244 h 3038"/>
                <a:gd name="T100" fmla="*/ 754 w 1531"/>
                <a:gd name="T101" fmla="*/ 201 h 3038"/>
                <a:gd name="T102" fmla="*/ 679 w 1531"/>
                <a:gd name="T103" fmla="*/ 163 h 3038"/>
                <a:gd name="T104" fmla="*/ 601 w 1531"/>
                <a:gd name="T105" fmla="*/ 128 h 3038"/>
                <a:gd name="T106" fmla="*/ 521 w 1531"/>
                <a:gd name="T107" fmla="*/ 99 h 3038"/>
                <a:gd name="T108" fmla="*/ 437 w 1531"/>
                <a:gd name="T109" fmla="*/ 75 h 3038"/>
                <a:gd name="T110" fmla="*/ 354 w 1531"/>
                <a:gd name="T111" fmla="*/ 53 h 3038"/>
                <a:gd name="T112" fmla="*/ 271 w 1531"/>
                <a:gd name="T113" fmla="*/ 37 h 3038"/>
                <a:gd name="T114" fmla="*/ 188 w 1531"/>
                <a:gd name="T115" fmla="*/ 24 h 3038"/>
                <a:gd name="T116" fmla="*/ 102 w 1531"/>
                <a:gd name="T117" fmla="*/ 16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1" h="3038">
                  <a:moveTo>
                    <a:pt x="3" y="3038"/>
                  </a:moveTo>
                  <a:lnTo>
                    <a:pt x="0" y="3025"/>
                  </a:lnTo>
                  <a:lnTo>
                    <a:pt x="0" y="3025"/>
                  </a:lnTo>
                  <a:lnTo>
                    <a:pt x="22" y="3025"/>
                  </a:lnTo>
                  <a:lnTo>
                    <a:pt x="24" y="3038"/>
                  </a:lnTo>
                  <a:lnTo>
                    <a:pt x="24" y="3038"/>
                  </a:lnTo>
                  <a:lnTo>
                    <a:pt x="3" y="3038"/>
                  </a:lnTo>
                  <a:lnTo>
                    <a:pt x="3" y="3038"/>
                  </a:lnTo>
                  <a:close/>
                  <a:moveTo>
                    <a:pt x="46" y="3035"/>
                  </a:moveTo>
                  <a:lnTo>
                    <a:pt x="43" y="3022"/>
                  </a:lnTo>
                  <a:lnTo>
                    <a:pt x="43" y="3022"/>
                  </a:lnTo>
                  <a:lnTo>
                    <a:pt x="65" y="3019"/>
                  </a:lnTo>
                  <a:lnTo>
                    <a:pt x="67" y="3033"/>
                  </a:lnTo>
                  <a:lnTo>
                    <a:pt x="67" y="3033"/>
                  </a:lnTo>
                  <a:lnTo>
                    <a:pt x="46" y="3035"/>
                  </a:lnTo>
                  <a:lnTo>
                    <a:pt x="46" y="3035"/>
                  </a:lnTo>
                  <a:close/>
                  <a:moveTo>
                    <a:pt x="89" y="3033"/>
                  </a:moveTo>
                  <a:lnTo>
                    <a:pt x="86" y="3019"/>
                  </a:lnTo>
                  <a:lnTo>
                    <a:pt x="86" y="3019"/>
                  </a:lnTo>
                  <a:lnTo>
                    <a:pt x="108" y="3017"/>
                  </a:lnTo>
                  <a:lnTo>
                    <a:pt x="110" y="3030"/>
                  </a:lnTo>
                  <a:lnTo>
                    <a:pt x="110" y="3030"/>
                  </a:lnTo>
                  <a:lnTo>
                    <a:pt x="89" y="3033"/>
                  </a:lnTo>
                  <a:lnTo>
                    <a:pt x="89" y="3033"/>
                  </a:lnTo>
                  <a:close/>
                  <a:moveTo>
                    <a:pt x="132" y="3027"/>
                  </a:moveTo>
                  <a:lnTo>
                    <a:pt x="129" y="3014"/>
                  </a:lnTo>
                  <a:lnTo>
                    <a:pt x="129" y="3014"/>
                  </a:lnTo>
                  <a:lnTo>
                    <a:pt x="150" y="3011"/>
                  </a:lnTo>
                  <a:lnTo>
                    <a:pt x="153" y="3025"/>
                  </a:lnTo>
                  <a:lnTo>
                    <a:pt x="153" y="3025"/>
                  </a:lnTo>
                  <a:lnTo>
                    <a:pt x="132" y="3027"/>
                  </a:lnTo>
                  <a:lnTo>
                    <a:pt x="132" y="3027"/>
                  </a:lnTo>
                  <a:close/>
                  <a:moveTo>
                    <a:pt x="175" y="3022"/>
                  </a:moveTo>
                  <a:lnTo>
                    <a:pt x="172" y="3009"/>
                  </a:lnTo>
                  <a:lnTo>
                    <a:pt x="172" y="3009"/>
                  </a:lnTo>
                  <a:lnTo>
                    <a:pt x="193" y="3006"/>
                  </a:lnTo>
                  <a:lnTo>
                    <a:pt x="196" y="3019"/>
                  </a:lnTo>
                  <a:lnTo>
                    <a:pt x="196" y="3019"/>
                  </a:lnTo>
                  <a:lnTo>
                    <a:pt x="175" y="3022"/>
                  </a:lnTo>
                  <a:lnTo>
                    <a:pt x="175" y="3022"/>
                  </a:lnTo>
                  <a:close/>
                  <a:moveTo>
                    <a:pt x="215" y="3017"/>
                  </a:moveTo>
                  <a:lnTo>
                    <a:pt x="215" y="3003"/>
                  </a:lnTo>
                  <a:lnTo>
                    <a:pt x="215" y="3003"/>
                  </a:lnTo>
                  <a:lnTo>
                    <a:pt x="236" y="3000"/>
                  </a:lnTo>
                  <a:lnTo>
                    <a:pt x="236" y="3014"/>
                  </a:lnTo>
                  <a:lnTo>
                    <a:pt x="236" y="3014"/>
                  </a:lnTo>
                  <a:lnTo>
                    <a:pt x="215" y="3017"/>
                  </a:lnTo>
                  <a:lnTo>
                    <a:pt x="215" y="3017"/>
                  </a:lnTo>
                  <a:close/>
                  <a:moveTo>
                    <a:pt x="258" y="3009"/>
                  </a:moveTo>
                  <a:lnTo>
                    <a:pt x="255" y="2995"/>
                  </a:lnTo>
                  <a:lnTo>
                    <a:pt x="255" y="2995"/>
                  </a:lnTo>
                  <a:lnTo>
                    <a:pt x="276" y="2992"/>
                  </a:lnTo>
                  <a:lnTo>
                    <a:pt x="279" y="3006"/>
                  </a:lnTo>
                  <a:lnTo>
                    <a:pt x="279" y="3006"/>
                  </a:lnTo>
                  <a:lnTo>
                    <a:pt x="258" y="3009"/>
                  </a:lnTo>
                  <a:lnTo>
                    <a:pt x="258" y="3009"/>
                  </a:lnTo>
                  <a:close/>
                  <a:moveTo>
                    <a:pt x="301" y="3000"/>
                  </a:moveTo>
                  <a:lnTo>
                    <a:pt x="298" y="2987"/>
                  </a:lnTo>
                  <a:lnTo>
                    <a:pt x="298" y="2987"/>
                  </a:lnTo>
                  <a:lnTo>
                    <a:pt x="319" y="2984"/>
                  </a:lnTo>
                  <a:lnTo>
                    <a:pt x="322" y="2998"/>
                  </a:lnTo>
                  <a:lnTo>
                    <a:pt x="322" y="2998"/>
                  </a:lnTo>
                  <a:lnTo>
                    <a:pt x="301" y="3000"/>
                  </a:lnTo>
                  <a:lnTo>
                    <a:pt x="301" y="3000"/>
                  </a:lnTo>
                  <a:close/>
                  <a:moveTo>
                    <a:pt x="344" y="2992"/>
                  </a:moveTo>
                  <a:lnTo>
                    <a:pt x="341" y="2979"/>
                  </a:lnTo>
                  <a:lnTo>
                    <a:pt x="341" y="2979"/>
                  </a:lnTo>
                  <a:lnTo>
                    <a:pt x="360" y="2974"/>
                  </a:lnTo>
                  <a:lnTo>
                    <a:pt x="365" y="2987"/>
                  </a:lnTo>
                  <a:lnTo>
                    <a:pt x="365" y="2987"/>
                  </a:lnTo>
                  <a:lnTo>
                    <a:pt x="344" y="2992"/>
                  </a:lnTo>
                  <a:lnTo>
                    <a:pt x="344" y="2992"/>
                  </a:lnTo>
                  <a:close/>
                  <a:moveTo>
                    <a:pt x="384" y="2982"/>
                  </a:moveTo>
                  <a:lnTo>
                    <a:pt x="381" y="2968"/>
                  </a:lnTo>
                  <a:lnTo>
                    <a:pt x="381" y="2968"/>
                  </a:lnTo>
                  <a:lnTo>
                    <a:pt x="403" y="2963"/>
                  </a:lnTo>
                  <a:lnTo>
                    <a:pt x="405" y="2976"/>
                  </a:lnTo>
                  <a:lnTo>
                    <a:pt x="405" y="2976"/>
                  </a:lnTo>
                  <a:lnTo>
                    <a:pt x="384" y="2982"/>
                  </a:lnTo>
                  <a:lnTo>
                    <a:pt x="384" y="2982"/>
                  </a:lnTo>
                  <a:close/>
                  <a:moveTo>
                    <a:pt x="427" y="2971"/>
                  </a:moveTo>
                  <a:lnTo>
                    <a:pt x="424" y="2958"/>
                  </a:lnTo>
                  <a:lnTo>
                    <a:pt x="424" y="2958"/>
                  </a:lnTo>
                  <a:lnTo>
                    <a:pt x="443" y="2952"/>
                  </a:lnTo>
                  <a:lnTo>
                    <a:pt x="448" y="2966"/>
                  </a:lnTo>
                  <a:lnTo>
                    <a:pt x="448" y="2966"/>
                  </a:lnTo>
                  <a:lnTo>
                    <a:pt x="427" y="2971"/>
                  </a:lnTo>
                  <a:lnTo>
                    <a:pt x="427" y="2971"/>
                  </a:lnTo>
                  <a:close/>
                  <a:moveTo>
                    <a:pt x="467" y="2960"/>
                  </a:moveTo>
                  <a:lnTo>
                    <a:pt x="464" y="2947"/>
                  </a:lnTo>
                  <a:lnTo>
                    <a:pt x="464" y="2947"/>
                  </a:lnTo>
                  <a:lnTo>
                    <a:pt x="486" y="2941"/>
                  </a:lnTo>
                  <a:lnTo>
                    <a:pt x="488" y="2952"/>
                  </a:lnTo>
                  <a:lnTo>
                    <a:pt x="488" y="2952"/>
                  </a:lnTo>
                  <a:lnTo>
                    <a:pt x="467" y="2960"/>
                  </a:lnTo>
                  <a:lnTo>
                    <a:pt x="467" y="2960"/>
                  </a:lnTo>
                  <a:close/>
                  <a:moveTo>
                    <a:pt x="510" y="2947"/>
                  </a:moveTo>
                  <a:lnTo>
                    <a:pt x="504" y="2933"/>
                  </a:lnTo>
                  <a:lnTo>
                    <a:pt x="504" y="2933"/>
                  </a:lnTo>
                  <a:lnTo>
                    <a:pt x="526" y="2928"/>
                  </a:lnTo>
                  <a:lnTo>
                    <a:pt x="529" y="2939"/>
                  </a:lnTo>
                  <a:lnTo>
                    <a:pt x="529" y="2939"/>
                  </a:lnTo>
                  <a:lnTo>
                    <a:pt x="510" y="2947"/>
                  </a:lnTo>
                  <a:lnTo>
                    <a:pt x="510" y="2947"/>
                  </a:lnTo>
                  <a:close/>
                  <a:moveTo>
                    <a:pt x="550" y="2933"/>
                  </a:moveTo>
                  <a:lnTo>
                    <a:pt x="545" y="2920"/>
                  </a:lnTo>
                  <a:lnTo>
                    <a:pt x="545" y="2920"/>
                  </a:lnTo>
                  <a:lnTo>
                    <a:pt x="566" y="2912"/>
                  </a:lnTo>
                  <a:lnTo>
                    <a:pt x="571" y="2925"/>
                  </a:lnTo>
                  <a:lnTo>
                    <a:pt x="571" y="2925"/>
                  </a:lnTo>
                  <a:lnTo>
                    <a:pt x="550" y="2933"/>
                  </a:lnTo>
                  <a:lnTo>
                    <a:pt x="550" y="2933"/>
                  </a:lnTo>
                  <a:close/>
                  <a:moveTo>
                    <a:pt x="590" y="2917"/>
                  </a:moveTo>
                  <a:lnTo>
                    <a:pt x="585" y="2904"/>
                  </a:lnTo>
                  <a:lnTo>
                    <a:pt x="585" y="2904"/>
                  </a:lnTo>
                  <a:lnTo>
                    <a:pt x="606" y="2896"/>
                  </a:lnTo>
                  <a:lnTo>
                    <a:pt x="609" y="2909"/>
                  </a:lnTo>
                  <a:lnTo>
                    <a:pt x="609" y="2909"/>
                  </a:lnTo>
                  <a:lnTo>
                    <a:pt x="590" y="2917"/>
                  </a:lnTo>
                  <a:lnTo>
                    <a:pt x="590" y="2917"/>
                  </a:lnTo>
                  <a:close/>
                  <a:moveTo>
                    <a:pt x="630" y="2901"/>
                  </a:moveTo>
                  <a:lnTo>
                    <a:pt x="625" y="2888"/>
                  </a:lnTo>
                  <a:lnTo>
                    <a:pt x="625" y="2888"/>
                  </a:lnTo>
                  <a:lnTo>
                    <a:pt x="644" y="2880"/>
                  </a:lnTo>
                  <a:lnTo>
                    <a:pt x="649" y="2893"/>
                  </a:lnTo>
                  <a:lnTo>
                    <a:pt x="649" y="2893"/>
                  </a:lnTo>
                  <a:lnTo>
                    <a:pt x="630" y="2901"/>
                  </a:lnTo>
                  <a:lnTo>
                    <a:pt x="630" y="2901"/>
                  </a:lnTo>
                  <a:close/>
                  <a:moveTo>
                    <a:pt x="671" y="2885"/>
                  </a:moveTo>
                  <a:lnTo>
                    <a:pt x="665" y="2872"/>
                  </a:lnTo>
                  <a:lnTo>
                    <a:pt x="665" y="2872"/>
                  </a:lnTo>
                  <a:lnTo>
                    <a:pt x="684" y="2864"/>
                  </a:lnTo>
                  <a:lnTo>
                    <a:pt x="689" y="2874"/>
                  </a:lnTo>
                  <a:lnTo>
                    <a:pt x="689" y="2874"/>
                  </a:lnTo>
                  <a:lnTo>
                    <a:pt x="671" y="2885"/>
                  </a:lnTo>
                  <a:lnTo>
                    <a:pt x="671" y="2885"/>
                  </a:lnTo>
                  <a:close/>
                  <a:moveTo>
                    <a:pt x="708" y="2866"/>
                  </a:moveTo>
                  <a:lnTo>
                    <a:pt x="703" y="2853"/>
                  </a:lnTo>
                  <a:lnTo>
                    <a:pt x="703" y="2853"/>
                  </a:lnTo>
                  <a:lnTo>
                    <a:pt x="722" y="2845"/>
                  </a:lnTo>
                  <a:lnTo>
                    <a:pt x="727" y="2856"/>
                  </a:lnTo>
                  <a:lnTo>
                    <a:pt x="727" y="2856"/>
                  </a:lnTo>
                  <a:lnTo>
                    <a:pt x="708" y="2866"/>
                  </a:lnTo>
                  <a:lnTo>
                    <a:pt x="708" y="2866"/>
                  </a:lnTo>
                  <a:close/>
                  <a:moveTo>
                    <a:pt x="748" y="2848"/>
                  </a:moveTo>
                  <a:lnTo>
                    <a:pt x="740" y="2834"/>
                  </a:lnTo>
                  <a:lnTo>
                    <a:pt x="740" y="2834"/>
                  </a:lnTo>
                  <a:lnTo>
                    <a:pt x="759" y="2823"/>
                  </a:lnTo>
                  <a:lnTo>
                    <a:pt x="767" y="2837"/>
                  </a:lnTo>
                  <a:lnTo>
                    <a:pt x="767" y="2837"/>
                  </a:lnTo>
                  <a:lnTo>
                    <a:pt x="748" y="2848"/>
                  </a:lnTo>
                  <a:lnTo>
                    <a:pt x="748" y="2848"/>
                  </a:lnTo>
                  <a:close/>
                  <a:moveTo>
                    <a:pt x="786" y="2826"/>
                  </a:moveTo>
                  <a:lnTo>
                    <a:pt x="778" y="2815"/>
                  </a:lnTo>
                  <a:lnTo>
                    <a:pt x="778" y="2815"/>
                  </a:lnTo>
                  <a:lnTo>
                    <a:pt x="797" y="2805"/>
                  </a:lnTo>
                  <a:lnTo>
                    <a:pt x="805" y="2815"/>
                  </a:lnTo>
                  <a:lnTo>
                    <a:pt x="805" y="2815"/>
                  </a:lnTo>
                  <a:lnTo>
                    <a:pt x="786" y="2826"/>
                  </a:lnTo>
                  <a:lnTo>
                    <a:pt x="786" y="2826"/>
                  </a:lnTo>
                  <a:close/>
                  <a:moveTo>
                    <a:pt x="824" y="2805"/>
                  </a:moveTo>
                  <a:lnTo>
                    <a:pt x="815" y="2794"/>
                  </a:lnTo>
                  <a:lnTo>
                    <a:pt x="815" y="2794"/>
                  </a:lnTo>
                  <a:lnTo>
                    <a:pt x="834" y="2781"/>
                  </a:lnTo>
                  <a:lnTo>
                    <a:pt x="842" y="2794"/>
                  </a:lnTo>
                  <a:lnTo>
                    <a:pt x="842" y="2794"/>
                  </a:lnTo>
                  <a:lnTo>
                    <a:pt x="824" y="2805"/>
                  </a:lnTo>
                  <a:lnTo>
                    <a:pt x="824" y="2805"/>
                  </a:lnTo>
                  <a:close/>
                  <a:moveTo>
                    <a:pt x="858" y="2781"/>
                  </a:moveTo>
                  <a:lnTo>
                    <a:pt x="853" y="2770"/>
                  </a:lnTo>
                  <a:lnTo>
                    <a:pt x="853" y="2770"/>
                  </a:lnTo>
                  <a:lnTo>
                    <a:pt x="869" y="2759"/>
                  </a:lnTo>
                  <a:lnTo>
                    <a:pt x="877" y="2770"/>
                  </a:lnTo>
                  <a:lnTo>
                    <a:pt x="877" y="2770"/>
                  </a:lnTo>
                  <a:lnTo>
                    <a:pt x="858" y="2781"/>
                  </a:lnTo>
                  <a:lnTo>
                    <a:pt x="858" y="2781"/>
                  </a:lnTo>
                  <a:close/>
                  <a:moveTo>
                    <a:pt x="896" y="2759"/>
                  </a:moveTo>
                  <a:lnTo>
                    <a:pt x="888" y="2748"/>
                  </a:lnTo>
                  <a:lnTo>
                    <a:pt x="888" y="2748"/>
                  </a:lnTo>
                  <a:lnTo>
                    <a:pt x="907" y="2735"/>
                  </a:lnTo>
                  <a:lnTo>
                    <a:pt x="912" y="2746"/>
                  </a:lnTo>
                  <a:lnTo>
                    <a:pt x="912" y="2746"/>
                  </a:lnTo>
                  <a:lnTo>
                    <a:pt x="896" y="2759"/>
                  </a:lnTo>
                  <a:lnTo>
                    <a:pt x="896" y="2759"/>
                  </a:lnTo>
                  <a:close/>
                  <a:moveTo>
                    <a:pt x="931" y="2732"/>
                  </a:moveTo>
                  <a:lnTo>
                    <a:pt x="923" y="2722"/>
                  </a:lnTo>
                  <a:lnTo>
                    <a:pt x="923" y="2722"/>
                  </a:lnTo>
                  <a:lnTo>
                    <a:pt x="942" y="2711"/>
                  </a:lnTo>
                  <a:lnTo>
                    <a:pt x="947" y="2722"/>
                  </a:lnTo>
                  <a:lnTo>
                    <a:pt x="947" y="2722"/>
                  </a:lnTo>
                  <a:lnTo>
                    <a:pt x="931" y="2732"/>
                  </a:lnTo>
                  <a:lnTo>
                    <a:pt x="931" y="2732"/>
                  </a:lnTo>
                  <a:close/>
                  <a:moveTo>
                    <a:pt x="966" y="2708"/>
                  </a:moveTo>
                  <a:lnTo>
                    <a:pt x="958" y="2697"/>
                  </a:lnTo>
                  <a:lnTo>
                    <a:pt x="958" y="2697"/>
                  </a:lnTo>
                  <a:lnTo>
                    <a:pt x="974" y="2684"/>
                  </a:lnTo>
                  <a:lnTo>
                    <a:pt x="982" y="2695"/>
                  </a:lnTo>
                  <a:lnTo>
                    <a:pt x="982" y="2695"/>
                  </a:lnTo>
                  <a:lnTo>
                    <a:pt x="966" y="2708"/>
                  </a:lnTo>
                  <a:lnTo>
                    <a:pt x="966" y="2708"/>
                  </a:lnTo>
                  <a:close/>
                  <a:moveTo>
                    <a:pt x="1001" y="2681"/>
                  </a:moveTo>
                  <a:lnTo>
                    <a:pt x="990" y="2671"/>
                  </a:lnTo>
                  <a:lnTo>
                    <a:pt x="990" y="2671"/>
                  </a:lnTo>
                  <a:lnTo>
                    <a:pt x="1006" y="2657"/>
                  </a:lnTo>
                  <a:lnTo>
                    <a:pt x="1017" y="2668"/>
                  </a:lnTo>
                  <a:lnTo>
                    <a:pt x="1017" y="2668"/>
                  </a:lnTo>
                  <a:lnTo>
                    <a:pt x="1001" y="2681"/>
                  </a:lnTo>
                  <a:lnTo>
                    <a:pt x="1001" y="2681"/>
                  </a:lnTo>
                  <a:close/>
                  <a:moveTo>
                    <a:pt x="1033" y="2652"/>
                  </a:moveTo>
                  <a:lnTo>
                    <a:pt x="1025" y="2644"/>
                  </a:lnTo>
                  <a:lnTo>
                    <a:pt x="1025" y="2644"/>
                  </a:lnTo>
                  <a:lnTo>
                    <a:pt x="1038" y="2628"/>
                  </a:lnTo>
                  <a:lnTo>
                    <a:pt x="1049" y="2638"/>
                  </a:lnTo>
                  <a:lnTo>
                    <a:pt x="1049" y="2638"/>
                  </a:lnTo>
                  <a:lnTo>
                    <a:pt x="1033" y="2652"/>
                  </a:lnTo>
                  <a:lnTo>
                    <a:pt x="1033" y="2652"/>
                  </a:lnTo>
                  <a:close/>
                  <a:moveTo>
                    <a:pt x="1065" y="2625"/>
                  </a:moveTo>
                  <a:lnTo>
                    <a:pt x="1054" y="2614"/>
                  </a:lnTo>
                  <a:lnTo>
                    <a:pt x="1054" y="2614"/>
                  </a:lnTo>
                  <a:lnTo>
                    <a:pt x="1070" y="2601"/>
                  </a:lnTo>
                  <a:lnTo>
                    <a:pt x="1081" y="2609"/>
                  </a:lnTo>
                  <a:lnTo>
                    <a:pt x="1081" y="2609"/>
                  </a:lnTo>
                  <a:lnTo>
                    <a:pt x="1065" y="2625"/>
                  </a:lnTo>
                  <a:lnTo>
                    <a:pt x="1065" y="2625"/>
                  </a:lnTo>
                  <a:close/>
                  <a:moveTo>
                    <a:pt x="1094" y="2596"/>
                  </a:moveTo>
                  <a:lnTo>
                    <a:pt x="1086" y="2585"/>
                  </a:lnTo>
                  <a:lnTo>
                    <a:pt x="1086" y="2585"/>
                  </a:lnTo>
                  <a:lnTo>
                    <a:pt x="1102" y="2569"/>
                  </a:lnTo>
                  <a:lnTo>
                    <a:pt x="1110" y="2579"/>
                  </a:lnTo>
                  <a:lnTo>
                    <a:pt x="1110" y="2579"/>
                  </a:lnTo>
                  <a:lnTo>
                    <a:pt x="1094" y="2596"/>
                  </a:lnTo>
                  <a:lnTo>
                    <a:pt x="1094" y="2596"/>
                  </a:lnTo>
                  <a:close/>
                  <a:moveTo>
                    <a:pt x="1127" y="2563"/>
                  </a:moveTo>
                  <a:lnTo>
                    <a:pt x="1116" y="2555"/>
                  </a:lnTo>
                  <a:lnTo>
                    <a:pt x="1116" y="2555"/>
                  </a:lnTo>
                  <a:lnTo>
                    <a:pt x="1132" y="2539"/>
                  </a:lnTo>
                  <a:lnTo>
                    <a:pt x="1140" y="2547"/>
                  </a:lnTo>
                  <a:lnTo>
                    <a:pt x="1140" y="2547"/>
                  </a:lnTo>
                  <a:lnTo>
                    <a:pt x="1127" y="2563"/>
                  </a:lnTo>
                  <a:lnTo>
                    <a:pt x="1127" y="2563"/>
                  </a:lnTo>
                  <a:close/>
                  <a:moveTo>
                    <a:pt x="1156" y="2531"/>
                  </a:moveTo>
                  <a:lnTo>
                    <a:pt x="1145" y="2523"/>
                  </a:lnTo>
                  <a:lnTo>
                    <a:pt x="1145" y="2523"/>
                  </a:lnTo>
                  <a:lnTo>
                    <a:pt x="1159" y="2507"/>
                  </a:lnTo>
                  <a:lnTo>
                    <a:pt x="1169" y="2515"/>
                  </a:lnTo>
                  <a:lnTo>
                    <a:pt x="1169" y="2515"/>
                  </a:lnTo>
                  <a:lnTo>
                    <a:pt x="1156" y="2531"/>
                  </a:lnTo>
                  <a:lnTo>
                    <a:pt x="1156" y="2531"/>
                  </a:lnTo>
                  <a:close/>
                  <a:moveTo>
                    <a:pt x="1183" y="2499"/>
                  </a:moveTo>
                  <a:lnTo>
                    <a:pt x="1172" y="2491"/>
                  </a:lnTo>
                  <a:lnTo>
                    <a:pt x="1172" y="2491"/>
                  </a:lnTo>
                  <a:lnTo>
                    <a:pt x="1186" y="2475"/>
                  </a:lnTo>
                  <a:lnTo>
                    <a:pt x="1196" y="2483"/>
                  </a:lnTo>
                  <a:lnTo>
                    <a:pt x="1196" y="2483"/>
                  </a:lnTo>
                  <a:lnTo>
                    <a:pt x="1183" y="2499"/>
                  </a:lnTo>
                  <a:lnTo>
                    <a:pt x="1183" y="2499"/>
                  </a:lnTo>
                  <a:close/>
                  <a:moveTo>
                    <a:pt x="1210" y="2467"/>
                  </a:moveTo>
                  <a:lnTo>
                    <a:pt x="1199" y="2459"/>
                  </a:lnTo>
                  <a:lnTo>
                    <a:pt x="1199" y="2459"/>
                  </a:lnTo>
                  <a:lnTo>
                    <a:pt x="1212" y="2440"/>
                  </a:lnTo>
                  <a:lnTo>
                    <a:pt x="1223" y="2448"/>
                  </a:lnTo>
                  <a:lnTo>
                    <a:pt x="1223" y="2448"/>
                  </a:lnTo>
                  <a:lnTo>
                    <a:pt x="1210" y="2467"/>
                  </a:lnTo>
                  <a:lnTo>
                    <a:pt x="1210" y="2467"/>
                  </a:lnTo>
                  <a:close/>
                  <a:moveTo>
                    <a:pt x="1237" y="2432"/>
                  </a:moveTo>
                  <a:lnTo>
                    <a:pt x="1226" y="2424"/>
                  </a:lnTo>
                  <a:lnTo>
                    <a:pt x="1226" y="2424"/>
                  </a:lnTo>
                  <a:lnTo>
                    <a:pt x="1239" y="2408"/>
                  </a:lnTo>
                  <a:lnTo>
                    <a:pt x="1250" y="2416"/>
                  </a:lnTo>
                  <a:lnTo>
                    <a:pt x="1250" y="2416"/>
                  </a:lnTo>
                  <a:lnTo>
                    <a:pt x="1237" y="2432"/>
                  </a:lnTo>
                  <a:lnTo>
                    <a:pt x="1237" y="2432"/>
                  </a:lnTo>
                  <a:close/>
                  <a:moveTo>
                    <a:pt x="1263" y="2397"/>
                  </a:moveTo>
                  <a:lnTo>
                    <a:pt x="1253" y="2389"/>
                  </a:lnTo>
                  <a:lnTo>
                    <a:pt x="1253" y="2389"/>
                  </a:lnTo>
                  <a:lnTo>
                    <a:pt x="1263" y="2373"/>
                  </a:lnTo>
                  <a:lnTo>
                    <a:pt x="1274" y="2378"/>
                  </a:lnTo>
                  <a:lnTo>
                    <a:pt x="1274" y="2378"/>
                  </a:lnTo>
                  <a:lnTo>
                    <a:pt x="1263" y="2397"/>
                  </a:lnTo>
                  <a:lnTo>
                    <a:pt x="1263" y="2397"/>
                  </a:lnTo>
                  <a:close/>
                  <a:moveTo>
                    <a:pt x="1287" y="2362"/>
                  </a:moveTo>
                  <a:lnTo>
                    <a:pt x="1274" y="2354"/>
                  </a:lnTo>
                  <a:lnTo>
                    <a:pt x="1274" y="2354"/>
                  </a:lnTo>
                  <a:lnTo>
                    <a:pt x="1287" y="2335"/>
                  </a:lnTo>
                  <a:lnTo>
                    <a:pt x="1298" y="2343"/>
                  </a:lnTo>
                  <a:lnTo>
                    <a:pt x="1298" y="2343"/>
                  </a:lnTo>
                  <a:lnTo>
                    <a:pt x="1287" y="2362"/>
                  </a:lnTo>
                  <a:lnTo>
                    <a:pt x="1287" y="2362"/>
                  </a:lnTo>
                  <a:close/>
                  <a:moveTo>
                    <a:pt x="1309" y="2325"/>
                  </a:moveTo>
                  <a:lnTo>
                    <a:pt x="1298" y="2319"/>
                  </a:lnTo>
                  <a:lnTo>
                    <a:pt x="1298" y="2319"/>
                  </a:lnTo>
                  <a:lnTo>
                    <a:pt x="1309" y="2301"/>
                  </a:lnTo>
                  <a:lnTo>
                    <a:pt x="1320" y="2306"/>
                  </a:lnTo>
                  <a:lnTo>
                    <a:pt x="1320" y="2306"/>
                  </a:lnTo>
                  <a:lnTo>
                    <a:pt x="1309" y="2325"/>
                  </a:lnTo>
                  <a:lnTo>
                    <a:pt x="1309" y="2325"/>
                  </a:lnTo>
                  <a:close/>
                  <a:moveTo>
                    <a:pt x="1330" y="2287"/>
                  </a:moveTo>
                  <a:lnTo>
                    <a:pt x="1320" y="2282"/>
                  </a:lnTo>
                  <a:lnTo>
                    <a:pt x="1320" y="2282"/>
                  </a:lnTo>
                  <a:lnTo>
                    <a:pt x="1330" y="2263"/>
                  </a:lnTo>
                  <a:lnTo>
                    <a:pt x="1341" y="2268"/>
                  </a:lnTo>
                  <a:lnTo>
                    <a:pt x="1341" y="2268"/>
                  </a:lnTo>
                  <a:lnTo>
                    <a:pt x="1330" y="2287"/>
                  </a:lnTo>
                  <a:lnTo>
                    <a:pt x="1330" y="2287"/>
                  </a:lnTo>
                  <a:close/>
                  <a:moveTo>
                    <a:pt x="1352" y="2250"/>
                  </a:moveTo>
                  <a:lnTo>
                    <a:pt x="1341" y="2244"/>
                  </a:lnTo>
                  <a:lnTo>
                    <a:pt x="1341" y="2244"/>
                  </a:lnTo>
                  <a:lnTo>
                    <a:pt x="1349" y="2225"/>
                  </a:lnTo>
                  <a:lnTo>
                    <a:pt x="1363" y="2231"/>
                  </a:lnTo>
                  <a:lnTo>
                    <a:pt x="1363" y="2231"/>
                  </a:lnTo>
                  <a:lnTo>
                    <a:pt x="1352" y="2250"/>
                  </a:lnTo>
                  <a:lnTo>
                    <a:pt x="1352" y="2250"/>
                  </a:lnTo>
                  <a:close/>
                  <a:moveTo>
                    <a:pt x="1371" y="2212"/>
                  </a:moveTo>
                  <a:lnTo>
                    <a:pt x="1360" y="2207"/>
                  </a:lnTo>
                  <a:lnTo>
                    <a:pt x="1360" y="2207"/>
                  </a:lnTo>
                  <a:lnTo>
                    <a:pt x="1368" y="2188"/>
                  </a:lnTo>
                  <a:lnTo>
                    <a:pt x="1381" y="2193"/>
                  </a:lnTo>
                  <a:lnTo>
                    <a:pt x="1381" y="2193"/>
                  </a:lnTo>
                  <a:lnTo>
                    <a:pt x="1371" y="2212"/>
                  </a:lnTo>
                  <a:lnTo>
                    <a:pt x="1371" y="2212"/>
                  </a:lnTo>
                  <a:close/>
                  <a:moveTo>
                    <a:pt x="1389" y="2174"/>
                  </a:moveTo>
                  <a:lnTo>
                    <a:pt x="1379" y="2166"/>
                  </a:lnTo>
                  <a:lnTo>
                    <a:pt x="1379" y="2166"/>
                  </a:lnTo>
                  <a:lnTo>
                    <a:pt x="1387" y="2148"/>
                  </a:lnTo>
                  <a:lnTo>
                    <a:pt x="1400" y="2153"/>
                  </a:lnTo>
                  <a:lnTo>
                    <a:pt x="1400" y="2153"/>
                  </a:lnTo>
                  <a:lnTo>
                    <a:pt x="1389" y="2174"/>
                  </a:lnTo>
                  <a:lnTo>
                    <a:pt x="1389" y="2174"/>
                  </a:lnTo>
                  <a:close/>
                  <a:moveTo>
                    <a:pt x="1408" y="2134"/>
                  </a:moveTo>
                  <a:lnTo>
                    <a:pt x="1395" y="2129"/>
                  </a:lnTo>
                  <a:lnTo>
                    <a:pt x="1395" y="2129"/>
                  </a:lnTo>
                  <a:lnTo>
                    <a:pt x="1403" y="2110"/>
                  </a:lnTo>
                  <a:lnTo>
                    <a:pt x="1416" y="2113"/>
                  </a:lnTo>
                  <a:lnTo>
                    <a:pt x="1416" y="2113"/>
                  </a:lnTo>
                  <a:lnTo>
                    <a:pt x="1408" y="2134"/>
                  </a:lnTo>
                  <a:lnTo>
                    <a:pt x="1408" y="2134"/>
                  </a:lnTo>
                  <a:close/>
                  <a:moveTo>
                    <a:pt x="1424" y="2094"/>
                  </a:moveTo>
                  <a:lnTo>
                    <a:pt x="1411" y="2089"/>
                  </a:lnTo>
                  <a:lnTo>
                    <a:pt x="1411" y="2089"/>
                  </a:lnTo>
                  <a:lnTo>
                    <a:pt x="1419" y="2070"/>
                  </a:lnTo>
                  <a:lnTo>
                    <a:pt x="1432" y="2075"/>
                  </a:lnTo>
                  <a:lnTo>
                    <a:pt x="1432" y="2075"/>
                  </a:lnTo>
                  <a:lnTo>
                    <a:pt x="1424" y="2094"/>
                  </a:lnTo>
                  <a:lnTo>
                    <a:pt x="1424" y="2094"/>
                  </a:lnTo>
                  <a:close/>
                  <a:moveTo>
                    <a:pt x="1440" y="2054"/>
                  </a:moveTo>
                  <a:lnTo>
                    <a:pt x="1427" y="2048"/>
                  </a:lnTo>
                  <a:lnTo>
                    <a:pt x="1427" y="2048"/>
                  </a:lnTo>
                  <a:lnTo>
                    <a:pt x="1435" y="2030"/>
                  </a:lnTo>
                  <a:lnTo>
                    <a:pt x="1446" y="2032"/>
                  </a:lnTo>
                  <a:lnTo>
                    <a:pt x="1446" y="2032"/>
                  </a:lnTo>
                  <a:lnTo>
                    <a:pt x="1440" y="2054"/>
                  </a:lnTo>
                  <a:lnTo>
                    <a:pt x="1440" y="2054"/>
                  </a:lnTo>
                  <a:close/>
                  <a:moveTo>
                    <a:pt x="1454" y="2014"/>
                  </a:moveTo>
                  <a:lnTo>
                    <a:pt x="1440" y="2008"/>
                  </a:lnTo>
                  <a:lnTo>
                    <a:pt x="1440" y="2008"/>
                  </a:lnTo>
                  <a:lnTo>
                    <a:pt x="1446" y="1989"/>
                  </a:lnTo>
                  <a:lnTo>
                    <a:pt x="1459" y="1992"/>
                  </a:lnTo>
                  <a:lnTo>
                    <a:pt x="1459" y="1992"/>
                  </a:lnTo>
                  <a:lnTo>
                    <a:pt x="1454" y="2014"/>
                  </a:lnTo>
                  <a:lnTo>
                    <a:pt x="1454" y="2014"/>
                  </a:lnTo>
                  <a:close/>
                  <a:moveTo>
                    <a:pt x="1467" y="1971"/>
                  </a:moveTo>
                  <a:lnTo>
                    <a:pt x="1454" y="1968"/>
                  </a:lnTo>
                  <a:lnTo>
                    <a:pt x="1454" y="1968"/>
                  </a:lnTo>
                  <a:lnTo>
                    <a:pt x="1459" y="1947"/>
                  </a:lnTo>
                  <a:lnTo>
                    <a:pt x="1472" y="1952"/>
                  </a:lnTo>
                  <a:lnTo>
                    <a:pt x="1472" y="1952"/>
                  </a:lnTo>
                  <a:lnTo>
                    <a:pt x="1467" y="1971"/>
                  </a:lnTo>
                  <a:lnTo>
                    <a:pt x="1467" y="1971"/>
                  </a:lnTo>
                  <a:close/>
                  <a:moveTo>
                    <a:pt x="1478" y="1930"/>
                  </a:moveTo>
                  <a:lnTo>
                    <a:pt x="1464" y="1928"/>
                  </a:lnTo>
                  <a:lnTo>
                    <a:pt x="1464" y="1928"/>
                  </a:lnTo>
                  <a:lnTo>
                    <a:pt x="1470" y="1906"/>
                  </a:lnTo>
                  <a:lnTo>
                    <a:pt x="1483" y="1909"/>
                  </a:lnTo>
                  <a:lnTo>
                    <a:pt x="1483" y="1909"/>
                  </a:lnTo>
                  <a:lnTo>
                    <a:pt x="1478" y="1930"/>
                  </a:lnTo>
                  <a:lnTo>
                    <a:pt x="1478" y="1930"/>
                  </a:lnTo>
                  <a:close/>
                  <a:moveTo>
                    <a:pt x="1489" y="1888"/>
                  </a:moveTo>
                  <a:lnTo>
                    <a:pt x="1475" y="1885"/>
                  </a:lnTo>
                  <a:lnTo>
                    <a:pt x="1475" y="1885"/>
                  </a:lnTo>
                  <a:lnTo>
                    <a:pt x="1481" y="1863"/>
                  </a:lnTo>
                  <a:lnTo>
                    <a:pt x="1494" y="1869"/>
                  </a:lnTo>
                  <a:lnTo>
                    <a:pt x="1494" y="1869"/>
                  </a:lnTo>
                  <a:lnTo>
                    <a:pt x="1489" y="1888"/>
                  </a:lnTo>
                  <a:lnTo>
                    <a:pt x="1489" y="1888"/>
                  </a:lnTo>
                  <a:close/>
                  <a:moveTo>
                    <a:pt x="1497" y="1847"/>
                  </a:moveTo>
                  <a:lnTo>
                    <a:pt x="1483" y="1845"/>
                  </a:lnTo>
                  <a:lnTo>
                    <a:pt x="1483" y="1845"/>
                  </a:lnTo>
                  <a:lnTo>
                    <a:pt x="1489" y="1823"/>
                  </a:lnTo>
                  <a:lnTo>
                    <a:pt x="1502" y="1826"/>
                  </a:lnTo>
                  <a:lnTo>
                    <a:pt x="1502" y="1826"/>
                  </a:lnTo>
                  <a:lnTo>
                    <a:pt x="1497" y="1847"/>
                  </a:lnTo>
                  <a:lnTo>
                    <a:pt x="1497" y="1847"/>
                  </a:lnTo>
                  <a:close/>
                  <a:moveTo>
                    <a:pt x="1505" y="1804"/>
                  </a:moveTo>
                  <a:lnTo>
                    <a:pt x="1491" y="1802"/>
                  </a:lnTo>
                  <a:lnTo>
                    <a:pt x="1491" y="1802"/>
                  </a:lnTo>
                  <a:lnTo>
                    <a:pt x="1497" y="1780"/>
                  </a:lnTo>
                  <a:lnTo>
                    <a:pt x="1510" y="1783"/>
                  </a:lnTo>
                  <a:lnTo>
                    <a:pt x="1510" y="1783"/>
                  </a:lnTo>
                  <a:lnTo>
                    <a:pt x="1505" y="1804"/>
                  </a:lnTo>
                  <a:lnTo>
                    <a:pt x="1505" y="1804"/>
                  </a:lnTo>
                  <a:close/>
                  <a:moveTo>
                    <a:pt x="1513" y="1761"/>
                  </a:moveTo>
                  <a:lnTo>
                    <a:pt x="1499" y="1759"/>
                  </a:lnTo>
                  <a:lnTo>
                    <a:pt x="1499" y="1759"/>
                  </a:lnTo>
                  <a:lnTo>
                    <a:pt x="1502" y="1737"/>
                  </a:lnTo>
                  <a:lnTo>
                    <a:pt x="1515" y="1740"/>
                  </a:lnTo>
                  <a:lnTo>
                    <a:pt x="1515" y="1740"/>
                  </a:lnTo>
                  <a:lnTo>
                    <a:pt x="1513" y="1761"/>
                  </a:lnTo>
                  <a:lnTo>
                    <a:pt x="1513" y="1761"/>
                  </a:lnTo>
                  <a:close/>
                  <a:moveTo>
                    <a:pt x="1518" y="1719"/>
                  </a:moveTo>
                  <a:lnTo>
                    <a:pt x="1505" y="1719"/>
                  </a:lnTo>
                  <a:lnTo>
                    <a:pt x="1505" y="1719"/>
                  </a:lnTo>
                  <a:lnTo>
                    <a:pt x="1507" y="1697"/>
                  </a:lnTo>
                  <a:lnTo>
                    <a:pt x="1521" y="1697"/>
                  </a:lnTo>
                  <a:lnTo>
                    <a:pt x="1521" y="1697"/>
                  </a:lnTo>
                  <a:lnTo>
                    <a:pt x="1518" y="1719"/>
                  </a:lnTo>
                  <a:lnTo>
                    <a:pt x="1518" y="1719"/>
                  </a:lnTo>
                  <a:close/>
                  <a:moveTo>
                    <a:pt x="1523" y="1676"/>
                  </a:moveTo>
                  <a:lnTo>
                    <a:pt x="1510" y="1676"/>
                  </a:lnTo>
                  <a:lnTo>
                    <a:pt x="1510" y="1676"/>
                  </a:lnTo>
                  <a:lnTo>
                    <a:pt x="1513" y="1654"/>
                  </a:lnTo>
                  <a:lnTo>
                    <a:pt x="1526" y="1654"/>
                  </a:lnTo>
                  <a:lnTo>
                    <a:pt x="1526" y="1654"/>
                  </a:lnTo>
                  <a:lnTo>
                    <a:pt x="1523" y="1676"/>
                  </a:lnTo>
                  <a:lnTo>
                    <a:pt x="1523" y="1676"/>
                  </a:lnTo>
                  <a:close/>
                  <a:moveTo>
                    <a:pt x="1526" y="1633"/>
                  </a:moveTo>
                  <a:lnTo>
                    <a:pt x="1513" y="1633"/>
                  </a:lnTo>
                  <a:lnTo>
                    <a:pt x="1513" y="1633"/>
                  </a:lnTo>
                  <a:lnTo>
                    <a:pt x="1515" y="1611"/>
                  </a:lnTo>
                  <a:lnTo>
                    <a:pt x="1529" y="1611"/>
                  </a:lnTo>
                  <a:lnTo>
                    <a:pt x="1529" y="1611"/>
                  </a:lnTo>
                  <a:lnTo>
                    <a:pt x="1526" y="1633"/>
                  </a:lnTo>
                  <a:lnTo>
                    <a:pt x="1526" y="1633"/>
                  </a:lnTo>
                  <a:close/>
                  <a:moveTo>
                    <a:pt x="1529" y="1590"/>
                  </a:moveTo>
                  <a:lnTo>
                    <a:pt x="1515" y="1590"/>
                  </a:lnTo>
                  <a:lnTo>
                    <a:pt x="1515" y="1590"/>
                  </a:lnTo>
                  <a:lnTo>
                    <a:pt x="1515" y="1568"/>
                  </a:lnTo>
                  <a:lnTo>
                    <a:pt x="1529" y="1568"/>
                  </a:lnTo>
                  <a:lnTo>
                    <a:pt x="1529" y="1568"/>
                  </a:lnTo>
                  <a:lnTo>
                    <a:pt x="1529" y="1590"/>
                  </a:lnTo>
                  <a:lnTo>
                    <a:pt x="1529" y="1590"/>
                  </a:lnTo>
                  <a:close/>
                  <a:moveTo>
                    <a:pt x="1529" y="1547"/>
                  </a:moveTo>
                  <a:lnTo>
                    <a:pt x="1515" y="1547"/>
                  </a:lnTo>
                  <a:lnTo>
                    <a:pt x="1515" y="1547"/>
                  </a:lnTo>
                  <a:lnTo>
                    <a:pt x="1518" y="1526"/>
                  </a:lnTo>
                  <a:lnTo>
                    <a:pt x="1531" y="1526"/>
                  </a:lnTo>
                  <a:lnTo>
                    <a:pt x="1531" y="1526"/>
                  </a:lnTo>
                  <a:lnTo>
                    <a:pt x="1529" y="1547"/>
                  </a:lnTo>
                  <a:lnTo>
                    <a:pt x="1529" y="1547"/>
                  </a:lnTo>
                  <a:close/>
                  <a:moveTo>
                    <a:pt x="1515" y="1504"/>
                  </a:moveTo>
                  <a:lnTo>
                    <a:pt x="1515" y="1504"/>
                  </a:lnTo>
                  <a:lnTo>
                    <a:pt x="1515" y="1483"/>
                  </a:lnTo>
                  <a:lnTo>
                    <a:pt x="1529" y="1483"/>
                  </a:lnTo>
                  <a:lnTo>
                    <a:pt x="1529" y="1483"/>
                  </a:lnTo>
                  <a:lnTo>
                    <a:pt x="1529" y="1504"/>
                  </a:lnTo>
                  <a:lnTo>
                    <a:pt x="1515" y="1504"/>
                  </a:lnTo>
                  <a:close/>
                  <a:moveTo>
                    <a:pt x="1515" y="1461"/>
                  </a:moveTo>
                  <a:lnTo>
                    <a:pt x="1515" y="1461"/>
                  </a:lnTo>
                  <a:lnTo>
                    <a:pt x="1515" y="1440"/>
                  </a:lnTo>
                  <a:lnTo>
                    <a:pt x="1529" y="1440"/>
                  </a:lnTo>
                  <a:lnTo>
                    <a:pt x="1529" y="1440"/>
                  </a:lnTo>
                  <a:lnTo>
                    <a:pt x="1529" y="1461"/>
                  </a:lnTo>
                  <a:lnTo>
                    <a:pt x="1515" y="1461"/>
                  </a:lnTo>
                  <a:close/>
                  <a:moveTo>
                    <a:pt x="1513" y="1418"/>
                  </a:moveTo>
                  <a:lnTo>
                    <a:pt x="1513" y="1418"/>
                  </a:lnTo>
                  <a:lnTo>
                    <a:pt x="1513" y="1397"/>
                  </a:lnTo>
                  <a:lnTo>
                    <a:pt x="1526" y="1397"/>
                  </a:lnTo>
                  <a:lnTo>
                    <a:pt x="1526" y="1397"/>
                  </a:lnTo>
                  <a:lnTo>
                    <a:pt x="1526" y="1418"/>
                  </a:lnTo>
                  <a:lnTo>
                    <a:pt x="1513" y="1418"/>
                  </a:lnTo>
                  <a:close/>
                  <a:moveTo>
                    <a:pt x="1510" y="1375"/>
                  </a:moveTo>
                  <a:lnTo>
                    <a:pt x="1510" y="1375"/>
                  </a:lnTo>
                  <a:lnTo>
                    <a:pt x="1507" y="1354"/>
                  </a:lnTo>
                  <a:lnTo>
                    <a:pt x="1521" y="1354"/>
                  </a:lnTo>
                  <a:lnTo>
                    <a:pt x="1521" y="1354"/>
                  </a:lnTo>
                  <a:lnTo>
                    <a:pt x="1523" y="1375"/>
                  </a:lnTo>
                  <a:lnTo>
                    <a:pt x="1510" y="1375"/>
                  </a:lnTo>
                  <a:close/>
                  <a:moveTo>
                    <a:pt x="1505" y="1332"/>
                  </a:moveTo>
                  <a:lnTo>
                    <a:pt x="1505" y="1332"/>
                  </a:lnTo>
                  <a:lnTo>
                    <a:pt x="1502" y="1311"/>
                  </a:lnTo>
                  <a:lnTo>
                    <a:pt x="1515" y="1311"/>
                  </a:lnTo>
                  <a:lnTo>
                    <a:pt x="1515" y="1311"/>
                  </a:lnTo>
                  <a:lnTo>
                    <a:pt x="1518" y="1332"/>
                  </a:lnTo>
                  <a:lnTo>
                    <a:pt x="1505" y="1332"/>
                  </a:lnTo>
                  <a:close/>
                  <a:moveTo>
                    <a:pt x="1499" y="1292"/>
                  </a:moveTo>
                  <a:lnTo>
                    <a:pt x="1499" y="1292"/>
                  </a:lnTo>
                  <a:lnTo>
                    <a:pt x="1497" y="1271"/>
                  </a:lnTo>
                  <a:lnTo>
                    <a:pt x="1510" y="1268"/>
                  </a:lnTo>
                  <a:lnTo>
                    <a:pt x="1510" y="1268"/>
                  </a:lnTo>
                  <a:lnTo>
                    <a:pt x="1513" y="1290"/>
                  </a:lnTo>
                  <a:lnTo>
                    <a:pt x="1499" y="1292"/>
                  </a:lnTo>
                  <a:close/>
                  <a:moveTo>
                    <a:pt x="1494" y="1249"/>
                  </a:moveTo>
                  <a:lnTo>
                    <a:pt x="1494" y="1249"/>
                  </a:lnTo>
                  <a:lnTo>
                    <a:pt x="1489" y="1228"/>
                  </a:lnTo>
                  <a:lnTo>
                    <a:pt x="1502" y="1225"/>
                  </a:lnTo>
                  <a:lnTo>
                    <a:pt x="1502" y="1225"/>
                  </a:lnTo>
                  <a:lnTo>
                    <a:pt x="1507" y="1247"/>
                  </a:lnTo>
                  <a:lnTo>
                    <a:pt x="1494" y="1249"/>
                  </a:lnTo>
                  <a:close/>
                  <a:moveTo>
                    <a:pt x="1486" y="1206"/>
                  </a:moveTo>
                  <a:lnTo>
                    <a:pt x="1486" y="1206"/>
                  </a:lnTo>
                  <a:lnTo>
                    <a:pt x="1481" y="1185"/>
                  </a:lnTo>
                  <a:lnTo>
                    <a:pt x="1494" y="1182"/>
                  </a:lnTo>
                  <a:lnTo>
                    <a:pt x="1494" y="1182"/>
                  </a:lnTo>
                  <a:lnTo>
                    <a:pt x="1499" y="1204"/>
                  </a:lnTo>
                  <a:lnTo>
                    <a:pt x="1486" y="1206"/>
                  </a:lnTo>
                  <a:close/>
                  <a:moveTo>
                    <a:pt x="1475" y="1166"/>
                  </a:moveTo>
                  <a:lnTo>
                    <a:pt x="1475" y="1166"/>
                  </a:lnTo>
                  <a:lnTo>
                    <a:pt x="1470" y="1145"/>
                  </a:lnTo>
                  <a:lnTo>
                    <a:pt x="1483" y="1142"/>
                  </a:lnTo>
                  <a:lnTo>
                    <a:pt x="1483" y="1142"/>
                  </a:lnTo>
                  <a:lnTo>
                    <a:pt x="1489" y="1161"/>
                  </a:lnTo>
                  <a:lnTo>
                    <a:pt x="1475" y="1166"/>
                  </a:lnTo>
                  <a:close/>
                  <a:moveTo>
                    <a:pt x="1464" y="1123"/>
                  </a:moveTo>
                  <a:lnTo>
                    <a:pt x="1464" y="1123"/>
                  </a:lnTo>
                  <a:lnTo>
                    <a:pt x="1459" y="1102"/>
                  </a:lnTo>
                  <a:lnTo>
                    <a:pt x="1472" y="1099"/>
                  </a:lnTo>
                  <a:lnTo>
                    <a:pt x="1472" y="1099"/>
                  </a:lnTo>
                  <a:lnTo>
                    <a:pt x="1478" y="1121"/>
                  </a:lnTo>
                  <a:lnTo>
                    <a:pt x="1464" y="1123"/>
                  </a:lnTo>
                  <a:close/>
                  <a:moveTo>
                    <a:pt x="1454" y="1083"/>
                  </a:moveTo>
                  <a:lnTo>
                    <a:pt x="1454" y="1083"/>
                  </a:lnTo>
                  <a:lnTo>
                    <a:pt x="1448" y="1062"/>
                  </a:lnTo>
                  <a:lnTo>
                    <a:pt x="1462" y="1059"/>
                  </a:lnTo>
                  <a:lnTo>
                    <a:pt x="1462" y="1059"/>
                  </a:lnTo>
                  <a:lnTo>
                    <a:pt x="1467" y="1078"/>
                  </a:lnTo>
                  <a:lnTo>
                    <a:pt x="1454" y="1083"/>
                  </a:lnTo>
                  <a:close/>
                  <a:moveTo>
                    <a:pt x="1443" y="1040"/>
                  </a:moveTo>
                  <a:lnTo>
                    <a:pt x="1443" y="1040"/>
                  </a:lnTo>
                  <a:lnTo>
                    <a:pt x="1435" y="1021"/>
                  </a:lnTo>
                  <a:lnTo>
                    <a:pt x="1448" y="1016"/>
                  </a:lnTo>
                  <a:lnTo>
                    <a:pt x="1448" y="1016"/>
                  </a:lnTo>
                  <a:lnTo>
                    <a:pt x="1454" y="1037"/>
                  </a:lnTo>
                  <a:lnTo>
                    <a:pt x="1443" y="1040"/>
                  </a:lnTo>
                  <a:close/>
                  <a:moveTo>
                    <a:pt x="1430" y="1000"/>
                  </a:moveTo>
                  <a:lnTo>
                    <a:pt x="1430" y="1000"/>
                  </a:lnTo>
                  <a:lnTo>
                    <a:pt x="1422" y="981"/>
                  </a:lnTo>
                  <a:lnTo>
                    <a:pt x="1435" y="976"/>
                  </a:lnTo>
                  <a:lnTo>
                    <a:pt x="1435" y="976"/>
                  </a:lnTo>
                  <a:lnTo>
                    <a:pt x="1440" y="997"/>
                  </a:lnTo>
                  <a:lnTo>
                    <a:pt x="1430" y="1000"/>
                  </a:lnTo>
                  <a:close/>
                  <a:moveTo>
                    <a:pt x="1413" y="960"/>
                  </a:moveTo>
                  <a:lnTo>
                    <a:pt x="1413" y="960"/>
                  </a:lnTo>
                  <a:lnTo>
                    <a:pt x="1405" y="941"/>
                  </a:lnTo>
                  <a:lnTo>
                    <a:pt x="1419" y="936"/>
                  </a:lnTo>
                  <a:lnTo>
                    <a:pt x="1419" y="936"/>
                  </a:lnTo>
                  <a:lnTo>
                    <a:pt x="1427" y="957"/>
                  </a:lnTo>
                  <a:lnTo>
                    <a:pt x="1413" y="960"/>
                  </a:lnTo>
                  <a:close/>
                  <a:moveTo>
                    <a:pt x="1397" y="922"/>
                  </a:moveTo>
                  <a:lnTo>
                    <a:pt x="1397" y="922"/>
                  </a:lnTo>
                  <a:lnTo>
                    <a:pt x="1389" y="901"/>
                  </a:lnTo>
                  <a:lnTo>
                    <a:pt x="1403" y="895"/>
                  </a:lnTo>
                  <a:lnTo>
                    <a:pt x="1403" y="895"/>
                  </a:lnTo>
                  <a:lnTo>
                    <a:pt x="1411" y="917"/>
                  </a:lnTo>
                  <a:lnTo>
                    <a:pt x="1397" y="922"/>
                  </a:lnTo>
                  <a:close/>
                  <a:moveTo>
                    <a:pt x="1381" y="882"/>
                  </a:moveTo>
                  <a:lnTo>
                    <a:pt x="1381" y="882"/>
                  </a:lnTo>
                  <a:lnTo>
                    <a:pt x="1373" y="863"/>
                  </a:lnTo>
                  <a:lnTo>
                    <a:pt x="1384" y="858"/>
                  </a:lnTo>
                  <a:lnTo>
                    <a:pt x="1384" y="858"/>
                  </a:lnTo>
                  <a:lnTo>
                    <a:pt x="1392" y="877"/>
                  </a:lnTo>
                  <a:lnTo>
                    <a:pt x="1381" y="882"/>
                  </a:lnTo>
                  <a:close/>
                  <a:moveTo>
                    <a:pt x="1363" y="842"/>
                  </a:moveTo>
                  <a:lnTo>
                    <a:pt x="1363" y="842"/>
                  </a:lnTo>
                  <a:lnTo>
                    <a:pt x="1354" y="823"/>
                  </a:lnTo>
                  <a:lnTo>
                    <a:pt x="1365" y="818"/>
                  </a:lnTo>
                  <a:lnTo>
                    <a:pt x="1365" y="818"/>
                  </a:lnTo>
                  <a:lnTo>
                    <a:pt x="1376" y="836"/>
                  </a:lnTo>
                  <a:lnTo>
                    <a:pt x="1363" y="842"/>
                  </a:lnTo>
                  <a:close/>
                  <a:moveTo>
                    <a:pt x="1344" y="804"/>
                  </a:moveTo>
                  <a:lnTo>
                    <a:pt x="1344" y="804"/>
                  </a:lnTo>
                  <a:lnTo>
                    <a:pt x="1333" y="785"/>
                  </a:lnTo>
                  <a:lnTo>
                    <a:pt x="1346" y="780"/>
                  </a:lnTo>
                  <a:lnTo>
                    <a:pt x="1346" y="780"/>
                  </a:lnTo>
                  <a:lnTo>
                    <a:pt x="1354" y="799"/>
                  </a:lnTo>
                  <a:lnTo>
                    <a:pt x="1344" y="804"/>
                  </a:lnTo>
                  <a:close/>
                  <a:moveTo>
                    <a:pt x="1322" y="767"/>
                  </a:moveTo>
                  <a:lnTo>
                    <a:pt x="1322" y="767"/>
                  </a:lnTo>
                  <a:lnTo>
                    <a:pt x="1314" y="748"/>
                  </a:lnTo>
                  <a:lnTo>
                    <a:pt x="1325" y="742"/>
                  </a:lnTo>
                  <a:lnTo>
                    <a:pt x="1325" y="742"/>
                  </a:lnTo>
                  <a:lnTo>
                    <a:pt x="1336" y="761"/>
                  </a:lnTo>
                  <a:lnTo>
                    <a:pt x="1322" y="767"/>
                  </a:lnTo>
                  <a:close/>
                  <a:moveTo>
                    <a:pt x="1304" y="729"/>
                  </a:moveTo>
                  <a:lnTo>
                    <a:pt x="1304" y="729"/>
                  </a:lnTo>
                  <a:lnTo>
                    <a:pt x="1290" y="710"/>
                  </a:lnTo>
                  <a:lnTo>
                    <a:pt x="1304" y="705"/>
                  </a:lnTo>
                  <a:lnTo>
                    <a:pt x="1304" y="705"/>
                  </a:lnTo>
                  <a:lnTo>
                    <a:pt x="1314" y="724"/>
                  </a:lnTo>
                  <a:lnTo>
                    <a:pt x="1304" y="729"/>
                  </a:lnTo>
                  <a:close/>
                  <a:moveTo>
                    <a:pt x="1279" y="694"/>
                  </a:moveTo>
                  <a:lnTo>
                    <a:pt x="1279" y="694"/>
                  </a:lnTo>
                  <a:lnTo>
                    <a:pt x="1269" y="675"/>
                  </a:lnTo>
                  <a:lnTo>
                    <a:pt x="1279" y="667"/>
                  </a:lnTo>
                  <a:lnTo>
                    <a:pt x="1279" y="667"/>
                  </a:lnTo>
                  <a:lnTo>
                    <a:pt x="1290" y="686"/>
                  </a:lnTo>
                  <a:lnTo>
                    <a:pt x="1279" y="694"/>
                  </a:lnTo>
                  <a:close/>
                  <a:moveTo>
                    <a:pt x="1255" y="657"/>
                  </a:moveTo>
                  <a:lnTo>
                    <a:pt x="1255" y="657"/>
                  </a:lnTo>
                  <a:lnTo>
                    <a:pt x="1245" y="641"/>
                  </a:lnTo>
                  <a:lnTo>
                    <a:pt x="1255" y="632"/>
                  </a:lnTo>
                  <a:lnTo>
                    <a:pt x="1255" y="632"/>
                  </a:lnTo>
                  <a:lnTo>
                    <a:pt x="1269" y="649"/>
                  </a:lnTo>
                  <a:lnTo>
                    <a:pt x="1255" y="657"/>
                  </a:lnTo>
                  <a:close/>
                  <a:moveTo>
                    <a:pt x="1231" y="622"/>
                  </a:moveTo>
                  <a:lnTo>
                    <a:pt x="1231" y="622"/>
                  </a:lnTo>
                  <a:lnTo>
                    <a:pt x="1220" y="606"/>
                  </a:lnTo>
                  <a:lnTo>
                    <a:pt x="1231" y="598"/>
                  </a:lnTo>
                  <a:lnTo>
                    <a:pt x="1231" y="598"/>
                  </a:lnTo>
                  <a:lnTo>
                    <a:pt x="1242" y="614"/>
                  </a:lnTo>
                  <a:lnTo>
                    <a:pt x="1231" y="622"/>
                  </a:lnTo>
                  <a:close/>
                  <a:moveTo>
                    <a:pt x="1207" y="587"/>
                  </a:moveTo>
                  <a:lnTo>
                    <a:pt x="1207" y="587"/>
                  </a:lnTo>
                  <a:lnTo>
                    <a:pt x="1194" y="571"/>
                  </a:lnTo>
                  <a:lnTo>
                    <a:pt x="1204" y="563"/>
                  </a:lnTo>
                  <a:lnTo>
                    <a:pt x="1204" y="563"/>
                  </a:lnTo>
                  <a:lnTo>
                    <a:pt x="1218" y="579"/>
                  </a:lnTo>
                  <a:lnTo>
                    <a:pt x="1207" y="587"/>
                  </a:lnTo>
                  <a:close/>
                  <a:moveTo>
                    <a:pt x="1180" y="555"/>
                  </a:moveTo>
                  <a:lnTo>
                    <a:pt x="1180" y="555"/>
                  </a:lnTo>
                  <a:lnTo>
                    <a:pt x="1167" y="539"/>
                  </a:lnTo>
                  <a:lnTo>
                    <a:pt x="1178" y="528"/>
                  </a:lnTo>
                  <a:lnTo>
                    <a:pt x="1178" y="528"/>
                  </a:lnTo>
                  <a:lnTo>
                    <a:pt x="1191" y="547"/>
                  </a:lnTo>
                  <a:lnTo>
                    <a:pt x="1180" y="555"/>
                  </a:lnTo>
                  <a:close/>
                  <a:moveTo>
                    <a:pt x="1153" y="520"/>
                  </a:moveTo>
                  <a:lnTo>
                    <a:pt x="1153" y="520"/>
                  </a:lnTo>
                  <a:lnTo>
                    <a:pt x="1137" y="504"/>
                  </a:lnTo>
                  <a:lnTo>
                    <a:pt x="1148" y="496"/>
                  </a:lnTo>
                  <a:lnTo>
                    <a:pt x="1148" y="496"/>
                  </a:lnTo>
                  <a:lnTo>
                    <a:pt x="1161" y="512"/>
                  </a:lnTo>
                  <a:lnTo>
                    <a:pt x="1153" y="520"/>
                  </a:lnTo>
                  <a:close/>
                  <a:moveTo>
                    <a:pt x="1124" y="490"/>
                  </a:moveTo>
                  <a:lnTo>
                    <a:pt x="1124" y="490"/>
                  </a:lnTo>
                  <a:lnTo>
                    <a:pt x="1110" y="474"/>
                  </a:lnTo>
                  <a:lnTo>
                    <a:pt x="1119" y="464"/>
                  </a:lnTo>
                  <a:lnTo>
                    <a:pt x="1119" y="464"/>
                  </a:lnTo>
                  <a:lnTo>
                    <a:pt x="1135" y="480"/>
                  </a:lnTo>
                  <a:lnTo>
                    <a:pt x="1124" y="490"/>
                  </a:lnTo>
                  <a:close/>
                  <a:moveTo>
                    <a:pt x="1094" y="458"/>
                  </a:moveTo>
                  <a:lnTo>
                    <a:pt x="1094" y="458"/>
                  </a:lnTo>
                  <a:lnTo>
                    <a:pt x="1078" y="442"/>
                  </a:lnTo>
                  <a:lnTo>
                    <a:pt x="1089" y="434"/>
                  </a:lnTo>
                  <a:lnTo>
                    <a:pt x="1089" y="434"/>
                  </a:lnTo>
                  <a:lnTo>
                    <a:pt x="1105" y="447"/>
                  </a:lnTo>
                  <a:lnTo>
                    <a:pt x="1094" y="458"/>
                  </a:lnTo>
                  <a:close/>
                  <a:moveTo>
                    <a:pt x="1065" y="429"/>
                  </a:moveTo>
                  <a:lnTo>
                    <a:pt x="1065" y="429"/>
                  </a:lnTo>
                  <a:lnTo>
                    <a:pt x="1049" y="413"/>
                  </a:lnTo>
                  <a:lnTo>
                    <a:pt x="1057" y="405"/>
                  </a:lnTo>
                  <a:lnTo>
                    <a:pt x="1057" y="405"/>
                  </a:lnTo>
                  <a:lnTo>
                    <a:pt x="1073" y="418"/>
                  </a:lnTo>
                  <a:lnTo>
                    <a:pt x="1065" y="429"/>
                  </a:lnTo>
                  <a:close/>
                  <a:moveTo>
                    <a:pt x="1033" y="399"/>
                  </a:moveTo>
                  <a:lnTo>
                    <a:pt x="1033" y="399"/>
                  </a:lnTo>
                  <a:lnTo>
                    <a:pt x="1017" y="386"/>
                  </a:lnTo>
                  <a:lnTo>
                    <a:pt x="1025" y="375"/>
                  </a:lnTo>
                  <a:lnTo>
                    <a:pt x="1025" y="375"/>
                  </a:lnTo>
                  <a:lnTo>
                    <a:pt x="1041" y="388"/>
                  </a:lnTo>
                  <a:lnTo>
                    <a:pt x="1033" y="399"/>
                  </a:lnTo>
                  <a:close/>
                  <a:moveTo>
                    <a:pt x="1001" y="370"/>
                  </a:moveTo>
                  <a:lnTo>
                    <a:pt x="1001" y="370"/>
                  </a:lnTo>
                  <a:lnTo>
                    <a:pt x="984" y="356"/>
                  </a:lnTo>
                  <a:lnTo>
                    <a:pt x="992" y="346"/>
                  </a:lnTo>
                  <a:lnTo>
                    <a:pt x="992" y="346"/>
                  </a:lnTo>
                  <a:lnTo>
                    <a:pt x="1009" y="362"/>
                  </a:lnTo>
                  <a:lnTo>
                    <a:pt x="1001" y="370"/>
                  </a:lnTo>
                  <a:close/>
                  <a:moveTo>
                    <a:pt x="968" y="343"/>
                  </a:moveTo>
                  <a:lnTo>
                    <a:pt x="968" y="343"/>
                  </a:lnTo>
                  <a:lnTo>
                    <a:pt x="952" y="329"/>
                  </a:lnTo>
                  <a:lnTo>
                    <a:pt x="960" y="319"/>
                  </a:lnTo>
                  <a:lnTo>
                    <a:pt x="960" y="319"/>
                  </a:lnTo>
                  <a:lnTo>
                    <a:pt x="976" y="332"/>
                  </a:lnTo>
                  <a:lnTo>
                    <a:pt x="968" y="343"/>
                  </a:lnTo>
                  <a:close/>
                  <a:moveTo>
                    <a:pt x="933" y="316"/>
                  </a:moveTo>
                  <a:lnTo>
                    <a:pt x="933" y="316"/>
                  </a:lnTo>
                  <a:lnTo>
                    <a:pt x="917" y="305"/>
                  </a:lnTo>
                  <a:lnTo>
                    <a:pt x="925" y="295"/>
                  </a:lnTo>
                  <a:lnTo>
                    <a:pt x="925" y="295"/>
                  </a:lnTo>
                  <a:lnTo>
                    <a:pt x="942" y="305"/>
                  </a:lnTo>
                  <a:lnTo>
                    <a:pt x="933" y="316"/>
                  </a:lnTo>
                  <a:close/>
                  <a:moveTo>
                    <a:pt x="899" y="292"/>
                  </a:moveTo>
                  <a:lnTo>
                    <a:pt x="899" y="292"/>
                  </a:lnTo>
                  <a:lnTo>
                    <a:pt x="883" y="278"/>
                  </a:lnTo>
                  <a:lnTo>
                    <a:pt x="891" y="268"/>
                  </a:lnTo>
                  <a:lnTo>
                    <a:pt x="891" y="268"/>
                  </a:lnTo>
                  <a:lnTo>
                    <a:pt x="907" y="281"/>
                  </a:lnTo>
                  <a:lnTo>
                    <a:pt x="899" y="292"/>
                  </a:lnTo>
                  <a:close/>
                  <a:moveTo>
                    <a:pt x="864" y="268"/>
                  </a:moveTo>
                  <a:lnTo>
                    <a:pt x="864" y="268"/>
                  </a:lnTo>
                  <a:lnTo>
                    <a:pt x="848" y="257"/>
                  </a:lnTo>
                  <a:lnTo>
                    <a:pt x="853" y="244"/>
                  </a:lnTo>
                  <a:lnTo>
                    <a:pt x="853" y="244"/>
                  </a:lnTo>
                  <a:lnTo>
                    <a:pt x="872" y="257"/>
                  </a:lnTo>
                  <a:lnTo>
                    <a:pt x="864" y="268"/>
                  </a:lnTo>
                  <a:close/>
                  <a:moveTo>
                    <a:pt x="829" y="244"/>
                  </a:moveTo>
                  <a:lnTo>
                    <a:pt x="829" y="244"/>
                  </a:lnTo>
                  <a:lnTo>
                    <a:pt x="810" y="233"/>
                  </a:lnTo>
                  <a:lnTo>
                    <a:pt x="818" y="222"/>
                  </a:lnTo>
                  <a:lnTo>
                    <a:pt x="818" y="222"/>
                  </a:lnTo>
                  <a:lnTo>
                    <a:pt x="837" y="233"/>
                  </a:lnTo>
                  <a:lnTo>
                    <a:pt x="829" y="244"/>
                  </a:lnTo>
                  <a:close/>
                  <a:moveTo>
                    <a:pt x="791" y="222"/>
                  </a:moveTo>
                  <a:lnTo>
                    <a:pt x="791" y="222"/>
                  </a:lnTo>
                  <a:lnTo>
                    <a:pt x="773" y="211"/>
                  </a:lnTo>
                  <a:lnTo>
                    <a:pt x="781" y="201"/>
                  </a:lnTo>
                  <a:lnTo>
                    <a:pt x="781" y="201"/>
                  </a:lnTo>
                  <a:lnTo>
                    <a:pt x="799" y="211"/>
                  </a:lnTo>
                  <a:lnTo>
                    <a:pt x="791" y="222"/>
                  </a:lnTo>
                  <a:close/>
                  <a:moveTo>
                    <a:pt x="754" y="201"/>
                  </a:moveTo>
                  <a:lnTo>
                    <a:pt x="754" y="201"/>
                  </a:lnTo>
                  <a:lnTo>
                    <a:pt x="735" y="193"/>
                  </a:lnTo>
                  <a:lnTo>
                    <a:pt x="743" y="179"/>
                  </a:lnTo>
                  <a:lnTo>
                    <a:pt x="743" y="179"/>
                  </a:lnTo>
                  <a:lnTo>
                    <a:pt x="762" y="190"/>
                  </a:lnTo>
                  <a:lnTo>
                    <a:pt x="754" y="201"/>
                  </a:lnTo>
                  <a:close/>
                  <a:moveTo>
                    <a:pt x="716" y="182"/>
                  </a:moveTo>
                  <a:lnTo>
                    <a:pt x="716" y="182"/>
                  </a:lnTo>
                  <a:lnTo>
                    <a:pt x="698" y="171"/>
                  </a:lnTo>
                  <a:lnTo>
                    <a:pt x="703" y="160"/>
                  </a:lnTo>
                  <a:lnTo>
                    <a:pt x="703" y="160"/>
                  </a:lnTo>
                  <a:lnTo>
                    <a:pt x="722" y="171"/>
                  </a:lnTo>
                  <a:lnTo>
                    <a:pt x="716" y="182"/>
                  </a:lnTo>
                  <a:close/>
                  <a:moveTo>
                    <a:pt x="679" y="163"/>
                  </a:moveTo>
                  <a:lnTo>
                    <a:pt x="679" y="163"/>
                  </a:lnTo>
                  <a:lnTo>
                    <a:pt x="660" y="155"/>
                  </a:lnTo>
                  <a:lnTo>
                    <a:pt x="665" y="142"/>
                  </a:lnTo>
                  <a:lnTo>
                    <a:pt x="665" y="142"/>
                  </a:lnTo>
                  <a:lnTo>
                    <a:pt x="684" y="152"/>
                  </a:lnTo>
                  <a:lnTo>
                    <a:pt x="679" y="163"/>
                  </a:lnTo>
                  <a:close/>
                  <a:moveTo>
                    <a:pt x="639" y="144"/>
                  </a:moveTo>
                  <a:lnTo>
                    <a:pt x="639" y="144"/>
                  </a:lnTo>
                  <a:lnTo>
                    <a:pt x="620" y="136"/>
                  </a:lnTo>
                  <a:lnTo>
                    <a:pt x="625" y="126"/>
                  </a:lnTo>
                  <a:lnTo>
                    <a:pt x="625" y="126"/>
                  </a:lnTo>
                  <a:lnTo>
                    <a:pt x="644" y="134"/>
                  </a:lnTo>
                  <a:lnTo>
                    <a:pt x="639" y="144"/>
                  </a:lnTo>
                  <a:close/>
                  <a:moveTo>
                    <a:pt x="601" y="128"/>
                  </a:moveTo>
                  <a:lnTo>
                    <a:pt x="601" y="128"/>
                  </a:lnTo>
                  <a:lnTo>
                    <a:pt x="580" y="120"/>
                  </a:lnTo>
                  <a:lnTo>
                    <a:pt x="585" y="110"/>
                  </a:lnTo>
                  <a:lnTo>
                    <a:pt x="585" y="110"/>
                  </a:lnTo>
                  <a:lnTo>
                    <a:pt x="606" y="118"/>
                  </a:lnTo>
                  <a:lnTo>
                    <a:pt x="601" y="128"/>
                  </a:lnTo>
                  <a:close/>
                  <a:moveTo>
                    <a:pt x="561" y="115"/>
                  </a:moveTo>
                  <a:lnTo>
                    <a:pt x="561" y="115"/>
                  </a:lnTo>
                  <a:lnTo>
                    <a:pt x="539" y="107"/>
                  </a:lnTo>
                  <a:lnTo>
                    <a:pt x="545" y="93"/>
                  </a:lnTo>
                  <a:lnTo>
                    <a:pt x="545" y="93"/>
                  </a:lnTo>
                  <a:lnTo>
                    <a:pt x="566" y="101"/>
                  </a:lnTo>
                  <a:lnTo>
                    <a:pt x="561" y="115"/>
                  </a:lnTo>
                  <a:close/>
                  <a:moveTo>
                    <a:pt x="521" y="99"/>
                  </a:moveTo>
                  <a:lnTo>
                    <a:pt x="521" y="99"/>
                  </a:lnTo>
                  <a:lnTo>
                    <a:pt x="499" y="93"/>
                  </a:lnTo>
                  <a:lnTo>
                    <a:pt x="504" y="80"/>
                  </a:lnTo>
                  <a:lnTo>
                    <a:pt x="504" y="80"/>
                  </a:lnTo>
                  <a:lnTo>
                    <a:pt x="523" y="88"/>
                  </a:lnTo>
                  <a:lnTo>
                    <a:pt x="521" y="99"/>
                  </a:lnTo>
                  <a:close/>
                  <a:moveTo>
                    <a:pt x="480" y="85"/>
                  </a:moveTo>
                  <a:lnTo>
                    <a:pt x="480" y="85"/>
                  </a:lnTo>
                  <a:lnTo>
                    <a:pt x="459" y="80"/>
                  </a:lnTo>
                  <a:lnTo>
                    <a:pt x="462" y="67"/>
                  </a:lnTo>
                  <a:lnTo>
                    <a:pt x="462" y="67"/>
                  </a:lnTo>
                  <a:lnTo>
                    <a:pt x="483" y="75"/>
                  </a:lnTo>
                  <a:lnTo>
                    <a:pt x="480" y="85"/>
                  </a:lnTo>
                  <a:close/>
                  <a:moveTo>
                    <a:pt x="437" y="75"/>
                  </a:moveTo>
                  <a:lnTo>
                    <a:pt x="437" y="75"/>
                  </a:lnTo>
                  <a:lnTo>
                    <a:pt x="419" y="69"/>
                  </a:lnTo>
                  <a:lnTo>
                    <a:pt x="421" y="56"/>
                  </a:lnTo>
                  <a:lnTo>
                    <a:pt x="421" y="56"/>
                  </a:lnTo>
                  <a:lnTo>
                    <a:pt x="443" y="61"/>
                  </a:lnTo>
                  <a:lnTo>
                    <a:pt x="437" y="75"/>
                  </a:lnTo>
                  <a:close/>
                  <a:moveTo>
                    <a:pt x="397" y="64"/>
                  </a:moveTo>
                  <a:lnTo>
                    <a:pt x="397" y="64"/>
                  </a:lnTo>
                  <a:lnTo>
                    <a:pt x="376" y="59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400" y="51"/>
                  </a:lnTo>
                  <a:lnTo>
                    <a:pt x="397" y="64"/>
                  </a:lnTo>
                  <a:close/>
                  <a:moveTo>
                    <a:pt x="354" y="53"/>
                  </a:moveTo>
                  <a:lnTo>
                    <a:pt x="354" y="53"/>
                  </a:lnTo>
                  <a:lnTo>
                    <a:pt x="335" y="51"/>
                  </a:lnTo>
                  <a:lnTo>
                    <a:pt x="338" y="37"/>
                  </a:lnTo>
                  <a:lnTo>
                    <a:pt x="338" y="37"/>
                  </a:lnTo>
                  <a:lnTo>
                    <a:pt x="357" y="40"/>
                  </a:lnTo>
                  <a:lnTo>
                    <a:pt x="354" y="53"/>
                  </a:lnTo>
                  <a:close/>
                  <a:moveTo>
                    <a:pt x="314" y="45"/>
                  </a:moveTo>
                  <a:lnTo>
                    <a:pt x="314" y="45"/>
                  </a:lnTo>
                  <a:lnTo>
                    <a:pt x="293" y="40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317" y="32"/>
                  </a:lnTo>
                  <a:lnTo>
                    <a:pt x="314" y="45"/>
                  </a:lnTo>
                  <a:close/>
                  <a:moveTo>
                    <a:pt x="271" y="37"/>
                  </a:moveTo>
                  <a:lnTo>
                    <a:pt x="271" y="37"/>
                  </a:lnTo>
                  <a:lnTo>
                    <a:pt x="250" y="34"/>
                  </a:lnTo>
                  <a:lnTo>
                    <a:pt x="252" y="21"/>
                  </a:lnTo>
                  <a:lnTo>
                    <a:pt x="252" y="21"/>
                  </a:lnTo>
                  <a:lnTo>
                    <a:pt x="274" y="24"/>
                  </a:lnTo>
                  <a:lnTo>
                    <a:pt x="271" y="37"/>
                  </a:lnTo>
                  <a:close/>
                  <a:moveTo>
                    <a:pt x="228" y="32"/>
                  </a:moveTo>
                  <a:lnTo>
                    <a:pt x="228" y="32"/>
                  </a:lnTo>
                  <a:lnTo>
                    <a:pt x="207" y="26"/>
                  </a:lnTo>
                  <a:lnTo>
                    <a:pt x="209" y="13"/>
                  </a:lnTo>
                  <a:lnTo>
                    <a:pt x="209" y="13"/>
                  </a:lnTo>
                  <a:lnTo>
                    <a:pt x="231" y="18"/>
                  </a:lnTo>
                  <a:lnTo>
                    <a:pt x="228" y="32"/>
                  </a:lnTo>
                  <a:close/>
                  <a:moveTo>
                    <a:pt x="188" y="24"/>
                  </a:moveTo>
                  <a:lnTo>
                    <a:pt x="188" y="24"/>
                  </a:lnTo>
                  <a:lnTo>
                    <a:pt x="167" y="21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88" y="10"/>
                  </a:lnTo>
                  <a:lnTo>
                    <a:pt x="188" y="24"/>
                  </a:lnTo>
                  <a:close/>
                  <a:moveTo>
                    <a:pt x="145" y="21"/>
                  </a:moveTo>
                  <a:lnTo>
                    <a:pt x="145" y="21"/>
                  </a:lnTo>
                  <a:lnTo>
                    <a:pt x="124" y="18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45" y="8"/>
                  </a:lnTo>
                  <a:lnTo>
                    <a:pt x="145" y="21"/>
                  </a:lnTo>
                  <a:close/>
                  <a:moveTo>
                    <a:pt x="102" y="16"/>
                  </a:moveTo>
                  <a:lnTo>
                    <a:pt x="102" y="16"/>
                  </a:lnTo>
                  <a:lnTo>
                    <a:pt x="81" y="16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102" y="2"/>
                  </a:lnTo>
                  <a:lnTo>
                    <a:pt x="102" y="16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38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9" y="0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FFFFFF">
                <a:alpha val="5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62"/>
            <p:cNvSpPr/>
            <p:nvPr/>
          </p:nvSpPr>
          <p:spPr bwMode="auto">
            <a:xfrm>
              <a:off x="5745007" y="6116646"/>
              <a:ext cx="17463" cy="25399"/>
            </a:xfrm>
            <a:custGeom>
              <a:avLst/>
              <a:gdLst>
                <a:gd name="T0" fmla="*/ 0 w 11"/>
                <a:gd name="T1" fmla="*/ 16 h 16"/>
                <a:gd name="T2" fmla="*/ 0 w 11"/>
                <a:gd name="T3" fmla="*/ 2 h 16"/>
                <a:gd name="T4" fmla="*/ 11 w 11"/>
                <a:gd name="T5" fmla="*/ 0 h 16"/>
                <a:gd name="T6" fmla="*/ 11 w 11"/>
                <a:gd name="T7" fmla="*/ 13 h 16"/>
                <a:gd name="T8" fmla="*/ 0 w 1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0" y="16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63"/>
            <p:cNvSpPr/>
            <p:nvPr/>
          </p:nvSpPr>
          <p:spPr bwMode="auto">
            <a:xfrm>
              <a:off x="3944783" y="3646496"/>
              <a:ext cx="3174" cy="17463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0 w 2"/>
                <a:gd name="T5" fmla="*/ 0 h 11"/>
                <a:gd name="T6" fmla="*/ 2 w 2"/>
                <a:gd name="T7" fmla="*/ 0 h 11"/>
                <a:gd name="T8" fmla="*/ 2 w 2"/>
                <a:gd name="T9" fmla="*/ 0 h 11"/>
                <a:gd name="T10" fmla="*/ 2 w 2"/>
                <a:gd name="T11" fmla="*/ 11 h 11"/>
                <a:gd name="T12" fmla="*/ 0 w 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65"/>
            <p:cNvSpPr/>
            <p:nvPr/>
          </p:nvSpPr>
          <p:spPr bwMode="auto">
            <a:xfrm>
              <a:off x="7580157" y="3681421"/>
              <a:ext cx="4764" cy="15876"/>
            </a:xfrm>
            <a:custGeom>
              <a:avLst/>
              <a:gdLst>
                <a:gd name="T0" fmla="*/ 3 w 3"/>
                <a:gd name="T1" fmla="*/ 10 h 10"/>
                <a:gd name="T2" fmla="*/ 0 w 3"/>
                <a:gd name="T3" fmla="*/ 10 h 10"/>
                <a:gd name="T4" fmla="*/ 0 w 3"/>
                <a:gd name="T5" fmla="*/ 10 h 10"/>
                <a:gd name="T6" fmla="*/ 0 w 3"/>
                <a:gd name="T7" fmla="*/ 0 h 10"/>
                <a:gd name="T8" fmla="*/ 3 w 3"/>
                <a:gd name="T9" fmla="*/ 0 h 10"/>
                <a:gd name="T10" fmla="*/ 3 w 3"/>
                <a:gd name="T11" fmla="*/ 0 h 10"/>
                <a:gd name="T12" fmla="*/ 3 w 3"/>
                <a:gd name="T13" fmla="*/ 10 h 10"/>
                <a:gd name="T14" fmla="*/ 3 w 3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05" name="Freeform 366"/>
            <p:cNvSpPr/>
            <p:nvPr/>
          </p:nvSpPr>
          <p:spPr bwMode="auto">
            <a:xfrm>
              <a:off x="3104995" y="5013334"/>
              <a:ext cx="422274" cy="417513"/>
            </a:xfrm>
            <a:custGeom>
              <a:avLst/>
              <a:gdLst>
                <a:gd name="T0" fmla="*/ 266 w 266"/>
                <a:gd name="T1" fmla="*/ 131 h 263"/>
                <a:gd name="T2" fmla="*/ 266 w 266"/>
                <a:gd name="T3" fmla="*/ 131 h 263"/>
                <a:gd name="T4" fmla="*/ 263 w 266"/>
                <a:gd name="T5" fmla="*/ 158 h 263"/>
                <a:gd name="T6" fmla="*/ 255 w 266"/>
                <a:gd name="T7" fmla="*/ 182 h 263"/>
                <a:gd name="T8" fmla="*/ 242 w 266"/>
                <a:gd name="T9" fmla="*/ 207 h 263"/>
                <a:gd name="T10" fmla="*/ 226 w 266"/>
                <a:gd name="T11" fmla="*/ 225 h 263"/>
                <a:gd name="T12" fmla="*/ 207 w 266"/>
                <a:gd name="T13" fmla="*/ 241 h 263"/>
                <a:gd name="T14" fmla="*/ 186 w 266"/>
                <a:gd name="T15" fmla="*/ 252 h 263"/>
                <a:gd name="T16" fmla="*/ 159 w 266"/>
                <a:gd name="T17" fmla="*/ 260 h 263"/>
                <a:gd name="T18" fmla="*/ 132 w 266"/>
                <a:gd name="T19" fmla="*/ 263 h 263"/>
                <a:gd name="T20" fmla="*/ 132 w 266"/>
                <a:gd name="T21" fmla="*/ 263 h 263"/>
                <a:gd name="T22" fmla="*/ 105 w 266"/>
                <a:gd name="T23" fmla="*/ 260 h 263"/>
                <a:gd name="T24" fmla="*/ 81 w 266"/>
                <a:gd name="T25" fmla="*/ 252 h 263"/>
                <a:gd name="T26" fmla="*/ 59 w 266"/>
                <a:gd name="T27" fmla="*/ 241 h 263"/>
                <a:gd name="T28" fmla="*/ 38 w 266"/>
                <a:gd name="T29" fmla="*/ 225 h 263"/>
                <a:gd name="T30" fmla="*/ 22 w 266"/>
                <a:gd name="T31" fmla="*/ 207 h 263"/>
                <a:gd name="T32" fmla="*/ 11 w 266"/>
                <a:gd name="T33" fmla="*/ 182 h 263"/>
                <a:gd name="T34" fmla="*/ 3 w 266"/>
                <a:gd name="T35" fmla="*/ 158 h 263"/>
                <a:gd name="T36" fmla="*/ 0 w 266"/>
                <a:gd name="T37" fmla="*/ 131 h 263"/>
                <a:gd name="T38" fmla="*/ 0 w 266"/>
                <a:gd name="T39" fmla="*/ 131 h 263"/>
                <a:gd name="T40" fmla="*/ 3 w 266"/>
                <a:gd name="T41" fmla="*/ 105 h 263"/>
                <a:gd name="T42" fmla="*/ 11 w 266"/>
                <a:gd name="T43" fmla="*/ 80 h 263"/>
                <a:gd name="T44" fmla="*/ 22 w 266"/>
                <a:gd name="T45" fmla="*/ 56 h 263"/>
                <a:gd name="T46" fmla="*/ 38 w 266"/>
                <a:gd name="T47" fmla="*/ 38 h 263"/>
                <a:gd name="T48" fmla="*/ 59 w 266"/>
                <a:gd name="T49" fmla="*/ 21 h 263"/>
                <a:gd name="T50" fmla="*/ 81 w 266"/>
                <a:gd name="T51" fmla="*/ 11 h 263"/>
                <a:gd name="T52" fmla="*/ 105 w 266"/>
                <a:gd name="T53" fmla="*/ 3 h 263"/>
                <a:gd name="T54" fmla="*/ 132 w 266"/>
                <a:gd name="T55" fmla="*/ 0 h 263"/>
                <a:gd name="T56" fmla="*/ 132 w 266"/>
                <a:gd name="T57" fmla="*/ 0 h 263"/>
                <a:gd name="T58" fmla="*/ 159 w 266"/>
                <a:gd name="T59" fmla="*/ 3 h 263"/>
                <a:gd name="T60" fmla="*/ 186 w 266"/>
                <a:gd name="T61" fmla="*/ 11 h 263"/>
                <a:gd name="T62" fmla="*/ 207 w 266"/>
                <a:gd name="T63" fmla="*/ 21 h 263"/>
                <a:gd name="T64" fmla="*/ 226 w 266"/>
                <a:gd name="T65" fmla="*/ 38 h 263"/>
                <a:gd name="T66" fmla="*/ 242 w 266"/>
                <a:gd name="T67" fmla="*/ 56 h 263"/>
                <a:gd name="T68" fmla="*/ 255 w 266"/>
                <a:gd name="T69" fmla="*/ 80 h 263"/>
                <a:gd name="T70" fmla="*/ 263 w 266"/>
                <a:gd name="T71" fmla="*/ 105 h 263"/>
                <a:gd name="T72" fmla="*/ 266 w 266"/>
                <a:gd name="T73" fmla="*/ 131 h 263"/>
                <a:gd name="T74" fmla="*/ 266 w 266"/>
                <a:gd name="T75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6" h="263">
                  <a:moveTo>
                    <a:pt x="266" y="131"/>
                  </a:moveTo>
                  <a:lnTo>
                    <a:pt x="266" y="131"/>
                  </a:lnTo>
                  <a:lnTo>
                    <a:pt x="263" y="158"/>
                  </a:lnTo>
                  <a:lnTo>
                    <a:pt x="255" y="182"/>
                  </a:lnTo>
                  <a:lnTo>
                    <a:pt x="242" y="207"/>
                  </a:lnTo>
                  <a:lnTo>
                    <a:pt x="226" y="225"/>
                  </a:lnTo>
                  <a:lnTo>
                    <a:pt x="207" y="241"/>
                  </a:lnTo>
                  <a:lnTo>
                    <a:pt x="186" y="252"/>
                  </a:lnTo>
                  <a:lnTo>
                    <a:pt x="159" y="260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05" y="260"/>
                  </a:lnTo>
                  <a:lnTo>
                    <a:pt x="81" y="252"/>
                  </a:lnTo>
                  <a:lnTo>
                    <a:pt x="59" y="241"/>
                  </a:lnTo>
                  <a:lnTo>
                    <a:pt x="38" y="225"/>
                  </a:lnTo>
                  <a:lnTo>
                    <a:pt x="22" y="207"/>
                  </a:lnTo>
                  <a:lnTo>
                    <a:pt x="11" y="182"/>
                  </a:lnTo>
                  <a:lnTo>
                    <a:pt x="3" y="158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" y="105"/>
                  </a:lnTo>
                  <a:lnTo>
                    <a:pt x="11" y="80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9" y="21"/>
                  </a:lnTo>
                  <a:lnTo>
                    <a:pt x="81" y="11"/>
                  </a:lnTo>
                  <a:lnTo>
                    <a:pt x="105" y="3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9" y="3"/>
                  </a:lnTo>
                  <a:lnTo>
                    <a:pt x="186" y="11"/>
                  </a:lnTo>
                  <a:lnTo>
                    <a:pt x="207" y="21"/>
                  </a:lnTo>
                  <a:lnTo>
                    <a:pt x="226" y="38"/>
                  </a:lnTo>
                  <a:lnTo>
                    <a:pt x="242" y="56"/>
                  </a:lnTo>
                  <a:lnTo>
                    <a:pt x="255" y="80"/>
                  </a:lnTo>
                  <a:lnTo>
                    <a:pt x="263" y="105"/>
                  </a:lnTo>
                  <a:lnTo>
                    <a:pt x="266" y="131"/>
                  </a:lnTo>
                  <a:lnTo>
                    <a:pt x="266" y="131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67"/>
            <p:cNvSpPr>
              <a:spLocks noEditPoints="1"/>
            </p:cNvSpPr>
            <p:nvPr/>
          </p:nvSpPr>
          <p:spPr bwMode="auto">
            <a:xfrm>
              <a:off x="3097058" y="5005396"/>
              <a:ext cx="438150" cy="433387"/>
            </a:xfrm>
            <a:custGeom>
              <a:avLst/>
              <a:gdLst>
                <a:gd name="T0" fmla="*/ 137 w 276"/>
                <a:gd name="T1" fmla="*/ 273 h 273"/>
                <a:gd name="T2" fmla="*/ 83 w 276"/>
                <a:gd name="T3" fmla="*/ 262 h 273"/>
                <a:gd name="T4" fmla="*/ 40 w 276"/>
                <a:gd name="T5" fmla="*/ 233 h 273"/>
                <a:gd name="T6" fmla="*/ 11 w 276"/>
                <a:gd name="T7" fmla="*/ 190 h 273"/>
                <a:gd name="T8" fmla="*/ 0 w 276"/>
                <a:gd name="T9" fmla="*/ 136 h 273"/>
                <a:gd name="T10" fmla="*/ 3 w 276"/>
                <a:gd name="T11" fmla="*/ 110 h 273"/>
                <a:gd name="T12" fmla="*/ 24 w 276"/>
                <a:gd name="T13" fmla="*/ 59 h 273"/>
                <a:gd name="T14" fmla="*/ 62 w 276"/>
                <a:gd name="T15" fmla="*/ 21 h 273"/>
                <a:gd name="T16" fmla="*/ 110 w 276"/>
                <a:gd name="T17" fmla="*/ 2 h 273"/>
                <a:gd name="T18" fmla="*/ 137 w 276"/>
                <a:gd name="T19" fmla="*/ 0 h 273"/>
                <a:gd name="T20" fmla="*/ 191 w 276"/>
                <a:gd name="T21" fmla="*/ 10 h 273"/>
                <a:gd name="T22" fmla="*/ 236 w 276"/>
                <a:gd name="T23" fmla="*/ 40 h 273"/>
                <a:gd name="T24" fmla="*/ 266 w 276"/>
                <a:gd name="T25" fmla="*/ 83 h 273"/>
                <a:gd name="T26" fmla="*/ 276 w 276"/>
                <a:gd name="T27" fmla="*/ 136 h 273"/>
                <a:gd name="T28" fmla="*/ 274 w 276"/>
                <a:gd name="T29" fmla="*/ 163 h 273"/>
                <a:gd name="T30" fmla="*/ 252 w 276"/>
                <a:gd name="T31" fmla="*/ 214 h 273"/>
                <a:gd name="T32" fmla="*/ 215 w 276"/>
                <a:gd name="T33" fmla="*/ 252 h 273"/>
                <a:gd name="T34" fmla="*/ 166 w 276"/>
                <a:gd name="T35" fmla="*/ 271 h 273"/>
                <a:gd name="T36" fmla="*/ 137 w 276"/>
                <a:gd name="T37" fmla="*/ 273 h 273"/>
                <a:gd name="T38" fmla="*/ 137 w 276"/>
                <a:gd name="T39" fmla="*/ 10 h 273"/>
                <a:gd name="T40" fmla="*/ 89 w 276"/>
                <a:gd name="T41" fmla="*/ 18 h 273"/>
                <a:gd name="T42" fmla="*/ 48 w 276"/>
                <a:gd name="T43" fmla="*/ 48 h 273"/>
                <a:gd name="T44" fmla="*/ 22 w 276"/>
                <a:gd name="T45" fmla="*/ 88 h 273"/>
                <a:gd name="T46" fmla="*/ 11 w 276"/>
                <a:gd name="T47" fmla="*/ 136 h 273"/>
                <a:gd name="T48" fmla="*/ 14 w 276"/>
                <a:gd name="T49" fmla="*/ 163 h 273"/>
                <a:gd name="T50" fmla="*/ 32 w 276"/>
                <a:gd name="T51" fmla="*/ 206 h 273"/>
                <a:gd name="T52" fmla="*/ 67 w 276"/>
                <a:gd name="T53" fmla="*/ 241 h 273"/>
                <a:gd name="T54" fmla="*/ 113 w 276"/>
                <a:gd name="T55" fmla="*/ 260 h 273"/>
                <a:gd name="T56" fmla="*/ 137 w 276"/>
                <a:gd name="T57" fmla="*/ 262 h 273"/>
                <a:gd name="T58" fmla="*/ 188 w 276"/>
                <a:gd name="T59" fmla="*/ 254 h 273"/>
                <a:gd name="T60" fmla="*/ 228 w 276"/>
                <a:gd name="T61" fmla="*/ 225 h 273"/>
                <a:gd name="T62" fmla="*/ 255 w 276"/>
                <a:gd name="T63" fmla="*/ 185 h 273"/>
                <a:gd name="T64" fmla="*/ 266 w 276"/>
                <a:gd name="T65" fmla="*/ 136 h 273"/>
                <a:gd name="T66" fmla="*/ 263 w 276"/>
                <a:gd name="T67" fmla="*/ 110 h 273"/>
                <a:gd name="T68" fmla="*/ 244 w 276"/>
                <a:gd name="T69" fmla="*/ 67 h 273"/>
                <a:gd name="T70" fmla="*/ 209 w 276"/>
                <a:gd name="T71" fmla="*/ 32 h 273"/>
                <a:gd name="T72" fmla="*/ 164 w 276"/>
                <a:gd name="T73" fmla="*/ 13 h 273"/>
                <a:gd name="T74" fmla="*/ 137 w 276"/>
                <a:gd name="T75" fmla="*/ 1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6" h="273">
                  <a:moveTo>
                    <a:pt x="137" y="273"/>
                  </a:moveTo>
                  <a:lnTo>
                    <a:pt x="137" y="273"/>
                  </a:lnTo>
                  <a:lnTo>
                    <a:pt x="110" y="271"/>
                  </a:lnTo>
                  <a:lnTo>
                    <a:pt x="83" y="262"/>
                  </a:lnTo>
                  <a:lnTo>
                    <a:pt x="62" y="252"/>
                  </a:lnTo>
                  <a:lnTo>
                    <a:pt x="40" y="233"/>
                  </a:lnTo>
                  <a:lnTo>
                    <a:pt x="24" y="214"/>
                  </a:lnTo>
                  <a:lnTo>
                    <a:pt x="11" y="190"/>
                  </a:lnTo>
                  <a:lnTo>
                    <a:pt x="3" y="163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3" y="110"/>
                  </a:lnTo>
                  <a:lnTo>
                    <a:pt x="11" y="83"/>
                  </a:lnTo>
                  <a:lnTo>
                    <a:pt x="24" y="59"/>
                  </a:lnTo>
                  <a:lnTo>
                    <a:pt x="40" y="40"/>
                  </a:lnTo>
                  <a:lnTo>
                    <a:pt x="62" y="21"/>
                  </a:lnTo>
                  <a:lnTo>
                    <a:pt x="83" y="10"/>
                  </a:lnTo>
                  <a:lnTo>
                    <a:pt x="110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66" y="2"/>
                  </a:lnTo>
                  <a:lnTo>
                    <a:pt x="191" y="10"/>
                  </a:lnTo>
                  <a:lnTo>
                    <a:pt x="215" y="21"/>
                  </a:lnTo>
                  <a:lnTo>
                    <a:pt x="236" y="40"/>
                  </a:lnTo>
                  <a:lnTo>
                    <a:pt x="252" y="59"/>
                  </a:lnTo>
                  <a:lnTo>
                    <a:pt x="266" y="83"/>
                  </a:lnTo>
                  <a:lnTo>
                    <a:pt x="274" y="110"/>
                  </a:lnTo>
                  <a:lnTo>
                    <a:pt x="276" y="136"/>
                  </a:lnTo>
                  <a:lnTo>
                    <a:pt x="276" y="136"/>
                  </a:lnTo>
                  <a:lnTo>
                    <a:pt x="274" y="163"/>
                  </a:lnTo>
                  <a:lnTo>
                    <a:pt x="266" y="190"/>
                  </a:lnTo>
                  <a:lnTo>
                    <a:pt x="252" y="214"/>
                  </a:lnTo>
                  <a:lnTo>
                    <a:pt x="236" y="233"/>
                  </a:lnTo>
                  <a:lnTo>
                    <a:pt x="215" y="252"/>
                  </a:lnTo>
                  <a:lnTo>
                    <a:pt x="191" y="262"/>
                  </a:lnTo>
                  <a:lnTo>
                    <a:pt x="166" y="271"/>
                  </a:lnTo>
                  <a:lnTo>
                    <a:pt x="137" y="273"/>
                  </a:lnTo>
                  <a:lnTo>
                    <a:pt x="137" y="273"/>
                  </a:lnTo>
                  <a:close/>
                  <a:moveTo>
                    <a:pt x="137" y="10"/>
                  </a:moveTo>
                  <a:lnTo>
                    <a:pt x="137" y="10"/>
                  </a:lnTo>
                  <a:lnTo>
                    <a:pt x="113" y="13"/>
                  </a:lnTo>
                  <a:lnTo>
                    <a:pt x="89" y="18"/>
                  </a:lnTo>
                  <a:lnTo>
                    <a:pt x="67" y="32"/>
                  </a:lnTo>
                  <a:lnTo>
                    <a:pt x="48" y="48"/>
                  </a:lnTo>
                  <a:lnTo>
                    <a:pt x="32" y="67"/>
                  </a:lnTo>
                  <a:lnTo>
                    <a:pt x="22" y="88"/>
                  </a:lnTo>
                  <a:lnTo>
                    <a:pt x="14" y="110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4" y="163"/>
                  </a:lnTo>
                  <a:lnTo>
                    <a:pt x="22" y="185"/>
                  </a:lnTo>
                  <a:lnTo>
                    <a:pt x="32" y="206"/>
                  </a:lnTo>
                  <a:lnTo>
                    <a:pt x="48" y="225"/>
                  </a:lnTo>
                  <a:lnTo>
                    <a:pt x="67" y="241"/>
                  </a:lnTo>
                  <a:lnTo>
                    <a:pt x="89" y="254"/>
                  </a:lnTo>
                  <a:lnTo>
                    <a:pt x="113" y="260"/>
                  </a:lnTo>
                  <a:lnTo>
                    <a:pt x="137" y="262"/>
                  </a:lnTo>
                  <a:lnTo>
                    <a:pt x="137" y="262"/>
                  </a:lnTo>
                  <a:lnTo>
                    <a:pt x="164" y="260"/>
                  </a:lnTo>
                  <a:lnTo>
                    <a:pt x="188" y="254"/>
                  </a:lnTo>
                  <a:lnTo>
                    <a:pt x="209" y="241"/>
                  </a:lnTo>
                  <a:lnTo>
                    <a:pt x="228" y="225"/>
                  </a:lnTo>
                  <a:lnTo>
                    <a:pt x="244" y="206"/>
                  </a:lnTo>
                  <a:lnTo>
                    <a:pt x="255" y="185"/>
                  </a:lnTo>
                  <a:lnTo>
                    <a:pt x="263" y="16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3" y="110"/>
                  </a:lnTo>
                  <a:lnTo>
                    <a:pt x="255" y="88"/>
                  </a:lnTo>
                  <a:lnTo>
                    <a:pt x="244" y="67"/>
                  </a:lnTo>
                  <a:lnTo>
                    <a:pt x="228" y="48"/>
                  </a:lnTo>
                  <a:lnTo>
                    <a:pt x="209" y="32"/>
                  </a:lnTo>
                  <a:lnTo>
                    <a:pt x="188" y="18"/>
                  </a:lnTo>
                  <a:lnTo>
                    <a:pt x="164" y="13"/>
                  </a:lnTo>
                  <a:lnTo>
                    <a:pt x="137" y="10"/>
                  </a:lnTo>
                  <a:lnTo>
                    <a:pt x="13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07" name="Freeform 368"/>
            <p:cNvSpPr/>
            <p:nvPr/>
          </p:nvSpPr>
          <p:spPr bwMode="auto">
            <a:xfrm>
              <a:off x="2850994" y="4157672"/>
              <a:ext cx="276226" cy="276226"/>
            </a:xfrm>
            <a:custGeom>
              <a:avLst/>
              <a:gdLst>
                <a:gd name="T0" fmla="*/ 174 w 174"/>
                <a:gd name="T1" fmla="*/ 86 h 174"/>
                <a:gd name="T2" fmla="*/ 174 w 174"/>
                <a:gd name="T3" fmla="*/ 86 h 174"/>
                <a:gd name="T4" fmla="*/ 171 w 174"/>
                <a:gd name="T5" fmla="*/ 105 h 174"/>
                <a:gd name="T6" fmla="*/ 166 w 174"/>
                <a:gd name="T7" fmla="*/ 121 h 174"/>
                <a:gd name="T8" fmla="*/ 158 w 174"/>
                <a:gd name="T9" fmla="*/ 137 h 174"/>
                <a:gd name="T10" fmla="*/ 147 w 174"/>
                <a:gd name="T11" fmla="*/ 147 h 174"/>
                <a:gd name="T12" fmla="*/ 134 w 174"/>
                <a:gd name="T13" fmla="*/ 158 h 174"/>
                <a:gd name="T14" fmla="*/ 120 w 174"/>
                <a:gd name="T15" fmla="*/ 166 h 174"/>
                <a:gd name="T16" fmla="*/ 104 w 174"/>
                <a:gd name="T17" fmla="*/ 172 h 174"/>
                <a:gd name="T18" fmla="*/ 85 w 174"/>
                <a:gd name="T19" fmla="*/ 174 h 174"/>
                <a:gd name="T20" fmla="*/ 85 w 174"/>
                <a:gd name="T21" fmla="*/ 174 h 174"/>
                <a:gd name="T22" fmla="*/ 69 w 174"/>
                <a:gd name="T23" fmla="*/ 172 h 174"/>
                <a:gd name="T24" fmla="*/ 51 w 174"/>
                <a:gd name="T25" fmla="*/ 166 h 174"/>
                <a:gd name="T26" fmla="*/ 37 w 174"/>
                <a:gd name="T27" fmla="*/ 158 h 174"/>
                <a:gd name="T28" fmla="*/ 24 w 174"/>
                <a:gd name="T29" fmla="*/ 147 h 174"/>
                <a:gd name="T30" fmla="*/ 13 w 174"/>
                <a:gd name="T31" fmla="*/ 137 h 174"/>
                <a:gd name="T32" fmla="*/ 5 w 174"/>
                <a:gd name="T33" fmla="*/ 121 h 174"/>
                <a:gd name="T34" fmla="*/ 0 w 174"/>
                <a:gd name="T35" fmla="*/ 105 h 174"/>
                <a:gd name="T36" fmla="*/ 0 w 174"/>
                <a:gd name="T37" fmla="*/ 86 h 174"/>
                <a:gd name="T38" fmla="*/ 0 w 174"/>
                <a:gd name="T39" fmla="*/ 86 h 174"/>
                <a:gd name="T40" fmla="*/ 0 w 174"/>
                <a:gd name="T41" fmla="*/ 70 h 174"/>
                <a:gd name="T42" fmla="*/ 5 w 174"/>
                <a:gd name="T43" fmla="*/ 54 h 174"/>
                <a:gd name="T44" fmla="*/ 13 w 174"/>
                <a:gd name="T45" fmla="*/ 38 h 174"/>
                <a:gd name="T46" fmla="*/ 24 w 174"/>
                <a:gd name="T47" fmla="*/ 24 h 174"/>
                <a:gd name="T48" fmla="*/ 37 w 174"/>
                <a:gd name="T49" fmla="*/ 13 h 174"/>
                <a:gd name="T50" fmla="*/ 51 w 174"/>
                <a:gd name="T51" fmla="*/ 5 h 174"/>
                <a:gd name="T52" fmla="*/ 69 w 174"/>
                <a:gd name="T53" fmla="*/ 0 h 174"/>
                <a:gd name="T54" fmla="*/ 85 w 174"/>
                <a:gd name="T55" fmla="*/ 0 h 174"/>
                <a:gd name="T56" fmla="*/ 85 w 174"/>
                <a:gd name="T57" fmla="*/ 0 h 174"/>
                <a:gd name="T58" fmla="*/ 104 w 174"/>
                <a:gd name="T59" fmla="*/ 0 h 174"/>
                <a:gd name="T60" fmla="*/ 120 w 174"/>
                <a:gd name="T61" fmla="*/ 5 h 174"/>
                <a:gd name="T62" fmla="*/ 134 w 174"/>
                <a:gd name="T63" fmla="*/ 13 h 174"/>
                <a:gd name="T64" fmla="*/ 147 w 174"/>
                <a:gd name="T65" fmla="*/ 24 h 174"/>
                <a:gd name="T66" fmla="*/ 158 w 174"/>
                <a:gd name="T67" fmla="*/ 38 h 174"/>
                <a:gd name="T68" fmla="*/ 166 w 174"/>
                <a:gd name="T69" fmla="*/ 54 h 174"/>
                <a:gd name="T70" fmla="*/ 171 w 174"/>
                <a:gd name="T71" fmla="*/ 70 h 174"/>
                <a:gd name="T72" fmla="*/ 174 w 174"/>
                <a:gd name="T73" fmla="*/ 86 h 174"/>
                <a:gd name="T74" fmla="*/ 174 w 174"/>
                <a:gd name="T75" fmla="*/ 8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4">
                  <a:moveTo>
                    <a:pt x="174" y="86"/>
                  </a:moveTo>
                  <a:lnTo>
                    <a:pt x="174" y="86"/>
                  </a:lnTo>
                  <a:lnTo>
                    <a:pt x="171" y="105"/>
                  </a:lnTo>
                  <a:lnTo>
                    <a:pt x="166" y="121"/>
                  </a:lnTo>
                  <a:lnTo>
                    <a:pt x="158" y="137"/>
                  </a:lnTo>
                  <a:lnTo>
                    <a:pt x="147" y="147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4" y="172"/>
                  </a:lnTo>
                  <a:lnTo>
                    <a:pt x="85" y="174"/>
                  </a:lnTo>
                  <a:lnTo>
                    <a:pt x="85" y="174"/>
                  </a:lnTo>
                  <a:lnTo>
                    <a:pt x="69" y="172"/>
                  </a:lnTo>
                  <a:lnTo>
                    <a:pt x="51" y="166"/>
                  </a:lnTo>
                  <a:lnTo>
                    <a:pt x="37" y="158"/>
                  </a:lnTo>
                  <a:lnTo>
                    <a:pt x="24" y="147"/>
                  </a:lnTo>
                  <a:lnTo>
                    <a:pt x="13" y="137"/>
                  </a:lnTo>
                  <a:lnTo>
                    <a:pt x="5" y="121"/>
                  </a:lnTo>
                  <a:lnTo>
                    <a:pt x="0" y="10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5" y="54"/>
                  </a:lnTo>
                  <a:lnTo>
                    <a:pt x="13" y="38"/>
                  </a:lnTo>
                  <a:lnTo>
                    <a:pt x="24" y="24"/>
                  </a:lnTo>
                  <a:lnTo>
                    <a:pt x="37" y="13"/>
                  </a:lnTo>
                  <a:lnTo>
                    <a:pt x="51" y="5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104" y="0"/>
                  </a:lnTo>
                  <a:lnTo>
                    <a:pt x="120" y="5"/>
                  </a:lnTo>
                  <a:lnTo>
                    <a:pt x="134" y="13"/>
                  </a:lnTo>
                  <a:lnTo>
                    <a:pt x="147" y="24"/>
                  </a:lnTo>
                  <a:lnTo>
                    <a:pt x="158" y="38"/>
                  </a:lnTo>
                  <a:lnTo>
                    <a:pt x="166" y="54"/>
                  </a:lnTo>
                  <a:lnTo>
                    <a:pt x="171" y="70"/>
                  </a:lnTo>
                  <a:lnTo>
                    <a:pt x="174" y="86"/>
                  </a:lnTo>
                  <a:lnTo>
                    <a:pt x="174" y="86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69"/>
            <p:cNvSpPr>
              <a:spLocks noEditPoints="1"/>
            </p:cNvSpPr>
            <p:nvPr/>
          </p:nvSpPr>
          <p:spPr bwMode="auto">
            <a:xfrm>
              <a:off x="2841469" y="4149735"/>
              <a:ext cx="293688" cy="293688"/>
            </a:xfrm>
            <a:custGeom>
              <a:avLst/>
              <a:gdLst>
                <a:gd name="T0" fmla="*/ 91 w 185"/>
                <a:gd name="T1" fmla="*/ 185 h 185"/>
                <a:gd name="T2" fmla="*/ 57 w 185"/>
                <a:gd name="T3" fmla="*/ 177 h 185"/>
                <a:gd name="T4" fmla="*/ 27 w 185"/>
                <a:gd name="T5" fmla="*/ 158 h 185"/>
                <a:gd name="T6" fmla="*/ 6 w 185"/>
                <a:gd name="T7" fmla="*/ 128 h 185"/>
                <a:gd name="T8" fmla="*/ 0 w 185"/>
                <a:gd name="T9" fmla="*/ 91 h 185"/>
                <a:gd name="T10" fmla="*/ 0 w 185"/>
                <a:gd name="T11" fmla="*/ 72 h 185"/>
                <a:gd name="T12" fmla="*/ 14 w 185"/>
                <a:gd name="T13" fmla="*/ 40 h 185"/>
                <a:gd name="T14" fmla="*/ 40 w 185"/>
                <a:gd name="T15" fmla="*/ 16 h 185"/>
                <a:gd name="T16" fmla="*/ 73 w 185"/>
                <a:gd name="T17" fmla="*/ 0 h 185"/>
                <a:gd name="T18" fmla="*/ 91 w 185"/>
                <a:gd name="T19" fmla="*/ 0 h 185"/>
                <a:gd name="T20" fmla="*/ 129 w 185"/>
                <a:gd name="T21" fmla="*/ 5 h 185"/>
                <a:gd name="T22" fmla="*/ 158 w 185"/>
                <a:gd name="T23" fmla="*/ 26 h 185"/>
                <a:gd name="T24" fmla="*/ 177 w 185"/>
                <a:gd name="T25" fmla="*/ 56 h 185"/>
                <a:gd name="T26" fmla="*/ 185 w 185"/>
                <a:gd name="T27" fmla="*/ 91 h 185"/>
                <a:gd name="T28" fmla="*/ 183 w 185"/>
                <a:gd name="T29" fmla="*/ 110 h 185"/>
                <a:gd name="T30" fmla="*/ 169 w 185"/>
                <a:gd name="T31" fmla="*/ 144 h 185"/>
                <a:gd name="T32" fmla="*/ 142 w 185"/>
                <a:gd name="T33" fmla="*/ 169 h 185"/>
                <a:gd name="T34" fmla="*/ 110 w 185"/>
                <a:gd name="T35" fmla="*/ 182 h 185"/>
                <a:gd name="T36" fmla="*/ 91 w 185"/>
                <a:gd name="T37" fmla="*/ 185 h 185"/>
                <a:gd name="T38" fmla="*/ 91 w 185"/>
                <a:gd name="T39" fmla="*/ 10 h 185"/>
                <a:gd name="T40" fmla="*/ 59 w 185"/>
                <a:gd name="T41" fmla="*/ 16 h 185"/>
                <a:gd name="T42" fmla="*/ 32 w 185"/>
                <a:gd name="T43" fmla="*/ 34 h 185"/>
                <a:gd name="T44" fmla="*/ 16 w 185"/>
                <a:gd name="T45" fmla="*/ 59 h 185"/>
                <a:gd name="T46" fmla="*/ 11 w 185"/>
                <a:gd name="T47" fmla="*/ 91 h 185"/>
                <a:gd name="T48" fmla="*/ 11 w 185"/>
                <a:gd name="T49" fmla="*/ 107 h 185"/>
                <a:gd name="T50" fmla="*/ 24 w 185"/>
                <a:gd name="T51" fmla="*/ 136 h 185"/>
                <a:gd name="T52" fmla="*/ 46 w 185"/>
                <a:gd name="T53" fmla="*/ 161 h 185"/>
                <a:gd name="T54" fmla="*/ 75 w 185"/>
                <a:gd name="T55" fmla="*/ 171 h 185"/>
                <a:gd name="T56" fmla="*/ 91 w 185"/>
                <a:gd name="T57" fmla="*/ 174 h 185"/>
                <a:gd name="T58" fmla="*/ 124 w 185"/>
                <a:gd name="T59" fmla="*/ 166 h 185"/>
                <a:gd name="T60" fmla="*/ 150 w 185"/>
                <a:gd name="T61" fmla="*/ 150 h 185"/>
                <a:gd name="T62" fmla="*/ 166 w 185"/>
                <a:gd name="T63" fmla="*/ 123 h 185"/>
                <a:gd name="T64" fmla="*/ 175 w 185"/>
                <a:gd name="T65" fmla="*/ 91 h 185"/>
                <a:gd name="T66" fmla="*/ 172 w 185"/>
                <a:gd name="T67" fmla="*/ 75 h 185"/>
                <a:gd name="T68" fmla="*/ 158 w 185"/>
                <a:gd name="T69" fmla="*/ 45 h 185"/>
                <a:gd name="T70" fmla="*/ 137 w 185"/>
                <a:gd name="T71" fmla="*/ 24 h 185"/>
                <a:gd name="T72" fmla="*/ 107 w 185"/>
                <a:gd name="T73" fmla="*/ 10 h 185"/>
                <a:gd name="T74" fmla="*/ 91 w 185"/>
                <a:gd name="T75" fmla="*/ 1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5" h="185">
                  <a:moveTo>
                    <a:pt x="91" y="185"/>
                  </a:moveTo>
                  <a:lnTo>
                    <a:pt x="91" y="185"/>
                  </a:lnTo>
                  <a:lnTo>
                    <a:pt x="73" y="182"/>
                  </a:lnTo>
                  <a:lnTo>
                    <a:pt x="57" y="177"/>
                  </a:lnTo>
                  <a:lnTo>
                    <a:pt x="40" y="169"/>
                  </a:lnTo>
                  <a:lnTo>
                    <a:pt x="27" y="158"/>
                  </a:lnTo>
                  <a:lnTo>
                    <a:pt x="14" y="144"/>
                  </a:lnTo>
                  <a:lnTo>
                    <a:pt x="6" y="128"/>
                  </a:lnTo>
                  <a:lnTo>
                    <a:pt x="0" y="11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7" y="26"/>
                  </a:lnTo>
                  <a:lnTo>
                    <a:pt x="40" y="16"/>
                  </a:lnTo>
                  <a:lnTo>
                    <a:pt x="57" y="5"/>
                  </a:lnTo>
                  <a:lnTo>
                    <a:pt x="73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10" y="0"/>
                  </a:lnTo>
                  <a:lnTo>
                    <a:pt x="129" y="5"/>
                  </a:lnTo>
                  <a:lnTo>
                    <a:pt x="142" y="16"/>
                  </a:lnTo>
                  <a:lnTo>
                    <a:pt x="158" y="26"/>
                  </a:lnTo>
                  <a:lnTo>
                    <a:pt x="169" y="40"/>
                  </a:lnTo>
                  <a:lnTo>
                    <a:pt x="177" y="56"/>
                  </a:lnTo>
                  <a:lnTo>
                    <a:pt x="183" y="72"/>
                  </a:lnTo>
                  <a:lnTo>
                    <a:pt x="185" y="91"/>
                  </a:lnTo>
                  <a:lnTo>
                    <a:pt x="185" y="91"/>
                  </a:lnTo>
                  <a:lnTo>
                    <a:pt x="183" y="110"/>
                  </a:lnTo>
                  <a:lnTo>
                    <a:pt x="177" y="128"/>
                  </a:lnTo>
                  <a:lnTo>
                    <a:pt x="169" y="144"/>
                  </a:lnTo>
                  <a:lnTo>
                    <a:pt x="158" y="158"/>
                  </a:lnTo>
                  <a:lnTo>
                    <a:pt x="142" y="169"/>
                  </a:lnTo>
                  <a:lnTo>
                    <a:pt x="129" y="177"/>
                  </a:lnTo>
                  <a:lnTo>
                    <a:pt x="110" y="182"/>
                  </a:lnTo>
                  <a:lnTo>
                    <a:pt x="91" y="185"/>
                  </a:lnTo>
                  <a:lnTo>
                    <a:pt x="91" y="185"/>
                  </a:lnTo>
                  <a:close/>
                  <a:moveTo>
                    <a:pt x="91" y="10"/>
                  </a:moveTo>
                  <a:lnTo>
                    <a:pt x="91" y="10"/>
                  </a:lnTo>
                  <a:lnTo>
                    <a:pt x="75" y="10"/>
                  </a:lnTo>
                  <a:lnTo>
                    <a:pt x="59" y="16"/>
                  </a:lnTo>
                  <a:lnTo>
                    <a:pt x="46" y="24"/>
                  </a:lnTo>
                  <a:lnTo>
                    <a:pt x="32" y="34"/>
                  </a:lnTo>
                  <a:lnTo>
                    <a:pt x="24" y="45"/>
                  </a:lnTo>
                  <a:lnTo>
                    <a:pt x="16" y="59"/>
                  </a:lnTo>
                  <a:lnTo>
                    <a:pt x="11" y="75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107"/>
                  </a:lnTo>
                  <a:lnTo>
                    <a:pt x="16" y="123"/>
                  </a:lnTo>
                  <a:lnTo>
                    <a:pt x="24" y="136"/>
                  </a:lnTo>
                  <a:lnTo>
                    <a:pt x="32" y="150"/>
                  </a:lnTo>
                  <a:lnTo>
                    <a:pt x="46" y="161"/>
                  </a:lnTo>
                  <a:lnTo>
                    <a:pt x="59" y="166"/>
                  </a:lnTo>
                  <a:lnTo>
                    <a:pt x="75" y="171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107" y="171"/>
                  </a:lnTo>
                  <a:lnTo>
                    <a:pt x="124" y="166"/>
                  </a:lnTo>
                  <a:lnTo>
                    <a:pt x="137" y="161"/>
                  </a:lnTo>
                  <a:lnTo>
                    <a:pt x="150" y="150"/>
                  </a:lnTo>
                  <a:lnTo>
                    <a:pt x="158" y="136"/>
                  </a:lnTo>
                  <a:lnTo>
                    <a:pt x="166" y="123"/>
                  </a:lnTo>
                  <a:lnTo>
                    <a:pt x="172" y="107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2" y="75"/>
                  </a:lnTo>
                  <a:lnTo>
                    <a:pt x="166" y="59"/>
                  </a:lnTo>
                  <a:lnTo>
                    <a:pt x="158" y="45"/>
                  </a:lnTo>
                  <a:lnTo>
                    <a:pt x="150" y="34"/>
                  </a:lnTo>
                  <a:lnTo>
                    <a:pt x="137" y="24"/>
                  </a:lnTo>
                  <a:lnTo>
                    <a:pt x="124" y="16"/>
                  </a:lnTo>
                  <a:lnTo>
                    <a:pt x="107" y="10"/>
                  </a:lnTo>
                  <a:lnTo>
                    <a:pt x="91" y="10"/>
                  </a:lnTo>
                  <a:lnTo>
                    <a:pt x="9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09" name="Freeform 370"/>
            <p:cNvSpPr/>
            <p:nvPr/>
          </p:nvSpPr>
          <p:spPr bwMode="auto">
            <a:xfrm>
              <a:off x="2811308" y="3241685"/>
              <a:ext cx="268287" cy="268287"/>
            </a:xfrm>
            <a:custGeom>
              <a:avLst/>
              <a:gdLst>
                <a:gd name="T0" fmla="*/ 169 w 169"/>
                <a:gd name="T1" fmla="*/ 84 h 169"/>
                <a:gd name="T2" fmla="*/ 169 w 169"/>
                <a:gd name="T3" fmla="*/ 84 h 169"/>
                <a:gd name="T4" fmla="*/ 167 w 169"/>
                <a:gd name="T5" fmla="*/ 102 h 169"/>
                <a:gd name="T6" fmla="*/ 161 w 169"/>
                <a:gd name="T7" fmla="*/ 118 h 169"/>
                <a:gd name="T8" fmla="*/ 153 w 169"/>
                <a:gd name="T9" fmla="*/ 132 h 169"/>
                <a:gd name="T10" fmla="*/ 145 w 169"/>
                <a:gd name="T11" fmla="*/ 145 h 169"/>
                <a:gd name="T12" fmla="*/ 132 w 169"/>
                <a:gd name="T13" fmla="*/ 156 h 169"/>
                <a:gd name="T14" fmla="*/ 118 w 169"/>
                <a:gd name="T15" fmla="*/ 161 h 169"/>
                <a:gd name="T16" fmla="*/ 102 w 169"/>
                <a:gd name="T17" fmla="*/ 167 h 169"/>
                <a:gd name="T18" fmla="*/ 84 w 169"/>
                <a:gd name="T19" fmla="*/ 169 h 169"/>
                <a:gd name="T20" fmla="*/ 84 w 169"/>
                <a:gd name="T21" fmla="*/ 169 h 169"/>
                <a:gd name="T22" fmla="*/ 68 w 169"/>
                <a:gd name="T23" fmla="*/ 167 h 169"/>
                <a:gd name="T24" fmla="*/ 51 w 169"/>
                <a:gd name="T25" fmla="*/ 161 h 169"/>
                <a:gd name="T26" fmla="*/ 38 w 169"/>
                <a:gd name="T27" fmla="*/ 156 h 169"/>
                <a:gd name="T28" fmla="*/ 25 w 169"/>
                <a:gd name="T29" fmla="*/ 145 h 169"/>
                <a:gd name="T30" fmla="*/ 14 w 169"/>
                <a:gd name="T31" fmla="*/ 132 h 169"/>
                <a:gd name="T32" fmla="*/ 6 w 169"/>
                <a:gd name="T33" fmla="*/ 118 h 169"/>
                <a:gd name="T34" fmla="*/ 0 w 169"/>
                <a:gd name="T35" fmla="*/ 102 h 169"/>
                <a:gd name="T36" fmla="*/ 0 w 169"/>
                <a:gd name="T37" fmla="*/ 84 h 169"/>
                <a:gd name="T38" fmla="*/ 0 w 169"/>
                <a:gd name="T39" fmla="*/ 84 h 169"/>
                <a:gd name="T40" fmla="*/ 0 w 169"/>
                <a:gd name="T41" fmla="*/ 67 h 169"/>
                <a:gd name="T42" fmla="*/ 6 w 169"/>
                <a:gd name="T43" fmla="*/ 51 h 169"/>
                <a:gd name="T44" fmla="*/ 14 w 169"/>
                <a:gd name="T45" fmla="*/ 38 h 169"/>
                <a:gd name="T46" fmla="*/ 25 w 169"/>
                <a:gd name="T47" fmla="*/ 25 h 169"/>
                <a:gd name="T48" fmla="*/ 38 w 169"/>
                <a:gd name="T49" fmla="*/ 14 h 169"/>
                <a:gd name="T50" fmla="*/ 51 w 169"/>
                <a:gd name="T51" fmla="*/ 6 h 169"/>
                <a:gd name="T52" fmla="*/ 68 w 169"/>
                <a:gd name="T53" fmla="*/ 0 h 169"/>
                <a:gd name="T54" fmla="*/ 84 w 169"/>
                <a:gd name="T55" fmla="*/ 0 h 169"/>
                <a:gd name="T56" fmla="*/ 84 w 169"/>
                <a:gd name="T57" fmla="*/ 0 h 169"/>
                <a:gd name="T58" fmla="*/ 102 w 169"/>
                <a:gd name="T59" fmla="*/ 0 h 169"/>
                <a:gd name="T60" fmla="*/ 118 w 169"/>
                <a:gd name="T61" fmla="*/ 6 h 169"/>
                <a:gd name="T62" fmla="*/ 132 w 169"/>
                <a:gd name="T63" fmla="*/ 14 h 169"/>
                <a:gd name="T64" fmla="*/ 145 w 169"/>
                <a:gd name="T65" fmla="*/ 25 h 169"/>
                <a:gd name="T66" fmla="*/ 153 w 169"/>
                <a:gd name="T67" fmla="*/ 38 h 169"/>
                <a:gd name="T68" fmla="*/ 161 w 169"/>
                <a:gd name="T69" fmla="*/ 51 h 169"/>
                <a:gd name="T70" fmla="*/ 167 w 169"/>
                <a:gd name="T71" fmla="*/ 67 h 169"/>
                <a:gd name="T72" fmla="*/ 169 w 169"/>
                <a:gd name="T73" fmla="*/ 84 h 169"/>
                <a:gd name="T74" fmla="*/ 169 w 169"/>
                <a:gd name="T7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lnTo>
                    <a:pt x="169" y="84"/>
                  </a:lnTo>
                  <a:lnTo>
                    <a:pt x="167" y="102"/>
                  </a:lnTo>
                  <a:lnTo>
                    <a:pt x="161" y="118"/>
                  </a:lnTo>
                  <a:lnTo>
                    <a:pt x="153" y="132"/>
                  </a:lnTo>
                  <a:lnTo>
                    <a:pt x="145" y="145"/>
                  </a:lnTo>
                  <a:lnTo>
                    <a:pt x="132" y="156"/>
                  </a:lnTo>
                  <a:lnTo>
                    <a:pt x="118" y="161"/>
                  </a:lnTo>
                  <a:lnTo>
                    <a:pt x="102" y="167"/>
                  </a:lnTo>
                  <a:lnTo>
                    <a:pt x="84" y="169"/>
                  </a:lnTo>
                  <a:lnTo>
                    <a:pt x="84" y="169"/>
                  </a:lnTo>
                  <a:lnTo>
                    <a:pt x="68" y="167"/>
                  </a:lnTo>
                  <a:lnTo>
                    <a:pt x="51" y="161"/>
                  </a:lnTo>
                  <a:lnTo>
                    <a:pt x="38" y="156"/>
                  </a:lnTo>
                  <a:lnTo>
                    <a:pt x="25" y="145"/>
                  </a:lnTo>
                  <a:lnTo>
                    <a:pt x="14" y="132"/>
                  </a:lnTo>
                  <a:lnTo>
                    <a:pt x="6" y="118"/>
                  </a:lnTo>
                  <a:lnTo>
                    <a:pt x="0" y="10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67"/>
                  </a:lnTo>
                  <a:lnTo>
                    <a:pt x="6" y="51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38" y="14"/>
                  </a:lnTo>
                  <a:lnTo>
                    <a:pt x="51" y="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18" y="6"/>
                  </a:lnTo>
                  <a:lnTo>
                    <a:pt x="132" y="14"/>
                  </a:lnTo>
                  <a:lnTo>
                    <a:pt x="145" y="25"/>
                  </a:lnTo>
                  <a:lnTo>
                    <a:pt x="153" y="38"/>
                  </a:lnTo>
                  <a:lnTo>
                    <a:pt x="161" y="51"/>
                  </a:lnTo>
                  <a:lnTo>
                    <a:pt x="167" y="67"/>
                  </a:lnTo>
                  <a:lnTo>
                    <a:pt x="169" y="84"/>
                  </a:lnTo>
                  <a:lnTo>
                    <a:pt x="169" y="84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1"/>
            <p:cNvSpPr>
              <a:spLocks noEditPoints="1"/>
            </p:cNvSpPr>
            <p:nvPr/>
          </p:nvSpPr>
          <p:spPr bwMode="auto">
            <a:xfrm>
              <a:off x="2803371" y="3233746"/>
              <a:ext cx="285750" cy="285750"/>
            </a:xfrm>
            <a:custGeom>
              <a:avLst/>
              <a:gdLst>
                <a:gd name="T0" fmla="*/ 89 w 180"/>
                <a:gd name="T1" fmla="*/ 180 h 180"/>
                <a:gd name="T2" fmla="*/ 54 w 180"/>
                <a:gd name="T3" fmla="*/ 172 h 180"/>
                <a:gd name="T4" fmla="*/ 24 w 180"/>
                <a:gd name="T5" fmla="*/ 153 h 180"/>
                <a:gd name="T6" fmla="*/ 5 w 180"/>
                <a:gd name="T7" fmla="*/ 123 h 180"/>
                <a:gd name="T8" fmla="*/ 0 w 180"/>
                <a:gd name="T9" fmla="*/ 89 h 180"/>
                <a:gd name="T10" fmla="*/ 0 w 180"/>
                <a:gd name="T11" fmla="*/ 72 h 180"/>
                <a:gd name="T12" fmla="*/ 14 w 180"/>
                <a:gd name="T13" fmla="*/ 40 h 180"/>
                <a:gd name="T14" fmla="*/ 38 w 180"/>
                <a:gd name="T15" fmla="*/ 13 h 180"/>
                <a:gd name="T16" fmla="*/ 70 w 180"/>
                <a:gd name="T17" fmla="*/ 0 h 180"/>
                <a:gd name="T18" fmla="*/ 89 w 180"/>
                <a:gd name="T19" fmla="*/ 0 h 180"/>
                <a:gd name="T20" fmla="*/ 123 w 180"/>
                <a:gd name="T21" fmla="*/ 5 h 180"/>
                <a:gd name="T22" fmla="*/ 153 w 180"/>
                <a:gd name="T23" fmla="*/ 27 h 180"/>
                <a:gd name="T24" fmla="*/ 172 w 180"/>
                <a:gd name="T25" fmla="*/ 54 h 180"/>
                <a:gd name="T26" fmla="*/ 180 w 180"/>
                <a:gd name="T27" fmla="*/ 89 h 180"/>
                <a:gd name="T28" fmla="*/ 177 w 180"/>
                <a:gd name="T29" fmla="*/ 107 h 180"/>
                <a:gd name="T30" fmla="*/ 164 w 180"/>
                <a:gd name="T31" fmla="*/ 140 h 180"/>
                <a:gd name="T32" fmla="*/ 140 w 180"/>
                <a:gd name="T33" fmla="*/ 164 h 180"/>
                <a:gd name="T34" fmla="*/ 107 w 180"/>
                <a:gd name="T35" fmla="*/ 177 h 180"/>
                <a:gd name="T36" fmla="*/ 89 w 180"/>
                <a:gd name="T37" fmla="*/ 180 h 180"/>
                <a:gd name="T38" fmla="*/ 89 w 180"/>
                <a:gd name="T39" fmla="*/ 11 h 180"/>
                <a:gd name="T40" fmla="*/ 59 w 180"/>
                <a:gd name="T41" fmla="*/ 16 h 180"/>
                <a:gd name="T42" fmla="*/ 32 w 180"/>
                <a:gd name="T43" fmla="*/ 32 h 180"/>
                <a:gd name="T44" fmla="*/ 16 w 180"/>
                <a:gd name="T45" fmla="*/ 59 h 180"/>
                <a:gd name="T46" fmla="*/ 11 w 180"/>
                <a:gd name="T47" fmla="*/ 89 h 180"/>
                <a:gd name="T48" fmla="*/ 11 w 180"/>
                <a:gd name="T49" fmla="*/ 105 h 180"/>
                <a:gd name="T50" fmla="*/ 24 w 180"/>
                <a:gd name="T51" fmla="*/ 134 h 180"/>
                <a:gd name="T52" fmla="*/ 46 w 180"/>
                <a:gd name="T53" fmla="*/ 156 h 180"/>
                <a:gd name="T54" fmla="*/ 73 w 180"/>
                <a:gd name="T55" fmla="*/ 166 h 180"/>
                <a:gd name="T56" fmla="*/ 89 w 180"/>
                <a:gd name="T57" fmla="*/ 169 h 180"/>
                <a:gd name="T58" fmla="*/ 121 w 180"/>
                <a:gd name="T59" fmla="*/ 164 h 180"/>
                <a:gd name="T60" fmla="*/ 145 w 180"/>
                <a:gd name="T61" fmla="*/ 145 h 180"/>
                <a:gd name="T62" fmla="*/ 164 w 180"/>
                <a:gd name="T63" fmla="*/ 121 h 180"/>
                <a:gd name="T64" fmla="*/ 169 w 180"/>
                <a:gd name="T65" fmla="*/ 89 h 180"/>
                <a:gd name="T66" fmla="*/ 166 w 180"/>
                <a:gd name="T67" fmla="*/ 72 h 180"/>
                <a:gd name="T68" fmla="*/ 156 w 180"/>
                <a:gd name="T69" fmla="*/ 46 h 180"/>
                <a:gd name="T70" fmla="*/ 134 w 180"/>
                <a:gd name="T71" fmla="*/ 24 h 180"/>
                <a:gd name="T72" fmla="*/ 105 w 180"/>
                <a:gd name="T73" fmla="*/ 11 h 180"/>
                <a:gd name="T74" fmla="*/ 89 w 180"/>
                <a:gd name="T75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180">
                  <a:moveTo>
                    <a:pt x="89" y="180"/>
                  </a:moveTo>
                  <a:lnTo>
                    <a:pt x="89" y="180"/>
                  </a:lnTo>
                  <a:lnTo>
                    <a:pt x="70" y="177"/>
                  </a:lnTo>
                  <a:lnTo>
                    <a:pt x="54" y="172"/>
                  </a:lnTo>
                  <a:lnTo>
                    <a:pt x="38" y="164"/>
                  </a:lnTo>
                  <a:lnTo>
                    <a:pt x="24" y="153"/>
                  </a:lnTo>
                  <a:lnTo>
                    <a:pt x="14" y="140"/>
                  </a:lnTo>
                  <a:lnTo>
                    <a:pt x="5" y="123"/>
                  </a:lnTo>
                  <a:lnTo>
                    <a:pt x="0" y="107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72"/>
                  </a:lnTo>
                  <a:lnTo>
                    <a:pt x="5" y="54"/>
                  </a:lnTo>
                  <a:lnTo>
                    <a:pt x="14" y="40"/>
                  </a:lnTo>
                  <a:lnTo>
                    <a:pt x="24" y="27"/>
                  </a:lnTo>
                  <a:lnTo>
                    <a:pt x="38" y="13"/>
                  </a:lnTo>
                  <a:lnTo>
                    <a:pt x="54" y="5"/>
                  </a:lnTo>
                  <a:lnTo>
                    <a:pt x="70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7" y="0"/>
                  </a:lnTo>
                  <a:lnTo>
                    <a:pt x="123" y="5"/>
                  </a:lnTo>
                  <a:lnTo>
                    <a:pt x="140" y="13"/>
                  </a:lnTo>
                  <a:lnTo>
                    <a:pt x="153" y="27"/>
                  </a:lnTo>
                  <a:lnTo>
                    <a:pt x="164" y="40"/>
                  </a:lnTo>
                  <a:lnTo>
                    <a:pt x="172" y="54"/>
                  </a:lnTo>
                  <a:lnTo>
                    <a:pt x="177" y="72"/>
                  </a:lnTo>
                  <a:lnTo>
                    <a:pt x="180" y="89"/>
                  </a:lnTo>
                  <a:lnTo>
                    <a:pt x="180" y="89"/>
                  </a:lnTo>
                  <a:lnTo>
                    <a:pt x="177" y="107"/>
                  </a:lnTo>
                  <a:lnTo>
                    <a:pt x="172" y="123"/>
                  </a:lnTo>
                  <a:lnTo>
                    <a:pt x="164" y="140"/>
                  </a:lnTo>
                  <a:lnTo>
                    <a:pt x="153" y="153"/>
                  </a:lnTo>
                  <a:lnTo>
                    <a:pt x="140" y="164"/>
                  </a:lnTo>
                  <a:lnTo>
                    <a:pt x="123" y="172"/>
                  </a:lnTo>
                  <a:lnTo>
                    <a:pt x="107" y="177"/>
                  </a:lnTo>
                  <a:lnTo>
                    <a:pt x="89" y="180"/>
                  </a:lnTo>
                  <a:lnTo>
                    <a:pt x="89" y="180"/>
                  </a:lnTo>
                  <a:close/>
                  <a:moveTo>
                    <a:pt x="89" y="11"/>
                  </a:moveTo>
                  <a:lnTo>
                    <a:pt x="89" y="11"/>
                  </a:lnTo>
                  <a:lnTo>
                    <a:pt x="73" y="11"/>
                  </a:lnTo>
                  <a:lnTo>
                    <a:pt x="59" y="16"/>
                  </a:lnTo>
                  <a:lnTo>
                    <a:pt x="46" y="24"/>
                  </a:lnTo>
                  <a:lnTo>
                    <a:pt x="32" y="32"/>
                  </a:lnTo>
                  <a:lnTo>
                    <a:pt x="24" y="46"/>
                  </a:lnTo>
                  <a:lnTo>
                    <a:pt x="16" y="59"/>
                  </a:lnTo>
                  <a:lnTo>
                    <a:pt x="11" y="72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1" y="105"/>
                  </a:lnTo>
                  <a:lnTo>
                    <a:pt x="16" y="121"/>
                  </a:lnTo>
                  <a:lnTo>
                    <a:pt x="24" y="134"/>
                  </a:lnTo>
                  <a:lnTo>
                    <a:pt x="32" y="145"/>
                  </a:lnTo>
                  <a:lnTo>
                    <a:pt x="46" y="156"/>
                  </a:lnTo>
                  <a:lnTo>
                    <a:pt x="59" y="164"/>
                  </a:lnTo>
                  <a:lnTo>
                    <a:pt x="73" y="166"/>
                  </a:lnTo>
                  <a:lnTo>
                    <a:pt x="89" y="169"/>
                  </a:lnTo>
                  <a:lnTo>
                    <a:pt x="89" y="169"/>
                  </a:lnTo>
                  <a:lnTo>
                    <a:pt x="105" y="166"/>
                  </a:lnTo>
                  <a:lnTo>
                    <a:pt x="121" y="164"/>
                  </a:lnTo>
                  <a:lnTo>
                    <a:pt x="134" y="156"/>
                  </a:lnTo>
                  <a:lnTo>
                    <a:pt x="145" y="145"/>
                  </a:lnTo>
                  <a:lnTo>
                    <a:pt x="156" y="134"/>
                  </a:lnTo>
                  <a:lnTo>
                    <a:pt x="164" y="121"/>
                  </a:lnTo>
                  <a:lnTo>
                    <a:pt x="166" y="105"/>
                  </a:lnTo>
                  <a:lnTo>
                    <a:pt x="169" y="89"/>
                  </a:lnTo>
                  <a:lnTo>
                    <a:pt x="169" y="89"/>
                  </a:lnTo>
                  <a:lnTo>
                    <a:pt x="166" y="72"/>
                  </a:lnTo>
                  <a:lnTo>
                    <a:pt x="164" y="59"/>
                  </a:lnTo>
                  <a:lnTo>
                    <a:pt x="156" y="46"/>
                  </a:lnTo>
                  <a:lnTo>
                    <a:pt x="145" y="32"/>
                  </a:lnTo>
                  <a:lnTo>
                    <a:pt x="134" y="24"/>
                  </a:lnTo>
                  <a:lnTo>
                    <a:pt x="121" y="16"/>
                  </a:lnTo>
                  <a:lnTo>
                    <a:pt x="105" y="11"/>
                  </a:lnTo>
                  <a:lnTo>
                    <a:pt x="89" y="11"/>
                  </a:lnTo>
                  <a:lnTo>
                    <a:pt x="8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11" name="Freeform 372"/>
            <p:cNvSpPr/>
            <p:nvPr/>
          </p:nvSpPr>
          <p:spPr bwMode="auto">
            <a:xfrm>
              <a:off x="3046258" y="2352684"/>
              <a:ext cx="238124" cy="242888"/>
            </a:xfrm>
            <a:custGeom>
              <a:avLst/>
              <a:gdLst>
                <a:gd name="T0" fmla="*/ 150 w 150"/>
                <a:gd name="T1" fmla="*/ 78 h 153"/>
                <a:gd name="T2" fmla="*/ 150 w 150"/>
                <a:gd name="T3" fmla="*/ 78 h 153"/>
                <a:gd name="T4" fmla="*/ 150 w 150"/>
                <a:gd name="T5" fmla="*/ 94 h 153"/>
                <a:gd name="T6" fmla="*/ 145 w 150"/>
                <a:gd name="T7" fmla="*/ 107 h 153"/>
                <a:gd name="T8" fmla="*/ 139 w 150"/>
                <a:gd name="T9" fmla="*/ 121 h 153"/>
                <a:gd name="T10" fmla="*/ 129 w 150"/>
                <a:gd name="T11" fmla="*/ 131 h 153"/>
                <a:gd name="T12" fmla="*/ 118 w 150"/>
                <a:gd name="T13" fmla="*/ 139 h 153"/>
                <a:gd name="T14" fmla="*/ 105 w 150"/>
                <a:gd name="T15" fmla="*/ 147 h 153"/>
                <a:gd name="T16" fmla="*/ 91 w 150"/>
                <a:gd name="T17" fmla="*/ 153 h 153"/>
                <a:gd name="T18" fmla="*/ 75 w 150"/>
                <a:gd name="T19" fmla="*/ 153 h 153"/>
                <a:gd name="T20" fmla="*/ 75 w 150"/>
                <a:gd name="T21" fmla="*/ 153 h 153"/>
                <a:gd name="T22" fmla="*/ 59 w 150"/>
                <a:gd name="T23" fmla="*/ 153 h 153"/>
                <a:gd name="T24" fmla="*/ 46 w 150"/>
                <a:gd name="T25" fmla="*/ 147 h 153"/>
                <a:gd name="T26" fmla="*/ 32 w 150"/>
                <a:gd name="T27" fmla="*/ 139 h 153"/>
                <a:gd name="T28" fmla="*/ 21 w 150"/>
                <a:gd name="T29" fmla="*/ 131 h 153"/>
                <a:gd name="T30" fmla="*/ 11 w 150"/>
                <a:gd name="T31" fmla="*/ 121 h 153"/>
                <a:gd name="T32" fmla="*/ 5 w 150"/>
                <a:gd name="T33" fmla="*/ 107 h 153"/>
                <a:gd name="T34" fmla="*/ 0 w 150"/>
                <a:gd name="T35" fmla="*/ 94 h 153"/>
                <a:gd name="T36" fmla="*/ 0 w 150"/>
                <a:gd name="T37" fmla="*/ 78 h 153"/>
                <a:gd name="T38" fmla="*/ 0 w 150"/>
                <a:gd name="T39" fmla="*/ 78 h 153"/>
                <a:gd name="T40" fmla="*/ 0 w 150"/>
                <a:gd name="T41" fmla="*/ 62 h 153"/>
                <a:gd name="T42" fmla="*/ 5 w 150"/>
                <a:gd name="T43" fmla="*/ 48 h 153"/>
                <a:gd name="T44" fmla="*/ 11 w 150"/>
                <a:gd name="T45" fmla="*/ 35 h 153"/>
                <a:gd name="T46" fmla="*/ 21 w 150"/>
                <a:gd name="T47" fmla="*/ 24 h 153"/>
                <a:gd name="T48" fmla="*/ 32 w 150"/>
                <a:gd name="T49" fmla="*/ 13 h 153"/>
                <a:gd name="T50" fmla="*/ 46 w 150"/>
                <a:gd name="T51" fmla="*/ 8 h 153"/>
                <a:gd name="T52" fmla="*/ 59 w 150"/>
                <a:gd name="T53" fmla="*/ 3 h 153"/>
                <a:gd name="T54" fmla="*/ 75 w 150"/>
                <a:gd name="T55" fmla="*/ 0 h 153"/>
                <a:gd name="T56" fmla="*/ 75 w 150"/>
                <a:gd name="T57" fmla="*/ 0 h 153"/>
                <a:gd name="T58" fmla="*/ 91 w 150"/>
                <a:gd name="T59" fmla="*/ 3 h 153"/>
                <a:gd name="T60" fmla="*/ 105 w 150"/>
                <a:gd name="T61" fmla="*/ 8 h 153"/>
                <a:gd name="T62" fmla="*/ 118 w 150"/>
                <a:gd name="T63" fmla="*/ 13 h 153"/>
                <a:gd name="T64" fmla="*/ 129 w 150"/>
                <a:gd name="T65" fmla="*/ 24 h 153"/>
                <a:gd name="T66" fmla="*/ 139 w 150"/>
                <a:gd name="T67" fmla="*/ 35 h 153"/>
                <a:gd name="T68" fmla="*/ 145 w 150"/>
                <a:gd name="T69" fmla="*/ 48 h 153"/>
                <a:gd name="T70" fmla="*/ 150 w 150"/>
                <a:gd name="T71" fmla="*/ 62 h 153"/>
                <a:gd name="T72" fmla="*/ 150 w 150"/>
                <a:gd name="T73" fmla="*/ 78 h 153"/>
                <a:gd name="T74" fmla="*/ 150 w 150"/>
                <a:gd name="T75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3">
                  <a:moveTo>
                    <a:pt x="150" y="78"/>
                  </a:moveTo>
                  <a:lnTo>
                    <a:pt x="150" y="78"/>
                  </a:lnTo>
                  <a:lnTo>
                    <a:pt x="150" y="94"/>
                  </a:lnTo>
                  <a:lnTo>
                    <a:pt x="145" y="107"/>
                  </a:lnTo>
                  <a:lnTo>
                    <a:pt x="139" y="121"/>
                  </a:lnTo>
                  <a:lnTo>
                    <a:pt x="129" y="131"/>
                  </a:lnTo>
                  <a:lnTo>
                    <a:pt x="118" y="139"/>
                  </a:lnTo>
                  <a:lnTo>
                    <a:pt x="105" y="147"/>
                  </a:lnTo>
                  <a:lnTo>
                    <a:pt x="91" y="153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59" y="153"/>
                  </a:lnTo>
                  <a:lnTo>
                    <a:pt x="46" y="147"/>
                  </a:lnTo>
                  <a:lnTo>
                    <a:pt x="32" y="139"/>
                  </a:lnTo>
                  <a:lnTo>
                    <a:pt x="21" y="131"/>
                  </a:lnTo>
                  <a:lnTo>
                    <a:pt x="11" y="121"/>
                  </a:lnTo>
                  <a:lnTo>
                    <a:pt x="5" y="107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62"/>
                  </a:lnTo>
                  <a:lnTo>
                    <a:pt x="5" y="48"/>
                  </a:lnTo>
                  <a:lnTo>
                    <a:pt x="11" y="35"/>
                  </a:lnTo>
                  <a:lnTo>
                    <a:pt x="21" y="24"/>
                  </a:lnTo>
                  <a:lnTo>
                    <a:pt x="32" y="13"/>
                  </a:lnTo>
                  <a:lnTo>
                    <a:pt x="46" y="8"/>
                  </a:lnTo>
                  <a:lnTo>
                    <a:pt x="59" y="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91" y="3"/>
                  </a:lnTo>
                  <a:lnTo>
                    <a:pt x="105" y="8"/>
                  </a:lnTo>
                  <a:lnTo>
                    <a:pt x="118" y="13"/>
                  </a:lnTo>
                  <a:lnTo>
                    <a:pt x="129" y="24"/>
                  </a:lnTo>
                  <a:lnTo>
                    <a:pt x="139" y="35"/>
                  </a:lnTo>
                  <a:lnTo>
                    <a:pt x="145" y="48"/>
                  </a:lnTo>
                  <a:lnTo>
                    <a:pt x="150" y="62"/>
                  </a:lnTo>
                  <a:lnTo>
                    <a:pt x="150" y="78"/>
                  </a:lnTo>
                  <a:lnTo>
                    <a:pt x="150" y="78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3"/>
            <p:cNvSpPr>
              <a:spLocks noEditPoints="1"/>
            </p:cNvSpPr>
            <p:nvPr/>
          </p:nvSpPr>
          <p:spPr bwMode="auto">
            <a:xfrm>
              <a:off x="3038321" y="2344746"/>
              <a:ext cx="254001" cy="258763"/>
            </a:xfrm>
            <a:custGeom>
              <a:avLst/>
              <a:gdLst>
                <a:gd name="T0" fmla="*/ 80 w 160"/>
                <a:gd name="T1" fmla="*/ 163 h 163"/>
                <a:gd name="T2" fmla="*/ 48 w 160"/>
                <a:gd name="T3" fmla="*/ 158 h 163"/>
                <a:gd name="T4" fmla="*/ 24 w 160"/>
                <a:gd name="T5" fmla="*/ 139 h 163"/>
                <a:gd name="T6" fmla="*/ 5 w 160"/>
                <a:gd name="T7" fmla="*/ 115 h 163"/>
                <a:gd name="T8" fmla="*/ 0 w 160"/>
                <a:gd name="T9" fmla="*/ 83 h 163"/>
                <a:gd name="T10" fmla="*/ 0 w 160"/>
                <a:gd name="T11" fmla="*/ 67 h 163"/>
                <a:gd name="T12" fmla="*/ 13 w 160"/>
                <a:gd name="T13" fmla="*/ 37 h 163"/>
                <a:gd name="T14" fmla="*/ 34 w 160"/>
                <a:gd name="T15" fmla="*/ 16 h 163"/>
                <a:gd name="T16" fmla="*/ 64 w 160"/>
                <a:gd name="T17" fmla="*/ 2 h 163"/>
                <a:gd name="T18" fmla="*/ 80 w 160"/>
                <a:gd name="T19" fmla="*/ 0 h 163"/>
                <a:gd name="T20" fmla="*/ 112 w 160"/>
                <a:gd name="T21" fmla="*/ 8 h 163"/>
                <a:gd name="T22" fmla="*/ 139 w 160"/>
                <a:gd name="T23" fmla="*/ 24 h 163"/>
                <a:gd name="T24" fmla="*/ 155 w 160"/>
                <a:gd name="T25" fmla="*/ 51 h 163"/>
                <a:gd name="T26" fmla="*/ 160 w 160"/>
                <a:gd name="T27" fmla="*/ 83 h 163"/>
                <a:gd name="T28" fmla="*/ 160 w 160"/>
                <a:gd name="T29" fmla="*/ 99 h 163"/>
                <a:gd name="T30" fmla="*/ 147 w 160"/>
                <a:gd name="T31" fmla="*/ 128 h 163"/>
                <a:gd name="T32" fmla="*/ 126 w 160"/>
                <a:gd name="T33" fmla="*/ 150 h 163"/>
                <a:gd name="T34" fmla="*/ 96 w 160"/>
                <a:gd name="T35" fmla="*/ 163 h 163"/>
                <a:gd name="T36" fmla="*/ 80 w 160"/>
                <a:gd name="T37" fmla="*/ 163 h 163"/>
                <a:gd name="T38" fmla="*/ 80 w 160"/>
                <a:gd name="T39" fmla="*/ 10 h 163"/>
                <a:gd name="T40" fmla="*/ 53 w 160"/>
                <a:gd name="T41" fmla="*/ 18 h 163"/>
                <a:gd name="T42" fmla="*/ 29 w 160"/>
                <a:gd name="T43" fmla="*/ 32 h 163"/>
                <a:gd name="T44" fmla="*/ 16 w 160"/>
                <a:gd name="T45" fmla="*/ 56 h 163"/>
                <a:gd name="T46" fmla="*/ 10 w 160"/>
                <a:gd name="T47" fmla="*/ 83 h 163"/>
                <a:gd name="T48" fmla="*/ 10 w 160"/>
                <a:gd name="T49" fmla="*/ 96 h 163"/>
                <a:gd name="T50" fmla="*/ 21 w 160"/>
                <a:gd name="T51" fmla="*/ 123 h 163"/>
                <a:gd name="T52" fmla="*/ 40 w 160"/>
                <a:gd name="T53" fmla="*/ 142 h 163"/>
                <a:gd name="T54" fmla="*/ 67 w 160"/>
                <a:gd name="T55" fmla="*/ 152 h 163"/>
                <a:gd name="T56" fmla="*/ 80 w 160"/>
                <a:gd name="T57" fmla="*/ 152 h 163"/>
                <a:gd name="T58" fmla="*/ 107 w 160"/>
                <a:gd name="T59" fmla="*/ 147 h 163"/>
                <a:gd name="T60" fmla="*/ 131 w 160"/>
                <a:gd name="T61" fmla="*/ 134 h 163"/>
                <a:gd name="T62" fmla="*/ 144 w 160"/>
                <a:gd name="T63" fmla="*/ 110 h 163"/>
                <a:gd name="T64" fmla="*/ 150 w 160"/>
                <a:gd name="T65" fmla="*/ 83 h 163"/>
                <a:gd name="T66" fmla="*/ 150 w 160"/>
                <a:gd name="T67" fmla="*/ 69 h 163"/>
                <a:gd name="T68" fmla="*/ 139 w 160"/>
                <a:gd name="T69" fmla="*/ 42 h 163"/>
                <a:gd name="T70" fmla="*/ 120 w 160"/>
                <a:gd name="T71" fmla="*/ 24 h 163"/>
                <a:gd name="T72" fmla="*/ 93 w 160"/>
                <a:gd name="T73" fmla="*/ 13 h 163"/>
                <a:gd name="T74" fmla="*/ 80 w 160"/>
                <a:gd name="T75" fmla="*/ 1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63">
                  <a:moveTo>
                    <a:pt x="80" y="163"/>
                  </a:moveTo>
                  <a:lnTo>
                    <a:pt x="80" y="163"/>
                  </a:lnTo>
                  <a:lnTo>
                    <a:pt x="64" y="163"/>
                  </a:lnTo>
                  <a:lnTo>
                    <a:pt x="48" y="158"/>
                  </a:lnTo>
                  <a:lnTo>
                    <a:pt x="34" y="150"/>
                  </a:lnTo>
                  <a:lnTo>
                    <a:pt x="24" y="139"/>
                  </a:lnTo>
                  <a:lnTo>
                    <a:pt x="13" y="128"/>
                  </a:lnTo>
                  <a:lnTo>
                    <a:pt x="5" y="115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67"/>
                  </a:lnTo>
                  <a:lnTo>
                    <a:pt x="5" y="51"/>
                  </a:lnTo>
                  <a:lnTo>
                    <a:pt x="13" y="37"/>
                  </a:lnTo>
                  <a:lnTo>
                    <a:pt x="24" y="24"/>
                  </a:lnTo>
                  <a:lnTo>
                    <a:pt x="34" y="16"/>
                  </a:lnTo>
                  <a:lnTo>
                    <a:pt x="48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6"/>
                  </a:lnTo>
                  <a:lnTo>
                    <a:pt x="139" y="24"/>
                  </a:lnTo>
                  <a:lnTo>
                    <a:pt x="147" y="37"/>
                  </a:lnTo>
                  <a:lnTo>
                    <a:pt x="155" y="51"/>
                  </a:lnTo>
                  <a:lnTo>
                    <a:pt x="160" y="67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0" y="99"/>
                  </a:lnTo>
                  <a:lnTo>
                    <a:pt x="155" y="115"/>
                  </a:lnTo>
                  <a:lnTo>
                    <a:pt x="147" y="128"/>
                  </a:lnTo>
                  <a:lnTo>
                    <a:pt x="139" y="139"/>
                  </a:lnTo>
                  <a:lnTo>
                    <a:pt x="126" y="150"/>
                  </a:lnTo>
                  <a:lnTo>
                    <a:pt x="112" y="158"/>
                  </a:lnTo>
                  <a:lnTo>
                    <a:pt x="96" y="163"/>
                  </a:lnTo>
                  <a:lnTo>
                    <a:pt x="80" y="163"/>
                  </a:lnTo>
                  <a:lnTo>
                    <a:pt x="80" y="163"/>
                  </a:lnTo>
                  <a:close/>
                  <a:moveTo>
                    <a:pt x="80" y="10"/>
                  </a:moveTo>
                  <a:lnTo>
                    <a:pt x="80" y="10"/>
                  </a:lnTo>
                  <a:lnTo>
                    <a:pt x="67" y="13"/>
                  </a:lnTo>
                  <a:lnTo>
                    <a:pt x="53" y="18"/>
                  </a:lnTo>
                  <a:lnTo>
                    <a:pt x="40" y="24"/>
                  </a:lnTo>
                  <a:lnTo>
                    <a:pt x="29" y="32"/>
                  </a:lnTo>
                  <a:lnTo>
                    <a:pt x="21" y="42"/>
                  </a:lnTo>
                  <a:lnTo>
                    <a:pt x="16" y="56"/>
                  </a:lnTo>
                  <a:lnTo>
                    <a:pt x="10" y="69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96"/>
                  </a:lnTo>
                  <a:lnTo>
                    <a:pt x="16" y="110"/>
                  </a:lnTo>
                  <a:lnTo>
                    <a:pt x="21" y="123"/>
                  </a:lnTo>
                  <a:lnTo>
                    <a:pt x="29" y="134"/>
                  </a:lnTo>
                  <a:lnTo>
                    <a:pt x="40" y="142"/>
                  </a:lnTo>
                  <a:lnTo>
                    <a:pt x="53" y="147"/>
                  </a:lnTo>
                  <a:lnTo>
                    <a:pt x="67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93" y="152"/>
                  </a:lnTo>
                  <a:lnTo>
                    <a:pt x="107" y="147"/>
                  </a:lnTo>
                  <a:lnTo>
                    <a:pt x="120" y="142"/>
                  </a:lnTo>
                  <a:lnTo>
                    <a:pt x="131" y="134"/>
                  </a:lnTo>
                  <a:lnTo>
                    <a:pt x="139" y="123"/>
                  </a:lnTo>
                  <a:lnTo>
                    <a:pt x="144" y="110"/>
                  </a:lnTo>
                  <a:lnTo>
                    <a:pt x="150" y="96"/>
                  </a:lnTo>
                  <a:lnTo>
                    <a:pt x="150" y="83"/>
                  </a:lnTo>
                  <a:lnTo>
                    <a:pt x="150" y="83"/>
                  </a:lnTo>
                  <a:lnTo>
                    <a:pt x="150" y="69"/>
                  </a:lnTo>
                  <a:lnTo>
                    <a:pt x="144" y="56"/>
                  </a:lnTo>
                  <a:lnTo>
                    <a:pt x="139" y="42"/>
                  </a:lnTo>
                  <a:lnTo>
                    <a:pt x="131" y="32"/>
                  </a:lnTo>
                  <a:lnTo>
                    <a:pt x="120" y="24"/>
                  </a:lnTo>
                  <a:lnTo>
                    <a:pt x="107" y="18"/>
                  </a:lnTo>
                  <a:lnTo>
                    <a:pt x="93" y="13"/>
                  </a:lnTo>
                  <a:lnTo>
                    <a:pt x="80" y="10"/>
                  </a:lnTo>
                  <a:lnTo>
                    <a:pt x="8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13" name="Freeform 374"/>
            <p:cNvSpPr/>
            <p:nvPr/>
          </p:nvSpPr>
          <p:spPr bwMode="auto">
            <a:xfrm>
              <a:off x="3501871" y="1595446"/>
              <a:ext cx="276226" cy="280989"/>
            </a:xfrm>
            <a:custGeom>
              <a:avLst/>
              <a:gdLst>
                <a:gd name="T0" fmla="*/ 174 w 174"/>
                <a:gd name="T1" fmla="*/ 88 h 177"/>
                <a:gd name="T2" fmla="*/ 174 w 174"/>
                <a:gd name="T3" fmla="*/ 88 h 177"/>
                <a:gd name="T4" fmla="*/ 172 w 174"/>
                <a:gd name="T5" fmla="*/ 107 h 177"/>
                <a:gd name="T6" fmla="*/ 169 w 174"/>
                <a:gd name="T7" fmla="*/ 123 h 177"/>
                <a:gd name="T8" fmla="*/ 161 w 174"/>
                <a:gd name="T9" fmla="*/ 136 h 177"/>
                <a:gd name="T10" fmla="*/ 150 w 174"/>
                <a:gd name="T11" fmla="*/ 150 h 177"/>
                <a:gd name="T12" fmla="*/ 137 w 174"/>
                <a:gd name="T13" fmla="*/ 160 h 177"/>
                <a:gd name="T14" fmla="*/ 121 w 174"/>
                <a:gd name="T15" fmla="*/ 169 h 177"/>
                <a:gd name="T16" fmla="*/ 104 w 174"/>
                <a:gd name="T17" fmla="*/ 174 h 177"/>
                <a:gd name="T18" fmla="*/ 86 w 174"/>
                <a:gd name="T19" fmla="*/ 177 h 177"/>
                <a:gd name="T20" fmla="*/ 86 w 174"/>
                <a:gd name="T21" fmla="*/ 177 h 177"/>
                <a:gd name="T22" fmla="*/ 70 w 174"/>
                <a:gd name="T23" fmla="*/ 174 h 177"/>
                <a:gd name="T24" fmla="*/ 54 w 174"/>
                <a:gd name="T25" fmla="*/ 169 h 177"/>
                <a:gd name="T26" fmla="*/ 37 w 174"/>
                <a:gd name="T27" fmla="*/ 160 h 177"/>
                <a:gd name="T28" fmla="*/ 24 w 174"/>
                <a:gd name="T29" fmla="*/ 150 h 177"/>
                <a:gd name="T30" fmla="*/ 13 w 174"/>
                <a:gd name="T31" fmla="*/ 136 h 177"/>
                <a:gd name="T32" fmla="*/ 5 w 174"/>
                <a:gd name="T33" fmla="*/ 123 h 177"/>
                <a:gd name="T34" fmla="*/ 0 w 174"/>
                <a:gd name="T35" fmla="*/ 107 h 177"/>
                <a:gd name="T36" fmla="*/ 0 w 174"/>
                <a:gd name="T37" fmla="*/ 88 h 177"/>
                <a:gd name="T38" fmla="*/ 0 w 174"/>
                <a:gd name="T39" fmla="*/ 88 h 177"/>
                <a:gd name="T40" fmla="*/ 0 w 174"/>
                <a:gd name="T41" fmla="*/ 72 h 177"/>
                <a:gd name="T42" fmla="*/ 5 w 174"/>
                <a:gd name="T43" fmla="*/ 53 h 177"/>
                <a:gd name="T44" fmla="*/ 13 w 174"/>
                <a:gd name="T45" fmla="*/ 40 h 177"/>
                <a:gd name="T46" fmla="*/ 24 w 174"/>
                <a:gd name="T47" fmla="*/ 26 h 177"/>
                <a:gd name="T48" fmla="*/ 37 w 174"/>
                <a:gd name="T49" fmla="*/ 16 h 177"/>
                <a:gd name="T50" fmla="*/ 54 w 174"/>
                <a:gd name="T51" fmla="*/ 8 h 177"/>
                <a:gd name="T52" fmla="*/ 70 w 174"/>
                <a:gd name="T53" fmla="*/ 2 h 177"/>
                <a:gd name="T54" fmla="*/ 86 w 174"/>
                <a:gd name="T55" fmla="*/ 0 h 177"/>
                <a:gd name="T56" fmla="*/ 86 w 174"/>
                <a:gd name="T57" fmla="*/ 0 h 177"/>
                <a:gd name="T58" fmla="*/ 104 w 174"/>
                <a:gd name="T59" fmla="*/ 2 h 177"/>
                <a:gd name="T60" fmla="*/ 121 w 174"/>
                <a:gd name="T61" fmla="*/ 8 h 177"/>
                <a:gd name="T62" fmla="*/ 137 w 174"/>
                <a:gd name="T63" fmla="*/ 16 h 177"/>
                <a:gd name="T64" fmla="*/ 150 w 174"/>
                <a:gd name="T65" fmla="*/ 26 h 177"/>
                <a:gd name="T66" fmla="*/ 161 w 174"/>
                <a:gd name="T67" fmla="*/ 40 h 177"/>
                <a:gd name="T68" fmla="*/ 169 w 174"/>
                <a:gd name="T69" fmla="*/ 53 h 177"/>
                <a:gd name="T70" fmla="*/ 172 w 174"/>
                <a:gd name="T71" fmla="*/ 72 h 177"/>
                <a:gd name="T72" fmla="*/ 174 w 174"/>
                <a:gd name="T73" fmla="*/ 88 h 177"/>
                <a:gd name="T74" fmla="*/ 174 w 174"/>
                <a:gd name="T75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7">
                  <a:moveTo>
                    <a:pt x="174" y="88"/>
                  </a:moveTo>
                  <a:lnTo>
                    <a:pt x="174" y="88"/>
                  </a:lnTo>
                  <a:lnTo>
                    <a:pt x="172" y="107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50" y="150"/>
                  </a:lnTo>
                  <a:lnTo>
                    <a:pt x="137" y="160"/>
                  </a:lnTo>
                  <a:lnTo>
                    <a:pt x="121" y="169"/>
                  </a:lnTo>
                  <a:lnTo>
                    <a:pt x="104" y="174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70" y="174"/>
                  </a:lnTo>
                  <a:lnTo>
                    <a:pt x="54" y="169"/>
                  </a:lnTo>
                  <a:lnTo>
                    <a:pt x="37" y="160"/>
                  </a:lnTo>
                  <a:lnTo>
                    <a:pt x="24" y="150"/>
                  </a:lnTo>
                  <a:lnTo>
                    <a:pt x="13" y="136"/>
                  </a:lnTo>
                  <a:lnTo>
                    <a:pt x="5" y="123"/>
                  </a:lnTo>
                  <a:lnTo>
                    <a:pt x="0" y="10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5" y="53"/>
                  </a:lnTo>
                  <a:lnTo>
                    <a:pt x="13" y="40"/>
                  </a:lnTo>
                  <a:lnTo>
                    <a:pt x="24" y="26"/>
                  </a:lnTo>
                  <a:lnTo>
                    <a:pt x="37" y="16"/>
                  </a:lnTo>
                  <a:lnTo>
                    <a:pt x="54" y="8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4" y="2"/>
                  </a:lnTo>
                  <a:lnTo>
                    <a:pt x="121" y="8"/>
                  </a:lnTo>
                  <a:lnTo>
                    <a:pt x="137" y="16"/>
                  </a:lnTo>
                  <a:lnTo>
                    <a:pt x="150" y="26"/>
                  </a:lnTo>
                  <a:lnTo>
                    <a:pt x="161" y="40"/>
                  </a:lnTo>
                  <a:lnTo>
                    <a:pt x="169" y="53"/>
                  </a:lnTo>
                  <a:lnTo>
                    <a:pt x="172" y="72"/>
                  </a:lnTo>
                  <a:lnTo>
                    <a:pt x="174" y="88"/>
                  </a:lnTo>
                  <a:lnTo>
                    <a:pt x="174" y="88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75"/>
            <p:cNvSpPr>
              <a:spLocks noEditPoints="1"/>
            </p:cNvSpPr>
            <p:nvPr/>
          </p:nvSpPr>
          <p:spPr bwMode="auto">
            <a:xfrm>
              <a:off x="3493934" y="1585922"/>
              <a:ext cx="293688" cy="298450"/>
            </a:xfrm>
            <a:custGeom>
              <a:avLst/>
              <a:gdLst>
                <a:gd name="T0" fmla="*/ 91 w 185"/>
                <a:gd name="T1" fmla="*/ 188 h 188"/>
                <a:gd name="T2" fmla="*/ 56 w 185"/>
                <a:gd name="T3" fmla="*/ 180 h 188"/>
                <a:gd name="T4" fmla="*/ 26 w 185"/>
                <a:gd name="T5" fmla="*/ 161 h 188"/>
                <a:gd name="T6" fmla="*/ 5 w 185"/>
                <a:gd name="T7" fmla="*/ 132 h 188"/>
                <a:gd name="T8" fmla="*/ 0 w 185"/>
                <a:gd name="T9" fmla="*/ 94 h 188"/>
                <a:gd name="T10" fmla="*/ 0 w 185"/>
                <a:gd name="T11" fmla="*/ 75 h 188"/>
                <a:gd name="T12" fmla="*/ 13 w 185"/>
                <a:gd name="T13" fmla="*/ 43 h 188"/>
                <a:gd name="T14" fmla="*/ 40 w 185"/>
                <a:gd name="T15" fmla="*/ 16 h 188"/>
                <a:gd name="T16" fmla="*/ 72 w 185"/>
                <a:gd name="T17" fmla="*/ 3 h 188"/>
                <a:gd name="T18" fmla="*/ 91 w 185"/>
                <a:gd name="T19" fmla="*/ 0 h 188"/>
                <a:gd name="T20" fmla="*/ 128 w 185"/>
                <a:gd name="T21" fmla="*/ 8 h 188"/>
                <a:gd name="T22" fmla="*/ 158 w 185"/>
                <a:gd name="T23" fmla="*/ 30 h 188"/>
                <a:gd name="T24" fmla="*/ 177 w 185"/>
                <a:gd name="T25" fmla="*/ 59 h 188"/>
                <a:gd name="T26" fmla="*/ 185 w 185"/>
                <a:gd name="T27" fmla="*/ 94 h 188"/>
                <a:gd name="T28" fmla="*/ 182 w 185"/>
                <a:gd name="T29" fmla="*/ 113 h 188"/>
                <a:gd name="T30" fmla="*/ 168 w 185"/>
                <a:gd name="T31" fmla="*/ 148 h 188"/>
                <a:gd name="T32" fmla="*/ 144 w 185"/>
                <a:gd name="T33" fmla="*/ 172 h 188"/>
                <a:gd name="T34" fmla="*/ 109 w 185"/>
                <a:gd name="T35" fmla="*/ 185 h 188"/>
                <a:gd name="T36" fmla="*/ 91 w 185"/>
                <a:gd name="T37" fmla="*/ 188 h 188"/>
                <a:gd name="T38" fmla="*/ 91 w 185"/>
                <a:gd name="T39" fmla="*/ 11 h 188"/>
                <a:gd name="T40" fmla="*/ 59 w 185"/>
                <a:gd name="T41" fmla="*/ 19 h 188"/>
                <a:gd name="T42" fmla="*/ 34 w 185"/>
                <a:gd name="T43" fmla="*/ 35 h 188"/>
                <a:gd name="T44" fmla="*/ 16 w 185"/>
                <a:gd name="T45" fmla="*/ 62 h 188"/>
                <a:gd name="T46" fmla="*/ 10 w 185"/>
                <a:gd name="T47" fmla="*/ 94 h 188"/>
                <a:gd name="T48" fmla="*/ 10 w 185"/>
                <a:gd name="T49" fmla="*/ 110 h 188"/>
                <a:gd name="T50" fmla="*/ 24 w 185"/>
                <a:gd name="T51" fmla="*/ 140 h 188"/>
                <a:gd name="T52" fmla="*/ 45 w 185"/>
                <a:gd name="T53" fmla="*/ 164 h 188"/>
                <a:gd name="T54" fmla="*/ 75 w 185"/>
                <a:gd name="T55" fmla="*/ 175 h 188"/>
                <a:gd name="T56" fmla="*/ 91 w 185"/>
                <a:gd name="T57" fmla="*/ 177 h 188"/>
                <a:gd name="T58" fmla="*/ 123 w 185"/>
                <a:gd name="T59" fmla="*/ 169 h 188"/>
                <a:gd name="T60" fmla="*/ 150 w 185"/>
                <a:gd name="T61" fmla="*/ 153 h 188"/>
                <a:gd name="T62" fmla="*/ 168 w 185"/>
                <a:gd name="T63" fmla="*/ 126 h 188"/>
                <a:gd name="T64" fmla="*/ 174 w 185"/>
                <a:gd name="T65" fmla="*/ 94 h 188"/>
                <a:gd name="T66" fmla="*/ 171 w 185"/>
                <a:gd name="T67" fmla="*/ 78 h 188"/>
                <a:gd name="T68" fmla="*/ 160 w 185"/>
                <a:gd name="T69" fmla="*/ 48 h 188"/>
                <a:gd name="T70" fmla="*/ 139 w 185"/>
                <a:gd name="T71" fmla="*/ 27 h 188"/>
                <a:gd name="T72" fmla="*/ 109 w 185"/>
                <a:gd name="T73" fmla="*/ 14 h 188"/>
                <a:gd name="T74" fmla="*/ 91 w 185"/>
                <a:gd name="T75" fmla="*/ 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5" h="188">
                  <a:moveTo>
                    <a:pt x="91" y="188"/>
                  </a:moveTo>
                  <a:lnTo>
                    <a:pt x="91" y="188"/>
                  </a:lnTo>
                  <a:lnTo>
                    <a:pt x="72" y="185"/>
                  </a:lnTo>
                  <a:lnTo>
                    <a:pt x="56" y="180"/>
                  </a:lnTo>
                  <a:lnTo>
                    <a:pt x="40" y="172"/>
                  </a:lnTo>
                  <a:lnTo>
                    <a:pt x="26" y="161"/>
                  </a:lnTo>
                  <a:lnTo>
                    <a:pt x="13" y="148"/>
                  </a:lnTo>
                  <a:lnTo>
                    <a:pt x="5" y="132"/>
                  </a:lnTo>
                  <a:lnTo>
                    <a:pt x="0" y="113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6" y="30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2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09" y="3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58" y="30"/>
                  </a:lnTo>
                  <a:lnTo>
                    <a:pt x="168" y="43"/>
                  </a:lnTo>
                  <a:lnTo>
                    <a:pt x="177" y="59"/>
                  </a:lnTo>
                  <a:lnTo>
                    <a:pt x="182" y="75"/>
                  </a:lnTo>
                  <a:lnTo>
                    <a:pt x="185" y="94"/>
                  </a:lnTo>
                  <a:lnTo>
                    <a:pt x="185" y="94"/>
                  </a:lnTo>
                  <a:lnTo>
                    <a:pt x="182" y="113"/>
                  </a:lnTo>
                  <a:lnTo>
                    <a:pt x="177" y="132"/>
                  </a:lnTo>
                  <a:lnTo>
                    <a:pt x="168" y="148"/>
                  </a:lnTo>
                  <a:lnTo>
                    <a:pt x="158" y="161"/>
                  </a:lnTo>
                  <a:lnTo>
                    <a:pt x="144" y="172"/>
                  </a:lnTo>
                  <a:lnTo>
                    <a:pt x="128" y="180"/>
                  </a:lnTo>
                  <a:lnTo>
                    <a:pt x="109" y="185"/>
                  </a:lnTo>
                  <a:lnTo>
                    <a:pt x="91" y="188"/>
                  </a:lnTo>
                  <a:lnTo>
                    <a:pt x="91" y="188"/>
                  </a:lnTo>
                  <a:close/>
                  <a:moveTo>
                    <a:pt x="91" y="11"/>
                  </a:moveTo>
                  <a:lnTo>
                    <a:pt x="91" y="11"/>
                  </a:lnTo>
                  <a:lnTo>
                    <a:pt x="75" y="14"/>
                  </a:lnTo>
                  <a:lnTo>
                    <a:pt x="59" y="19"/>
                  </a:lnTo>
                  <a:lnTo>
                    <a:pt x="45" y="27"/>
                  </a:lnTo>
                  <a:lnTo>
                    <a:pt x="34" y="35"/>
                  </a:lnTo>
                  <a:lnTo>
                    <a:pt x="24" y="48"/>
                  </a:lnTo>
                  <a:lnTo>
                    <a:pt x="16" y="62"/>
                  </a:lnTo>
                  <a:lnTo>
                    <a:pt x="10" y="78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0" y="110"/>
                  </a:lnTo>
                  <a:lnTo>
                    <a:pt x="16" y="126"/>
                  </a:lnTo>
                  <a:lnTo>
                    <a:pt x="24" y="140"/>
                  </a:lnTo>
                  <a:lnTo>
                    <a:pt x="34" y="153"/>
                  </a:lnTo>
                  <a:lnTo>
                    <a:pt x="45" y="164"/>
                  </a:lnTo>
                  <a:lnTo>
                    <a:pt x="59" y="169"/>
                  </a:lnTo>
                  <a:lnTo>
                    <a:pt x="75" y="175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109" y="175"/>
                  </a:lnTo>
                  <a:lnTo>
                    <a:pt x="123" y="169"/>
                  </a:lnTo>
                  <a:lnTo>
                    <a:pt x="139" y="164"/>
                  </a:lnTo>
                  <a:lnTo>
                    <a:pt x="150" y="153"/>
                  </a:lnTo>
                  <a:lnTo>
                    <a:pt x="160" y="140"/>
                  </a:lnTo>
                  <a:lnTo>
                    <a:pt x="168" y="126"/>
                  </a:lnTo>
                  <a:lnTo>
                    <a:pt x="171" y="110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1" y="78"/>
                  </a:lnTo>
                  <a:lnTo>
                    <a:pt x="168" y="62"/>
                  </a:lnTo>
                  <a:lnTo>
                    <a:pt x="160" y="48"/>
                  </a:lnTo>
                  <a:lnTo>
                    <a:pt x="150" y="35"/>
                  </a:lnTo>
                  <a:lnTo>
                    <a:pt x="139" y="27"/>
                  </a:lnTo>
                  <a:lnTo>
                    <a:pt x="123" y="19"/>
                  </a:lnTo>
                  <a:lnTo>
                    <a:pt x="109" y="14"/>
                  </a:lnTo>
                  <a:lnTo>
                    <a:pt x="91" y="11"/>
                  </a:lnTo>
                  <a:lnTo>
                    <a:pt x="9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15" name="Freeform 376"/>
            <p:cNvSpPr/>
            <p:nvPr/>
          </p:nvSpPr>
          <p:spPr bwMode="auto">
            <a:xfrm>
              <a:off x="4106708" y="1062047"/>
              <a:ext cx="263525" cy="265113"/>
            </a:xfrm>
            <a:custGeom>
              <a:avLst/>
              <a:gdLst>
                <a:gd name="T0" fmla="*/ 166 w 166"/>
                <a:gd name="T1" fmla="*/ 83 h 167"/>
                <a:gd name="T2" fmla="*/ 166 w 166"/>
                <a:gd name="T3" fmla="*/ 83 h 167"/>
                <a:gd name="T4" fmla="*/ 163 w 166"/>
                <a:gd name="T5" fmla="*/ 100 h 167"/>
                <a:gd name="T6" fmla="*/ 161 w 166"/>
                <a:gd name="T7" fmla="*/ 116 h 167"/>
                <a:gd name="T8" fmla="*/ 153 w 166"/>
                <a:gd name="T9" fmla="*/ 129 h 167"/>
                <a:gd name="T10" fmla="*/ 142 w 166"/>
                <a:gd name="T11" fmla="*/ 142 h 167"/>
                <a:gd name="T12" fmla="*/ 128 w 166"/>
                <a:gd name="T13" fmla="*/ 153 h 167"/>
                <a:gd name="T14" fmla="*/ 115 w 166"/>
                <a:gd name="T15" fmla="*/ 159 h 167"/>
                <a:gd name="T16" fmla="*/ 99 w 166"/>
                <a:gd name="T17" fmla="*/ 164 h 167"/>
                <a:gd name="T18" fmla="*/ 83 w 166"/>
                <a:gd name="T19" fmla="*/ 167 h 167"/>
                <a:gd name="T20" fmla="*/ 83 w 166"/>
                <a:gd name="T21" fmla="*/ 167 h 167"/>
                <a:gd name="T22" fmla="*/ 67 w 166"/>
                <a:gd name="T23" fmla="*/ 164 h 167"/>
                <a:gd name="T24" fmla="*/ 51 w 166"/>
                <a:gd name="T25" fmla="*/ 159 h 167"/>
                <a:gd name="T26" fmla="*/ 37 w 166"/>
                <a:gd name="T27" fmla="*/ 153 h 167"/>
                <a:gd name="T28" fmla="*/ 24 w 166"/>
                <a:gd name="T29" fmla="*/ 142 h 167"/>
                <a:gd name="T30" fmla="*/ 16 w 166"/>
                <a:gd name="T31" fmla="*/ 129 h 167"/>
                <a:gd name="T32" fmla="*/ 8 w 166"/>
                <a:gd name="T33" fmla="*/ 116 h 167"/>
                <a:gd name="T34" fmla="*/ 2 w 166"/>
                <a:gd name="T35" fmla="*/ 100 h 167"/>
                <a:gd name="T36" fmla="*/ 0 w 166"/>
                <a:gd name="T37" fmla="*/ 83 h 167"/>
                <a:gd name="T38" fmla="*/ 0 w 166"/>
                <a:gd name="T39" fmla="*/ 83 h 167"/>
                <a:gd name="T40" fmla="*/ 2 w 166"/>
                <a:gd name="T41" fmla="*/ 67 h 167"/>
                <a:gd name="T42" fmla="*/ 8 w 166"/>
                <a:gd name="T43" fmla="*/ 51 h 167"/>
                <a:gd name="T44" fmla="*/ 16 w 166"/>
                <a:gd name="T45" fmla="*/ 38 h 167"/>
                <a:gd name="T46" fmla="*/ 24 w 166"/>
                <a:gd name="T47" fmla="*/ 24 h 167"/>
                <a:gd name="T48" fmla="*/ 37 w 166"/>
                <a:gd name="T49" fmla="*/ 14 h 167"/>
                <a:gd name="T50" fmla="*/ 51 w 166"/>
                <a:gd name="T51" fmla="*/ 8 h 167"/>
                <a:gd name="T52" fmla="*/ 67 w 166"/>
                <a:gd name="T53" fmla="*/ 3 h 167"/>
                <a:gd name="T54" fmla="*/ 83 w 166"/>
                <a:gd name="T55" fmla="*/ 0 h 167"/>
                <a:gd name="T56" fmla="*/ 83 w 166"/>
                <a:gd name="T57" fmla="*/ 0 h 167"/>
                <a:gd name="T58" fmla="*/ 99 w 166"/>
                <a:gd name="T59" fmla="*/ 3 h 167"/>
                <a:gd name="T60" fmla="*/ 115 w 166"/>
                <a:gd name="T61" fmla="*/ 8 h 167"/>
                <a:gd name="T62" fmla="*/ 128 w 166"/>
                <a:gd name="T63" fmla="*/ 14 h 167"/>
                <a:gd name="T64" fmla="*/ 142 w 166"/>
                <a:gd name="T65" fmla="*/ 24 h 167"/>
                <a:gd name="T66" fmla="*/ 153 w 166"/>
                <a:gd name="T67" fmla="*/ 38 h 167"/>
                <a:gd name="T68" fmla="*/ 161 w 166"/>
                <a:gd name="T69" fmla="*/ 51 h 167"/>
                <a:gd name="T70" fmla="*/ 163 w 166"/>
                <a:gd name="T71" fmla="*/ 67 h 167"/>
                <a:gd name="T72" fmla="*/ 166 w 166"/>
                <a:gd name="T73" fmla="*/ 83 h 167"/>
                <a:gd name="T74" fmla="*/ 166 w 166"/>
                <a:gd name="T75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67">
                  <a:moveTo>
                    <a:pt x="166" y="83"/>
                  </a:moveTo>
                  <a:lnTo>
                    <a:pt x="166" y="83"/>
                  </a:lnTo>
                  <a:lnTo>
                    <a:pt x="163" y="100"/>
                  </a:lnTo>
                  <a:lnTo>
                    <a:pt x="161" y="116"/>
                  </a:lnTo>
                  <a:lnTo>
                    <a:pt x="153" y="129"/>
                  </a:lnTo>
                  <a:lnTo>
                    <a:pt x="142" y="142"/>
                  </a:lnTo>
                  <a:lnTo>
                    <a:pt x="128" y="153"/>
                  </a:lnTo>
                  <a:lnTo>
                    <a:pt x="115" y="159"/>
                  </a:lnTo>
                  <a:lnTo>
                    <a:pt x="99" y="164"/>
                  </a:lnTo>
                  <a:lnTo>
                    <a:pt x="83" y="167"/>
                  </a:lnTo>
                  <a:lnTo>
                    <a:pt x="83" y="167"/>
                  </a:lnTo>
                  <a:lnTo>
                    <a:pt x="67" y="164"/>
                  </a:lnTo>
                  <a:lnTo>
                    <a:pt x="51" y="159"/>
                  </a:lnTo>
                  <a:lnTo>
                    <a:pt x="37" y="153"/>
                  </a:lnTo>
                  <a:lnTo>
                    <a:pt x="24" y="142"/>
                  </a:lnTo>
                  <a:lnTo>
                    <a:pt x="16" y="129"/>
                  </a:lnTo>
                  <a:lnTo>
                    <a:pt x="8" y="116"/>
                  </a:lnTo>
                  <a:lnTo>
                    <a:pt x="2" y="100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67"/>
                  </a:lnTo>
                  <a:lnTo>
                    <a:pt x="8" y="51"/>
                  </a:lnTo>
                  <a:lnTo>
                    <a:pt x="16" y="38"/>
                  </a:lnTo>
                  <a:lnTo>
                    <a:pt x="24" y="24"/>
                  </a:lnTo>
                  <a:lnTo>
                    <a:pt x="37" y="14"/>
                  </a:lnTo>
                  <a:lnTo>
                    <a:pt x="51" y="8"/>
                  </a:lnTo>
                  <a:lnTo>
                    <a:pt x="67" y="3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99" y="3"/>
                  </a:lnTo>
                  <a:lnTo>
                    <a:pt x="115" y="8"/>
                  </a:lnTo>
                  <a:lnTo>
                    <a:pt x="128" y="14"/>
                  </a:lnTo>
                  <a:lnTo>
                    <a:pt x="142" y="24"/>
                  </a:lnTo>
                  <a:lnTo>
                    <a:pt x="153" y="38"/>
                  </a:lnTo>
                  <a:lnTo>
                    <a:pt x="161" y="51"/>
                  </a:lnTo>
                  <a:lnTo>
                    <a:pt x="163" y="67"/>
                  </a:lnTo>
                  <a:lnTo>
                    <a:pt x="166" y="83"/>
                  </a:lnTo>
                  <a:lnTo>
                    <a:pt x="166" y="83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77"/>
            <p:cNvSpPr>
              <a:spLocks noEditPoints="1"/>
            </p:cNvSpPr>
            <p:nvPr/>
          </p:nvSpPr>
          <p:spPr bwMode="auto">
            <a:xfrm>
              <a:off x="4097185" y="1054111"/>
              <a:ext cx="280988" cy="280989"/>
            </a:xfrm>
            <a:custGeom>
              <a:avLst/>
              <a:gdLst>
                <a:gd name="T0" fmla="*/ 89 w 177"/>
                <a:gd name="T1" fmla="*/ 177 h 177"/>
                <a:gd name="T2" fmla="*/ 54 w 177"/>
                <a:gd name="T3" fmla="*/ 169 h 177"/>
                <a:gd name="T4" fmla="*/ 27 w 177"/>
                <a:gd name="T5" fmla="*/ 150 h 177"/>
                <a:gd name="T6" fmla="*/ 8 w 177"/>
                <a:gd name="T7" fmla="*/ 123 h 177"/>
                <a:gd name="T8" fmla="*/ 0 w 177"/>
                <a:gd name="T9" fmla="*/ 88 h 177"/>
                <a:gd name="T10" fmla="*/ 3 w 177"/>
                <a:gd name="T11" fmla="*/ 70 h 177"/>
                <a:gd name="T12" fmla="*/ 16 w 177"/>
                <a:gd name="T13" fmla="*/ 40 h 177"/>
                <a:gd name="T14" fmla="*/ 41 w 177"/>
                <a:gd name="T15" fmla="*/ 16 h 177"/>
                <a:gd name="T16" fmla="*/ 73 w 177"/>
                <a:gd name="T17" fmla="*/ 3 h 177"/>
                <a:gd name="T18" fmla="*/ 89 w 177"/>
                <a:gd name="T19" fmla="*/ 0 h 177"/>
                <a:gd name="T20" fmla="*/ 124 w 177"/>
                <a:gd name="T21" fmla="*/ 8 h 177"/>
                <a:gd name="T22" fmla="*/ 150 w 177"/>
                <a:gd name="T23" fmla="*/ 27 h 177"/>
                <a:gd name="T24" fmla="*/ 172 w 177"/>
                <a:gd name="T25" fmla="*/ 54 h 177"/>
                <a:gd name="T26" fmla="*/ 177 w 177"/>
                <a:gd name="T27" fmla="*/ 88 h 177"/>
                <a:gd name="T28" fmla="*/ 175 w 177"/>
                <a:gd name="T29" fmla="*/ 107 h 177"/>
                <a:gd name="T30" fmla="*/ 161 w 177"/>
                <a:gd name="T31" fmla="*/ 137 h 177"/>
                <a:gd name="T32" fmla="*/ 140 w 177"/>
                <a:gd name="T33" fmla="*/ 161 h 177"/>
                <a:gd name="T34" fmla="*/ 108 w 177"/>
                <a:gd name="T35" fmla="*/ 174 h 177"/>
                <a:gd name="T36" fmla="*/ 89 w 177"/>
                <a:gd name="T37" fmla="*/ 177 h 177"/>
                <a:gd name="T38" fmla="*/ 89 w 177"/>
                <a:gd name="T39" fmla="*/ 11 h 177"/>
                <a:gd name="T40" fmla="*/ 59 w 177"/>
                <a:gd name="T41" fmla="*/ 16 h 177"/>
                <a:gd name="T42" fmla="*/ 35 w 177"/>
                <a:gd name="T43" fmla="*/ 35 h 177"/>
                <a:gd name="T44" fmla="*/ 19 w 177"/>
                <a:gd name="T45" fmla="*/ 59 h 177"/>
                <a:gd name="T46" fmla="*/ 11 w 177"/>
                <a:gd name="T47" fmla="*/ 88 h 177"/>
                <a:gd name="T48" fmla="*/ 14 w 177"/>
                <a:gd name="T49" fmla="*/ 105 h 177"/>
                <a:gd name="T50" fmla="*/ 24 w 177"/>
                <a:gd name="T51" fmla="*/ 131 h 177"/>
                <a:gd name="T52" fmla="*/ 46 w 177"/>
                <a:gd name="T53" fmla="*/ 153 h 177"/>
                <a:gd name="T54" fmla="*/ 73 w 177"/>
                <a:gd name="T55" fmla="*/ 164 h 177"/>
                <a:gd name="T56" fmla="*/ 89 w 177"/>
                <a:gd name="T57" fmla="*/ 166 h 177"/>
                <a:gd name="T58" fmla="*/ 118 w 177"/>
                <a:gd name="T59" fmla="*/ 161 h 177"/>
                <a:gd name="T60" fmla="*/ 145 w 177"/>
                <a:gd name="T61" fmla="*/ 142 h 177"/>
                <a:gd name="T62" fmla="*/ 161 w 177"/>
                <a:gd name="T63" fmla="*/ 118 h 177"/>
                <a:gd name="T64" fmla="*/ 167 w 177"/>
                <a:gd name="T65" fmla="*/ 88 h 177"/>
                <a:gd name="T66" fmla="*/ 167 w 177"/>
                <a:gd name="T67" fmla="*/ 72 h 177"/>
                <a:gd name="T68" fmla="*/ 153 w 177"/>
                <a:gd name="T69" fmla="*/ 46 h 177"/>
                <a:gd name="T70" fmla="*/ 132 w 177"/>
                <a:gd name="T71" fmla="*/ 24 h 177"/>
                <a:gd name="T72" fmla="*/ 105 w 177"/>
                <a:gd name="T73" fmla="*/ 13 h 177"/>
                <a:gd name="T74" fmla="*/ 89 w 177"/>
                <a:gd name="T75" fmla="*/ 1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lnTo>
                    <a:pt x="89" y="177"/>
                  </a:lnTo>
                  <a:lnTo>
                    <a:pt x="73" y="174"/>
                  </a:lnTo>
                  <a:lnTo>
                    <a:pt x="54" y="169"/>
                  </a:lnTo>
                  <a:lnTo>
                    <a:pt x="41" y="161"/>
                  </a:lnTo>
                  <a:lnTo>
                    <a:pt x="27" y="150"/>
                  </a:lnTo>
                  <a:lnTo>
                    <a:pt x="16" y="137"/>
                  </a:lnTo>
                  <a:lnTo>
                    <a:pt x="8" y="123"/>
                  </a:lnTo>
                  <a:lnTo>
                    <a:pt x="3" y="10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" y="70"/>
                  </a:lnTo>
                  <a:lnTo>
                    <a:pt x="8" y="54"/>
                  </a:lnTo>
                  <a:lnTo>
                    <a:pt x="16" y="40"/>
                  </a:lnTo>
                  <a:lnTo>
                    <a:pt x="27" y="27"/>
                  </a:lnTo>
                  <a:lnTo>
                    <a:pt x="41" y="16"/>
                  </a:lnTo>
                  <a:lnTo>
                    <a:pt x="54" y="8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8" y="3"/>
                  </a:lnTo>
                  <a:lnTo>
                    <a:pt x="124" y="8"/>
                  </a:lnTo>
                  <a:lnTo>
                    <a:pt x="140" y="16"/>
                  </a:lnTo>
                  <a:lnTo>
                    <a:pt x="150" y="27"/>
                  </a:lnTo>
                  <a:lnTo>
                    <a:pt x="161" y="40"/>
                  </a:lnTo>
                  <a:lnTo>
                    <a:pt x="172" y="54"/>
                  </a:lnTo>
                  <a:lnTo>
                    <a:pt x="175" y="70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5" y="107"/>
                  </a:lnTo>
                  <a:lnTo>
                    <a:pt x="172" y="123"/>
                  </a:lnTo>
                  <a:lnTo>
                    <a:pt x="161" y="137"/>
                  </a:lnTo>
                  <a:lnTo>
                    <a:pt x="150" y="150"/>
                  </a:lnTo>
                  <a:lnTo>
                    <a:pt x="140" y="161"/>
                  </a:lnTo>
                  <a:lnTo>
                    <a:pt x="124" y="169"/>
                  </a:lnTo>
                  <a:lnTo>
                    <a:pt x="108" y="174"/>
                  </a:lnTo>
                  <a:lnTo>
                    <a:pt x="89" y="177"/>
                  </a:lnTo>
                  <a:lnTo>
                    <a:pt x="89" y="177"/>
                  </a:lnTo>
                  <a:close/>
                  <a:moveTo>
                    <a:pt x="89" y="11"/>
                  </a:moveTo>
                  <a:lnTo>
                    <a:pt x="89" y="11"/>
                  </a:lnTo>
                  <a:lnTo>
                    <a:pt x="73" y="13"/>
                  </a:lnTo>
                  <a:lnTo>
                    <a:pt x="59" y="16"/>
                  </a:lnTo>
                  <a:lnTo>
                    <a:pt x="46" y="24"/>
                  </a:lnTo>
                  <a:lnTo>
                    <a:pt x="35" y="35"/>
                  </a:lnTo>
                  <a:lnTo>
                    <a:pt x="24" y="46"/>
                  </a:lnTo>
                  <a:lnTo>
                    <a:pt x="19" y="59"/>
                  </a:lnTo>
                  <a:lnTo>
                    <a:pt x="14" y="72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4" y="105"/>
                  </a:lnTo>
                  <a:lnTo>
                    <a:pt x="19" y="118"/>
                  </a:lnTo>
                  <a:lnTo>
                    <a:pt x="24" y="131"/>
                  </a:lnTo>
                  <a:lnTo>
                    <a:pt x="35" y="142"/>
                  </a:lnTo>
                  <a:lnTo>
                    <a:pt x="46" y="153"/>
                  </a:lnTo>
                  <a:lnTo>
                    <a:pt x="59" y="161"/>
                  </a:lnTo>
                  <a:lnTo>
                    <a:pt x="73" y="164"/>
                  </a:lnTo>
                  <a:lnTo>
                    <a:pt x="89" y="166"/>
                  </a:lnTo>
                  <a:lnTo>
                    <a:pt x="89" y="166"/>
                  </a:lnTo>
                  <a:lnTo>
                    <a:pt x="105" y="164"/>
                  </a:lnTo>
                  <a:lnTo>
                    <a:pt x="118" y="161"/>
                  </a:lnTo>
                  <a:lnTo>
                    <a:pt x="132" y="153"/>
                  </a:lnTo>
                  <a:lnTo>
                    <a:pt x="145" y="142"/>
                  </a:lnTo>
                  <a:lnTo>
                    <a:pt x="153" y="131"/>
                  </a:lnTo>
                  <a:lnTo>
                    <a:pt x="161" y="118"/>
                  </a:lnTo>
                  <a:lnTo>
                    <a:pt x="167" y="105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67" y="72"/>
                  </a:lnTo>
                  <a:lnTo>
                    <a:pt x="161" y="59"/>
                  </a:lnTo>
                  <a:lnTo>
                    <a:pt x="153" y="46"/>
                  </a:lnTo>
                  <a:lnTo>
                    <a:pt x="145" y="35"/>
                  </a:lnTo>
                  <a:lnTo>
                    <a:pt x="132" y="24"/>
                  </a:lnTo>
                  <a:lnTo>
                    <a:pt x="118" y="16"/>
                  </a:lnTo>
                  <a:lnTo>
                    <a:pt x="105" y="13"/>
                  </a:lnTo>
                  <a:lnTo>
                    <a:pt x="89" y="11"/>
                  </a:lnTo>
                  <a:lnTo>
                    <a:pt x="8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17" name="Freeform 378"/>
            <p:cNvSpPr/>
            <p:nvPr/>
          </p:nvSpPr>
          <p:spPr bwMode="auto">
            <a:xfrm>
              <a:off x="4838546" y="735021"/>
              <a:ext cx="238124" cy="238124"/>
            </a:xfrm>
            <a:custGeom>
              <a:avLst/>
              <a:gdLst>
                <a:gd name="T0" fmla="*/ 150 w 150"/>
                <a:gd name="T1" fmla="*/ 75 h 150"/>
                <a:gd name="T2" fmla="*/ 150 w 150"/>
                <a:gd name="T3" fmla="*/ 75 h 150"/>
                <a:gd name="T4" fmla="*/ 147 w 150"/>
                <a:gd name="T5" fmla="*/ 91 h 150"/>
                <a:gd name="T6" fmla="*/ 142 w 150"/>
                <a:gd name="T7" fmla="*/ 104 h 150"/>
                <a:gd name="T8" fmla="*/ 137 w 150"/>
                <a:gd name="T9" fmla="*/ 118 h 150"/>
                <a:gd name="T10" fmla="*/ 126 w 150"/>
                <a:gd name="T11" fmla="*/ 129 h 150"/>
                <a:gd name="T12" fmla="*/ 115 w 150"/>
                <a:gd name="T13" fmla="*/ 139 h 150"/>
                <a:gd name="T14" fmla="*/ 104 w 150"/>
                <a:gd name="T15" fmla="*/ 145 h 150"/>
                <a:gd name="T16" fmla="*/ 88 w 150"/>
                <a:gd name="T17" fmla="*/ 150 h 150"/>
                <a:gd name="T18" fmla="*/ 75 w 150"/>
                <a:gd name="T19" fmla="*/ 150 h 150"/>
                <a:gd name="T20" fmla="*/ 75 w 150"/>
                <a:gd name="T21" fmla="*/ 150 h 150"/>
                <a:gd name="T22" fmla="*/ 59 w 150"/>
                <a:gd name="T23" fmla="*/ 150 h 150"/>
                <a:gd name="T24" fmla="*/ 46 w 150"/>
                <a:gd name="T25" fmla="*/ 145 h 150"/>
                <a:gd name="T26" fmla="*/ 32 w 150"/>
                <a:gd name="T27" fmla="*/ 139 h 150"/>
                <a:gd name="T28" fmla="*/ 21 w 150"/>
                <a:gd name="T29" fmla="*/ 129 h 150"/>
                <a:gd name="T30" fmla="*/ 11 w 150"/>
                <a:gd name="T31" fmla="*/ 118 h 150"/>
                <a:gd name="T32" fmla="*/ 5 w 150"/>
                <a:gd name="T33" fmla="*/ 104 h 150"/>
                <a:gd name="T34" fmla="*/ 0 w 150"/>
                <a:gd name="T35" fmla="*/ 91 h 150"/>
                <a:gd name="T36" fmla="*/ 0 w 150"/>
                <a:gd name="T37" fmla="*/ 75 h 150"/>
                <a:gd name="T38" fmla="*/ 0 w 150"/>
                <a:gd name="T39" fmla="*/ 75 h 150"/>
                <a:gd name="T40" fmla="*/ 0 w 150"/>
                <a:gd name="T41" fmla="*/ 62 h 150"/>
                <a:gd name="T42" fmla="*/ 5 w 150"/>
                <a:gd name="T43" fmla="*/ 48 h 150"/>
                <a:gd name="T44" fmla="*/ 11 w 150"/>
                <a:gd name="T45" fmla="*/ 35 h 150"/>
                <a:gd name="T46" fmla="*/ 21 w 150"/>
                <a:gd name="T47" fmla="*/ 24 h 150"/>
                <a:gd name="T48" fmla="*/ 32 w 150"/>
                <a:gd name="T49" fmla="*/ 13 h 150"/>
                <a:gd name="T50" fmla="*/ 46 w 150"/>
                <a:gd name="T51" fmla="*/ 8 h 150"/>
                <a:gd name="T52" fmla="*/ 59 w 150"/>
                <a:gd name="T53" fmla="*/ 3 h 150"/>
                <a:gd name="T54" fmla="*/ 75 w 150"/>
                <a:gd name="T55" fmla="*/ 0 h 150"/>
                <a:gd name="T56" fmla="*/ 75 w 150"/>
                <a:gd name="T57" fmla="*/ 0 h 150"/>
                <a:gd name="T58" fmla="*/ 88 w 150"/>
                <a:gd name="T59" fmla="*/ 3 h 150"/>
                <a:gd name="T60" fmla="*/ 104 w 150"/>
                <a:gd name="T61" fmla="*/ 8 h 150"/>
                <a:gd name="T62" fmla="*/ 115 w 150"/>
                <a:gd name="T63" fmla="*/ 13 h 150"/>
                <a:gd name="T64" fmla="*/ 126 w 150"/>
                <a:gd name="T65" fmla="*/ 24 h 150"/>
                <a:gd name="T66" fmla="*/ 137 w 150"/>
                <a:gd name="T67" fmla="*/ 35 h 150"/>
                <a:gd name="T68" fmla="*/ 142 w 150"/>
                <a:gd name="T69" fmla="*/ 48 h 150"/>
                <a:gd name="T70" fmla="*/ 147 w 150"/>
                <a:gd name="T71" fmla="*/ 62 h 150"/>
                <a:gd name="T72" fmla="*/ 150 w 150"/>
                <a:gd name="T73" fmla="*/ 75 h 150"/>
                <a:gd name="T74" fmla="*/ 150 w 150"/>
                <a:gd name="T7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lnTo>
                    <a:pt x="150" y="75"/>
                  </a:lnTo>
                  <a:lnTo>
                    <a:pt x="147" y="91"/>
                  </a:lnTo>
                  <a:lnTo>
                    <a:pt x="142" y="104"/>
                  </a:lnTo>
                  <a:lnTo>
                    <a:pt x="137" y="118"/>
                  </a:lnTo>
                  <a:lnTo>
                    <a:pt x="126" y="129"/>
                  </a:lnTo>
                  <a:lnTo>
                    <a:pt x="115" y="139"/>
                  </a:lnTo>
                  <a:lnTo>
                    <a:pt x="104" y="145"/>
                  </a:lnTo>
                  <a:lnTo>
                    <a:pt x="88" y="150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59" y="150"/>
                  </a:lnTo>
                  <a:lnTo>
                    <a:pt x="46" y="145"/>
                  </a:lnTo>
                  <a:lnTo>
                    <a:pt x="32" y="139"/>
                  </a:lnTo>
                  <a:lnTo>
                    <a:pt x="21" y="129"/>
                  </a:lnTo>
                  <a:lnTo>
                    <a:pt x="11" y="118"/>
                  </a:lnTo>
                  <a:lnTo>
                    <a:pt x="5" y="104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5" y="48"/>
                  </a:lnTo>
                  <a:lnTo>
                    <a:pt x="11" y="35"/>
                  </a:lnTo>
                  <a:lnTo>
                    <a:pt x="21" y="24"/>
                  </a:lnTo>
                  <a:lnTo>
                    <a:pt x="32" y="13"/>
                  </a:lnTo>
                  <a:lnTo>
                    <a:pt x="46" y="8"/>
                  </a:lnTo>
                  <a:lnTo>
                    <a:pt x="59" y="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8" y="3"/>
                  </a:lnTo>
                  <a:lnTo>
                    <a:pt x="104" y="8"/>
                  </a:lnTo>
                  <a:lnTo>
                    <a:pt x="115" y="13"/>
                  </a:lnTo>
                  <a:lnTo>
                    <a:pt x="126" y="24"/>
                  </a:lnTo>
                  <a:lnTo>
                    <a:pt x="137" y="35"/>
                  </a:lnTo>
                  <a:lnTo>
                    <a:pt x="142" y="48"/>
                  </a:lnTo>
                  <a:lnTo>
                    <a:pt x="147" y="62"/>
                  </a:lnTo>
                  <a:lnTo>
                    <a:pt x="150" y="75"/>
                  </a:lnTo>
                  <a:lnTo>
                    <a:pt x="150" y="75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9"/>
            <p:cNvSpPr>
              <a:spLocks noEditPoints="1"/>
            </p:cNvSpPr>
            <p:nvPr/>
          </p:nvSpPr>
          <p:spPr bwMode="auto">
            <a:xfrm>
              <a:off x="4830610" y="725496"/>
              <a:ext cx="254001" cy="255588"/>
            </a:xfrm>
            <a:custGeom>
              <a:avLst/>
              <a:gdLst>
                <a:gd name="T0" fmla="*/ 80 w 160"/>
                <a:gd name="T1" fmla="*/ 161 h 161"/>
                <a:gd name="T2" fmla="*/ 48 w 160"/>
                <a:gd name="T3" fmla="*/ 156 h 161"/>
                <a:gd name="T4" fmla="*/ 21 w 160"/>
                <a:gd name="T5" fmla="*/ 140 h 161"/>
                <a:gd name="T6" fmla="*/ 5 w 160"/>
                <a:gd name="T7" fmla="*/ 113 h 161"/>
                <a:gd name="T8" fmla="*/ 0 w 160"/>
                <a:gd name="T9" fmla="*/ 81 h 161"/>
                <a:gd name="T10" fmla="*/ 0 w 160"/>
                <a:gd name="T11" fmla="*/ 65 h 161"/>
                <a:gd name="T12" fmla="*/ 13 w 160"/>
                <a:gd name="T13" fmla="*/ 38 h 161"/>
                <a:gd name="T14" fmla="*/ 34 w 160"/>
                <a:gd name="T15" fmla="*/ 17 h 161"/>
                <a:gd name="T16" fmla="*/ 64 w 160"/>
                <a:gd name="T17" fmla="*/ 3 h 161"/>
                <a:gd name="T18" fmla="*/ 80 w 160"/>
                <a:gd name="T19" fmla="*/ 0 h 161"/>
                <a:gd name="T20" fmla="*/ 109 w 160"/>
                <a:gd name="T21" fmla="*/ 9 h 161"/>
                <a:gd name="T22" fmla="*/ 136 w 160"/>
                <a:gd name="T23" fmla="*/ 25 h 161"/>
                <a:gd name="T24" fmla="*/ 152 w 160"/>
                <a:gd name="T25" fmla="*/ 51 h 161"/>
                <a:gd name="T26" fmla="*/ 160 w 160"/>
                <a:gd name="T27" fmla="*/ 81 h 161"/>
                <a:gd name="T28" fmla="*/ 158 w 160"/>
                <a:gd name="T29" fmla="*/ 97 h 161"/>
                <a:gd name="T30" fmla="*/ 147 w 160"/>
                <a:gd name="T31" fmla="*/ 127 h 161"/>
                <a:gd name="T32" fmla="*/ 123 w 160"/>
                <a:gd name="T33" fmla="*/ 148 h 161"/>
                <a:gd name="T34" fmla="*/ 96 w 160"/>
                <a:gd name="T35" fmla="*/ 161 h 161"/>
                <a:gd name="T36" fmla="*/ 80 w 160"/>
                <a:gd name="T37" fmla="*/ 161 h 161"/>
                <a:gd name="T38" fmla="*/ 80 w 160"/>
                <a:gd name="T39" fmla="*/ 11 h 161"/>
                <a:gd name="T40" fmla="*/ 53 w 160"/>
                <a:gd name="T41" fmla="*/ 19 h 161"/>
                <a:gd name="T42" fmla="*/ 29 w 160"/>
                <a:gd name="T43" fmla="*/ 33 h 161"/>
                <a:gd name="T44" fmla="*/ 16 w 160"/>
                <a:gd name="T45" fmla="*/ 54 h 161"/>
                <a:gd name="T46" fmla="*/ 10 w 160"/>
                <a:gd name="T47" fmla="*/ 81 h 161"/>
                <a:gd name="T48" fmla="*/ 10 w 160"/>
                <a:gd name="T49" fmla="*/ 97 h 161"/>
                <a:gd name="T50" fmla="*/ 21 w 160"/>
                <a:gd name="T51" fmla="*/ 121 h 161"/>
                <a:gd name="T52" fmla="*/ 40 w 160"/>
                <a:gd name="T53" fmla="*/ 140 h 161"/>
                <a:gd name="T54" fmla="*/ 64 w 160"/>
                <a:gd name="T55" fmla="*/ 151 h 161"/>
                <a:gd name="T56" fmla="*/ 80 w 160"/>
                <a:gd name="T57" fmla="*/ 151 h 161"/>
                <a:gd name="T58" fmla="*/ 107 w 160"/>
                <a:gd name="T59" fmla="*/ 145 h 161"/>
                <a:gd name="T60" fmla="*/ 128 w 160"/>
                <a:gd name="T61" fmla="*/ 132 h 161"/>
                <a:gd name="T62" fmla="*/ 144 w 160"/>
                <a:gd name="T63" fmla="*/ 110 h 161"/>
                <a:gd name="T64" fmla="*/ 150 w 160"/>
                <a:gd name="T65" fmla="*/ 81 h 161"/>
                <a:gd name="T66" fmla="*/ 147 w 160"/>
                <a:gd name="T67" fmla="*/ 68 h 161"/>
                <a:gd name="T68" fmla="*/ 136 w 160"/>
                <a:gd name="T69" fmla="*/ 43 h 161"/>
                <a:gd name="T70" fmla="*/ 118 w 160"/>
                <a:gd name="T71" fmla="*/ 25 h 161"/>
                <a:gd name="T72" fmla="*/ 93 w 160"/>
                <a:gd name="T73" fmla="*/ 14 h 161"/>
                <a:gd name="T74" fmla="*/ 80 w 160"/>
                <a:gd name="T75" fmla="*/ 1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61">
                  <a:moveTo>
                    <a:pt x="80" y="161"/>
                  </a:moveTo>
                  <a:lnTo>
                    <a:pt x="80" y="161"/>
                  </a:lnTo>
                  <a:lnTo>
                    <a:pt x="64" y="161"/>
                  </a:lnTo>
                  <a:lnTo>
                    <a:pt x="48" y="156"/>
                  </a:lnTo>
                  <a:lnTo>
                    <a:pt x="34" y="148"/>
                  </a:lnTo>
                  <a:lnTo>
                    <a:pt x="21" y="140"/>
                  </a:lnTo>
                  <a:lnTo>
                    <a:pt x="13" y="127"/>
                  </a:lnTo>
                  <a:lnTo>
                    <a:pt x="5" y="113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5" y="51"/>
                  </a:lnTo>
                  <a:lnTo>
                    <a:pt x="13" y="38"/>
                  </a:lnTo>
                  <a:lnTo>
                    <a:pt x="21" y="25"/>
                  </a:lnTo>
                  <a:lnTo>
                    <a:pt x="34" y="17"/>
                  </a:lnTo>
                  <a:lnTo>
                    <a:pt x="48" y="9"/>
                  </a:lnTo>
                  <a:lnTo>
                    <a:pt x="64" y="3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3"/>
                  </a:lnTo>
                  <a:lnTo>
                    <a:pt x="109" y="9"/>
                  </a:lnTo>
                  <a:lnTo>
                    <a:pt x="123" y="17"/>
                  </a:lnTo>
                  <a:lnTo>
                    <a:pt x="136" y="25"/>
                  </a:lnTo>
                  <a:lnTo>
                    <a:pt x="147" y="38"/>
                  </a:lnTo>
                  <a:lnTo>
                    <a:pt x="152" y="51"/>
                  </a:lnTo>
                  <a:lnTo>
                    <a:pt x="158" y="65"/>
                  </a:lnTo>
                  <a:lnTo>
                    <a:pt x="160" y="81"/>
                  </a:lnTo>
                  <a:lnTo>
                    <a:pt x="160" y="81"/>
                  </a:lnTo>
                  <a:lnTo>
                    <a:pt x="158" y="97"/>
                  </a:lnTo>
                  <a:lnTo>
                    <a:pt x="152" y="113"/>
                  </a:lnTo>
                  <a:lnTo>
                    <a:pt x="147" y="127"/>
                  </a:lnTo>
                  <a:lnTo>
                    <a:pt x="136" y="140"/>
                  </a:lnTo>
                  <a:lnTo>
                    <a:pt x="123" y="148"/>
                  </a:lnTo>
                  <a:lnTo>
                    <a:pt x="109" y="156"/>
                  </a:lnTo>
                  <a:lnTo>
                    <a:pt x="96" y="161"/>
                  </a:lnTo>
                  <a:lnTo>
                    <a:pt x="80" y="161"/>
                  </a:lnTo>
                  <a:lnTo>
                    <a:pt x="80" y="161"/>
                  </a:lnTo>
                  <a:close/>
                  <a:moveTo>
                    <a:pt x="80" y="11"/>
                  </a:moveTo>
                  <a:lnTo>
                    <a:pt x="80" y="11"/>
                  </a:lnTo>
                  <a:lnTo>
                    <a:pt x="64" y="14"/>
                  </a:lnTo>
                  <a:lnTo>
                    <a:pt x="53" y="19"/>
                  </a:lnTo>
                  <a:lnTo>
                    <a:pt x="40" y="25"/>
                  </a:lnTo>
                  <a:lnTo>
                    <a:pt x="29" y="33"/>
                  </a:lnTo>
                  <a:lnTo>
                    <a:pt x="21" y="43"/>
                  </a:lnTo>
                  <a:lnTo>
                    <a:pt x="16" y="54"/>
                  </a:lnTo>
                  <a:lnTo>
                    <a:pt x="10" y="68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97"/>
                  </a:lnTo>
                  <a:lnTo>
                    <a:pt x="16" y="110"/>
                  </a:lnTo>
                  <a:lnTo>
                    <a:pt x="21" y="121"/>
                  </a:lnTo>
                  <a:lnTo>
                    <a:pt x="29" y="132"/>
                  </a:lnTo>
                  <a:lnTo>
                    <a:pt x="40" y="140"/>
                  </a:lnTo>
                  <a:lnTo>
                    <a:pt x="53" y="145"/>
                  </a:lnTo>
                  <a:lnTo>
                    <a:pt x="64" y="151"/>
                  </a:lnTo>
                  <a:lnTo>
                    <a:pt x="80" y="151"/>
                  </a:lnTo>
                  <a:lnTo>
                    <a:pt x="80" y="151"/>
                  </a:lnTo>
                  <a:lnTo>
                    <a:pt x="93" y="151"/>
                  </a:lnTo>
                  <a:lnTo>
                    <a:pt x="107" y="145"/>
                  </a:lnTo>
                  <a:lnTo>
                    <a:pt x="118" y="140"/>
                  </a:lnTo>
                  <a:lnTo>
                    <a:pt x="128" y="132"/>
                  </a:lnTo>
                  <a:lnTo>
                    <a:pt x="136" y="121"/>
                  </a:lnTo>
                  <a:lnTo>
                    <a:pt x="144" y="110"/>
                  </a:lnTo>
                  <a:lnTo>
                    <a:pt x="147" y="97"/>
                  </a:lnTo>
                  <a:lnTo>
                    <a:pt x="150" y="81"/>
                  </a:lnTo>
                  <a:lnTo>
                    <a:pt x="150" y="81"/>
                  </a:lnTo>
                  <a:lnTo>
                    <a:pt x="147" y="68"/>
                  </a:lnTo>
                  <a:lnTo>
                    <a:pt x="144" y="54"/>
                  </a:lnTo>
                  <a:lnTo>
                    <a:pt x="136" y="43"/>
                  </a:lnTo>
                  <a:lnTo>
                    <a:pt x="128" y="33"/>
                  </a:lnTo>
                  <a:lnTo>
                    <a:pt x="118" y="25"/>
                  </a:lnTo>
                  <a:lnTo>
                    <a:pt x="107" y="19"/>
                  </a:lnTo>
                  <a:lnTo>
                    <a:pt x="93" y="14"/>
                  </a:lnTo>
                  <a:lnTo>
                    <a:pt x="80" y="11"/>
                  </a:lnTo>
                  <a:lnTo>
                    <a:pt x="8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19" name="Freeform 380"/>
            <p:cNvSpPr/>
            <p:nvPr/>
          </p:nvSpPr>
          <p:spPr bwMode="auto">
            <a:xfrm>
              <a:off x="5600546" y="534997"/>
              <a:ext cx="392113" cy="392113"/>
            </a:xfrm>
            <a:custGeom>
              <a:avLst/>
              <a:gdLst>
                <a:gd name="T0" fmla="*/ 247 w 247"/>
                <a:gd name="T1" fmla="*/ 123 h 247"/>
                <a:gd name="T2" fmla="*/ 247 w 247"/>
                <a:gd name="T3" fmla="*/ 123 h 247"/>
                <a:gd name="T4" fmla="*/ 244 w 247"/>
                <a:gd name="T5" fmla="*/ 147 h 247"/>
                <a:gd name="T6" fmla="*/ 236 w 247"/>
                <a:gd name="T7" fmla="*/ 171 h 247"/>
                <a:gd name="T8" fmla="*/ 225 w 247"/>
                <a:gd name="T9" fmla="*/ 190 h 247"/>
                <a:gd name="T10" fmla="*/ 209 w 247"/>
                <a:gd name="T11" fmla="*/ 209 h 247"/>
                <a:gd name="T12" fmla="*/ 190 w 247"/>
                <a:gd name="T13" fmla="*/ 225 h 247"/>
                <a:gd name="T14" fmla="*/ 172 w 247"/>
                <a:gd name="T15" fmla="*/ 236 h 247"/>
                <a:gd name="T16" fmla="*/ 147 w 247"/>
                <a:gd name="T17" fmla="*/ 244 h 247"/>
                <a:gd name="T18" fmla="*/ 123 w 247"/>
                <a:gd name="T19" fmla="*/ 247 h 247"/>
                <a:gd name="T20" fmla="*/ 123 w 247"/>
                <a:gd name="T21" fmla="*/ 247 h 247"/>
                <a:gd name="T22" fmla="*/ 99 w 247"/>
                <a:gd name="T23" fmla="*/ 244 h 247"/>
                <a:gd name="T24" fmla="*/ 75 w 247"/>
                <a:gd name="T25" fmla="*/ 236 h 247"/>
                <a:gd name="T26" fmla="*/ 56 w 247"/>
                <a:gd name="T27" fmla="*/ 225 h 247"/>
                <a:gd name="T28" fmla="*/ 37 w 247"/>
                <a:gd name="T29" fmla="*/ 209 h 247"/>
                <a:gd name="T30" fmla="*/ 21 w 247"/>
                <a:gd name="T31" fmla="*/ 190 h 247"/>
                <a:gd name="T32" fmla="*/ 11 w 247"/>
                <a:gd name="T33" fmla="*/ 171 h 247"/>
                <a:gd name="T34" fmla="*/ 3 w 247"/>
                <a:gd name="T35" fmla="*/ 147 h 247"/>
                <a:gd name="T36" fmla="*/ 0 w 247"/>
                <a:gd name="T37" fmla="*/ 123 h 247"/>
                <a:gd name="T38" fmla="*/ 0 w 247"/>
                <a:gd name="T39" fmla="*/ 123 h 247"/>
                <a:gd name="T40" fmla="*/ 3 w 247"/>
                <a:gd name="T41" fmla="*/ 99 h 247"/>
                <a:gd name="T42" fmla="*/ 11 w 247"/>
                <a:gd name="T43" fmla="*/ 75 h 247"/>
                <a:gd name="T44" fmla="*/ 21 w 247"/>
                <a:gd name="T45" fmla="*/ 56 h 247"/>
                <a:gd name="T46" fmla="*/ 37 w 247"/>
                <a:gd name="T47" fmla="*/ 37 h 247"/>
                <a:gd name="T48" fmla="*/ 56 w 247"/>
                <a:gd name="T49" fmla="*/ 21 h 247"/>
                <a:gd name="T50" fmla="*/ 75 w 247"/>
                <a:gd name="T51" fmla="*/ 11 h 247"/>
                <a:gd name="T52" fmla="*/ 99 w 247"/>
                <a:gd name="T53" fmla="*/ 2 h 247"/>
                <a:gd name="T54" fmla="*/ 123 w 247"/>
                <a:gd name="T55" fmla="*/ 0 h 247"/>
                <a:gd name="T56" fmla="*/ 123 w 247"/>
                <a:gd name="T57" fmla="*/ 0 h 247"/>
                <a:gd name="T58" fmla="*/ 147 w 247"/>
                <a:gd name="T59" fmla="*/ 2 h 247"/>
                <a:gd name="T60" fmla="*/ 172 w 247"/>
                <a:gd name="T61" fmla="*/ 11 h 247"/>
                <a:gd name="T62" fmla="*/ 190 w 247"/>
                <a:gd name="T63" fmla="*/ 21 h 247"/>
                <a:gd name="T64" fmla="*/ 209 w 247"/>
                <a:gd name="T65" fmla="*/ 37 h 247"/>
                <a:gd name="T66" fmla="*/ 225 w 247"/>
                <a:gd name="T67" fmla="*/ 56 h 247"/>
                <a:gd name="T68" fmla="*/ 236 w 247"/>
                <a:gd name="T69" fmla="*/ 75 h 247"/>
                <a:gd name="T70" fmla="*/ 244 w 247"/>
                <a:gd name="T71" fmla="*/ 99 h 247"/>
                <a:gd name="T72" fmla="*/ 247 w 247"/>
                <a:gd name="T73" fmla="*/ 123 h 247"/>
                <a:gd name="T74" fmla="*/ 247 w 247"/>
                <a:gd name="T75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" h="247">
                  <a:moveTo>
                    <a:pt x="247" y="123"/>
                  </a:moveTo>
                  <a:lnTo>
                    <a:pt x="247" y="123"/>
                  </a:lnTo>
                  <a:lnTo>
                    <a:pt x="244" y="147"/>
                  </a:lnTo>
                  <a:lnTo>
                    <a:pt x="236" y="171"/>
                  </a:lnTo>
                  <a:lnTo>
                    <a:pt x="225" y="190"/>
                  </a:lnTo>
                  <a:lnTo>
                    <a:pt x="209" y="209"/>
                  </a:lnTo>
                  <a:lnTo>
                    <a:pt x="190" y="225"/>
                  </a:lnTo>
                  <a:lnTo>
                    <a:pt x="172" y="236"/>
                  </a:lnTo>
                  <a:lnTo>
                    <a:pt x="147" y="244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99" y="244"/>
                  </a:lnTo>
                  <a:lnTo>
                    <a:pt x="75" y="236"/>
                  </a:lnTo>
                  <a:lnTo>
                    <a:pt x="56" y="225"/>
                  </a:lnTo>
                  <a:lnTo>
                    <a:pt x="37" y="209"/>
                  </a:lnTo>
                  <a:lnTo>
                    <a:pt x="21" y="190"/>
                  </a:lnTo>
                  <a:lnTo>
                    <a:pt x="11" y="171"/>
                  </a:lnTo>
                  <a:lnTo>
                    <a:pt x="3" y="147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3" y="99"/>
                  </a:lnTo>
                  <a:lnTo>
                    <a:pt x="11" y="75"/>
                  </a:lnTo>
                  <a:lnTo>
                    <a:pt x="21" y="56"/>
                  </a:lnTo>
                  <a:lnTo>
                    <a:pt x="37" y="37"/>
                  </a:lnTo>
                  <a:lnTo>
                    <a:pt x="56" y="21"/>
                  </a:lnTo>
                  <a:lnTo>
                    <a:pt x="75" y="11"/>
                  </a:lnTo>
                  <a:lnTo>
                    <a:pt x="99" y="2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47" y="2"/>
                  </a:lnTo>
                  <a:lnTo>
                    <a:pt x="172" y="11"/>
                  </a:lnTo>
                  <a:lnTo>
                    <a:pt x="190" y="21"/>
                  </a:lnTo>
                  <a:lnTo>
                    <a:pt x="209" y="37"/>
                  </a:lnTo>
                  <a:lnTo>
                    <a:pt x="225" y="56"/>
                  </a:lnTo>
                  <a:lnTo>
                    <a:pt x="236" y="75"/>
                  </a:lnTo>
                  <a:lnTo>
                    <a:pt x="244" y="99"/>
                  </a:lnTo>
                  <a:lnTo>
                    <a:pt x="247" y="123"/>
                  </a:lnTo>
                  <a:lnTo>
                    <a:pt x="247" y="123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81"/>
            <p:cNvSpPr>
              <a:spLocks noEditPoints="1"/>
            </p:cNvSpPr>
            <p:nvPr/>
          </p:nvSpPr>
          <p:spPr bwMode="auto">
            <a:xfrm>
              <a:off x="5592609" y="525472"/>
              <a:ext cx="407987" cy="409575"/>
            </a:xfrm>
            <a:custGeom>
              <a:avLst/>
              <a:gdLst>
                <a:gd name="T0" fmla="*/ 128 w 257"/>
                <a:gd name="T1" fmla="*/ 258 h 258"/>
                <a:gd name="T2" fmla="*/ 77 w 257"/>
                <a:gd name="T3" fmla="*/ 247 h 258"/>
                <a:gd name="T4" fmla="*/ 37 w 257"/>
                <a:gd name="T5" fmla="*/ 220 h 258"/>
                <a:gd name="T6" fmla="*/ 10 w 257"/>
                <a:gd name="T7" fmla="*/ 180 h 258"/>
                <a:gd name="T8" fmla="*/ 0 w 257"/>
                <a:gd name="T9" fmla="*/ 129 h 258"/>
                <a:gd name="T10" fmla="*/ 2 w 257"/>
                <a:gd name="T11" fmla="*/ 102 h 258"/>
                <a:gd name="T12" fmla="*/ 24 w 257"/>
                <a:gd name="T13" fmla="*/ 57 h 258"/>
                <a:gd name="T14" fmla="*/ 56 w 257"/>
                <a:gd name="T15" fmla="*/ 25 h 258"/>
                <a:gd name="T16" fmla="*/ 101 w 257"/>
                <a:gd name="T17" fmla="*/ 3 h 258"/>
                <a:gd name="T18" fmla="*/ 128 w 257"/>
                <a:gd name="T19" fmla="*/ 0 h 258"/>
                <a:gd name="T20" fmla="*/ 179 w 257"/>
                <a:gd name="T21" fmla="*/ 11 h 258"/>
                <a:gd name="T22" fmla="*/ 219 w 257"/>
                <a:gd name="T23" fmla="*/ 38 h 258"/>
                <a:gd name="T24" fmla="*/ 246 w 257"/>
                <a:gd name="T25" fmla="*/ 78 h 258"/>
                <a:gd name="T26" fmla="*/ 257 w 257"/>
                <a:gd name="T27" fmla="*/ 129 h 258"/>
                <a:gd name="T28" fmla="*/ 254 w 257"/>
                <a:gd name="T29" fmla="*/ 156 h 258"/>
                <a:gd name="T30" fmla="*/ 233 w 257"/>
                <a:gd name="T31" fmla="*/ 202 h 258"/>
                <a:gd name="T32" fmla="*/ 201 w 257"/>
                <a:gd name="T33" fmla="*/ 234 h 258"/>
                <a:gd name="T34" fmla="*/ 155 w 257"/>
                <a:gd name="T35" fmla="*/ 255 h 258"/>
                <a:gd name="T36" fmla="*/ 128 w 257"/>
                <a:gd name="T37" fmla="*/ 258 h 258"/>
                <a:gd name="T38" fmla="*/ 128 w 257"/>
                <a:gd name="T39" fmla="*/ 11 h 258"/>
                <a:gd name="T40" fmla="*/ 83 w 257"/>
                <a:gd name="T41" fmla="*/ 22 h 258"/>
                <a:gd name="T42" fmla="*/ 45 w 257"/>
                <a:gd name="T43" fmla="*/ 46 h 258"/>
                <a:gd name="T44" fmla="*/ 21 w 257"/>
                <a:gd name="T45" fmla="*/ 84 h 258"/>
                <a:gd name="T46" fmla="*/ 10 w 257"/>
                <a:gd name="T47" fmla="*/ 129 h 258"/>
                <a:gd name="T48" fmla="*/ 13 w 257"/>
                <a:gd name="T49" fmla="*/ 153 h 258"/>
                <a:gd name="T50" fmla="*/ 32 w 257"/>
                <a:gd name="T51" fmla="*/ 194 h 258"/>
                <a:gd name="T52" fmla="*/ 64 w 257"/>
                <a:gd name="T53" fmla="*/ 226 h 258"/>
                <a:gd name="T54" fmla="*/ 104 w 257"/>
                <a:gd name="T55" fmla="*/ 244 h 258"/>
                <a:gd name="T56" fmla="*/ 128 w 257"/>
                <a:gd name="T57" fmla="*/ 247 h 258"/>
                <a:gd name="T58" fmla="*/ 174 w 257"/>
                <a:gd name="T59" fmla="*/ 236 h 258"/>
                <a:gd name="T60" fmla="*/ 211 w 257"/>
                <a:gd name="T61" fmla="*/ 212 h 258"/>
                <a:gd name="T62" fmla="*/ 236 w 257"/>
                <a:gd name="T63" fmla="*/ 175 h 258"/>
                <a:gd name="T64" fmla="*/ 246 w 257"/>
                <a:gd name="T65" fmla="*/ 129 h 258"/>
                <a:gd name="T66" fmla="*/ 244 w 257"/>
                <a:gd name="T67" fmla="*/ 105 h 258"/>
                <a:gd name="T68" fmla="*/ 225 w 257"/>
                <a:gd name="T69" fmla="*/ 65 h 258"/>
                <a:gd name="T70" fmla="*/ 193 w 257"/>
                <a:gd name="T71" fmla="*/ 33 h 258"/>
                <a:gd name="T72" fmla="*/ 152 w 257"/>
                <a:gd name="T73" fmla="*/ 14 h 258"/>
                <a:gd name="T74" fmla="*/ 128 w 257"/>
                <a:gd name="T75" fmla="*/ 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7" h="258">
                  <a:moveTo>
                    <a:pt x="128" y="258"/>
                  </a:moveTo>
                  <a:lnTo>
                    <a:pt x="128" y="258"/>
                  </a:lnTo>
                  <a:lnTo>
                    <a:pt x="101" y="255"/>
                  </a:lnTo>
                  <a:lnTo>
                    <a:pt x="77" y="247"/>
                  </a:lnTo>
                  <a:lnTo>
                    <a:pt x="56" y="234"/>
                  </a:lnTo>
                  <a:lnTo>
                    <a:pt x="37" y="220"/>
                  </a:lnTo>
                  <a:lnTo>
                    <a:pt x="24" y="202"/>
                  </a:lnTo>
                  <a:lnTo>
                    <a:pt x="10" y="180"/>
                  </a:lnTo>
                  <a:lnTo>
                    <a:pt x="2" y="156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24" y="57"/>
                  </a:lnTo>
                  <a:lnTo>
                    <a:pt x="37" y="38"/>
                  </a:lnTo>
                  <a:lnTo>
                    <a:pt x="56" y="25"/>
                  </a:lnTo>
                  <a:lnTo>
                    <a:pt x="77" y="11"/>
                  </a:lnTo>
                  <a:lnTo>
                    <a:pt x="101" y="3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55" y="3"/>
                  </a:lnTo>
                  <a:lnTo>
                    <a:pt x="179" y="11"/>
                  </a:lnTo>
                  <a:lnTo>
                    <a:pt x="201" y="25"/>
                  </a:lnTo>
                  <a:lnTo>
                    <a:pt x="219" y="38"/>
                  </a:lnTo>
                  <a:lnTo>
                    <a:pt x="233" y="57"/>
                  </a:lnTo>
                  <a:lnTo>
                    <a:pt x="246" y="78"/>
                  </a:lnTo>
                  <a:lnTo>
                    <a:pt x="254" y="10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4" y="156"/>
                  </a:lnTo>
                  <a:lnTo>
                    <a:pt x="246" y="180"/>
                  </a:lnTo>
                  <a:lnTo>
                    <a:pt x="233" y="202"/>
                  </a:lnTo>
                  <a:lnTo>
                    <a:pt x="219" y="220"/>
                  </a:lnTo>
                  <a:lnTo>
                    <a:pt x="201" y="234"/>
                  </a:lnTo>
                  <a:lnTo>
                    <a:pt x="179" y="247"/>
                  </a:lnTo>
                  <a:lnTo>
                    <a:pt x="155" y="255"/>
                  </a:lnTo>
                  <a:lnTo>
                    <a:pt x="128" y="258"/>
                  </a:lnTo>
                  <a:lnTo>
                    <a:pt x="128" y="258"/>
                  </a:lnTo>
                  <a:close/>
                  <a:moveTo>
                    <a:pt x="128" y="11"/>
                  </a:moveTo>
                  <a:lnTo>
                    <a:pt x="128" y="11"/>
                  </a:lnTo>
                  <a:lnTo>
                    <a:pt x="104" y="14"/>
                  </a:lnTo>
                  <a:lnTo>
                    <a:pt x="83" y="22"/>
                  </a:lnTo>
                  <a:lnTo>
                    <a:pt x="64" y="33"/>
                  </a:lnTo>
                  <a:lnTo>
                    <a:pt x="45" y="46"/>
                  </a:lnTo>
                  <a:lnTo>
                    <a:pt x="32" y="65"/>
                  </a:lnTo>
                  <a:lnTo>
                    <a:pt x="21" y="84"/>
                  </a:lnTo>
                  <a:lnTo>
                    <a:pt x="13" y="105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3" y="153"/>
                  </a:lnTo>
                  <a:lnTo>
                    <a:pt x="21" y="175"/>
                  </a:lnTo>
                  <a:lnTo>
                    <a:pt x="32" y="194"/>
                  </a:lnTo>
                  <a:lnTo>
                    <a:pt x="45" y="212"/>
                  </a:lnTo>
                  <a:lnTo>
                    <a:pt x="64" y="226"/>
                  </a:lnTo>
                  <a:lnTo>
                    <a:pt x="83" y="236"/>
                  </a:lnTo>
                  <a:lnTo>
                    <a:pt x="104" y="244"/>
                  </a:lnTo>
                  <a:lnTo>
                    <a:pt x="128" y="247"/>
                  </a:lnTo>
                  <a:lnTo>
                    <a:pt x="128" y="247"/>
                  </a:lnTo>
                  <a:lnTo>
                    <a:pt x="152" y="244"/>
                  </a:lnTo>
                  <a:lnTo>
                    <a:pt x="174" y="236"/>
                  </a:lnTo>
                  <a:lnTo>
                    <a:pt x="193" y="226"/>
                  </a:lnTo>
                  <a:lnTo>
                    <a:pt x="211" y="212"/>
                  </a:lnTo>
                  <a:lnTo>
                    <a:pt x="225" y="194"/>
                  </a:lnTo>
                  <a:lnTo>
                    <a:pt x="236" y="175"/>
                  </a:lnTo>
                  <a:lnTo>
                    <a:pt x="244" y="153"/>
                  </a:lnTo>
                  <a:lnTo>
                    <a:pt x="246" y="129"/>
                  </a:lnTo>
                  <a:lnTo>
                    <a:pt x="246" y="129"/>
                  </a:lnTo>
                  <a:lnTo>
                    <a:pt x="244" y="105"/>
                  </a:lnTo>
                  <a:lnTo>
                    <a:pt x="236" y="84"/>
                  </a:lnTo>
                  <a:lnTo>
                    <a:pt x="225" y="65"/>
                  </a:lnTo>
                  <a:lnTo>
                    <a:pt x="211" y="46"/>
                  </a:lnTo>
                  <a:lnTo>
                    <a:pt x="193" y="33"/>
                  </a:lnTo>
                  <a:lnTo>
                    <a:pt x="174" y="22"/>
                  </a:lnTo>
                  <a:lnTo>
                    <a:pt x="152" y="14"/>
                  </a:lnTo>
                  <a:lnTo>
                    <a:pt x="128" y="11"/>
                  </a:lnTo>
                  <a:lnTo>
                    <a:pt x="12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21" name="Freeform 382"/>
            <p:cNvSpPr/>
            <p:nvPr/>
          </p:nvSpPr>
          <p:spPr bwMode="auto">
            <a:xfrm>
              <a:off x="5630710" y="1130310"/>
              <a:ext cx="387350" cy="387351"/>
            </a:xfrm>
            <a:custGeom>
              <a:avLst/>
              <a:gdLst>
                <a:gd name="T0" fmla="*/ 244 w 244"/>
                <a:gd name="T1" fmla="*/ 121 h 244"/>
                <a:gd name="T2" fmla="*/ 244 w 244"/>
                <a:gd name="T3" fmla="*/ 121 h 244"/>
                <a:gd name="T4" fmla="*/ 241 w 244"/>
                <a:gd name="T5" fmla="*/ 145 h 244"/>
                <a:gd name="T6" fmla="*/ 236 w 244"/>
                <a:gd name="T7" fmla="*/ 169 h 244"/>
                <a:gd name="T8" fmla="*/ 225 w 244"/>
                <a:gd name="T9" fmla="*/ 191 h 244"/>
                <a:gd name="T10" fmla="*/ 209 w 244"/>
                <a:gd name="T11" fmla="*/ 209 h 244"/>
                <a:gd name="T12" fmla="*/ 190 w 244"/>
                <a:gd name="T13" fmla="*/ 223 h 244"/>
                <a:gd name="T14" fmla="*/ 171 w 244"/>
                <a:gd name="T15" fmla="*/ 234 h 244"/>
                <a:gd name="T16" fmla="*/ 147 w 244"/>
                <a:gd name="T17" fmla="*/ 242 h 244"/>
                <a:gd name="T18" fmla="*/ 123 w 244"/>
                <a:gd name="T19" fmla="*/ 244 h 244"/>
                <a:gd name="T20" fmla="*/ 123 w 244"/>
                <a:gd name="T21" fmla="*/ 244 h 244"/>
                <a:gd name="T22" fmla="*/ 99 w 244"/>
                <a:gd name="T23" fmla="*/ 242 h 244"/>
                <a:gd name="T24" fmla="*/ 75 w 244"/>
                <a:gd name="T25" fmla="*/ 234 h 244"/>
                <a:gd name="T26" fmla="*/ 53 w 244"/>
                <a:gd name="T27" fmla="*/ 223 h 244"/>
                <a:gd name="T28" fmla="*/ 37 w 244"/>
                <a:gd name="T29" fmla="*/ 209 h 244"/>
                <a:gd name="T30" fmla="*/ 21 w 244"/>
                <a:gd name="T31" fmla="*/ 191 h 244"/>
                <a:gd name="T32" fmla="*/ 10 w 244"/>
                <a:gd name="T33" fmla="*/ 169 h 244"/>
                <a:gd name="T34" fmla="*/ 2 w 244"/>
                <a:gd name="T35" fmla="*/ 145 h 244"/>
                <a:gd name="T36" fmla="*/ 0 w 244"/>
                <a:gd name="T37" fmla="*/ 121 h 244"/>
                <a:gd name="T38" fmla="*/ 0 w 244"/>
                <a:gd name="T39" fmla="*/ 121 h 244"/>
                <a:gd name="T40" fmla="*/ 2 w 244"/>
                <a:gd name="T41" fmla="*/ 97 h 244"/>
                <a:gd name="T42" fmla="*/ 10 w 244"/>
                <a:gd name="T43" fmla="*/ 75 h 244"/>
                <a:gd name="T44" fmla="*/ 21 w 244"/>
                <a:gd name="T45" fmla="*/ 54 h 244"/>
                <a:gd name="T46" fmla="*/ 37 w 244"/>
                <a:gd name="T47" fmla="*/ 35 h 244"/>
                <a:gd name="T48" fmla="*/ 53 w 244"/>
                <a:gd name="T49" fmla="*/ 19 h 244"/>
                <a:gd name="T50" fmla="*/ 75 w 244"/>
                <a:gd name="T51" fmla="*/ 8 h 244"/>
                <a:gd name="T52" fmla="*/ 99 w 244"/>
                <a:gd name="T53" fmla="*/ 3 h 244"/>
                <a:gd name="T54" fmla="*/ 123 w 244"/>
                <a:gd name="T55" fmla="*/ 0 h 244"/>
                <a:gd name="T56" fmla="*/ 123 w 244"/>
                <a:gd name="T57" fmla="*/ 0 h 244"/>
                <a:gd name="T58" fmla="*/ 147 w 244"/>
                <a:gd name="T59" fmla="*/ 3 h 244"/>
                <a:gd name="T60" fmla="*/ 171 w 244"/>
                <a:gd name="T61" fmla="*/ 8 h 244"/>
                <a:gd name="T62" fmla="*/ 190 w 244"/>
                <a:gd name="T63" fmla="*/ 19 h 244"/>
                <a:gd name="T64" fmla="*/ 209 w 244"/>
                <a:gd name="T65" fmla="*/ 35 h 244"/>
                <a:gd name="T66" fmla="*/ 225 w 244"/>
                <a:gd name="T67" fmla="*/ 54 h 244"/>
                <a:gd name="T68" fmla="*/ 236 w 244"/>
                <a:gd name="T69" fmla="*/ 75 h 244"/>
                <a:gd name="T70" fmla="*/ 241 w 244"/>
                <a:gd name="T71" fmla="*/ 97 h 244"/>
                <a:gd name="T72" fmla="*/ 244 w 244"/>
                <a:gd name="T73" fmla="*/ 121 h 244"/>
                <a:gd name="T74" fmla="*/ 244 w 244"/>
                <a:gd name="T75" fmla="*/ 12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4" h="244">
                  <a:moveTo>
                    <a:pt x="244" y="121"/>
                  </a:moveTo>
                  <a:lnTo>
                    <a:pt x="244" y="121"/>
                  </a:lnTo>
                  <a:lnTo>
                    <a:pt x="241" y="145"/>
                  </a:lnTo>
                  <a:lnTo>
                    <a:pt x="236" y="169"/>
                  </a:lnTo>
                  <a:lnTo>
                    <a:pt x="225" y="191"/>
                  </a:lnTo>
                  <a:lnTo>
                    <a:pt x="209" y="209"/>
                  </a:lnTo>
                  <a:lnTo>
                    <a:pt x="190" y="223"/>
                  </a:lnTo>
                  <a:lnTo>
                    <a:pt x="171" y="234"/>
                  </a:lnTo>
                  <a:lnTo>
                    <a:pt x="147" y="242"/>
                  </a:lnTo>
                  <a:lnTo>
                    <a:pt x="123" y="244"/>
                  </a:lnTo>
                  <a:lnTo>
                    <a:pt x="123" y="244"/>
                  </a:lnTo>
                  <a:lnTo>
                    <a:pt x="99" y="242"/>
                  </a:lnTo>
                  <a:lnTo>
                    <a:pt x="75" y="234"/>
                  </a:lnTo>
                  <a:lnTo>
                    <a:pt x="53" y="223"/>
                  </a:lnTo>
                  <a:lnTo>
                    <a:pt x="37" y="209"/>
                  </a:lnTo>
                  <a:lnTo>
                    <a:pt x="21" y="191"/>
                  </a:lnTo>
                  <a:lnTo>
                    <a:pt x="10" y="169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97"/>
                  </a:lnTo>
                  <a:lnTo>
                    <a:pt x="10" y="75"/>
                  </a:lnTo>
                  <a:lnTo>
                    <a:pt x="21" y="54"/>
                  </a:lnTo>
                  <a:lnTo>
                    <a:pt x="37" y="35"/>
                  </a:lnTo>
                  <a:lnTo>
                    <a:pt x="53" y="19"/>
                  </a:lnTo>
                  <a:lnTo>
                    <a:pt x="75" y="8"/>
                  </a:lnTo>
                  <a:lnTo>
                    <a:pt x="99" y="3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47" y="3"/>
                  </a:lnTo>
                  <a:lnTo>
                    <a:pt x="171" y="8"/>
                  </a:lnTo>
                  <a:lnTo>
                    <a:pt x="190" y="19"/>
                  </a:lnTo>
                  <a:lnTo>
                    <a:pt x="209" y="35"/>
                  </a:lnTo>
                  <a:lnTo>
                    <a:pt x="225" y="54"/>
                  </a:lnTo>
                  <a:lnTo>
                    <a:pt x="236" y="75"/>
                  </a:lnTo>
                  <a:lnTo>
                    <a:pt x="241" y="97"/>
                  </a:lnTo>
                  <a:lnTo>
                    <a:pt x="244" y="121"/>
                  </a:lnTo>
                  <a:lnTo>
                    <a:pt x="244" y="121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83"/>
            <p:cNvSpPr>
              <a:spLocks noEditPoints="1"/>
            </p:cNvSpPr>
            <p:nvPr/>
          </p:nvSpPr>
          <p:spPr bwMode="auto">
            <a:xfrm>
              <a:off x="5613245" y="1114434"/>
              <a:ext cx="420688" cy="420688"/>
            </a:xfrm>
            <a:custGeom>
              <a:avLst/>
              <a:gdLst>
                <a:gd name="T0" fmla="*/ 134 w 265"/>
                <a:gd name="T1" fmla="*/ 265 h 265"/>
                <a:gd name="T2" fmla="*/ 83 w 265"/>
                <a:gd name="T3" fmla="*/ 254 h 265"/>
                <a:gd name="T4" fmla="*/ 40 w 265"/>
                <a:gd name="T5" fmla="*/ 225 h 265"/>
                <a:gd name="T6" fmla="*/ 11 w 265"/>
                <a:gd name="T7" fmla="*/ 185 h 265"/>
                <a:gd name="T8" fmla="*/ 0 w 265"/>
                <a:gd name="T9" fmla="*/ 131 h 265"/>
                <a:gd name="T10" fmla="*/ 3 w 265"/>
                <a:gd name="T11" fmla="*/ 104 h 265"/>
                <a:gd name="T12" fmla="*/ 24 w 265"/>
                <a:gd name="T13" fmla="*/ 59 h 265"/>
                <a:gd name="T14" fmla="*/ 59 w 265"/>
                <a:gd name="T15" fmla="*/ 21 h 265"/>
                <a:gd name="T16" fmla="*/ 107 w 265"/>
                <a:gd name="T17" fmla="*/ 2 h 265"/>
                <a:gd name="T18" fmla="*/ 134 w 265"/>
                <a:gd name="T19" fmla="*/ 0 h 265"/>
                <a:gd name="T20" fmla="*/ 185 w 265"/>
                <a:gd name="T21" fmla="*/ 10 h 265"/>
                <a:gd name="T22" fmla="*/ 228 w 265"/>
                <a:gd name="T23" fmla="*/ 37 h 265"/>
                <a:gd name="T24" fmla="*/ 255 w 265"/>
                <a:gd name="T25" fmla="*/ 80 h 265"/>
                <a:gd name="T26" fmla="*/ 265 w 265"/>
                <a:gd name="T27" fmla="*/ 131 h 265"/>
                <a:gd name="T28" fmla="*/ 263 w 265"/>
                <a:gd name="T29" fmla="*/ 158 h 265"/>
                <a:gd name="T30" fmla="*/ 244 w 265"/>
                <a:gd name="T31" fmla="*/ 206 h 265"/>
                <a:gd name="T32" fmla="*/ 206 w 265"/>
                <a:gd name="T33" fmla="*/ 241 h 265"/>
                <a:gd name="T34" fmla="*/ 161 w 265"/>
                <a:gd name="T35" fmla="*/ 262 h 265"/>
                <a:gd name="T36" fmla="*/ 134 w 265"/>
                <a:gd name="T37" fmla="*/ 265 h 265"/>
                <a:gd name="T38" fmla="*/ 134 w 265"/>
                <a:gd name="T39" fmla="*/ 21 h 265"/>
                <a:gd name="T40" fmla="*/ 91 w 265"/>
                <a:gd name="T41" fmla="*/ 29 h 265"/>
                <a:gd name="T42" fmla="*/ 54 w 265"/>
                <a:gd name="T43" fmla="*/ 53 h 265"/>
                <a:gd name="T44" fmla="*/ 29 w 265"/>
                <a:gd name="T45" fmla="*/ 88 h 265"/>
                <a:gd name="T46" fmla="*/ 21 w 265"/>
                <a:gd name="T47" fmla="*/ 131 h 265"/>
                <a:gd name="T48" fmla="*/ 24 w 265"/>
                <a:gd name="T49" fmla="*/ 155 h 265"/>
                <a:gd name="T50" fmla="*/ 40 w 265"/>
                <a:gd name="T51" fmla="*/ 195 h 265"/>
                <a:gd name="T52" fmla="*/ 72 w 265"/>
                <a:gd name="T53" fmla="*/ 225 h 265"/>
                <a:gd name="T54" fmla="*/ 110 w 265"/>
                <a:gd name="T55" fmla="*/ 241 h 265"/>
                <a:gd name="T56" fmla="*/ 134 w 265"/>
                <a:gd name="T57" fmla="*/ 244 h 265"/>
                <a:gd name="T58" fmla="*/ 177 w 265"/>
                <a:gd name="T59" fmla="*/ 236 h 265"/>
                <a:gd name="T60" fmla="*/ 212 w 265"/>
                <a:gd name="T61" fmla="*/ 211 h 265"/>
                <a:gd name="T62" fmla="*/ 236 w 265"/>
                <a:gd name="T63" fmla="*/ 174 h 265"/>
                <a:gd name="T64" fmla="*/ 244 w 265"/>
                <a:gd name="T65" fmla="*/ 131 h 265"/>
                <a:gd name="T66" fmla="*/ 244 w 265"/>
                <a:gd name="T67" fmla="*/ 109 h 265"/>
                <a:gd name="T68" fmla="*/ 225 w 265"/>
                <a:gd name="T69" fmla="*/ 69 h 265"/>
                <a:gd name="T70" fmla="*/ 196 w 265"/>
                <a:gd name="T71" fmla="*/ 40 h 265"/>
                <a:gd name="T72" fmla="*/ 156 w 265"/>
                <a:gd name="T73" fmla="*/ 24 h 265"/>
                <a:gd name="T74" fmla="*/ 134 w 265"/>
                <a:gd name="T75" fmla="*/ 2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" h="265">
                  <a:moveTo>
                    <a:pt x="134" y="265"/>
                  </a:moveTo>
                  <a:lnTo>
                    <a:pt x="134" y="265"/>
                  </a:lnTo>
                  <a:lnTo>
                    <a:pt x="107" y="262"/>
                  </a:lnTo>
                  <a:lnTo>
                    <a:pt x="83" y="254"/>
                  </a:lnTo>
                  <a:lnTo>
                    <a:pt x="59" y="241"/>
                  </a:lnTo>
                  <a:lnTo>
                    <a:pt x="40" y="225"/>
                  </a:lnTo>
                  <a:lnTo>
                    <a:pt x="24" y="206"/>
                  </a:lnTo>
                  <a:lnTo>
                    <a:pt x="11" y="185"/>
                  </a:lnTo>
                  <a:lnTo>
                    <a:pt x="3" y="158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" y="104"/>
                  </a:lnTo>
                  <a:lnTo>
                    <a:pt x="11" y="80"/>
                  </a:lnTo>
                  <a:lnTo>
                    <a:pt x="24" y="59"/>
                  </a:lnTo>
                  <a:lnTo>
                    <a:pt x="40" y="37"/>
                  </a:lnTo>
                  <a:lnTo>
                    <a:pt x="59" y="21"/>
                  </a:lnTo>
                  <a:lnTo>
                    <a:pt x="83" y="10"/>
                  </a:lnTo>
                  <a:lnTo>
                    <a:pt x="107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61" y="2"/>
                  </a:lnTo>
                  <a:lnTo>
                    <a:pt x="185" y="10"/>
                  </a:lnTo>
                  <a:lnTo>
                    <a:pt x="206" y="21"/>
                  </a:lnTo>
                  <a:lnTo>
                    <a:pt x="228" y="37"/>
                  </a:lnTo>
                  <a:lnTo>
                    <a:pt x="244" y="59"/>
                  </a:lnTo>
                  <a:lnTo>
                    <a:pt x="255" y="80"/>
                  </a:lnTo>
                  <a:lnTo>
                    <a:pt x="263" y="104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3" y="158"/>
                  </a:lnTo>
                  <a:lnTo>
                    <a:pt x="255" y="185"/>
                  </a:lnTo>
                  <a:lnTo>
                    <a:pt x="244" y="206"/>
                  </a:lnTo>
                  <a:lnTo>
                    <a:pt x="228" y="225"/>
                  </a:lnTo>
                  <a:lnTo>
                    <a:pt x="206" y="241"/>
                  </a:lnTo>
                  <a:lnTo>
                    <a:pt x="185" y="254"/>
                  </a:lnTo>
                  <a:lnTo>
                    <a:pt x="161" y="262"/>
                  </a:lnTo>
                  <a:lnTo>
                    <a:pt x="134" y="265"/>
                  </a:lnTo>
                  <a:lnTo>
                    <a:pt x="134" y="265"/>
                  </a:lnTo>
                  <a:close/>
                  <a:moveTo>
                    <a:pt x="134" y="21"/>
                  </a:moveTo>
                  <a:lnTo>
                    <a:pt x="134" y="21"/>
                  </a:lnTo>
                  <a:lnTo>
                    <a:pt x="110" y="24"/>
                  </a:lnTo>
                  <a:lnTo>
                    <a:pt x="91" y="29"/>
                  </a:lnTo>
                  <a:lnTo>
                    <a:pt x="72" y="40"/>
                  </a:lnTo>
                  <a:lnTo>
                    <a:pt x="54" y="53"/>
                  </a:lnTo>
                  <a:lnTo>
                    <a:pt x="40" y="69"/>
                  </a:lnTo>
                  <a:lnTo>
                    <a:pt x="29" y="88"/>
                  </a:lnTo>
                  <a:lnTo>
                    <a:pt x="24" y="109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24" y="155"/>
                  </a:lnTo>
                  <a:lnTo>
                    <a:pt x="29" y="174"/>
                  </a:lnTo>
                  <a:lnTo>
                    <a:pt x="40" y="195"/>
                  </a:lnTo>
                  <a:lnTo>
                    <a:pt x="54" y="211"/>
                  </a:lnTo>
                  <a:lnTo>
                    <a:pt x="72" y="225"/>
                  </a:lnTo>
                  <a:lnTo>
                    <a:pt x="91" y="236"/>
                  </a:lnTo>
                  <a:lnTo>
                    <a:pt x="110" y="241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56" y="241"/>
                  </a:lnTo>
                  <a:lnTo>
                    <a:pt x="177" y="236"/>
                  </a:lnTo>
                  <a:lnTo>
                    <a:pt x="196" y="225"/>
                  </a:lnTo>
                  <a:lnTo>
                    <a:pt x="212" y="211"/>
                  </a:lnTo>
                  <a:lnTo>
                    <a:pt x="225" y="195"/>
                  </a:lnTo>
                  <a:lnTo>
                    <a:pt x="236" y="174"/>
                  </a:lnTo>
                  <a:lnTo>
                    <a:pt x="244" y="155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4" y="109"/>
                  </a:lnTo>
                  <a:lnTo>
                    <a:pt x="236" y="88"/>
                  </a:lnTo>
                  <a:lnTo>
                    <a:pt x="225" y="69"/>
                  </a:lnTo>
                  <a:lnTo>
                    <a:pt x="212" y="53"/>
                  </a:lnTo>
                  <a:lnTo>
                    <a:pt x="196" y="40"/>
                  </a:lnTo>
                  <a:lnTo>
                    <a:pt x="177" y="29"/>
                  </a:lnTo>
                  <a:lnTo>
                    <a:pt x="156" y="24"/>
                  </a:lnTo>
                  <a:lnTo>
                    <a:pt x="134" y="21"/>
                  </a:lnTo>
                  <a:lnTo>
                    <a:pt x="13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84"/>
            <p:cNvSpPr>
              <a:spLocks noEditPoints="1"/>
            </p:cNvSpPr>
            <p:nvPr/>
          </p:nvSpPr>
          <p:spPr bwMode="auto">
            <a:xfrm>
              <a:off x="5579909" y="1074747"/>
              <a:ext cx="493714" cy="498475"/>
            </a:xfrm>
            <a:custGeom>
              <a:avLst/>
              <a:gdLst>
                <a:gd name="T0" fmla="*/ 155 w 311"/>
                <a:gd name="T1" fmla="*/ 314 h 314"/>
                <a:gd name="T2" fmla="*/ 123 w 311"/>
                <a:gd name="T3" fmla="*/ 309 h 314"/>
                <a:gd name="T4" fmla="*/ 67 w 311"/>
                <a:gd name="T5" fmla="*/ 287 h 314"/>
                <a:gd name="T6" fmla="*/ 24 w 311"/>
                <a:gd name="T7" fmla="*/ 244 h 314"/>
                <a:gd name="T8" fmla="*/ 2 w 311"/>
                <a:gd name="T9" fmla="*/ 188 h 314"/>
                <a:gd name="T10" fmla="*/ 0 w 311"/>
                <a:gd name="T11" fmla="*/ 156 h 314"/>
                <a:gd name="T12" fmla="*/ 0 w 311"/>
                <a:gd name="T13" fmla="*/ 140 h 314"/>
                <a:gd name="T14" fmla="*/ 10 w 311"/>
                <a:gd name="T15" fmla="*/ 97 h 314"/>
                <a:gd name="T16" fmla="*/ 45 w 311"/>
                <a:gd name="T17" fmla="*/ 46 h 314"/>
                <a:gd name="T18" fmla="*/ 93 w 311"/>
                <a:gd name="T19" fmla="*/ 14 h 314"/>
                <a:gd name="T20" fmla="*/ 139 w 311"/>
                <a:gd name="T21" fmla="*/ 0 h 314"/>
                <a:gd name="T22" fmla="*/ 155 w 311"/>
                <a:gd name="T23" fmla="*/ 0 h 314"/>
                <a:gd name="T24" fmla="*/ 187 w 311"/>
                <a:gd name="T25" fmla="*/ 3 h 314"/>
                <a:gd name="T26" fmla="*/ 241 w 311"/>
                <a:gd name="T27" fmla="*/ 27 h 314"/>
                <a:gd name="T28" fmla="*/ 284 w 311"/>
                <a:gd name="T29" fmla="*/ 70 h 314"/>
                <a:gd name="T30" fmla="*/ 308 w 311"/>
                <a:gd name="T31" fmla="*/ 126 h 314"/>
                <a:gd name="T32" fmla="*/ 311 w 311"/>
                <a:gd name="T33" fmla="*/ 156 h 314"/>
                <a:gd name="T34" fmla="*/ 311 w 311"/>
                <a:gd name="T35" fmla="*/ 172 h 314"/>
                <a:gd name="T36" fmla="*/ 297 w 311"/>
                <a:gd name="T37" fmla="*/ 218 h 314"/>
                <a:gd name="T38" fmla="*/ 265 w 311"/>
                <a:gd name="T39" fmla="*/ 266 h 314"/>
                <a:gd name="T40" fmla="*/ 214 w 311"/>
                <a:gd name="T41" fmla="*/ 301 h 314"/>
                <a:gd name="T42" fmla="*/ 171 w 311"/>
                <a:gd name="T43" fmla="*/ 311 h 314"/>
                <a:gd name="T44" fmla="*/ 155 w 311"/>
                <a:gd name="T45" fmla="*/ 314 h 314"/>
                <a:gd name="T46" fmla="*/ 155 w 311"/>
                <a:gd name="T47" fmla="*/ 6 h 314"/>
                <a:gd name="T48" fmla="*/ 96 w 311"/>
                <a:gd name="T49" fmla="*/ 16 h 314"/>
                <a:gd name="T50" fmla="*/ 48 w 311"/>
                <a:gd name="T51" fmla="*/ 51 h 314"/>
                <a:gd name="T52" fmla="*/ 16 w 311"/>
                <a:gd name="T53" fmla="*/ 97 h 314"/>
                <a:gd name="T54" fmla="*/ 5 w 311"/>
                <a:gd name="T55" fmla="*/ 156 h 314"/>
                <a:gd name="T56" fmla="*/ 8 w 311"/>
                <a:gd name="T57" fmla="*/ 188 h 314"/>
                <a:gd name="T58" fmla="*/ 29 w 311"/>
                <a:gd name="T59" fmla="*/ 242 h 314"/>
                <a:gd name="T60" fmla="*/ 69 w 311"/>
                <a:gd name="T61" fmla="*/ 282 h 314"/>
                <a:gd name="T62" fmla="*/ 123 w 311"/>
                <a:gd name="T63" fmla="*/ 303 h 314"/>
                <a:gd name="T64" fmla="*/ 155 w 311"/>
                <a:gd name="T65" fmla="*/ 309 h 314"/>
                <a:gd name="T66" fmla="*/ 214 w 311"/>
                <a:gd name="T67" fmla="*/ 295 h 314"/>
                <a:gd name="T68" fmla="*/ 262 w 311"/>
                <a:gd name="T69" fmla="*/ 263 h 314"/>
                <a:gd name="T70" fmla="*/ 294 w 311"/>
                <a:gd name="T71" fmla="*/ 215 h 314"/>
                <a:gd name="T72" fmla="*/ 305 w 311"/>
                <a:gd name="T73" fmla="*/ 156 h 314"/>
                <a:gd name="T74" fmla="*/ 303 w 311"/>
                <a:gd name="T75" fmla="*/ 126 h 314"/>
                <a:gd name="T76" fmla="*/ 278 w 311"/>
                <a:gd name="T77" fmla="*/ 73 h 314"/>
                <a:gd name="T78" fmla="*/ 238 w 311"/>
                <a:gd name="T79" fmla="*/ 33 h 314"/>
                <a:gd name="T80" fmla="*/ 185 w 311"/>
                <a:gd name="T81" fmla="*/ 8 h 314"/>
                <a:gd name="T82" fmla="*/ 155 w 311"/>
                <a:gd name="T83" fmla="*/ 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1" h="314">
                  <a:moveTo>
                    <a:pt x="155" y="314"/>
                  </a:moveTo>
                  <a:lnTo>
                    <a:pt x="155" y="314"/>
                  </a:lnTo>
                  <a:lnTo>
                    <a:pt x="139" y="311"/>
                  </a:lnTo>
                  <a:lnTo>
                    <a:pt x="123" y="309"/>
                  </a:lnTo>
                  <a:lnTo>
                    <a:pt x="93" y="301"/>
                  </a:lnTo>
                  <a:lnTo>
                    <a:pt x="67" y="287"/>
                  </a:lnTo>
                  <a:lnTo>
                    <a:pt x="45" y="266"/>
                  </a:lnTo>
                  <a:lnTo>
                    <a:pt x="24" y="244"/>
                  </a:lnTo>
                  <a:lnTo>
                    <a:pt x="10" y="218"/>
                  </a:lnTo>
                  <a:lnTo>
                    <a:pt x="2" y="188"/>
                  </a:lnTo>
                  <a:lnTo>
                    <a:pt x="0" y="17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2" y="126"/>
                  </a:lnTo>
                  <a:lnTo>
                    <a:pt x="10" y="97"/>
                  </a:lnTo>
                  <a:lnTo>
                    <a:pt x="24" y="70"/>
                  </a:lnTo>
                  <a:lnTo>
                    <a:pt x="45" y="46"/>
                  </a:lnTo>
                  <a:lnTo>
                    <a:pt x="67" y="27"/>
                  </a:lnTo>
                  <a:lnTo>
                    <a:pt x="93" y="14"/>
                  </a:lnTo>
                  <a:lnTo>
                    <a:pt x="123" y="3"/>
                  </a:lnTo>
                  <a:lnTo>
                    <a:pt x="13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1" y="0"/>
                  </a:lnTo>
                  <a:lnTo>
                    <a:pt x="187" y="3"/>
                  </a:lnTo>
                  <a:lnTo>
                    <a:pt x="214" y="14"/>
                  </a:lnTo>
                  <a:lnTo>
                    <a:pt x="241" y="27"/>
                  </a:lnTo>
                  <a:lnTo>
                    <a:pt x="265" y="46"/>
                  </a:lnTo>
                  <a:lnTo>
                    <a:pt x="284" y="70"/>
                  </a:lnTo>
                  <a:lnTo>
                    <a:pt x="297" y="97"/>
                  </a:lnTo>
                  <a:lnTo>
                    <a:pt x="308" y="126"/>
                  </a:lnTo>
                  <a:lnTo>
                    <a:pt x="311" y="140"/>
                  </a:lnTo>
                  <a:lnTo>
                    <a:pt x="311" y="156"/>
                  </a:lnTo>
                  <a:lnTo>
                    <a:pt x="311" y="156"/>
                  </a:lnTo>
                  <a:lnTo>
                    <a:pt x="311" y="172"/>
                  </a:lnTo>
                  <a:lnTo>
                    <a:pt x="308" y="188"/>
                  </a:lnTo>
                  <a:lnTo>
                    <a:pt x="297" y="218"/>
                  </a:lnTo>
                  <a:lnTo>
                    <a:pt x="284" y="244"/>
                  </a:lnTo>
                  <a:lnTo>
                    <a:pt x="265" y="266"/>
                  </a:lnTo>
                  <a:lnTo>
                    <a:pt x="241" y="287"/>
                  </a:lnTo>
                  <a:lnTo>
                    <a:pt x="214" y="301"/>
                  </a:lnTo>
                  <a:lnTo>
                    <a:pt x="187" y="309"/>
                  </a:lnTo>
                  <a:lnTo>
                    <a:pt x="171" y="311"/>
                  </a:lnTo>
                  <a:lnTo>
                    <a:pt x="155" y="314"/>
                  </a:lnTo>
                  <a:lnTo>
                    <a:pt x="155" y="314"/>
                  </a:lnTo>
                  <a:close/>
                  <a:moveTo>
                    <a:pt x="155" y="6"/>
                  </a:moveTo>
                  <a:lnTo>
                    <a:pt x="155" y="6"/>
                  </a:lnTo>
                  <a:lnTo>
                    <a:pt x="123" y="8"/>
                  </a:lnTo>
                  <a:lnTo>
                    <a:pt x="96" y="16"/>
                  </a:lnTo>
                  <a:lnTo>
                    <a:pt x="69" y="33"/>
                  </a:lnTo>
                  <a:lnTo>
                    <a:pt x="48" y="51"/>
                  </a:lnTo>
                  <a:lnTo>
                    <a:pt x="29" y="73"/>
                  </a:lnTo>
                  <a:lnTo>
                    <a:pt x="16" y="97"/>
                  </a:lnTo>
                  <a:lnTo>
                    <a:pt x="8" y="12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8" y="188"/>
                  </a:lnTo>
                  <a:lnTo>
                    <a:pt x="16" y="215"/>
                  </a:lnTo>
                  <a:lnTo>
                    <a:pt x="29" y="242"/>
                  </a:lnTo>
                  <a:lnTo>
                    <a:pt x="48" y="263"/>
                  </a:lnTo>
                  <a:lnTo>
                    <a:pt x="69" y="282"/>
                  </a:lnTo>
                  <a:lnTo>
                    <a:pt x="96" y="295"/>
                  </a:lnTo>
                  <a:lnTo>
                    <a:pt x="123" y="303"/>
                  </a:lnTo>
                  <a:lnTo>
                    <a:pt x="155" y="309"/>
                  </a:lnTo>
                  <a:lnTo>
                    <a:pt x="155" y="309"/>
                  </a:lnTo>
                  <a:lnTo>
                    <a:pt x="185" y="303"/>
                  </a:lnTo>
                  <a:lnTo>
                    <a:pt x="214" y="295"/>
                  </a:lnTo>
                  <a:lnTo>
                    <a:pt x="238" y="282"/>
                  </a:lnTo>
                  <a:lnTo>
                    <a:pt x="262" y="263"/>
                  </a:lnTo>
                  <a:lnTo>
                    <a:pt x="278" y="242"/>
                  </a:lnTo>
                  <a:lnTo>
                    <a:pt x="294" y="215"/>
                  </a:lnTo>
                  <a:lnTo>
                    <a:pt x="303" y="188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3" y="126"/>
                  </a:lnTo>
                  <a:lnTo>
                    <a:pt x="294" y="97"/>
                  </a:lnTo>
                  <a:lnTo>
                    <a:pt x="278" y="73"/>
                  </a:lnTo>
                  <a:lnTo>
                    <a:pt x="262" y="51"/>
                  </a:lnTo>
                  <a:lnTo>
                    <a:pt x="238" y="33"/>
                  </a:lnTo>
                  <a:lnTo>
                    <a:pt x="214" y="16"/>
                  </a:lnTo>
                  <a:lnTo>
                    <a:pt x="185" y="8"/>
                  </a:lnTo>
                  <a:lnTo>
                    <a:pt x="155" y="6"/>
                  </a:lnTo>
                  <a:lnTo>
                    <a:pt x="15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85"/>
            <p:cNvSpPr>
              <a:spLocks noEditPoints="1"/>
            </p:cNvSpPr>
            <p:nvPr/>
          </p:nvSpPr>
          <p:spPr bwMode="auto">
            <a:xfrm>
              <a:off x="6983259" y="1582747"/>
              <a:ext cx="307975" cy="301625"/>
            </a:xfrm>
            <a:custGeom>
              <a:avLst/>
              <a:gdLst>
                <a:gd name="T0" fmla="*/ 97 w 194"/>
                <a:gd name="T1" fmla="*/ 190 h 190"/>
                <a:gd name="T2" fmla="*/ 59 w 194"/>
                <a:gd name="T3" fmla="*/ 185 h 190"/>
                <a:gd name="T4" fmla="*/ 30 w 194"/>
                <a:gd name="T5" fmla="*/ 163 h 190"/>
                <a:gd name="T6" fmla="*/ 8 w 194"/>
                <a:gd name="T7" fmla="*/ 134 h 190"/>
                <a:gd name="T8" fmla="*/ 0 w 194"/>
                <a:gd name="T9" fmla="*/ 96 h 190"/>
                <a:gd name="T10" fmla="*/ 3 w 194"/>
                <a:gd name="T11" fmla="*/ 77 h 190"/>
                <a:gd name="T12" fmla="*/ 19 w 194"/>
                <a:gd name="T13" fmla="*/ 42 h 190"/>
                <a:gd name="T14" fmla="*/ 43 w 194"/>
                <a:gd name="T15" fmla="*/ 16 h 190"/>
                <a:gd name="T16" fmla="*/ 78 w 194"/>
                <a:gd name="T17" fmla="*/ 2 h 190"/>
                <a:gd name="T18" fmla="*/ 97 w 194"/>
                <a:gd name="T19" fmla="*/ 0 h 190"/>
                <a:gd name="T20" fmla="*/ 135 w 194"/>
                <a:gd name="T21" fmla="*/ 8 h 190"/>
                <a:gd name="T22" fmla="*/ 164 w 194"/>
                <a:gd name="T23" fmla="*/ 29 h 190"/>
                <a:gd name="T24" fmla="*/ 185 w 194"/>
                <a:gd name="T25" fmla="*/ 59 h 190"/>
                <a:gd name="T26" fmla="*/ 194 w 194"/>
                <a:gd name="T27" fmla="*/ 96 h 190"/>
                <a:gd name="T28" fmla="*/ 191 w 194"/>
                <a:gd name="T29" fmla="*/ 115 h 190"/>
                <a:gd name="T30" fmla="*/ 175 w 194"/>
                <a:gd name="T31" fmla="*/ 150 h 190"/>
                <a:gd name="T32" fmla="*/ 151 w 194"/>
                <a:gd name="T33" fmla="*/ 174 h 190"/>
                <a:gd name="T34" fmla="*/ 116 w 194"/>
                <a:gd name="T35" fmla="*/ 190 h 190"/>
                <a:gd name="T36" fmla="*/ 97 w 194"/>
                <a:gd name="T37" fmla="*/ 190 h 190"/>
                <a:gd name="T38" fmla="*/ 97 w 194"/>
                <a:gd name="T39" fmla="*/ 5 h 190"/>
                <a:gd name="T40" fmla="*/ 62 w 194"/>
                <a:gd name="T41" fmla="*/ 13 h 190"/>
                <a:gd name="T42" fmla="*/ 33 w 194"/>
                <a:gd name="T43" fmla="*/ 32 h 190"/>
                <a:gd name="T44" fmla="*/ 14 w 194"/>
                <a:gd name="T45" fmla="*/ 61 h 190"/>
                <a:gd name="T46" fmla="*/ 6 w 194"/>
                <a:gd name="T47" fmla="*/ 96 h 190"/>
                <a:gd name="T48" fmla="*/ 8 w 194"/>
                <a:gd name="T49" fmla="*/ 115 h 190"/>
                <a:gd name="T50" fmla="*/ 22 w 194"/>
                <a:gd name="T51" fmla="*/ 147 h 190"/>
                <a:gd name="T52" fmla="*/ 46 w 194"/>
                <a:gd name="T53" fmla="*/ 171 h 190"/>
                <a:gd name="T54" fmla="*/ 78 w 194"/>
                <a:gd name="T55" fmla="*/ 185 h 190"/>
                <a:gd name="T56" fmla="*/ 97 w 194"/>
                <a:gd name="T57" fmla="*/ 185 h 190"/>
                <a:gd name="T58" fmla="*/ 132 w 194"/>
                <a:gd name="T59" fmla="*/ 179 h 190"/>
                <a:gd name="T60" fmla="*/ 161 w 194"/>
                <a:gd name="T61" fmla="*/ 160 h 190"/>
                <a:gd name="T62" fmla="*/ 180 w 194"/>
                <a:gd name="T63" fmla="*/ 131 h 190"/>
                <a:gd name="T64" fmla="*/ 188 w 194"/>
                <a:gd name="T65" fmla="*/ 96 h 190"/>
                <a:gd name="T66" fmla="*/ 185 w 194"/>
                <a:gd name="T67" fmla="*/ 77 h 190"/>
                <a:gd name="T68" fmla="*/ 172 w 194"/>
                <a:gd name="T69" fmla="*/ 45 h 190"/>
                <a:gd name="T70" fmla="*/ 148 w 194"/>
                <a:gd name="T71" fmla="*/ 21 h 190"/>
                <a:gd name="T72" fmla="*/ 116 w 194"/>
                <a:gd name="T73" fmla="*/ 8 h 190"/>
                <a:gd name="T74" fmla="*/ 97 w 194"/>
                <a:gd name="T75" fmla="*/ 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4" h="190">
                  <a:moveTo>
                    <a:pt x="97" y="190"/>
                  </a:moveTo>
                  <a:lnTo>
                    <a:pt x="97" y="190"/>
                  </a:lnTo>
                  <a:lnTo>
                    <a:pt x="78" y="190"/>
                  </a:lnTo>
                  <a:lnTo>
                    <a:pt x="59" y="185"/>
                  </a:lnTo>
                  <a:lnTo>
                    <a:pt x="43" y="174"/>
                  </a:lnTo>
                  <a:lnTo>
                    <a:pt x="30" y="163"/>
                  </a:lnTo>
                  <a:lnTo>
                    <a:pt x="19" y="150"/>
                  </a:lnTo>
                  <a:lnTo>
                    <a:pt x="8" y="134"/>
                  </a:lnTo>
                  <a:lnTo>
                    <a:pt x="3" y="11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" y="77"/>
                  </a:lnTo>
                  <a:lnTo>
                    <a:pt x="8" y="59"/>
                  </a:lnTo>
                  <a:lnTo>
                    <a:pt x="19" y="42"/>
                  </a:lnTo>
                  <a:lnTo>
                    <a:pt x="30" y="29"/>
                  </a:lnTo>
                  <a:lnTo>
                    <a:pt x="43" y="16"/>
                  </a:lnTo>
                  <a:lnTo>
                    <a:pt x="59" y="8"/>
                  </a:lnTo>
                  <a:lnTo>
                    <a:pt x="78" y="2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16" y="2"/>
                  </a:lnTo>
                  <a:lnTo>
                    <a:pt x="135" y="8"/>
                  </a:lnTo>
                  <a:lnTo>
                    <a:pt x="151" y="16"/>
                  </a:lnTo>
                  <a:lnTo>
                    <a:pt x="164" y="29"/>
                  </a:lnTo>
                  <a:lnTo>
                    <a:pt x="175" y="42"/>
                  </a:lnTo>
                  <a:lnTo>
                    <a:pt x="185" y="59"/>
                  </a:lnTo>
                  <a:lnTo>
                    <a:pt x="191" y="77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1" y="115"/>
                  </a:lnTo>
                  <a:lnTo>
                    <a:pt x="185" y="134"/>
                  </a:lnTo>
                  <a:lnTo>
                    <a:pt x="175" y="150"/>
                  </a:lnTo>
                  <a:lnTo>
                    <a:pt x="164" y="163"/>
                  </a:lnTo>
                  <a:lnTo>
                    <a:pt x="151" y="174"/>
                  </a:lnTo>
                  <a:lnTo>
                    <a:pt x="135" y="185"/>
                  </a:lnTo>
                  <a:lnTo>
                    <a:pt x="116" y="190"/>
                  </a:lnTo>
                  <a:lnTo>
                    <a:pt x="97" y="190"/>
                  </a:lnTo>
                  <a:lnTo>
                    <a:pt x="97" y="190"/>
                  </a:lnTo>
                  <a:close/>
                  <a:moveTo>
                    <a:pt x="97" y="5"/>
                  </a:moveTo>
                  <a:lnTo>
                    <a:pt x="97" y="5"/>
                  </a:lnTo>
                  <a:lnTo>
                    <a:pt x="78" y="8"/>
                  </a:lnTo>
                  <a:lnTo>
                    <a:pt x="62" y="13"/>
                  </a:lnTo>
                  <a:lnTo>
                    <a:pt x="46" y="21"/>
                  </a:lnTo>
                  <a:lnTo>
                    <a:pt x="33" y="32"/>
                  </a:lnTo>
                  <a:lnTo>
                    <a:pt x="22" y="45"/>
                  </a:lnTo>
                  <a:lnTo>
                    <a:pt x="14" y="61"/>
                  </a:lnTo>
                  <a:lnTo>
                    <a:pt x="8" y="77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8" y="115"/>
                  </a:lnTo>
                  <a:lnTo>
                    <a:pt x="14" y="131"/>
                  </a:lnTo>
                  <a:lnTo>
                    <a:pt x="22" y="147"/>
                  </a:lnTo>
                  <a:lnTo>
                    <a:pt x="33" y="160"/>
                  </a:lnTo>
                  <a:lnTo>
                    <a:pt x="46" y="171"/>
                  </a:lnTo>
                  <a:lnTo>
                    <a:pt x="62" y="179"/>
                  </a:lnTo>
                  <a:lnTo>
                    <a:pt x="78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116" y="185"/>
                  </a:lnTo>
                  <a:lnTo>
                    <a:pt x="132" y="179"/>
                  </a:lnTo>
                  <a:lnTo>
                    <a:pt x="148" y="171"/>
                  </a:lnTo>
                  <a:lnTo>
                    <a:pt x="161" y="160"/>
                  </a:lnTo>
                  <a:lnTo>
                    <a:pt x="172" y="147"/>
                  </a:lnTo>
                  <a:lnTo>
                    <a:pt x="180" y="131"/>
                  </a:lnTo>
                  <a:lnTo>
                    <a:pt x="185" y="11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5" y="77"/>
                  </a:lnTo>
                  <a:lnTo>
                    <a:pt x="180" y="61"/>
                  </a:lnTo>
                  <a:lnTo>
                    <a:pt x="172" y="45"/>
                  </a:lnTo>
                  <a:lnTo>
                    <a:pt x="161" y="32"/>
                  </a:lnTo>
                  <a:lnTo>
                    <a:pt x="148" y="21"/>
                  </a:lnTo>
                  <a:lnTo>
                    <a:pt x="132" y="13"/>
                  </a:lnTo>
                  <a:lnTo>
                    <a:pt x="116" y="8"/>
                  </a:lnTo>
                  <a:lnTo>
                    <a:pt x="97" y="5"/>
                  </a:lnTo>
                  <a:lnTo>
                    <a:pt x="9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86"/>
            <p:cNvSpPr>
              <a:spLocks noEditPoints="1"/>
            </p:cNvSpPr>
            <p:nvPr/>
          </p:nvSpPr>
          <p:spPr bwMode="auto">
            <a:xfrm>
              <a:off x="7635721" y="2198696"/>
              <a:ext cx="357187" cy="358775"/>
            </a:xfrm>
            <a:custGeom>
              <a:avLst/>
              <a:gdLst>
                <a:gd name="T0" fmla="*/ 112 w 225"/>
                <a:gd name="T1" fmla="*/ 226 h 226"/>
                <a:gd name="T2" fmla="*/ 67 w 225"/>
                <a:gd name="T3" fmla="*/ 218 h 226"/>
                <a:gd name="T4" fmla="*/ 32 w 225"/>
                <a:gd name="T5" fmla="*/ 193 h 226"/>
                <a:gd name="T6" fmla="*/ 8 w 225"/>
                <a:gd name="T7" fmla="*/ 159 h 226"/>
                <a:gd name="T8" fmla="*/ 0 w 225"/>
                <a:gd name="T9" fmla="*/ 113 h 226"/>
                <a:gd name="T10" fmla="*/ 0 w 225"/>
                <a:gd name="T11" fmla="*/ 92 h 226"/>
                <a:gd name="T12" fmla="*/ 19 w 225"/>
                <a:gd name="T13" fmla="*/ 51 h 226"/>
                <a:gd name="T14" fmla="*/ 48 w 225"/>
                <a:gd name="T15" fmla="*/ 19 h 226"/>
                <a:gd name="T16" fmla="*/ 88 w 225"/>
                <a:gd name="T17" fmla="*/ 3 h 226"/>
                <a:gd name="T18" fmla="*/ 112 w 225"/>
                <a:gd name="T19" fmla="*/ 0 h 226"/>
                <a:gd name="T20" fmla="*/ 155 w 225"/>
                <a:gd name="T21" fmla="*/ 11 h 226"/>
                <a:gd name="T22" fmla="*/ 190 w 225"/>
                <a:gd name="T23" fmla="*/ 35 h 226"/>
                <a:gd name="T24" fmla="*/ 214 w 225"/>
                <a:gd name="T25" fmla="*/ 70 h 226"/>
                <a:gd name="T26" fmla="*/ 225 w 225"/>
                <a:gd name="T27" fmla="*/ 113 h 226"/>
                <a:gd name="T28" fmla="*/ 222 w 225"/>
                <a:gd name="T29" fmla="*/ 137 h 226"/>
                <a:gd name="T30" fmla="*/ 206 w 225"/>
                <a:gd name="T31" fmla="*/ 177 h 226"/>
                <a:gd name="T32" fmla="*/ 174 w 225"/>
                <a:gd name="T33" fmla="*/ 207 h 226"/>
                <a:gd name="T34" fmla="*/ 134 w 225"/>
                <a:gd name="T35" fmla="*/ 226 h 226"/>
                <a:gd name="T36" fmla="*/ 112 w 225"/>
                <a:gd name="T37" fmla="*/ 226 h 226"/>
                <a:gd name="T38" fmla="*/ 112 w 225"/>
                <a:gd name="T39" fmla="*/ 6 h 226"/>
                <a:gd name="T40" fmla="*/ 69 w 225"/>
                <a:gd name="T41" fmla="*/ 14 h 226"/>
                <a:gd name="T42" fmla="*/ 35 w 225"/>
                <a:gd name="T43" fmla="*/ 38 h 226"/>
                <a:gd name="T44" fmla="*/ 13 w 225"/>
                <a:gd name="T45" fmla="*/ 73 h 226"/>
                <a:gd name="T46" fmla="*/ 5 w 225"/>
                <a:gd name="T47" fmla="*/ 113 h 226"/>
                <a:gd name="T48" fmla="*/ 5 w 225"/>
                <a:gd name="T49" fmla="*/ 134 h 226"/>
                <a:gd name="T50" fmla="*/ 21 w 225"/>
                <a:gd name="T51" fmla="*/ 175 h 226"/>
                <a:gd name="T52" fmla="*/ 51 w 225"/>
                <a:gd name="T53" fmla="*/ 204 h 226"/>
                <a:gd name="T54" fmla="*/ 91 w 225"/>
                <a:gd name="T55" fmla="*/ 220 h 226"/>
                <a:gd name="T56" fmla="*/ 112 w 225"/>
                <a:gd name="T57" fmla="*/ 220 h 226"/>
                <a:gd name="T58" fmla="*/ 153 w 225"/>
                <a:gd name="T59" fmla="*/ 212 h 226"/>
                <a:gd name="T60" fmla="*/ 187 w 225"/>
                <a:gd name="T61" fmla="*/ 191 h 226"/>
                <a:gd name="T62" fmla="*/ 212 w 225"/>
                <a:gd name="T63" fmla="*/ 156 h 226"/>
                <a:gd name="T64" fmla="*/ 220 w 225"/>
                <a:gd name="T65" fmla="*/ 113 h 226"/>
                <a:gd name="T66" fmla="*/ 217 w 225"/>
                <a:gd name="T67" fmla="*/ 92 h 226"/>
                <a:gd name="T68" fmla="*/ 201 w 225"/>
                <a:gd name="T69" fmla="*/ 54 h 226"/>
                <a:gd name="T70" fmla="*/ 171 w 225"/>
                <a:gd name="T71" fmla="*/ 25 h 226"/>
                <a:gd name="T72" fmla="*/ 134 w 225"/>
                <a:gd name="T73" fmla="*/ 8 h 226"/>
                <a:gd name="T74" fmla="*/ 112 w 225"/>
                <a:gd name="T75" fmla="*/ 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226">
                  <a:moveTo>
                    <a:pt x="112" y="226"/>
                  </a:moveTo>
                  <a:lnTo>
                    <a:pt x="112" y="226"/>
                  </a:lnTo>
                  <a:lnTo>
                    <a:pt x="88" y="226"/>
                  </a:lnTo>
                  <a:lnTo>
                    <a:pt x="67" y="218"/>
                  </a:lnTo>
                  <a:lnTo>
                    <a:pt x="48" y="207"/>
                  </a:lnTo>
                  <a:lnTo>
                    <a:pt x="32" y="193"/>
                  </a:lnTo>
                  <a:lnTo>
                    <a:pt x="19" y="177"/>
                  </a:lnTo>
                  <a:lnTo>
                    <a:pt x="8" y="159"/>
                  </a:lnTo>
                  <a:lnTo>
                    <a:pt x="0" y="13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92"/>
                  </a:lnTo>
                  <a:lnTo>
                    <a:pt x="8" y="70"/>
                  </a:lnTo>
                  <a:lnTo>
                    <a:pt x="19" y="51"/>
                  </a:lnTo>
                  <a:lnTo>
                    <a:pt x="32" y="35"/>
                  </a:lnTo>
                  <a:lnTo>
                    <a:pt x="48" y="19"/>
                  </a:lnTo>
                  <a:lnTo>
                    <a:pt x="67" y="11"/>
                  </a:lnTo>
                  <a:lnTo>
                    <a:pt x="88" y="3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3"/>
                  </a:lnTo>
                  <a:lnTo>
                    <a:pt x="155" y="11"/>
                  </a:lnTo>
                  <a:lnTo>
                    <a:pt x="174" y="19"/>
                  </a:lnTo>
                  <a:lnTo>
                    <a:pt x="190" y="35"/>
                  </a:lnTo>
                  <a:lnTo>
                    <a:pt x="206" y="51"/>
                  </a:lnTo>
                  <a:lnTo>
                    <a:pt x="214" y="70"/>
                  </a:lnTo>
                  <a:lnTo>
                    <a:pt x="222" y="92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2" y="137"/>
                  </a:lnTo>
                  <a:lnTo>
                    <a:pt x="214" y="159"/>
                  </a:lnTo>
                  <a:lnTo>
                    <a:pt x="206" y="177"/>
                  </a:lnTo>
                  <a:lnTo>
                    <a:pt x="190" y="193"/>
                  </a:lnTo>
                  <a:lnTo>
                    <a:pt x="174" y="207"/>
                  </a:lnTo>
                  <a:lnTo>
                    <a:pt x="155" y="218"/>
                  </a:lnTo>
                  <a:lnTo>
                    <a:pt x="134" y="226"/>
                  </a:lnTo>
                  <a:lnTo>
                    <a:pt x="112" y="226"/>
                  </a:lnTo>
                  <a:lnTo>
                    <a:pt x="112" y="226"/>
                  </a:lnTo>
                  <a:close/>
                  <a:moveTo>
                    <a:pt x="112" y="6"/>
                  </a:moveTo>
                  <a:lnTo>
                    <a:pt x="112" y="6"/>
                  </a:lnTo>
                  <a:lnTo>
                    <a:pt x="91" y="8"/>
                  </a:lnTo>
                  <a:lnTo>
                    <a:pt x="69" y="14"/>
                  </a:lnTo>
                  <a:lnTo>
                    <a:pt x="51" y="25"/>
                  </a:lnTo>
                  <a:lnTo>
                    <a:pt x="35" y="38"/>
                  </a:lnTo>
                  <a:lnTo>
                    <a:pt x="21" y="54"/>
                  </a:lnTo>
                  <a:lnTo>
                    <a:pt x="13" y="73"/>
                  </a:lnTo>
                  <a:lnTo>
                    <a:pt x="5" y="92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34"/>
                  </a:lnTo>
                  <a:lnTo>
                    <a:pt x="13" y="156"/>
                  </a:lnTo>
                  <a:lnTo>
                    <a:pt x="21" y="175"/>
                  </a:lnTo>
                  <a:lnTo>
                    <a:pt x="35" y="191"/>
                  </a:lnTo>
                  <a:lnTo>
                    <a:pt x="51" y="204"/>
                  </a:lnTo>
                  <a:lnTo>
                    <a:pt x="69" y="212"/>
                  </a:lnTo>
                  <a:lnTo>
                    <a:pt x="91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34" y="220"/>
                  </a:lnTo>
                  <a:lnTo>
                    <a:pt x="153" y="212"/>
                  </a:lnTo>
                  <a:lnTo>
                    <a:pt x="171" y="204"/>
                  </a:lnTo>
                  <a:lnTo>
                    <a:pt x="187" y="191"/>
                  </a:lnTo>
                  <a:lnTo>
                    <a:pt x="201" y="175"/>
                  </a:lnTo>
                  <a:lnTo>
                    <a:pt x="212" y="156"/>
                  </a:lnTo>
                  <a:lnTo>
                    <a:pt x="217" y="134"/>
                  </a:lnTo>
                  <a:lnTo>
                    <a:pt x="220" y="113"/>
                  </a:lnTo>
                  <a:lnTo>
                    <a:pt x="220" y="113"/>
                  </a:lnTo>
                  <a:lnTo>
                    <a:pt x="217" y="92"/>
                  </a:lnTo>
                  <a:lnTo>
                    <a:pt x="212" y="73"/>
                  </a:lnTo>
                  <a:lnTo>
                    <a:pt x="201" y="54"/>
                  </a:lnTo>
                  <a:lnTo>
                    <a:pt x="187" y="38"/>
                  </a:lnTo>
                  <a:lnTo>
                    <a:pt x="171" y="25"/>
                  </a:lnTo>
                  <a:lnTo>
                    <a:pt x="153" y="14"/>
                  </a:lnTo>
                  <a:lnTo>
                    <a:pt x="134" y="8"/>
                  </a:lnTo>
                  <a:lnTo>
                    <a:pt x="112" y="6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87"/>
            <p:cNvSpPr>
              <a:spLocks noEditPoints="1"/>
            </p:cNvSpPr>
            <p:nvPr/>
          </p:nvSpPr>
          <p:spPr bwMode="auto">
            <a:xfrm>
              <a:off x="7980209" y="2944822"/>
              <a:ext cx="319088" cy="319088"/>
            </a:xfrm>
            <a:custGeom>
              <a:avLst/>
              <a:gdLst>
                <a:gd name="T0" fmla="*/ 99 w 201"/>
                <a:gd name="T1" fmla="*/ 201 h 201"/>
                <a:gd name="T2" fmla="*/ 78 w 201"/>
                <a:gd name="T3" fmla="*/ 198 h 201"/>
                <a:gd name="T4" fmla="*/ 43 w 201"/>
                <a:gd name="T5" fmla="*/ 182 h 201"/>
                <a:gd name="T6" fmla="*/ 16 w 201"/>
                <a:gd name="T7" fmla="*/ 155 h 201"/>
                <a:gd name="T8" fmla="*/ 0 w 201"/>
                <a:gd name="T9" fmla="*/ 120 h 201"/>
                <a:gd name="T10" fmla="*/ 0 w 201"/>
                <a:gd name="T11" fmla="*/ 99 h 201"/>
                <a:gd name="T12" fmla="*/ 8 w 201"/>
                <a:gd name="T13" fmla="*/ 61 h 201"/>
                <a:gd name="T14" fmla="*/ 29 w 201"/>
                <a:gd name="T15" fmla="*/ 29 h 201"/>
                <a:gd name="T16" fmla="*/ 62 w 201"/>
                <a:gd name="T17" fmla="*/ 8 h 201"/>
                <a:gd name="T18" fmla="*/ 99 w 201"/>
                <a:gd name="T19" fmla="*/ 0 h 201"/>
                <a:gd name="T20" fmla="*/ 102 w 201"/>
                <a:gd name="T21" fmla="*/ 0 h 201"/>
                <a:gd name="T22" fmla="*/ 139 w 201"/>
                <a:gd name="T23" fmla="*/ 8 h 201"/>
                <a:gd name="T24" fmla="*/ 172 w 201"/>
                <a:gd name="T25" fmla="*/ 29 h 201"/>
                <a:gd name="T26" fmla="*/ 193 w 201"/>
                <a:gd name="T27" fmla="*/ 61 h 201"/>
                <a:gd name="T28" fmla="*/ 201 w 201"/>
                <a:gd name="T29" fmla="*/ 102 h 201"/>
                <a:gd name="T30" fmla="*/ 198 w 201"/>
                <a:gd name="T31" fmla="*/ 120 h 201"/>
                <a:gd name="T32" fmla="*/ 182 w 201"/>
                <a:gd name="T33" fmla="*/ 158 h 201"/>
                <a:gd name="T34" fmla="*/ 155 w 201"/>
                <a:gd name="T35" fmla="*/ 185 h 201"/>
                <a:gd name="T36" fmla="*/ 121 w 201"/>
                <a:gd name="T37" fmla="*/ 198 h 201"/>
                <a:gd name="T38" fmla="*/ 99 w 201"/>
                <a:gd name="T39" fmla="*/ 201 h 201"/>
                <a:gd name="T40" fmla="*/ 99 w 201"/>
                <a:gd name="T41" fmla="*/ 5 h 201"/>
                <a:gd name="T42" fmla="*/ 64 w 201"/>
                <a:gd name="T43" fmla="*/ 13 h 201"/>
                <a:gd name="T44" fmla="*/ 32 w 201"/>
                <a:gd name="T45" fmla="*/ 32 h 201"/>
                <a:gd name="T46" fmla="*/ 13 w 201"/>
                <a:gd name="T47" fmla="*/ 61 h 201"/>
                <a:gd name="T48" fmla="*/ 5 w 201"/>
                <a:gd name="T49" fmla="*/ 99 h 201"/>
                <a:gd name="T50" fmla="*/ 5 w 201"/>
                <a:gd name="T51" fmla="*/ 118 h 201"/>
                <a:gd name="T52" fmla="*/ 21 w 201"/>
                <a:gd name="T53" fmla="*/ 153 h 201"/>
                <a:gd name="T54" fmla="*/ 46 w 201"/>
                <a:gd name="T55" fmla="*/ 179 h 201"/>
                <a:gd name="T56" fmla="*/ 80 w 201"/>
                <a:gd name="T57" fmla="*/ 193 h 201"/>
                <a:gd name="T58" fmla="*/ 99 w 201"/>
                <a:gd name="T59" fmla="*/ 195 h 201"/>
                <a:gd name="T60" fmla="*/ 118 w 201"/>
                <a:gd name="T61" fmla="*/ 193 h 201"/>
                <a:gd name="T62" fmla="*/ 153 w 201"/>
                <a:gd name="T63" fmla="*/ 179 h 201"/>
                <a:gd name="T64" fmla="*/ 180 w 201"/>
                <a:gd name="T65" fmla="*/ 155 h 201"/>
                <a:gd name="T66" fmla="*/ 193 w 201"/>
                <a:gd name="T67" fmla="*/ 120 h 201"/>
                <a:gd name="T68" fmla="*/ 196 w 201"/>
                <a:gd name="T69" fmla="*/ 102 h 201"/>
                <a:gd name="T70" fmla="*/ 188 w 201"/>
                <a:gd name="T71" fmla="*/ 64 h 201"/>
                <a:gd name="T72" fmla="*/ 169 w 201"/>
                <a:gd name="T73" fmla="*/ 35 h 201"/>
                <a:gd name="T74" fmla="*/ 137 w 201"/>
                <a:gd name="T75" fmla="*/ 13 h 201"/>
                <a:gd name="T76" fmla="*/ 102 w 201"/>
                <a:gd name="T77" fmla="*/ 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201">
                  <a:moveTo>
                    <a:pt x="99" y="201"/>
                  </a:moveTo>
                  <a:lnTo>
                    <a:pt x="99" y="201"/>
                  </a:lnTo>
                  <a:lnTo>
                    <a:pt x="99" y="201"/>
                  </a:lnTo>
                  <a:lnTo>
                    <a:pt x="78" y="198"/>
                  </a:lnTo>
                  <a:lnTo>
                    <a:pt x="59" y="193"/>
                  </a:lnTo>
                  <a:lnTo>
                    <a:pt x="43" y="182"/>
                  </a:lnTo>
                  <a:lnTo>
                    <a:pt x="27" y="171"/>
                  </a:lnTo>
                  <a:lnTo>
                    <a:pt x="16" y="155"/>
                  </a:lnTo>
                  <a:lnTo>
                    <a:pt x="5" y="139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3" y="80"/>
                  </a:lnTo>
                  <a:lnTo>
                    <a:pt x="8" y="61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3" y="16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1" y="2"/>
                  </a:lnTo>
                  <a:lnTo>
                    <a:pt x="139" y="8"/>
                  </a:lnTo>
                  <a:lnTo>
                    <a:pt x="158" y="18"/>
                  </a:lnTo>
                  <a:lnTo>
                    <a:pt x="172" y="29"/>
                  </a:lnTo>
                  <a:lnTo>
                    <a:pt x="185" y="45"/>
                  </a:lnTo>
                  <a:lnTo>
                    <a:pt x="193" y="61"/>
                  </a:lnTo>
                  <a:lnTo>
                    <a:pt x="198" y="80"/>
                  </a:lnTo>
                  <a:lnTo>
                    <a:pt x="201" y="102"/>
                  </a:lnTo>
                  <a:lnTo>
                    <a:pt x="201" y="102"/>
                  </a:lnTo>
                  <a:lnTo>
                    <a:pt x="198" y="120"/>
                  </a:lnTo>
                  <a:lnTo>
                    <a:pt x="193" y="139"/>
                  </a:lnTo>
                  <a:lnTo>
                    <a:pt x="182" y="158"/>
                  </a:lnTo>
                  <a:lnTo>
                    <a:pt x="172" y="171"/>
                  </a:lnTo>
                  <a:lnTo>
                    <a:pt x="155" y="185"/>
                  </a:lnTo>
                  <a:lnTo>
                    <a:pt x="139" y="193"/>
                  </a:lnTo>
                  <a:lnTo>
                    <a:pt x="121" y="198"/>
                  </a:lnTo>
                  <a:lnTo>
                    <a:pt x="99" y="201"/>
                  </a:lnTo>
                  <a:lnTo>
                    <a:pt x="99" y="201"/>
                  </a:lnTo>
                  <a:close/>
                  <a:moveTo>
                    <a:pt x="99" y="5"/>
                  </a:moveTo>
                  <a:lnTo>
                    <a:pt x="99" y="5"/>
                  </a:lnTo>
                  <a:lnTo>
                    <a:pt x="80" y="8"/>
                  </a:lnTo>
                  <a:lnTo>
                    <a:pt x="64" y="13"/>
                  </a:lnTo>
                  <a:lnTo>
                    <a:pt x="48" y="21"/>
                  </a:lnTo>
                  <a:lnTo>
                    <a:pt x="32" y="32"/>
                  </a:lnTo>
                  <a:lnTo>
                    <a:pt x="21" y="45"/>
                  </a:lnTo>
                  <a:lnTo>
                    <a:pt x="13" y="61"/>
                  </a:lnTo>
                  <a:lnTo>
                    <a:pt x="5" y="8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118"/>
                  </a:lnTo>
                  <a:lnTo>
                    <a:pt x="11" y="136"/>
                  </a:lnTo>
                  <a:lnTo>
                    <a:pt x="21" y="153"/>
                  </a:lnTo>
                  <a:lnTo>
                    <a:pt x="32" y="166"/>
                  </a:lnTo>
                  <a:lnTo>
                    <a:pt x="46" y="179"/>
                  </a:lnTo>
                  <a:lnTo>
                    <a:pt x="62" y="187"/>
                  </a:lnTo>
                  <a:lnTo>
                    <a:pt x="80" y="193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118" y="193"/>
                  </a:lnTo>
                  <a:lnTo>
                    <a:pt x="137" y="187"/>
                  </a:lnTo>
                  <a:lnTo>
                    <a:pt x="153" y="179"/>
                  </a:lnTo>
                  <a:lnTo>
                    <a:pt x="166" y="169"/>
                  </a:lnTo>
                  <a:lnTo>
                    <a:pt x="180" y="155"/>
                  </a:lnTo>
                  <a:lnTo>
                    <a:pt x="188" y="139"/>
                  </a:lnTo>
                  <a:lnTo>
                    <a:pt x="193" y="120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3" y="83"/>
                  </a:lnTo>
                  <a:lnTo>
                    <a:pt x="188" y="64"/>
                  </a:lnTo>
                  <a:lnTo>
                    <a:pt x="180" y="48"/>
                  </a:lnTo>
                  <a:lnTo>
                    <a:pt x="169" y="35"/>
                  </a:lnTo>
                  <a:lnTo>
                    <a:pt x="153" y="21"/>
                  </a:lnTo>
                  <a:lnTo>
                    <a:pt x="137" y="13"/>
                  </a:lnTo>
                  <a:lnTo>
                    <a:pt x="121" y="8"/>
                  </a:lnTo>
                  <a:lnTo>
                    <a:pt x="102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88"/>
            <p:cNvSpPr>
              <a:spLocks noEditPoints="1"/>
            </p:cNvSpPr>
            <p:nvPr/>
          </p:nvSpPr>
          <p:spPr bwMode="auto">
            <a:xfrm>
              <a:off x="8018309" y="3613160"/>
              <a:ext cx="447675" cy="450850"/>
            </a:xfrm>
            <a:custGeom>
              <a:avLst/>
              <a:gdLst>
                <a:gd name="T0" fmla="*/ 140 w 282"/>
                <a:gd name="T1" fmla="*/ 284 h 284"/>
                <a:gd name="T2" fmla="*/ 113 w 282"/>
                <a:gd name="T3" fmla="*/ 281 h 284"/>
                <a:gd name="T4" fmla="*/ 62 w 282"/>
                <a:gd name="T5" fmla="*/ 257 h 284"/>
                <a:gd name="T6" fmla="*/ 24 w 282"/>
                <a:gd name="T7" fmla="*/ 220 h 284"/>
                <a:gd name="T8" fmla="*/ 3 w 282"/>
                <a:gd name="T9" fmla="*/ 169 h 284"/>
                <a:gd name="T10" fmla="*/ 0 w 282"/>
                <a:gd name="T11" fmla="*/ 142 h 284"/>
                <a:gd name="T12" fmla="*/ 11 w 282"/>
                <a:gd name="T13" fmla="*/ 86 h 284"/>
                <a:gd name="T14" fmla="*/ 43 w 282"/>
                <a:gd name="T15" fmla="*/ 43 h 284"/>
                <a:gd name="T16" fmla="*/ 86 w 282"/>
                <a:gd name="T17" fmla="*/ 13 h 284"/>
                <a:gd name="T18" fmla="*/ 142 w 282"/>
                <a:gd name="T19" fmla="*/ 0 h 284"/>
                <a:gd name="T20" fmla="*/ 142 w 282"/>
                <a:gd name="T21" fmla="*/ 0 h 284"/>
                <a:gd name="T22" fmla="*/ 196 w 282"/>
                <a:gd name="T23" fmla="*/ 13 h 284"/>
                <a:gd name="T24" fmla="*/ 241 w 282"/>
                <a:gd name="T25" fmla="*/ 43 h 284"/>
                <a:gd name="T26" fmla="*/ 260 w 282"/>
                <a:gd name="T27" fmla="*/ 64 h 284"/>
                <a:gd name="T28" fmla="*/ 279 w 282"/>
                <a:gd name="T29" fmla="*/ 115 h 284"/>
                <a:gd name="T30" fmla="*/ 282 w 282"/>
                <a:gd name="T31" fmla="*/ 145 h 284"/>
                <a:gd name="T32" fmla="*/ 271 w 282"/>
                <a:gd name="T33" fmla="*/ 198 h 284"/>
                <a:gd name="T34" fmla="*/ 241 w 282"/>
                <a:gd name="T35" fmla="*/ 241 h 284"/>
                <a:gd name="T36" fmla="*/ 196 w 282"/>
                <a:gd name="T37" fmla="*/ 273 h 284"/>
                <a:gd name="T38" fmla="*/ 142 w 282"/>
                <a:gd name="T39" fmla="*/ 284 h 284"/>
                <a:gd name="T40" fmla="*/ 142 w 282"/>
                <a:gd name="T41" fmla="*/ 5 h 284"/>
                <a:gd name="T42" fmla="*/ 115 w 282"/>
                <a:gd name="T43" fmla="*/ 10 h 284"/>
                <a:gd name="T44" fmla="*/ 67 w 282"/>
                <a:gd name="T45" fmla="*/ 29 h 284"/>
                <a:gd name="T46" fmla="*/ 30 w 282"/>
                <a:gd name="T47" fmla="*/ 67 h 284"/>
                <a:gd name="T48" fmla="*/ 8 w 282"/>
                <a:gd name="T49" fmla="*/ 115 h 284"/>
                <a:gd name="T50" fmla="*/ 5 w 282"/>
                <a:gd name="T51" fmla="*/ 142 h 284"/>
                <a:gd name="T52" fmla="*/ 16 w 282"/>
                <a:gd name="T53" fmla="*/ 193 h 284"/>
                <a:gd name="T54" fmla="*/ 43 w 282"/>
                <a:gd name="T55" fmla="*/ 238 h 284"/>
                <a:gd name="T56" fmla="*/ 86 w 282"/>
                <a:gd name="T57" fmla="*/ 268 h 284"/>
                <a:gd name="T58" fmla="*/ 140 w 282"/>
                <a:gd name="T59" fmla="*/ 279 h 284"/>
                <a:gd name="T60" fmla="*/ 142 w 282"/>
                <a:gd name="T61" fmla="*/ 279 h 284"/>
                <a:gd name="T62" fmla="*/ 193 w 282"/>
                <a:gd name="T63" fmla="*/ 268 h 284"/>
                <a:gd name="T64" fmla="*/ 236 w 282"/>
                <a:gd name="T65" fmla="*/ 238 h 284"/>
                <a:gd name="T66" fmla="*/ 266 w 282"/>
                <a:gd name="T67" fmla="*/ 196 h 284"/>
                <a:gd name="T68" fmla="*/ 276 w 282"/>
                <a:gd name="T69" fmla="*/ 145 h 284"/>
                <a:gd name="T70" fmla="*/ 274 w 282"/>
                <a:gd name="T71" fmla="*/ 118 h 284"/>
                <a:gd name="T72" fmla="*/ 255 w 282"/>
                <a:gd name="T73" fmla="*/ 67 h 284"/>
                <a:gd name="T74" fmla="*/ 239 w 282"/>
                <a:gd name="T75" fmla="*/ 48 h 284"/>
                <a:gd name="T76" fmla="*/ 196 w 282"/>
                <a:gd name="T77" fmla="*/ 19 h 284"/>
                <a:gd name="T78" fmla="*/ 142 w 282"/>
                <a:gd name="T79" fmla="*/ 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284">
                  <a:moveTo>
                    <a:pt x="142" y="284"/>
                  </a:moveTo>
                  <a:lnTo>
                    <a:pt x="140" y="284"/>
                  </a:lnTo>
                  <a:lnTo>
                    <a:pt x="140" y="284"/>
                  </a:lnTo>
                  <a:lnTo>
                    <a:pt x="113" y="281"/>
                  </a:lnTo>
                  <a:lnTo>
                    <a:pt x="86" y="271"/>
                  </a:lnTo>
                  <a:lnTo>
                    <a:pt x="62" y="257"/>
                  </a:lnTo>
                  <a:lnTo>
                    <a:pt x="40" y="241"/>
                  </a:lnTo>
                  <a:lnTo>
                    <a:pt x="24" y="220"/>
                  </a:lnTo>
                  <a:lnTo>
                    <a:pt x="11" y="196"/>
                  </a:lnTo>
                  <a:lnTo>
                    <a:pt x="3" y="16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3" y="112"/>
                  </a:lnTo>
                  <a:lnTo>
                    <a:pt x="11" y="86"/>
                  </a:lnTo>
                  <a:lnTo>
                    <a:pt x="24" y="61"/>
                  </a:lnTo>
                  <a:lnTo>
                    <a:pt x="43" y="43"/>
                  </a:lnTo>
                  <a:lnTo>
                    <a:pt x="62" y="24"/>
                  </a:lnTo>
                  <a:lnTo>
                    <a:pt x="86" y="13"/>
                  </a:lnTo>
                  <a:lnTo>
                    <a:pt x="113" y="5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72" y="5"/>
                  </a:lnTo>
                  <a:lnTo>
                    <a:pt x="196" y="13"/>
                  </a:lnTo>
                  <a:lnTo>
                    <a:pt x="220" y="27"/>
                  </a:lnTo>
                  <a:lnTo>
                    <a:pt x="241" y="43"/>
                  </a:lnTo>
                  <a:lnTo>
                    <a:pt x="241" y="43"/>
                  </a:lnTo>
                  <a:lnTo>
                    <a:pt x="260" y="64"/>
                  </a:lnTo>
                  <a:lnTo>
                    <a:pt x="274" y="88"/>
                  </a:lnTo>
                  <a:lnTo>
                    <a:pt x="279" y="115"/>
                  </a:lnTo>
                  <a:lnTo>
                    <a:pt x="282" y="145"/>
                  </a:lnTo>
                  <a:lnTo>
                    <a:pt x="282" y="145"/>
                  </a:lnTo>
                  <a:lnTo>
                    <a:pt x="279" y="171"/>
                  </a:lnTo>
                  <a:lnTo>
                    <a:pt x="271" y="198"/>
                  </a:lnTo>
                  <a:lnTo>
                    <a:pt x="258" y="222"/>
                  </a:lnTo>
                  <a:lnTo>
                    <a:pt x="241" y="241"/>
                  </a:lnTo>
                  <a:lnTo>
                    <a:pt x="220" y="260"/>
                  </a:lnTo>
                  <a:lnTo>
                    <a:pt x="196" y="273"/>
                  </a:lnTo>
                  <a:lnTo>
                    <a:pt x="169" y="281"/>
                  </a:lnTo>
                  <a:lnTo>
                    <a:pt x="142" y="284"/>
                  </a:lnTo>
                  <a:lnTo>
                    <a:pt x="142" y="284"/>
                  </a:lnTo>
                  <a:close/>
                  <a:moveTo>
                    <a:pt x="142" y="5"/>
                  </a:moveTo>
                  <a:lnTo>
                    <a:pt x="142" y="5"/>
                  </a:lnTo>
                  <a:lnTo>
                    <a:pt x="115" y="10"/>
                  </a:lnTo>
                  <a:lnTo>
                    <a:pt x="89" y="16"/>
                  </a:lnTo>
                  <a:lnTo>
                    <a:pt x="67" y="29"/>
                  </a:lnTo>
                  <a:lnTo>
                    <a:pt x="46" y="45"/>
                  </a:lnTo>
                  <a:lnTo>
                    <a:pt x="30" y="67"/>
                  </a:lnTo>
                  <a:lnTo>
                    <a:pt x="16" y="88"/>
                  </a:lnTo>
                  <a:lnTo>
                    <a:pt x="8" y="115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8" y="169"/>
                  </a:lnTo>
                  <a:lnTo>
                    <a:pt x="16" y="193"/>
                  </a:lnTo>
                  <a:lnTo>
                    <a:pt x="27" y="217"/>
                  </a:lnTo>
                  <a:lnTo>
                    <a:pt x="43" y="238"/>
                  </a:lnTo>
                  <a:lnTo>
                    <a:pt x="64" y="254"/>
                  </a:lnTo>
                  <a:lnTo>
                    <a:pt x="86" y="268"/>
                  </a:lnTo>
                  <a:lnTo>
                    <a:pt x="113" y="276"/>
                  </a:lnTo>
                  <a:lnTo>
                    <a:pt x="140" y="279"/>
                  </a:lnTo>
                  <a:lnTo>
                    <a:pt x="142" y="279"/>
                  </a:lnTo>
                  <a:lnTo>
                    <a:pt x="142" y="279"/>
                  </a:lnTo>
                  <a:lnTo>
                    <a:pt x="169" y="276"/>
                  </a:lnTo>
                  <a:lnTo>
                    <a:pt x="193" y="268"/>
                  </a:lnTo>
                  <a:lnTo>
                    <a:pt x="217" y="254"/>
                  </a:lnTo>
                  <a:lnTo>
                    <a:pt x="236" y="238"/>
                  </a:lnTo>
                  <a:lnTo>
                    <a:pt x="252" y="220"/>
                  </a:lnTo>
                  <a:lnTo>
                    <a:pt x="266" y="196"/>
                  </a:lnTo>
                  <a:lnTo>
                    <a:pt x="274" y="171"/>
                  </a:lnTo>
                  <a:lnTo>
                    <a:pt x="276" y="145"/>
                  </a:lnTo>
                  <a:lnTo>
                    <a:pt x="276" y="145"/>
                  </a:lnTo>
                  <a:lnTo>
                    <a:pt x="274" y="118"/>
                  </a:lnTo>
                  <a:lnTo>
                    <a:pt x="268" y="91"/>
                  </a:lnTo>
                  <a:lnTo>
                    <a:pt x="255" y="67"/>
                  </a:lnTo>
                  <a:lnTo>
                    <a:pt x="239" y="48"/>
                  </a:lnTo>
                  <a:lnTo>
                    <a:pt x="239" y="48"/>
                  </a:lnTo>
                  <a:lnTo>
                    <a:pt x="217" y="29"/>
                  </a:lnTo>
                  <a:lnTo>
                    <a:pt x="196" y="19"/>
                  </a:lnTo>
                  <a:lnTo>
                    <a:pt x="169" y="10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89"/>
            <p:cNvSpPr>
              <a:spLocks noEditPoints="1"/>
            </p:cNvSpPr>
            <p:nvPr/>
          </p:nvSpPr>
          <p:spPr bwMode="auto">
            <a:xfrm>
              <a:off x="7853208" y="4524385"/>
              <a:ext cx="309564" cy="314325"/>
            </a:xfrm>
            <a:custGeom>
              <a:avLst/>
              <a:gdLst>
                <a:gd name="T0" fmla="*/ 96 w 195"/>
                <a:gd name="T1" fmla="*/ 198 h 198"/>
                <a:gd name="T2" fmla="*/ 77 w 195"/>
                <a:gd name="T3" fmla="*/ 195 h 198"/>
                <a:gd name="T4" fmla="*/ 42 w 195"/>
                <a:gd name="T5" fmla="*/ 179 h 198"/>
                <a:gd name="T6" fmla="*/ 26 w 195"/>
                <a:gd name="T7" fmla="*/ 169 h 198"/>
                <a:gd name="T8" fmla="*/ 5 w 195"/>
                <a:gd name="T9" fmla="*/ 136 h 198"/>
                <a:gd name="T10" fmla="*/ 0 w 195"/>
                <a:gd name="T11" fmla="*/ 99 h 198"/>
                <a:gd name="T12" fmla="*/ 2 w 195"/>
                <a:gd name="T13" fmla="*/ 77 h 198"/>
                <a:gd name="T14" fmla="*/ 16 w 195"/>
                <a:gd name="T15" fmla="*/ 43 h 198"/>
                <a:gd name="T16" fmla="*/ 42 w 195"/>
                <a:gd name="T17" fmla="*/ 16 h 198"/>
                <a:gd name="T18" fmla="*/ 77 w 195"/>
                <a:gd name="T19" fmla="*/ 2 h 198"/>
                <a:gd name="T20" fmla="*/ 99 w 195"/>
                <a:gd name="T21" fmla="*/ 0 h 198"/>
                <a:gd name="T22" fmla="*/ 117 w 195"/>
                <a:gd name="T23" fmla="*/ 2 h 198"/>
                <a:gd name="T24" fmla="*/ 152 w 195"/>
                <a:gd name="T25" fmla="*/ 18 h 198"/>
                <a:gd name="T26" fmla="*/ 168 w 195"/>
                <a:gd name="T27" fmla="*/ 29 h 198"/>
                <a:gd name="T28" fmla="*/ 190 w 195"/>
                <a:gd name="T29" fmla="*/ 61 h 198"/>
                <a:gd name="T30" fmla="*/ 195 w 195"/>
                <a:gd name="T31" fmla="*/ 99 h 198"/>
                <a:gd name="T32" fmla="*/ 193 w 195"/>
                <a:gd name="T33" fmla="*/ 120 h 198"/>
                <a:gd name="T34" fmla="*/ 179 w 195"/>
                <a:gd name="T35" fmla="*/ 155 h 198"/>
                <a:gd name="T36" fmla="*/ 152 w 195"/>
                <a:gd name="T37" fmla="*/ 179 h 198"/>
                <a:gd name="T38" fmla="*/ 117 w 195"/>
                <a:gd name="T39" fmla="*/ 195 h 198"/>
                <a:gd name="T40" fmla="*/ 99 w 195"/>
                <a:gd name="T41" fmla="*/ 198 h 198"/>
                <a:gd name="T42" fmla="*/ 99 w 195"/>
                <a:gd name="T43" fmla="*/ 5 h 198"/>
                <a:gd name="T44" fmla="*/ 61 w 195"/>
                <a:gd name="T45" fmla="*/ 13 h 198"/>
                <a:gd name="T46" fmla="*/ 32 w 195"/>
                <a:gd name="T47" fmla="*/ 32 h 198"/>
                <a:gd name="T48" fmla="*/ 13 w 195"/>
                <a:gd name="T49" fmla="*/ 61 h 198"/>
                <a:gd name="T50" fmla="*/ 5 w 195"/>
                <a:gd name="T51" fmla="*/ 99 h 198"/>
                <a:gd name="T52" fmla="*/ 5 w 195"/>
                <a:gd name="T53" fmla="*/ 115 h 198"/>
                <a:gd name="T54" fmla="*/ 18 w 195"/>
                <a:gd name="T55" fmla="*/ 150 h 198"/>
                <a:gd name="T56" fmla="*/ 32 w 195"/>
                <a:gd name="T57" fmla="*/ 163 h 198"/>
                <a:gd name="T58" fmla="*/ 61 w 195"/>
                <a:gd name="T59" fmla="*/ 185 h 198"/>
                <a:gd name="T60" fmla="*/ 96 w 195"/>
                <a:gd name="T61" fmla="*/ 193 h 198"/>
                <a:gd name="T62" fmla="*/ 99 w 195"/>
                <a:gd name="T63" fmla="*/ 193 h 198"/>
                <a:gd name="T64" fmla="*/ 134 w 195"/>
                <a:gd name="T65" fmla="*/ 185 h 198"/>
                <a:gd name="T66" fmla="*/ 163 w 195"/>
                <a:gd name="T67" fmla="*/ 166 h 198"/>
                <a:gd name="T68" fmla="*/ 182 w 195"/>
                <a:gd name="T69" fmla="*/ 136 h 198"/>
                <a:gd name="T70" fmla="*/ 190 w 195"/>
                <a:gd name="T71" fmla="*/ 99 h 198"/>
                <a:gd name="T72" fmla="*/ 190 w 195"/>
                <a:gd name="T73" fmla="*/ 80 h 198"/>
                <a:gd name="T74" fmla="*/ 176 w 195"/>
                <a:gd name="T75" fmla="*/ 48 h 198"/>
                <a:gd name="T76" fmla="*/ 163 w 195"/>
                <a:gd name="T77" fmla="*/ 34 h 198"/>
                <a:gd name="T78" fmla="*/ 134 w 195"/>
                <a:gd name="T79" fmla="*/ 13 h 198"/>
                <a:gd name="T80" fmla="*/ 99 w 195"/>
                <a:gd name="T81" fmla="*/ 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198">
                  <a:moveTo>
                    <a:pt x="99" y="198"/>
                  </a:moveTo>
                  <a:lnTo>
                    <a:pt x="96" y="198"/>
                  </a:lnTo>
                  <a:lnTo>
                    <a:pt x="96" y="198"/>
                  </a:lnTo>
                  <a:lnTo>
                    <a:pt x="77" y="195"/>
                  </a:lnTo>
                  <a:lnTo>
                    <a:pt x="58" y="190"/>
                  </a:lnTo>
                  <a:lnTo>
                    <a:pt x="42" y="179"/>
                  </a:lnTo>
                  <a:lnTo>
                    <a:pt x="26" y="169"/>
                  </a:lnTo>
                  <a:lnTo>
                    <a:pt x="26" y="169"/>
                  </a:lnTo>
                  <a:lnTo>
                    <a:pt x="16" y="152"/>
                  </a:lnTo>
                  <a:lnTo>
                    <a:pt x="5" y="136"/>
                  </a:lnTo>
                  <a:lnTo>
                    <a:pt x="0" y="11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77"/>
                  </a:lnTo>
                  <a:lnTo>
                    <a:pt x="8" y="59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7" y="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7" y="2"/>
                  </a:lnTo>
                  <a:lnTo>
                    <a:pt x="136" y="8"/>
                  </a:lnTo>
                  <a:lnTo>
                    <a:pt x="152" y="18"/>
                  </a:lnTo>
                  <a:lnTo>
                    <a:pt x="168" y="29"/>
                  </a:lnTo>
                  <a:lnTo>
                    <a:pt x="168" y="29"/>
                  </a:lnTo>
                  <a:lnTo>
                    <a:pt x="179" y="45"/>
                  </a:lnTo>
                  <a:lnTo>
                    <a:pt x="190" y="61"/>
                  </a:lnTo>
                  <a:lnTo>
                    <a:pt x="195" y="80"/>
                  </a:lnTo>
                  <a:lnTo>
                    <a:pt x="195" y="99"/>
                  </a:lnTo>
                  <a:lnTo>
                    <a:pt x="195" y="99"/>
                  </a:lnTo>
                  <a:lnTo>
                    <a:pt x="193" y="120"/>
                  </a:lnTo>
                  <a:lnTo>
                    <a:pt x="187" y="136"/>
                  </a:lnTo>
                  <a:lnTo>
                    <a:pt x="179" y="155"/>
                  </a:lnTo>
                  <a:lnTo>
                    <a:pt x="166" y="169"/>
                  </a:lnTo>
                  <a:lnTo>
                    <a:pt x="152" y="179"/>
                  </a:lnTo>
                  <a:lnTo>
                    <a:pt x="136" y="190"/>
                  </a:lnTo>
                  <a:lnTo>
                    <a:pt x="117" y="195"/>
                  </a:lnTo>
                  <a:lnTo>
                    <a:pt x="99" y="198"/>
                  </a:lnTo>
                  <a:lnTo>
                    <a:pt x="99" y="198"/>
                  </a:lnTo>
                  <a:close/>
                  <a:moveTo>
                    <a:pt x="99" y="5"/>
                  </a:moveTo>
                  <a:lnTo>
                    <a:pt x="99" y="5"/>
                  </a:lnTo>
                  <a:lnTo>
                    <a:pt x="80" y="8"/>
                  </a:lnTo>
                  <a:lnTo>
                    <a:pt x="61" y="13"/>
                  </a:lnTo>
                  <a:lnTo>
                    <a:pt x="45" y="21"/>
                  </a:lnTo>
                  <a:lnTo>
                    <a:pt x="32" y="32"/>
                  </a:lnTo>
                  <a:lnTo>
                    <a:pt x="21" y="45"/>
                  </a:lnTo>
                  <a:lnTo>
                    <a:pt x="13" y="61"/>
                  </a:lnTo>
                  <a:lnTo>
                    <a:pt x="8" y="8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115"/>
                  </a:lnTo>
                  <a:lnTo>
                    <a:pt x="10" y="134"/>
                  </a:lnTo>
                  <a:lnTo>
                    <a:pt x="18" y="150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45" y="177"/>
                  </a:lnTo>
                  <a:lnTo>
                    <a:pt x="61" y="185"/>
                  </a:lnTo>
                  <a:lnTo>
                    <a:pt x="77" y="190"/>
                  </a:lnTo>
                  <a:lnTo>
                    <a:pt x="96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117" y="190"/>
                  </a:lnTo>
                  <a:lnTo>
                    <a:pt x="134" y="185"/>
                  </a:lnTo>
                  <a:lnTo>
                    <a:pt x="150" y="177"/>
                  </a:lnTo>
                  <a:lnTo>
                    <a:pt x="163" y="166"/>
                  </a:lnTo>
                  <a:lnTo>
                    <a:pt x="174" y="150"/>
                  </a:lnTo>
                  <a:lnTo>
                    <a:pt x="182" y="136"/>
                  </a:lnTo>
                  <a:lnTo>
                    <a:pt x="190" y="118"/>
                  </a:lnTo>
                  <a:lnTo>
                    <a:pt x="190" y="99"/>
                  </a:lnTo>
                  <a:lnTo>
                    <a:pt x="190" y="99"/>
                  </a:lnTo>
                  <a:lnTo>
                    <a:pt x="190" y="80"/>
                  </a:lnTo>
                  <a:lnTo>
                    <a:pt x="185" y="64"/>
                  </a:lnTo>
                  <a:lnTo>
                    <a:pt x="176" y="48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50" y="21"/>
                  </a:lnTo>
                  <a:lnTo>
                    <a:pt x="134" y="13"/>
                  </a:lnTo>
                  <a:lnTo>
                    <a:pt x="117" y="8"/>
                  </a:lnTo>
                  <a:lnTo>
                    <a:pt x="99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90"/>
            <p:cNvSpPr>
              <a:spLocks noEditPoints="1"/>
            </p:cNvSpPr>
            <p:nvPr/>
          </p:nvSpPr>
          <p:spPr bwMode="auto">
            <a:xfrm>
              <a:off x="7438871" y="5195896"/>
              <a:ext cx="315913" cy="311150"/>
            </a:xfrm>
            <a:custGeom>
              <a:avLst/>
              <a:gdLst>
                <a:gd name="T0" fmla="*/ 100 w 199"/>
                <a:gd name="T1" fmla="*/ 196 h 196"/>
                <a:gd name="T2" fmla="*/ 78 w 199"/>
                <a:gd name="T3" fmla="*/ 193 h 196"/>
                <a:gd name="T4" fmla="*/ 43 w 199"/>
                <a:gd name="T5" fmla="*/ 180 h 196"/>
                <a:gd name="T6" fmla="*/ 16 w 199"/>
                <a:gd name="T7" fmla="*/ 153 h 196"/>
                <a:gd name="T8" fmla="*/ 3 w 199"/>
                <a:gd name="T9" fmla="*/ 116 h 196"/>
                <a:gd name="T10" fmla="*/ 0 w 199"/>
                <a:gd name="T11" fmla="*/ 97 h 196"/>
                <a:gd name="T12" fmla="*/ 8 w 199"/>
                <a:gd name="T13" fmla="*/ 59 h 196"/>
                <a:gd name="T14" fmla="*/ 30 w 199"/>
                <a:gd name="T15" fmla="*/ 27 h 196"/>
                <a:gd name="T16" fmla="*/ 62 w 199"/>
                <a:gd name="T17" fmla="*/ 8 h 196"/>
                <a:gd name="T18" fmla="*/ 100 w 199"/>
                <a:gd name="T19" fmla="*/ 0 h 196"/>
                <a:gd name="T20" fmla="*/ 100 w 199"/>
                <a:gd name="T21" fmla="*/ 0 h 196"/>
                <a:gd name="T22" fmla="*/ 140 w 199"/>
                <a:gd name="T23" fmla="*/ 8 h 196"/>
                <a:gd name="T24" fmla="*/ 169 w 199"/>
                <a:gd name="T25" fmla="*/ 30 h 196"/>
                <a:gd name="T26" fmla="*/ 191 w 199"/>
                <a:gd name="T27" fmla="*/ 59 h 196"/>
                <a:gd name="T28" fmla="*/ 199 w 199"/>
                <a:gd name="T29" fmla="*/ 100 h 196"/>
                <a:gd name="T30" fmla="*/ 196 w 199"/>
                <a:gd name="T31" fmla="*/ 118 h 196"/>
                <a:gd name="T32" fmla="*/ 180 w 199"/>
                <a:gd name="T33" fmla="*/ 153 h 196"/>
                <a:gd name="T34" fmla="*/ 153 w 199"/>
                <a:gd name="T35" fmla="*/ 180 h 196"/>
                <a:gd name="T36" fmla="*/ 118 w 199"/>
                <a:gd name="T37" fmla="*/ 193 h 196"/>
                <a:gd name="T38" fmla="*/ 100 w 199"/>
                <a:gd name="T39" fmla="*/ 196 h 196"/>
                <a:gd name="T40" fmla="*/ 100 w 199"/>
                <a:gd name="T41" fmla="*/ 6 h 196"/>
                <a:gd name="T42" fmla="*/ 65 w 199"/>
                <a:gd name="T43" fmla="*/ 11 h 196"/>
                <a:gd name="T44" fmla="*/ 35 w 199"/>
                <a:gd name="T45" fmla="*/ 33 h 196"/>
                <a:gd name="T46" fmla="*/ 14 w 199"/>
                <a:gd name="T47" fmla="*/ 62 h 196"/>
                <a:gd name="T48" fmla="*/ 6 w 199"/>
                <a:gd name="T49" fmla="*/ 97 h 196"/>
                <a:gd name="T50" fmla="*/ 8 w 199"/>
                <a:gd name="T51" fmla="*/ 116 h 196"/>
                <a:gd name="T52" fmla="*/ 22 w 199"/>
                <a:gd name="T53" fmla="*/ 151 h 196"/>
                <a:gd name="T54" fmla="*/ 46 w 199"/>
                <a:gd name="T55" fmla="*/ 175 h 196"/>
                <a:gd name="T56" fmla="*/ 81 w 199"/>
                <a:gd name="T57" fmla="*/ 188 h 196"/>
                <a:gd name="T58" fmla="*/ 100 w 199"/>
                <a:gd name="T59" fmla="*/ 191 h 196"/>
                <a:gd name="T60" fmla="*/ 118 w 199"/>
                <a:gd name="T61" fmla="*/ 188 h 196"/>
                <a:gd name="T62" fmla="*/ 151 w 199"/>
                <a:gd name="T63" fmla="*/ 175 h 196"/>
                <a:gd name="T64" fmla="*/ 177 w 199"/>
                <a:gd name="T65" fmla="*/ 151 h 196"/>
                <a:gd name="T66" fmla="*/ 191 w 199"/>
                <a:gd name="T67" fmla="*/ 118 h 196"/>
                <a:gd name="T68" fmla="*/ 193 w 199"/>
                <a:gd name="T69" fmla="*/ 100 h 196"/>
                <a:gd name="T70" fmla="*/ 185 w 199"/>
                <a:gd name="T71" fmla="*/ 62 h 196"/>
                <a:gd name="T72" fmla="*/ 167 w 199"/>
                <a:gd name="T73" fmla="*/ 33 h 196"/>
                <a:gd name="T74" fmla="*/ 137 w 199"/>
                <a:gd name="T75" fmla="*/ 14 h 196"/>
                <a:gd name="T76" fmla="*/ 100 w 199"/>
                <a:gd name="T77" fmla="*/ 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9" h="196">
                  <a:moveTo>
                    <a:pt x="100" y="196"/>
                  </a:moveTo>
                  <a:lnTo>
                    <a:pt x="100" y="196"/>
                  </a:lnTo>
                  <a:lnTo>
                    <a:pt x="100" y="196"/>
                  </a:lnTo>
                  <a:lnTo>
                    <a:pt x="78" y="193"/>
                  </a:lnTo>
                  <a:lnTo>
                    <a:pt x="59" y="188"/>
                  </a:lnTo>
                  <a:lnTo>
                    <a:pt x="43" y="180"/>
                  </a:lnTo>
                  <a:lnTo>
                    <a:pt x="30" y="167"/>
                  </a:lnTo>
                  <a:lnTo>
                    <a:pt x="16" y="153"/>
                  </a:lnTo>
                  <a:lnTo>
                    <a:pt x="8" y="134"/>
                  </a:lnTo>
                  <a:lnTo>
                    <a:pt x="3" y="11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3" y="78"/>
                  </a:lnTo>
                  <a:lnTo>
                    <a:pt x="8" y="59"/>
                  </a:lnTo>
                  <a:lnTo>
                    <a:pt x="19" y="43"/>
                  </a:lnTo>
                  <a:lnTo>
                    <a:pt x="30" y="27"/>
                  </a:lnTo>
                  <a:lnTo>
                    <a:pt x="46" y="16"/>
                  </a:lnTo>
                  <a:lnTo>
                    <a:pt x="62" y="8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1" y="3"/>
                  </a:lnTo>
                  <a:lnTo>
                    <a:pt x="140" y="8"/>
                  </a:lnTo>
                  <a:lnTo>
                    <a:pt x="156" y="16"/>
                  </a:lnTo>
                  <a:lnTo>
                    <a:pt x="169" y="30"/>
                  </a:lnTo>
                  <a:lnTo>
                    <a:pt x="183" y="43"/>
                  </a:lnTo>
                  <a:lnTo>
                    <a:pt x="191" y="59"/>
                  </a:lnTo>
                  <a:lnTo>
                    <a:pt x="196" y="78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6" y="118"/>
                  </a:lnTo>
                  <a:lnTo>
                    <a:pt x="191" y="137"/>
                  </a:lnTo>
                  <a:lnTo>
                    <a:pt x="180" y="153"/>
                  </a:lnTo>
                  <a:lnTo>
                    <a:pt x="169" y="167"/>
                  </a:lnTo>
                  <a:lnTo>
                    <a:pt x="153" y="180"/>
                  </a:lnTo>
                  <a:lnTo>
                    <a:pt x="137" y="188"/>
                  </a:lnTo>
                  <a:lnTo>
                    <a:pt x="118" y="193"/>
                  </a:lnTo>
                  <a:lnTo>
                    <a:pt x="100" y="196"/>
                  </a:lnTo>
                  <a:lnTo>
                    <a:pt x="100" y="196"/>
                  </a:lnTo>
                  <a:close/>
                  <a:moveTo>
                    <a:pt x="100" y="6"/>
                  </a:moveTo>
                  <a:lnTo>
                    <a:pt x="100" y="6"/>
                  </a:lnTo>
                  <a:lnTo>
                    <a:pt x="81" y="6"/>
                  </a:lnTo>
                  <a:lnTo>
                    <a:pt x="65" y="11"/>
                  </a:lnTo>
                  <a:lnTo>
                    <a:pt x="49" y="22"/>
                  </a:lnTo>
                  <a:lnTo>
                    <a:pt x="35" y="33"/>
                  </a:lnTo>
                  <a:lnTo>
                    <a:pt x="22" y="46"/>
                  </a:lnTo>
                  <a:lnTo>
                    <a:pt x="14" y="62"/>
                  </a:lnTo>
                  <a:lnTo>
                    <a:pt x="8" y="78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8" y="116"/>
                  </a:lnTo>
                  <a:lnTo>
                    <a:pt x="14" y="134"/>
                  </a:lnTo>
                  <a:lnTo>
                    <a:pt x="22" y="151"/>
                  </a:lnTo>
                  <a:lnTo>
                    <a:pt x="33" y="164"/>
                  </a:lnTo>
                  <a:lnTo>
                    <a:pt x="46" y="175"/>
                  </a:lnTo>
                  <a:lnTo>
                    <a:pt x="62" y="183"/>
                  </a:lnTo>
                  <a:lnTo>
                    <a:pt x="81" y="188"/>
                  </a:lnTo>
                  <a:lnTo>
                    <a:pt x="100" y="191"/>
                  </a:lnTo>
                  <a:lnTo>
                    <a:pt x="100" y="191"/>
                  </a:lnTo>
                  <a:lnTo>
                    <a:pt x="100" y="191"/>
                  </a:lnTo>
                  <a:lnTo>
                    <a:pt x="118" y="188"/>
                  </a:lnTo>
                  <a:lnTo>
                    <a:pt x="134" y="183"/>
                  </a:lnTo>
                  <a:lnTo>
                    <a:pt x="151" y="175"/>
                  </a:lnTo>
                  <a:lnTo>
                    <a:pt x="164" y="164"/>
                  </a:lnTo>
                  <a:lnTo>
                    <a:pt x="177" y="151"/>
                  </a:lnTo>
                  <a:lnTo>
                    <a:pt x="185" y="134"/>
                  </a:lnTo>
                  <a:lnTo>
                    <a:pt x="191" y="118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91" y="81"/>
                  </a:lnTo>
                  <a:lnTo>
                    <a:pt x="185" y="62"/>
                  </a:lnTo>
                  <a:lnTo>
                    <a:pt x="177" y="46"/>
                  </a:lnTo>
                  <a:lnTo>
                    <a:pt x="167" y="33"/>
                  </a:lnTo>
                  <a:lnTo>
                    <a:pt x="153" y="22"/>
                  </a:lnTo>
                  <a:lnTo>
                    <a:pt x="137" y="14"/>
                  </a:lnTo>
                  <a:lnTo>
                    <a:pt x="118" y="6"/>
                  </a:lnTo>
                  <a:lnTo>
                    <a:pt x="100" y="6"/>
                  </a:lnTo>
                  <a:lnTo>
                    <a:pt x="10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91"/>
            <p:cNvSpPr>
              <a:spLocks noEditPoints="1"/>
            </p:cNvSpPr>
            <p:nvPr/>
          </p:nvSpPr>
          <p:spPr bwMode="auto">
            <a:xfrm>
              <a:off x="6668935" y="5745172"/>
              <a:ext cx="311149" cy="311150"/>
            </a:xfrm>
            <a:custGeom>
              <a:avLst/>
              <a:gdLst>
                <a:gd name="T0" fmla="*/ 97 w 196"/>
                <a:gd name="T1" fmla="*/ 196 h 196"/>
                <a:gd name="T2" fmla="*/ 78 w 196"/>
                <a:gd name="T3" fmla="*/ 193 h 196"/>
                <a:gd name="T4" fmla="*/ 43 w 196"/>
                <a:gd name="T5" fmla="*/ 180 h 196"/>
                <a:gd name="T6" fmla="*/ 30 w 196"/>
                <a:gd name="T7" fmla="*/ 167 h 196"/>
                <a:gd name="T8" fmla="*/ 8 w 196"/>
                <a:gd name="T9" fmla="*/ 134 h 196"/>
                <a:gd name="T10" fmla="*/ 0 w 196"/>
                <a:gd name="T11" fmla="*/ 97 h 196"/>
                <a:gd name="T12" fmla="*/ 3 w 196"/>
                <a:gd name="T13" fmla="*/ 78 h 196"/>
                <a:gd name="T14" fmla="*/ 16 w 196"/>
                <a:gd name="T15" fmla="*/ 43 h 196"/>
                <a:gd name="T16" fmla="*/ 43 w 196"/>
                <a:gd name="T17" fmla="*/ 16 h 196"/>
                <a:gd name="T18" fmla="*/ 78 w 196"/>
                <a:gd name="T19" fmla="*/ 3 h 196"/>
                <a:gd name="T20" fmla="*/ 99 w 196"/>
                <a:gd name="T21" fmla="*/ 0 h 196"/>
                <a:gd name="T22" fmla="*/ 118 w 196"/>
                <a:gd name="T23" fmla="*/ 3 h 196"/>
                <a:gd name="T24" fmla="*/ 153 w 196"/>
                <a:gd name="T25" fmla="*/ 16 h 196"/>
                <a:gd name="T26" fmla="*/ 169 w 196"/>
                <a:gd name="T27" fmla="*/ 30 h 196"/>
                <a:gd name="T28" fmla="*/ 190 w 196"/>
                <a:gd name="T29" fmla="*/ 62 h 196"/>
                <a:gd name="T30" fmla="*/ 196 w 196"/>
                <a:gd name="T31" fmla="*/ 100 h 196"/>
                <a:gd name="T32" fmla="*/ 196 w 196"/>
                <a:gd name="T33" fmla="*/ 118 h 196"/>
                <a:gd name="T34" fmla="*/ 180 w 196"/>
                <a:gd name="T35" fmla="*/ 153 h 196"/>
                <a:gd name="T36" fmla="*/ 153 w 196"/>
                <a:gd name="T37" fmla="*/ 180 h 196"/>
                <a:gd name="T38" fmla="*/ 118 w 196"/>
                <a:gd name="T39" fmla="*/ 196 h 196"/>
                <a:gd name="T40" fmla="*/ 99 w 196"/>
                <a:gd name="T41" fmla="*/ 196 h 196"/>
                <a:gd name="T42" fmla="*/ 99 w 196"/>
                <a:gd name="T43" fmla="*/ 6 h 196"/>
                <a:gd name="T44" fmla="*/ 62 w 196"/>
                <a:gd name="T45" fmla="*/ 14 h 196"/>
                <a:gd name="T46" fmla="*/ 32 w 196"/>
                <a:gd name="T47" fmla="*/ 32 h 196"/>
                <a:gd name="T48" fmla="*/ 13 w 196"/>
                <a:gd name="T49" fmla="*/ 62 h 196"/>
                <a:gd name="T50" fmla="*/ 5 w 196"/>
                <a:gd name="T51" fmla="*/ 97 h 196"/>
                <a:gd name="T52" fmla="*/ 8 w 196"/>
                <a:gd name="T53" fmla="*/ 116 h 196"/>
                <a:gd name="T54" fmla="*/ 21 w 196"/>
                <a:gd name="T55" fmla="*/ 148 h 196"/>
                <a:gd name="T56" fmla="*/ 32 w 196"/>
                <a:gd name="T57" fmla="*/ 164 h 196"/>
                <a:gd name="T58" fmla="*/ 62 w 196"/>
                <a:gd name="T59" fmla="*/ 185 h 196"/>
                <a:gd name="T60" fmla="*/ 97 w 196"/>
                <a:gd name="T61" fmla="*/ 191 h 196"/>
                <a:gd name="T62" fmla="*/ 99 w 196"/>
                <a:gd name="T63" fmla="*/ 191 h 196"/>
                <a:gd name="T64" fmla="*/ 134 w 196"/>
                <a:gd name="T65" fmla="*/ 185 h 196"/>
                <a:gd name="T66" fmla="*/ 164 w 196"/>
                <a:gd name="T67" fmla="*/ 164 h 196"/>
                <a:gd name="T68" fmla="*/ 185 w 196"/>
                <a:gd name="T69" fmla="*/ 134 h 196"/>
                <a:gd name="T70" fmla="*/ 190 w 196"/>
                <a:gd name="T71" fmla="*/ 100 h 196"/>
                <a:gd name="T72" fmla="*/ 190 w 196"/>
                <a:gd name="T73" fmla="*/ 81 h 196"/>
                <a:gd name="T74" fmla="*/ 177 w 196"/>
                <a:gd name="T75" fmla="*/ 49 h 196"/>
                <a:gd name="T76" fmla="*/ 166 w 196"/>
                <a:gd name="T77" fmla="*/ 32 h 196"/>
                <a:gd name="T78" fmla="*/ 134 w 196"/>
                <a:gd name="T79" fmla="*/ 14 h 196"/>
                <a:gd name="T80" fmla="*/ 99 w 196"/>
                <a:gd name="T81" fmla="*/ 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196">
                  <a:moveTo>
                    <a:pt x="99" y="196"/>
                  </a:moveTo>
                  <a:lnTo>
                    <a:pt x="97" y="196"/>
                  </a:lnTo>
                  <a:lnTo>
                    <a:pt x="97" y="196"/>
                  </a:lnTo>
                  <a:lnTo>
                    <a:pt x="78" y="193"/>
                  </a:lnTo>
                  <a:lnTo>
                    <a:pt x="59" y="188"/>
                  </a:lnTo>
                  <a:lnTo>
                    <a:pt x="43" y="180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16" y="153"/>
                  </a:lnTo>
                  <a:lnTo>
                    <a:pt x="8" y="134"/>
                  </a:lnTo>
                  <a:lnTo>
                    <a:pt x="3" y="11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3" y="78"/>
                  </a:lnTo>
                  <a:lnTo>
                    <a:pt x="8" y="59"/>
                  </a:lnTo>
                  <a:lnTo>
                    <a:pt x="16" y="43"/>
                  </a:lnTo>
                  <a:lnTo>
                    <a:pt x="30" y="27"/>
                  </a:lnTo>
                  <a:lnTo>
                    <a:pt x="43" y="16"/>
                  </a:lnTo>
                  <a:lnTo>
                    <a:pt x="62" y="8"/>
                  </a:lnTo>
                  <a:lnTo>
                    <a:pt x="78" y="3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8" y="3"/>
                  </a:lnTo>
                  <a:lnTo>
                    <a:pt x="137" y="8"/>
                  </a:lnTo>
                  <a:lnTo>
                    <a:pt x="153" y="16"/>
                  </a:lnTo>
                  <a:lnTo>
                    <a:pt x="169" y="30"/>
                  </a:lnTo>
                  <a:lnTo>
                    <a:pt x="169" y="30"/>
                  </a:lnTo>
                  <a:lnTo>
                    <a:pt x="182" y="46"/>
                  </a:lnTo>
                  <a:lnTo>
                    <a:pt x="190" y="62"/>
                  </a:lnTo>
                  <a:lnTo>
                    <a:pt x="196" y="81"/>
                  </a:lnTo>
                  <a:lnTo>
                    <a:pt x="196" y="100"/>
                  </a:lnTo>
                  <a:lnTo>
                    <a:pt x="196" y="100"/>
                  </a:lnTo>
                  <a:lnTo>
                    <a:pt x="196" y="118"/>
                  </a:lnTo>
                  <a:lnTo>
                    <a:pt x="188" y="137"/>
                  </a:lnTo>
                  <a:lnTo>
                    <a:pt x="180" y="153"/>
                  </a:lnTo>
                  <a:lnTo>
                    <a:pt x="169" y="169"/>
                  </a:lnTo>
                  <a:lnTo>
                    <a:pt x="153" y="180"/>
                  </a:lnTo>
                  <a:lnTo>
                    <a:pt x="137" y="188"/>
                  </a:lnTo>
                  <a:lnTo>
                    <a:pt x="118" y="196"/>
                  </a:lnTo>
                  <a:lnTo>
                    <a:pt x="99" y="196"/>
                  </a:lnTo>
                  <a:lnTo>
                    <a:pt x="99" y="196"/>
                  </a:lnTo>
                  <a:close/>
                  <a:moveTo>
                    <a:pt x="99" y="6"/>
                  </a:moveTo>
                  <a:lnTo>
                    <a:pt x="99" y="6"/>
                  </a:lnTo>
                  <a:lnTo>
                    <a:pt x="80" y="8"/>
                  </a:lnTo>
                  <a:lnTo>
                    <a:pt x="62" y="14"/>
                  </a:lnTo>
                  <a:lnTo>
                    <a:pt x="48" y="22"/>
                  </a:lnTo>
                  <a:lnTo>
                    <a:pt x="32" y="32"/>
                  </a:lnTo>
                  <a:lnTo>
                    <a:pt x="21" y="46"/>
                  </a:lnTo>
                  <a:lnTo>
                    <a:pt x="13" y="62"/>
                  </a:lnTo>
                  <a:lnTo>
                    <a:pt x="8" y="78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8" y="116"/>
                  </a:lnTo>
                  <a:lnTo>
                    <a:pt x="13" y="134"/>
                  </a:lnTo>
                  <a:lnTo>
                    <a:pt x="21" y="148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46" y="175"/>
                  </a:lnTo>
                  <a:lnTo>
                    <a:pt x="62" y="185"/>
                  </a:lnTo>
                  <a:lnTo>
                    <a:pt x="80" y="191"/>
                  </a:lnTo>
                  <a:lnTo>
                    <a:pt x="97" y="191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118" y="191"/>
                  </a:lnTo>
                  <a:lnTo>
                    <a:pt x="134" y="185"/>
                  </a:lnTo>
                  <a:lnTo>
                    <a:pt x="150" y="175"/>
                  </a:lnTo>
                  <a:lnTo>
                    <a:pt x="164" y="164"/>
                  </a:lnTo>
                  <a:lnTo>
                    <a:pt x="174" y="150"/>
                  </a:lnTo>
                  <a:lnTo>
                    <a:pt x="185" y="134"/>
                  </a:lnTo>
                  <a:lnTo>
                    <a:pt x="190" y="118"/>
                  </a:lnTo>
                  <a:lnTo>
                    <a:pt x="190" y="100"/>
                  </a:lnTo>
                  <a:lnTo>
                    <a:pt x="190" y="100"/>
                  </a:lnTo>
                  <a:lnTo>
                    <a:pt x="190" y="81"/>
                  </a:lnTo>
                  <a:lnTo>
                    <a:pt x="185" y="65"/>
                  </a:lnTo>
                  <a:lnTo>
                    <a:pt x="177" y="49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50" y="22"/>
                  </a:lnTo>
                  <a:lnTo>
                    <a:pt x="134" y="14"/>
                  </a:lnTo>
                  <a:lnTo>
                    <a:pt x="118" y="8"/>
                  </a:lnTo>
                  <a:lnTo>
                    <a:pt x="99" y="6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392"/>
            <p:cNvSpPr>
              <a:spLocks noEditPoints="1"/>
            </p:cNvSpPr>
            <p:nvPr/>
          </p:nvSpPr>
          <p:spPr bwMode="auto">
            <a:xfrm>
              <a:off x="5537046" y="5903921"/>
              <a:ext cx="455613" cy="454025"/>
            </a:xfrm>
            <a:custGeom>
              <a:avLst/>
              <a:gdLst>
                <a:gd name="T0" fmla="*/ 142 w 287"/>
                <a:gd name="T1" fmla="*/ 286 h 286"/>
                <a:gd name="T2" fmla="*/ 112 w 287"/>
                <a:gd name="T3" fmla="*/ 281 h 286"/>
                <a:gd name="T4" fmla="*/ 61 w 287"/>
                <a:gd name="T5" fmla="*/ 260 h 286"/>
                <a:gd name="T6" fmla="*/ 24 w 287"/>
                <a:gd name="T7" fmla="*/ 222 h 286"/>
                <a:gd name="T8" fmla="*/ 2 w 287"/>
                <a:gd name="T9" fmla="*/ 168 h 286"/>
                <a:gd name="T10" fmla="*/ 0 w 287"/>
                <a:gd name="T11" fmla="*/ 142 h 286"/>
                <a:gd name="T12" fmla="*/ 13 w 287"/>
                <a:gd name="T13" fmla="*/ 85 h 286"/>
                <a:gd name="T14" fmla="*/ 43 w 287"/>
                <a:gd name="T15" fmla="*/ 40 h 286"/>
                <a:gd name="T16" fmla="*/ 88 w 287"/>
                <a:gd name="T17" fmla="*/ 10 h 286"/>
                <a:gd name="T18" fmla="*/ 145 w 287"/>
                <a:gd name="T19" fmla="*/ 0 h 286"/>
                <a:gd name="T20" fmla="*/ 145 w 287"/>
                <a:gd name="T21" fmla="*/ 0 h 286"/>
                <a:gd name="T22" fmla="*/ 201 w 287"/>
                <a:gd name="T23" fmla="*/ 10 h 286"/>
                <a:gd name="T24" fmla="*/ 246 w 287"/>
                <a:gd name="T25" fmla="*/ 42 h 286"/>
                <a:gd name="T26" fmla="*/ 276 w 287"/>
                <a:gd name="T27" fmla="*/ 88 h 286"/>
                <a:gd name="T28" fmla="*/ 287 w 287"/>
                <a:gd name="T29" fmla="*/ 144 h 286"/>
                <a:gd name="T30" fmla="*/ 284 w 287"/>
                <a:gd name="T31" fmla="*/ 171 h 286"/>
                <a:gd name="T32" fmla="*/ 262 w 287"/>
                <a:gd name="T33" fmla="*/ 222 h 286"/>
                <a:gd name="T34" fmla="*/ 222 w 287"/>
                <a:gd name="T35" fmla="*/ 262 h 286"/>
                <a:gd name="T36" fmla="*/ 171 w 287"/>
                <a:gd name="T37" fmla="*/ 284 h 286"/>
                <a:gd name="T38" fmla="*/ 145 w 287"/>
                <a:gd name="T39" fmla="*/ 286 h 286"/>
                <a:gd name="T40" fmla="*/ 145 w 287"/>
                <a:gd name="T41" fmla="*/ 5 h 286"/>
                <a:gd name="T42" fmla="*/ 91 w 287"/>
                <a:gd name="T43" fmla="*/ 16 h 286"/>
                <a:gd name="T44" fmla="*/ 48 w 287"/>
                <a:gd name="T45" fmla="*/ 42 h 286"/>
                <a:gd name="T46" fmla="*/ 16 w 287"/>
                <a:gd name="T47" fmla="*/ 88 h 286"/>
                <a:gd name="T48" fmla="*/ 5 w 287"/>
                <a:gd name="T49" fmla="*/ 142 h 286"/>
                <a:gd name="T50" fmla="*/ 8 w 287"/>
                <a:gd name="T51" fmla="*/ 168 h 286"/>
                <a:gd name="T52" fmla="*/ 29 w 287"/>
                <a:gd name="T53" fmla="*/ 217 h 286"/>
                <a:gd name="T54" fmla="*/ 67 w 287"/>
                <a:gd name="T55" fmla="*/ 257 h 286"/>
                <a:gd name="T56" fmla="*/ 115 w 287"/>
                <a:gd name="T57" fmla="*/ 276 h 286"/>
                <a:gd name="T58" fmla="*/ 145 w 287"/>
                <a:gd name="T59" fmla="*/ 281 h 286"/>
                <a:gd name="T60" fmla="*/ 171 w 287"/>
                <a:gd name="T61" fmla="*/ 278 h 286"/>
                <a:gd name="T62" fmla="*/ 220 w 287"/>
                <a:gd name="T63" fmla="*/ 257 h 286"/>
                <a:gd name="T64" fmla="*/ 257 w 287"/>
                <a:gd name="T65" fmla="*/ 219 h 286"/>
                <a:gd name="T66" fmla="*/ 279 w 287"/>
                <a:gd name="T67" fmla="*/ 171 h 286"/>
                <a:gd name="T68" fmla="*/ 281 w 287"/>
                <a:gd name="T69" fmla="*/ 144 h 286"/>
                <a:gd name="T70" fmla="*/ 271 w 287"/>
                <a:gd name="T71" fmla="*/ 91 h 286"/>
                <a:gd name="T72" fmla="*/ 244 w 287"/>
                <a:gd name="T73" fmla="*/ 45 h 286"/>
                <a:gd name="T74" fmla="*/ 198 w 287"/>
                <a:gd name="T75" fmla="*/ 16 h 286"/>
                <a:gd name="T76" fmla="*/ 145 w 287"/>
                <a:gd name="T77" fmla="*/ 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7" h="286">
                  <a:moveTo>
                    <a:pt x="145" y="286"/>
                  </a:moveTo>
                  <a:lnTo>
                    <a:pt x="142" y="286"/>
                  </a:lnTo>
                  <a:lnTo>
                    <a:pt x="142" y="286"/>
                  </a:lnTo>
                  <a:lnTo>
                    <a:pt x="112" y="281"/>
                  </a:lnTo>
                  <a:lnTo>
                    <a:pt x="86" y="273"/>
                  </a:lnTo>
                  <a:lnTo>
                    <a:pt x="61" y="260"/>
                  </a:lnTo>
                  <a:lnTo>
                    <a:pt x="43" y="244"/>
                  </a:lnTo>
                  <a:lnTo>
                    <a:pt x="24" y="222"/>
                  </a:lnTo>
                  <a:lnTo>
                    <a:pt x="10" y="195"/>
                  </a:lnTo>
                  <a:lnTo>
                    <a:pt x="2" y="168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12"/>
                  </a:lnTo>
                  <a:lnTo>
                    <a:pt x="13" y="85"/>
                  </a:lnTo>
                  <a:lnTo>
                    <a:pt x="27" y="61"/>
                  </a:lnTo>
                  <a:lnTo>
                    <a:pt x="43" y="40"/>
                  </a:lnTo>
                  <a:lnTo>
                    <a:pt x="64" y="24"/>
                  </a:lnTo>
                  <a:lnTo>
                    <a:pt x="88" y="10"/>
                  </a:lnTo>
                  <a:lnTo>
                    <a:pt x="115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74" y="2"/>
                  </a:lnTo>
                  <a:lnTo>
                    <a:pt x="201" y="10"/>
                  </a:lnTo>
                  <a:lnTo>
                    <a:pt x="225" y="24"/>
                  </a:lnTo>
                  <a:lnTo>
                    <a:pt x="246" y="42"/>
                  </a:lnTo>
                  <a:lnTo>
                    <a:pt x="265" y="64"/>
                  </a:lnTo>
                  <a:lnTo>
                    <a:pt x="276" y="88"/>
                  </a:lnTo>
                  <a:lnTo>
                    <a:pt x="284" y="115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4" y="171"/>
                  </a:lnTo>
                  <a:lnTo>
                    <a:pt x="276" y="198"/>
                  </a:lnTo>
                  <a:lnTo>
                    <a:pt x="262" y="222"/>
                  </a:lnTo>
                  <a:lnTo>
                    <a:pt x="244" y="244"/>
                  </a:lnTo>
                  <a:lnTo>
                    <a:pt x="222" y="262"/>
                  </a:lnTo>
                  <a:lnTo>
                    <a:pt x="198" y="273"/>
                  </a:lnTo>
                  <a:lnTo>
                    <a:pt x="171" y="284"/>
                  </a:lnTo>
                  <a:lnTo>
                    <a:pt x="145" y="286"/>
                  </a:lnTo>
                  <a:lnTo>
                    <a:pt x="145" y="286"/>
                  </a:lnTo>
                  <a:close/>
                  <a:moveTo>
                    <a:pt x="145" y="5"/>
                  </a:moveTo>
                  <a:lnTo>
                    <a:pt x="145" y="5"/>
                  </a:lnTo>
                  <a:lnTo>
                    <a:pt x="115" y="8"/>
                  </a:lnTo>
                  <a:lnTo>
                    <a:pt x="91" y="16"/>
                  </a:lnTo>
                  <a:lnTo>
                    <a:pt x="67" y="26"/>
                  </a:lnTo>
                  <a:lnTo>
                    <a:pt x="48" y="42"/>
                  </a:lnTo>
                  <a:lnTo>
                    <a:pt x="29" y="64"/>
                  </a:lnTo>
                  <a:lnTo>
                    <a:pt x="16" y="88"/>
                  </a:lnTo>
                  <a:lnTo>
                    <a:pt x="8" y="11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8" y="168"/>
                  </a:lnTo>
                  <a:lnTo>
                    <a:pt x="16" y="195"/>
                  </a:lnTo>
                  <a:lnTo>
                    <a:pt x="29" y="217"/>
                  </a:lnTo>
                  <a:lnTo>
                    <a:pt x="45" y="238"/>
                  </a:lnTo>
                  <a:lnTo>
                    <a:pt x="67" y="257"/>
                  </a:lnTo>
                  <a:lnTo>
                    <a:pt x="88" y="268"/>
                  </a:lnTo>
                  <a:lnTo>
                    <a:pt x="115" y="276"/>
                  </a:lnTo>
                  <a:lnTo>
                    <a:pt x="142" y="281"/>
                  </a:lnTo>
                  <a:lnTo>
                    <a:pt x="145" y="281"/>
                  </a:lnTo>
                  <a:lnTo>
                    <a:pt x="145" y="281"/>
                  </a:lnTo>
                  <a:lnTo>
                    <a:pt x="171" y="278"/>
                  </a:lnTo>
                  <a:lnTo>
                    <a:pt x="198" y="270"/>
                  </a:lnTo>
                  <a:lnTo>
                    <a:pt x="220" y="257"/>
                  </a:lnTo>
                  <a:lnTo>
                    <a:pt x="241" y="241"/>
                  </a:lnTo>
                  <a:lnTo>
                    <a:pt x="257" y="219"/>
                  </a:lnTo>
                  <a:lnTo>
                    <a:pt x="271" y="195"/>
                  </a:lnTo>
                  <a:lnTo>
                    <a:pt x="279" y="171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79" y="115"/>
                  </a:lnTo>
                  <a:lnTo>
                    <a:pt x="271" y="91"/>
                  </a:lnTo>
                  <a:lnTo>
                    <a:pt x="260" y="67"/>
                  </a:lnTo>
                  <a:lnTo>
                    <a:pt x="244" y="45"/>
                  </a:lnTo>
                  <a:lnTo>
                    <a:pt x="222" y="29"/>
                  </a:lnTo>
                  <a:lnTo>
                    <a:pt x="198" y="16"/>
                  </a:lnTo>
                  <a:lnTo>
                    <a:pt x="174" y="8"/>
                  </a:lnTo>
                  <a:lnTo>
                    <a:pt x="145" y="5"/>
                  </a:lnTo>
                  <a:lnTo>
                    <a:pt x="14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32" name="Freeform 393"/>
            <p:cNvSpPr/>
            <p:nvPr/>
          </p:nvSpPr>
          <p:spPr bwMode="auto">
            <a:xfrm>
              <a:off x="7030884" y="1628785"/>
              <a:ext cx="212725" cy="207963"/>
            </a:xfrm>
            <a:custGeom>
              <a:avLst/>
              <a:gdLst>
                <a:gd name="T0" fmla="*/ 134 w 134"/>
                <a:gd name="T1" fmla="*/ 67 h 131"/>
                <a:gd name="T2" fmla="*/ 134 w 134"/>
                <a:gd name="T3" fmla="*/ 67 h 131"/>
                <a:gd name="T4" fmla="*/ 131 w 134"/>
                <a:gd name="T5" fmla="*/ 80 h 131"/>
                <a:gd name="T6" fmla="*/ 129 w 134"/>
                <a:gd name="T7" fmla="*/ 91 h 131"/>
                <a:gd name="T8" fmla="*/ 121 w 134"/>
                <a:gd name="T9" fmla="*/ 105 h 131"/>
                <a:gd name="T10" fmla="*/ 113 w 134"/>
                <a:gd name="T11" fmla="*/ 113 h 131"/>
                <a:gd name="T12" fmla="*/ 105 w 134"/>
                <a:gd name="T13" fmla="*/ 121 h 131"/>
                <a:gd name="T14" fmla="*/ 94 w 134"/>
                <a:gd name="T15" fmla="*/ 126 h 131"/>
                <a:gd name="T16" fmla="*/ 80 w 134"/>
                <a:gd name="T17" fmla="*/ 131 h 131"/>
                <a:gd name="T18" fmla="*/ 67 w 134"/>
                <a:gd name="T19" fmla="*/ 131 h 131"/>
                <a:gd name="T20" fmla="*/ 67 w 134"/>
                <a:gd name="T21" fmla="*/ 131 h 131"/>
                <a:gd name="T22" fmla="*/ 54 w 134"/>
                <a:gd name="T23" fmla="*/ 131 h 131"/>
                <a:gd name="T24" fmla="*/ 40 w 134"/>
                <a:gd name="T25" fmla="*/ 126 h 131"/>
                <a:gd name="T26" fmla="*/ 29 w 134"/>
                <a:gd name="T27" fmla="*/ 121 h 131"/>
                <a:gd name="T28" fmla="*/ 21 w 134"/>
                <a:gd name="T29" fmla="*/ 113 h 131"/>
                <a:gd name="T30" fmla="*/ 13 w 134"/>
                <a:gd name="T31" fmla="*/ 105 h 131"/>
                <a:gd name="T32" fmla="*/ 5 w 134"/>
                <a:gd name="T33" fmla="*/ 91 h 131"/>
                <a:gd name="T34" fmla="*/ 3 w 134"/>
                <a:gd name="T35" fmla="*/ 80 h 131"/>
                <a:gd name="T36" fmla="*/ 0 w 134"/>
                <a:gd name="T37" fmla="*/ 67 h 131"/>
                <a:gd name="T38" fmla="*/ 0 w 134"/>
                <a:gd name="T39" fmla="*/ 67 h 131"/>
                <a:gd name="T40" fmla="*/ 3 w 134"/>
                <a:gd name="T41" fmla="*/ 54 h 131"/>
                <a:gd name="T42" fmla="*/ 5 w 134"/>
                <a:gd name="T43" fmla="*/ 40 h 131"/>
                <a:gd name="T44" fmla="*/ 13 w 134"/>
                <a:gd name="T45" fmla="*/ 30 h 131"/>
                <a:gd name="T46" fmla="*/ 21 w 134"/>
                <a:gd name="T47" fmla="*/ 19 h 131"/>
                <a:gd name="T48" fmla="*/ 29 w 134"/>
                <a:gd name="T49" fmla="*/ 11 h 131"/>
                <a:gd name="T50" fmla="*/ 40 w 134"/>
                <a:gd name="T51" fmla="*/ 5 h 131"/>
                <a:gd name="T52" fmla="*/ 54 w 134"/>
                <a:gd name="T53" fmla="*/ 3 h 131"/>
                <a:gd name="T54" fmla="*/ 67 w 134"/>
                <a:gd name="T55" fmla="*/ 0 h 131"/>
                <a:gd name="T56" fmla="*/ 67 w 134"/>
                <a:gd name="T57" fmla="*/ 0 h 131"/>
                <a:gd name="T58" fmla="*/ 80 w 134"/>
                <a:gd name="T59" fmla="*/ 3 h 131"/>
                <a:gd name="T60" fmla="*/ 94 w 134"/>
                <a:gd name="T61" fmla="*/ 5 h 131"/>
                <a:gd name="T62" fmla="*/ 105 w 134"/>
                <a:gd name="T63" fmla="*/ 11 h 131"/>
                <a:gd name="T64" fmla="*/ 113 w 134"/>
                <a:gd name="T65" fmla="*/ 19 h 131"/>
                <a:gd name="T66" fmla="*/ 121 w 134"/>
                <a:gd name="T67" fmla="*/ 30 h 131"/>
                <a:gd name="T68" fmla="*/ 129 w 134"/>
                <a:gd name="T69" fmla="*/ 40 h 131"/>
                <a:gd name="T70" fmla="*/ 131 w 134"/>
                <a:gd name="T71" fmla="*/ 54 h 131"/>
                <a:gd name="T72" fmla="*/ 134 w 134"/>
                <a:gd name="T73" fmla="*/ 67 h 131"/>
                <a:gd name="T74" fmla="*/ 134 w 134"/>
                <a:gd name="T7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131">
                  <a:moveTo>
                    <a:pt x="134" y="67"/>
                  </a:moveTo>
                  <a:lnTo>
                    <a:pt x="134" y="67"/>
                  </a:lnTo>
                  <a:lnTo>
                    <a:pt x="131" y="80"/>
                  </a:lnTo>
                  <a:lnTo>
                    <a:pt x="129" y="91"/>
                  </a:lnTo>
                  <a:lnTo>
                    <a:pt x="121" y="105"/>
                  </a:lnTo>
                  <a:lnTo>
                    <a:pt x="113" y="113"/>
                  </a:lnTo>
                  <a:lnTo>
                    <a:pt x="105" y="121"/>
                  </a:lnTo>
                  <a:lnTo>
                    <a:pt x="94" y="126"/>
                  </a:lnTo>
                  <a:lnTo>
                    <a:pt x="80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54" y="131"/>
                  </a:lnTo>
                  <a:lnTo>
                    <a:pt x="40" y="126"/>
                  </a:lnTo>
                  <a:lnTo>
                    <a:pt x="29" y="121"/>
                  </a:lnTo>
                  <a:lnTo>
                    <a:pt x="21" y="113"/>
                  </a:lnTo>
                  <a:lnTo>
                    <a:pt x="13" y="105"/>
                  </a:lnTo>
                  <a:lnTo>
                    <a:pt x="5" y="91"/>
                  </a:lnTo>
                  <a:lnTo>
                    <a:pt x="3" y="8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54"/>
                  </a:lnTo>
                  <a:lnTo>
                    <a:pt x="5" y="40"/>
                  </a:lnTo>
                  <a:lnTo>
                    <a:pt x="13" y="30"/>
                  </a:lnTo>
                  <a:lnTo>
                    <a:pt x="21" y="19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0" y="3"/>
                  </a:lnTo>
                  <a:lnTo>
                    <a:pt x="94" y="5"/>
                  </a:lnTo>
                  <a:lnTo>
                    <a:pt x="105" y="11"/>
                  </a:lnTo>
                  <a:lnTo>
                    <a:pt x="113" y="19"/>
                  </a:lnTo>
                  <a:lnTo>
                    <a:pt x="121" y="30"/>
                  </a:lnTo>
                  <a:lnTo>
                    <a:pt x="129" y="40"/>
                  </a:lnTo>
                  <a:lnTo>
                    <a:pt x="131" y="54"/>
                  </a:lnTo>
                  <a:lnTo>
                    <a:pt x="134" y="67"/>
                  </a:lnTo>
                  <a:lnTo>
                    <a:pt x="134" y="67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394"/>
            <p:cNvSpPr>
              <a:spLocks noEditPoints="1"/>
            </p:cNvSpPr>
            <p:nvPr/>
          </p:nvSpPr>
          <p:spPr bwMode="auto">
            <a:xfrm>
              <a:off x="7013421" y="1611322"/>
              <a:ext cx="247650" cy="242888"/>
            </a:xfrm>
            <a:custGeom>
              <a:avLst/>
              <a:gdLst>
                <a:gd name="T0" fmla="*/ 78 w 156"/>
                <a:gd name="T1" fmla="*/ 153 h 153"/>
                <a:gd name="T2" fmla="*/ 48 w 156"/>
                <a:gd name="T3" fmla="*/ 148 h 153"/>
                <a:gd name="T4" fmla="*/ 24 w 156"/>
                <a:gd name="T5" fmla="*/ 132 h 153"/>
                <a:gd name="T6" fmla="*/ 8 w 156"/>
                <a:gd name="T7" fmla="*/ 108 h 153"/>
                <a:gd name="T8" fmla="*/ 0 w 156"/>
                <a:gd name="T9" fmla="*/ 78 h 153"/>
                <a:gd name="T10" fmla="*/ 3 w 156"/>
                <a:gd name="T11" fmla="*/ 62 h 153"/>
                <a:gd name="T12" fmla="*/ 14 w 156"/>
                <a:gd name="T13" fmla="*/ 35 h 153"/>
                <a:gd name="T14" fmla="*/ 35 w 156"/>
                <a:gd name="T15" fmla="*/ 14 h 153"/>
                <a:gd name="T16" fmla="*/ 62 w 156"/>
                <a:gd name="T17" fmla="*/ 3 h 153"/>
                <a:gd name="T18" fmla="*/ 78 w 156"/>
                <a:gd name="T19" fmla="*/ 0 h 153"/>
                <a:gd name="T20" fmla="*/ 107 w 156"/>
                <a:gd name="T21" fmla="*/ 6 h 153"/>
                <a:gd name="T22" fmla="*/ 132 w 156"/>
                <a:gd name="T23" fmla="*/ 24 h 153"/>
                <a:gd name="T24" fmla="*/ 148 w 156"/>
                <a:gd name="T25" fmla="*/ 49 h 153"/>
                <a:gd name="T26" fmla="*/ 156 w 156"/>
                <a:gd name="T27" fmla="*/ 78 h 153"/>
                <a:gd name="T28" fmla="*/ 153 w 156"/>
                <a:gd name="T29" fmla="*/ 94 h 153"/>
                <a:gd name="T30" fmla="*/ 142 w 156"/>
                <a:gd name="T31" fmla="*/ 121 h 153"/>
                <a:gd name="T32" fmla="*/ 121 w 156"/>
                <a:gd name="T33" fmla="*/ 140 h 153"/>
                <a:gd name="T34" fmla="*/ 94 w 156"/>
                <a:gd name="T35" fmla="*/ 153 h 153"/>
                <a:gd name="T36" fmla="*/ 78 w 156"/>
                <a:gd name="T37" fmla="*/ 153 h 153"/>
                <a:gd name="T38" fmla="*/ 78 w 156"/>
                <a:gd name="T39" fmla="*/ 22 h 153"/>
                <a:gd name="T40" fmla="*/ 57 w 156"/>
                <a:gd name="T41" fmla="*/ 27 h 153"/>
                <a:gd name="T42" fmla="*/ 38 w 156"/>
                <a:gd name="T43" fmla="*/ 38 h 153"/>
                <a:gd name="T44" fmla="*/ 27 w 156"/>
                <a:gd name="T45" fmla="*/ 57 h 153"/>
                <a:gd name="T46" fmla="*/ 22 w 156"/>
                <a:gd name="T47" fmla="*/ 78 h 153"/>
                <a:gd name="T48" fmla="*/ 24 w 156"/>
                <a:gd name="T49" fmla="*/ 89 h 153"/>
                <a:gd name="T50" fmla="*/ 32 w 156"/>
                <a:gd name="T51" fmla="*/ 108 h 153"/>
                <a:gd name="T52" fmla="*/ 48 w 156"/>
                <a:gd name="T53" fmla="*/ 124 h 153"/>
                <a:gd name="T54" fmla="*/ 67 w 156"/>
                <a:gd name="T55" fmla="*/ 132 h 153"/>
                <a:gd name="T56" fmla="*/ 78 w 156"/>
                <a:gd name="T57" fmla="*/ 132 h 153"/>
                <a:gd name="T58" fmla="*/ 99 w 156"/>
                <a:gd name="T59" fmla="*/ 129 h 153"/>
                <a:gd name="T60" fmla="*/ 118 w 156"/>
                <a:gd name="T61" fmla="*/ 116 h 153"/>
                <a:gd name="T62" fmla="*/ 129 w 156"/>
                <a:gd name="T63" fmla="*/ 100 h 153"/>
                <a:gd name="T64" fmla="*/ 134 w 156"/>
                <a:gd name="T65" fmla="*/ 78 h 153"/>
                <a:gd name="T66" fmla="*/ 132 w 156"/>
                <a:gd name="T67" fmla="*/ 67 h 153"/>
                <a:gd name="T68" fmla="*/ 124 w 156"/>
                <a:gd name="T69" fmla="*/ 46 h 153"/>
                <a:gd name="T70" fmla="*/ 107 w 156"/>
                <a:gd name="T71" fmla="*/ 32 h 153"/>
                <a:gd name="T72" fmla="*/ 89 w 156"/>
                <a:gd name="T73" fmla="*/ 24 h 153"/>
                <a:gd name="T74" fmla="*/ 78 w 156"/>
                <a:gd name="T75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3">
                  <a:moveTo>
                    <a:pt x="78" y="153"/>
                  </a:moveTo>
                  <a:lnTo>
                    <a:pt x="78" y="153"/>
                  </a:lnTo>
                  <a:lnTo>
                    <a:pt x="62" y="153"/>
                  </a:lnTo>
                  <a:lnTo>
                    <a:pt x="48" y="148"/>
                  </a:lnTo>
                  <a:lnTo>
                    <a:pt x="35" y="140"/>
                  </a:lnTo>
                  <a:lnTo>
                    <a:pt x="24" y="132"/>
                  </a:lnTo>
                  <a:lnTo>
                    <a:pt x="14" y="121"/>
                  </a:lnTo>
                  <a:lnTo>
                    <a:pt x="8" y="108"/>
                  </a:lnTo>
                  <a:lnTo>
                    <a:pt x="3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8" y="49"/>
                  </a:lnTo>
                  <a:lnTo>
                    <a:pt x="14" y="35"/>
                  </a:lnTo>
                  <a:lnTo>
                    <a:pt x="24" y="24"/>
                  </a:lnTo>
                  <a:lnTo>
                    <a:pt x="35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3"/>
                  </a:lnTo>
                  <a:lnTo>
                    <a:pt x="107" y="6"/>
                  </a:lnTo>
                  <a:lnTo>
                    <a:pt x="121" y="14"/>
                  </a:lnTo>
                  <a:lnTo>
                    <a:pt x="132" y="24"/>
                  </a:lnTo>
                  <a:lnTo>
                    <a:pt x="142" y="35"/>
                  </a:lnTo>
                  <a:lnTo>
                    <a:pt x="148" y="49"/>
                  </a:lnTo>
                  <a:lnTo>
                    <a:pt x="153" y="6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3" y="94"/>
                  </a:lnTo>
                  <a:lnTo>
                    <a:pt x="148" y="108"/>
                  </a:lnTo>
                  <a:lnTo>
                    <a:pt x="142" y="121"/>
                  </a:lnTo>
                  <a:lnTo>
                    <a:pt x="132" y="132"/>
                  </a:lnTo>
                  <a:lnTo>
                    <a:pt x="121" y="140"/>
                  </a:lnTo>
                  <a:lnTo>
                    <a:pt x="107" y="148"/>
                  </a:lnTo>
                  <a:lnTo>
                    <a:pt x="94" y="153"/>
                  </a:lnTo>
                  <a:lnTo>
                    <a:pt x="78" y="153"/>
                  </a:lnTo>
                  <a:lnTo>
                    <a:pt x="78" y="153"/>
                  </a:lnTo>
                  <a:close/>
                  <a:moveTo>
                    <a:pt x="78" y="22"/>
                  </a:moveTo>
                  <a:lnTo>
                    <a:pt x="78" y="22"/>
                  </a:lnTo>
                  <a:lnTo>
                    <a:pt x="67" y="24"/>
                  </a:lnTo>
                  <a:lnTo>
                    <a:pt x="57" y="27"/>
                  </a:lnTo>
                  <a:lnTo>
                    <a:pt x="48" y="32"/>
                  </a:lnTo>
                  <a:lnTo>
                    <a:pt x="38" y="38"/>
                  </a:lnTo>
                  <a:lnTo>
                    <a:pt x="32" y="46"/>
                  </a:lnTo>
                  <a:lnTo>
                    <a:pt x="27" y="57"/>
                  </a:lnTo>
                  <a:lnTo>
                    <a:pt x="24" y="67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4" y="89"/>
                  </a:lnTo>
                  <a:lnTo>
                    <a:pt x="27" y="100"/>
                  </a:lnTo>
                  <a:lnTo>
                    <a:pt x="32" y="108"/>
                  </a:lnTo>
                  <a:lnTo>
                    <a:pt x="38" y="116"/>
                  </a:lnTo>
                  <a:lnTo>
                    <a:pt x="48" y="124"/>
                  </a:lnTo>
                  <a:lnTo>
                    <a:pt x="57" y="129"/>
                  </a:lnTo>
                  <a:lnTo>
                    <a:pt x="67" y="132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89" y="132"/>
                  </a:lnTo>
                  <a:lnTo>
                    <a:pt x="99" y="129"/>
                  </a:lnTo>
                  <a:lnTo>
                    <a:pt x="107" y="124"/>
                  </a:lnTo>
                  <a:lnTo>
                    <a:pt x="118" y="116"/>
                  </a:lnTo>
                  <a:lnTo>
                    <a:pt x="124" y="108"/>
                  </a:lnTo>
                  <a:lnTo>
                    <a:pt x="129" y="100"/>
                  </a:lnTo>
                  <a:lnTo>
                    <a:pt x="132" y="89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2" y="67"/>
                  </a:lnTo>
                  <a:lnTo>
                    <a:pt x="129" y="57"/>
                  </a:lnTo>
                  <a:lnTo>
                    <a:pt x="124" y="46"/>
                  </a:lnTo>
                  <a:lnTo>
                    <a:pt x="118" y="38"/>
                  </a:lnTo>
                  <a:lnTo>
                    <a:pt x="107" y="32"/>
                  </a:lnTo>
                  <a:lnTo>
                    <a:pt x="99" y="27"/>
                  </a:lnTo>
                  <a:lnTo>
                    <a:pt x="89" y="24"/>
                  </a:lnTo>
                  <a:lnTo>
                    <a:pt x="78" y="22"/>
                  </a:lnTo>
                  <a:lnTo>
                    <a:pt x="7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34" name="Freeform 395"/>
            <p:cNvSpPr/>
            <p:nvPr/>
          </p:nvSpPr>
          <p:spPr bwMode="auto">
            <a:xfrm>
              <a:off x="7691283" y="2259022"/>
              <a:ext cx="241300" cy="242888"/>
            </a:xfrm>
            <a:custGeom>
              <a:avLst/>
              <a:gdLst>
                <a:gd name="T0" fmla="*/ 152 w 152"/>
                <a:gd name="T1" fmla="*/ 75 h 153"/>
                <a:gd name="T2" fmla="*/ 152 w 152"/>
                <a:gd name="T3" fmla="*/ 75 h 153"/>
                <a:gd name="T4" fmla="*/ 152 w 152"/>
                <a:gd name="T5" fmla="*/ 91 h 153"/>
                <a:gd name="T6" fmla="*/ 147 w 152"/>
                <a:gd name="T7" fmla="*/ 105 h 153"/>
                <a:gd name="T8" fmla="*/ 139 w 152"/>
                <a:gd name="T9" fmla="*/ 118 h 153"/>
                <a:gd name="T10" fmla="*/ 131 w 152"/>
                <a:gd name="T11" fmla="*/ 129 h 153"/>
                <a:gd name="T12" fmla="*/ 120 w 152"/>
                <a:gd name="T13" fmla="*/ 139 h 153"/>
                <a:gd name="T14" fmla="*/ 107 w 152"/>
                <a:gd name="T15" fmla="*/ 147 h 153"/>
                <a:gd name="T16" fmla="*/ 91 w 152"/>
                <a:gd name="T17" fmla="*/ 150 h 153"/>
                <a:gd name="T18" fmla="*/ 77 w 152"/>
                <a:gd name="T19" fmla="*/ 153 h 153"/>
                <a:gd name="T20" fmla="*/ 77 w 152"/>
                <a:gd name="T21" fmla="*/ 153 h 153"/>
                <a:gd name="T22" fmla="*/ 61 w 152"/>
                <a:gd name="T23" fmla="*/ 150 h 153"/>
                <a:gd name="T24" fmla="*/ 48 w 152"/>
                <a:gd name="T25" fmla="*/ 147 h 153"/>
                <a:gd name="T26" fmla="*/ 34 w 152"/>
                <a:gd name="T27" fmla="*/ 139 h 153"/>
                <a:gd name="T28" fmla="*/ 24 w 152"/>
                <a:gd name="T29" fmla="*/ 129 h 153"/>
                <a:gd name="T30" fmla="*/ 13 w 152"/>
                <a:gd name="T31" fmla="*/ 118 h 153"/>
                <a:gd name="T32" fmla="*/ 5 w 152"/>
                <a:gd name="T33" fmla="*/ 105 h 153"/>
                <a:gd name="T34" fmla="*/ 2 w 152"/>
                <a:gd name="T35" fmla="*/ 91 h 153"/>
                <a:gd name="T36" fmla="*/ 0 w 152"/>
                <a:gd name="T37" fmla="*/ 75 h 153"/>
                <a:gd name="T38" fmla="*/ 0 w 152"/>
                <a:gd name="T39" fmla="*/ 75 h 153"/>
                <a:gd name="T40" fmla="*/ 2 w 152"/>
                <a:gd name="T41" fmla="*/ 62 h 153"/>
                <a:gd name="T42" fmla="*/ 5 w 152"/>
                <a:gd name="T43" fmla="*/ 46 h 153"/>
                <a:gd name="T44" fmla="*/ 13 w 152"/>
                <a:gd name="T45" fmla="*/ 32 h 153"/>
                <a:gd name="T46" fmla="*/ 24 w 152"/>
                <a:gd name="T47" fmla="*/ 21 h 153"/>
                <a:gd name="T48" fmla="*/ 34 w 152"/>
                <a:gd name="T49" fmla="*/ 13 h 153"/>
                <a:gd name="T50" fmla="*/ 48 w 152"/>
                <a:gd name="T51" fmla="*/ 5 h 153"/>
                <a:gd name="T52" fmla="*/ 61 w 152"/>
                <a:gd name="T53" fmla="*/ 0 h 153"/>
                <a:gd name="T54" fmla="*/ 77 w 152"/>
                <a:gd name="T55" fmla="*/ 0 h 153"/>
                <a:gd name="T56" fmla="*/ 77 w 152"/>
                <a:gd name="T57" fmla="*/ 0 h 153"/>
                <a:gd name="T58" fmla="*/ 91 w 152"/>
                <a:gd name="T59" fmla="*/ 0 h 153"/>
                <a:gd name="T60" fmla="*/ 107 w 152"/>
                <a:gd name="T61" fmla="*/ 5 h 153"/>
                <a:gd name="T62" fmla="*/ 120 w 152"/>
                <a:gd name="T63" fmla="*/ 13 h 153"/>
                <a:gd name="T64" fmla="*/ 131 w 152"/>
                <a:gd name="T65" fmla="*/ 21 h 153"/>
                <a:gd name="T66" fmla="*/ 139 w 152"/>
                <a:gd name="T67" fmla="*/ 32 h 153"/>
                <a:gd name="T68" fmla="*/ 147 w 152"/>
                <a:gd name="T69" fmla="*/ 46 h 153"/>
                <a:gd name="T70" fmla="*/ 152 w 152"/>
                <a:gd name="T71" fmla="*/ 62 h 153"/>
                <a:gd name="T72" fmla="*/ 152 w 152"/>
                <a:gd name="T73" fmla="*/ 75 h 153"/>
                <a:gd name="T74" fmla="*/ 152 w 152"/>
                <a:gd name="T75" fmla="*/ 7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3">
                  <a:moveTo>
                    <a:pt x="152" y="75"/>
                  </a:moveTo>
                  <a:lnTo>
                    <a:pt x="152" y="75"/>
                  </a:lnTo>
                  <a:lnTo>
                    <a:pt x="152" y="91"/>
                  </a:lnTo>
                  <a:lnTo>
                    <a:pt x="147" y="105"/>
                  </a:lnTo>
                  <a:lnTo>
                    <a:pt x="139" y="118"/>
                  </a:lnTo>
                  <a:lnTo>
                    <a:pt x="131" y="129"/>
                  </a:lnTo>
                  <a:lnTo>
                    <a:pt x="120" y="139"/>
                  </a:lnTo>
                  <a:lnTo>
                    <a:pt x="107" y="147"/>
                  </a:lnTo>
                  <a:lnTo>
                    <a:pt x="91" y="150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61" y="150"/>
                  </a:lnTo>
                  <a:lnTo>
                    <a:pt x="48" y="147"/>
                  </a:lnTo>
                  <a:lnTo>
                    <a:pt x="34" y="139"/>
                  </a:lnTo>
                  <a:lnTo>
                    <a:pt x="24" y="129"/>
                  </a:lnTo>
                  <a:lnTo>
                    <a:pt x="13" y="118"/>
                  </a:lnTo>
                  <a:lnTo>
                    <a:pt x="5" y="105"/>
                  </a:lnTo>
                  <a:lnTo>
                    <a:pt x="2" y="9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62"/>
                  </a:lnTo>
                  <a:lnTo>
                    <a:pt x="5" y="46"/>
                  </a:lnTo>
                  <a:lnTo>
                    <a:pt x="13" y="32"/>
                  </a:lnTo>
                  <a:lnTo>
                    <a:pt x="24" y="21"/>
                  </a:lnTo>
                  <a:lnTo>
                    <a:pt x="34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107" y="5"/>
                  </a:lnTo>
                  <a:lnTo>
                    <a:pt x="120" y="13"/>
                  </a:lnTo>
                  <a:lnTo>
                    <a:pt x="131" y="21"/>
                  </a:lnTo>
                  <a:lnTo>
                    <a:pt x="139" y="32"/>
                  </a:lnTo>
                  <a:lnTo>
                    <a:pt x="147" y="46"/>
                  </a:lnTo>
                  <a:lnTo>
                    <a:pt x="152" y="62"/>
                  </a:lnTo>
                  <a:lnTo>
                    <a:pt x="152" y="75"/>
                  </a:lnTo>
                  <a:lnTo>
                    <a:pt x="152" y="75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396"/>
            <p:cNvSpPr>
              <a:spLocks noEditPoints="1"/>
            </p:cNvSpPr>
            <p:nvPr/>
          </p:nvSpPr>
          <p:spPr bwMode="auto">
            <a:xfrm>
              <a:off x="7673821" y="2241560"/>
              <a:ext cx="276226" cy="277813"/>
            </a:xfrm>
            <a:custGeom>
              <a:avLst/>
              <a:gdLst>
                <a:gd name="T0" fmla="*/ 88 w 174"/>
                <a:gd name="T1" fmla="*/ 175 h 175"/>
                <a:gd name="T2" fmla="*/ 54 w 174"/>
                <a:gd name="T3" fmla="*/ 166 h 175"/>
                <a:gd name="T4" fmla="*/ 27 w 174"/>
                <a:gd name="T5" fmla="*/ 148 h 175"/>
                <a:gd name="T6" fmla="*/ 8 w 174"/>
                <a:gd name="T7" fmla="*/ 121 h 175"/>
                <a:gd name="T8" fmla="*/ 0 w 174"/>
                <a:gd name="T9" fmla="*/ 86 h 175"/>
                <a:gd name="T10" fmla="*/ 3 w 174"/>
                <a:gd name="T11" fmla="*/ 70 h 175"/>
                <a:gd name="T12" fmla="*/ 16 w 174"/>
                <a:gd name="T13" fmla="*/ 38 h 175"/>
                <a:gd name="T14" fmla="*/ 37 w 174"/>
                <a:gd name="T15" fmla="*/ 14 h 175"/>
                <a:gd name="T16" fmla="*/ 70 w 174"/>
                <a:gd name="T17" fmla="*/ 0 h 175"/>
                <a:gd name="T18" fmla="*/ 88 w 174"/>
                <a:gd name="T19" fmla="*/ 0 h 175"/>
                <a:gd name="T20" fmla="*/ 121 w 174"/>
                <a:gd name="T21" fmla="*/ 6 h 175"/>
                <a:gd name="T22" fmla="*/ 150 w 174"/>
                <a:gd name="T23" fmla="*/ 24 h 175"/>
                <a:gd name="T24" fmla="*/ 169 w 174"/>
                <a:gd name="T25" fmla="*/ 54 h 175"/>
                <a:gd name="T26" fmla="*/ 174 w 174"/>
                <a:gd name="T27" fmla="*/ 86 h 175"/>
                <a:gd name="T28" fmla="*/ 171 w 174"/>
                <a:gd name="T29" fmla="*/ 105 h 175"/>
                <a:gd name="T30" fmla="*/ 161 w 174"/>
                <a:gd name="T31" fmla="*/ 134 h 175"/>
                <a:gd name="T32" fmla="*/ 137 w 174"/>
                <a:gd name="T33" fmla="*/ 158 h 175"/>
                <a:gd name="T34" fmla="*/ 104 w 174"/>
                <a:gd name="T35" fmla="*/ 172 h 175"/>
                <a:gd name="T36" fmla="*/ 88 w 174"/>
                <a:gd name="T37" fmla="*/ 175 h 175"/>
                <a:gd name="T38" fmla="*/ 88 w 174"/>
                <a:gd name="T39" fmla="*/ 22 h 175"/>
                <a:gd name="T40" fmla="*/ 62 w 174"/>
                <a:gd name="T41" fmla="*/ 27 h 175"/>
                <a:gd name="T42" fmla="*/ 40 w 174"/>
                <a:gd name="T43" fmla="*/ 40 h 175"/>
                <a:gd name="T44" fmla="*/ 27 w 174"/>
                <a:gd name="T45" fmla="*/ 62 h 175"/>
                <a:gd name="T46" fmla="*/ 21 w 174"/>
                <a:gd name="T47" fmla="*/ 86 h 175"/>
                <a:gd name="T48" fmla="*/ 24 w 174"/>
                <a:gd name="T49" fmla="*/ 99 h 175"/>
                <a:gd name="T50" fmla="*/ 32 w 174"/>
                <a:gd name="T51" fmla="*/ 124 h 175"/>
                <a:gd name="T52" fmla="*/ 51 w 174"/>
                <a:gd name="T53" fmla="*/ 142 h 175"/>
                <a:gd name="T54" fmla="*/ 75 w 174"/>
                <a:gd name="T55" fmla="*/ 150 h 175"/>
                <a:gd name="T56" fmla="*/ 88 w 174"/>
                <a:gd name="T57" fmla="*/ 153 h 175"/>
                <a:gd name="T58" fmla="*/ 113 w 174"/>
                <a:gd name="T59" fmla="*/ 148 h 175"/>
                <a:gd name="T60" fmla="*/ 134 w 174"/>
                <a:gd name="T61" fmla="*/ 134 h 175"/>
                <a:gd name="T62" fmla="*/ 147 w 174"/>
                <a:gd name="T63" fmla="*/ 113 h 175"/>
                <a:gd name="T64" fmla="*/ 153 w 174"/>
                <a:gd name="T65" fmla="*/ 86 h 175"/>
                <a:gd name="T66" fmla="*/ 153 w 174"/>
                <a:gd name="T67" fmla="*/ 73 h 175"/>
                <a:gd name="T68" fmla="*/ 142 w 174"/>
                <a:gd name="T69" fmla="*/ 51 h 175"/>
                <a:gd name="T70" fmla="*/ 123 w 174"/>
                <a:gd name="T71" fmla="*/ 32 h 175"/>
                <a:gd name="T72" fmla="*/ 102 w 174"/>
                <a:gd name="T73" fmla="*/ 22 h 175"/>
                <a:gd name="T74" fmla="*/ 88 w 174"/>
                <a:gd name="T75" fmla="*/ 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5">
                  <a:moveTo>
                    <a:pt x="88" y="175"/>
                  </a:moveTo>
                  <a:lnTo>
                    <a:pt x="88" y="175"/>
                  </a:lnTo>
                  <a:lnTo>
                    <a:pt x="70" y="172"/>
                  </a:lnTo>
                  <a:lnTo>
                    <a:pt x="54" y="166"/>
                  </a:lnTo>
                  <a:lnTo>
                    <a:pt x="37" y="158"/>
                  </a:lnTo>
                  <a:lnTo>
                    <a:pt x="27" y="148"/>
                  </a:lnTo>
                  <a:lnTo>
                    <a:pt x="16" y="134"/>
                  </a:lnTo>
                  <a:lnTo>
                    <a:pt x="8" y="121"/>
                  </a:lnTo>
                  <a:lnTo>
                    <a:pt x="3" y="10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8" y="54"/>
                  </a:lnTo>
                  <a:lnTo>
                    <a:pt x="16" y="38"/>
                  </a:lnTo>
                  <a:lnTo>
                    <a:pt x="27" y="24"/>
                  </a:lnTo>
                  <a:lnTo>
                    <a:pt x="37" y="14"/>
                  </a:lnTo>
                  <a:lnTo>
                    <a:pt x="54" y="6"/>
                  </a:lnTo>
                  <a:lnTo>
                    <a:pt x="70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21" y="6"/>
                  </a:lnTo>
                  <a:lnTo>
                    <a:pt x="137" y="14"/>
                  </a:lnTo>
                  <a:lnTo>
                    <a:pt x="150" y="24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1" y="70"/>
                  </a:lnTo>
                  <a:lnTo>
                    <a:pt x="174" y="86"/>
                  </a:lnTo>
                  <a:lnTo>
                    <a:pt x="174" y="86"/>
                  </a:lnTo>
                  <a:lnTo>
                    <a:pt x="171" y="105"/>
                  </a:lnTo>
                  <a:lnTo>
                    <a:pt x="169" y="121"/>
                  </a:lnTo>
                  <a:lnTo>
                    <a:pt x="161" y="134"/>
                  </a:lnTo>
                  <a:lnTo>
                    <a:pt x="150" y="148"/>
                  </a:lnTo>
                  <a:lnTo>
                    <a:pt x="137" y="158"/>
                  </a:lnTo>
                  <a:lnTo>
                    <a:pt x="121" y="166"/>
                  </a:lnTo>
                  <a:lnTo>
                    <a:pt x="104" y="172"/>
                  </a:lnTo>
                  <a:lnTo>
                    <a:pt x="88" y="175"/>
                  </a:lnTo>
                  <a:lnTo>
                    <a:pt x="88" y="175"/>
                  </a:lnTo>
                  <a:close/>
                  <a:moveTo>
                    <a:pt x="88" y="22"/>
                  </a:moveTo>
                  <a:lnTo>
                    <a:pt x="88" y="22"/>
                  </a:lnTo>
                  <a:lnTo>
                    <a:pt x="75" y="22"/>
                  </a:lnTo>
                  <a:lnTo>
                    <a:pt x="62" y="27"/>
                  </a:lnTo>
                  <a:lnTo>
                    <a:pt x="51" y="32"/>
                  </a:lnTo>
                  <a:lnTo>
                    <a:pt x="40" y="40"/>
                  </a:lnTo>
                  <a:lnTo>
                    <a:pt x="32" y="51"/>
                  </a:lnTo>
                  <a:lnTo>
                    <a:pt x="27" y="62"/>
                  </a:lnTo>
                  <a:lnTo>
                    <a:pt x="24" y="73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4" y="99"/>
                  </a:lnTo>
                  <a:lnTo>
                    <a:pt x="27" y="113"/>
                  </a:lnTo>
                  <a:lnTo>
                    <a:pt x="32" y="124"/>
                  </a:lnTo>
                  <a:lnTo>
                    <a:pt x="40" y="134"/>
                  </a:lnTo>
                  <a:lnTo>
                    <a:pt x="51" y="142"/>
                  </a:lnTo>
                  <a:lnTo>
                    <a:pt x="62" y="148"/>
                  </a:lnTo>
                  <a:lnTo>
                    <a:pt x="75" y="150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102" y="150"/>
                  </a:lnTo>
                  <a:lnTo>
                    <a:pt x="113" y="148"/>
                  </a:lnTo>
                  <a:lnTo>
                    <a:pt x="123" y="142"/>
                  </a:lnTo>
                  <a:lnTo>
                    <a:pt x="134" y="134"/>
                  </a:lnTo>
                  <a:lnTo>
                    <a:pt x="142" y="124"/>
                  </a:lnTo>
                  <a:lnTo>
                    <a:pt x="147" y="113"/>
                  </a:lnTo>
                  <a:lnTo>
                    <a:pt x="153" y="99"/>
                  </a:lnTo>
                  <a:lnTo>
                    <a:pt x="153" y="86"/>
                  </a:lnTo>
                  <a:lnTo>
                    <a:pt x="153" y="86"/>
                  </a:lnTo>
                  <a:lnTo>
                    <a:pt x="153" y="73"/>
                  </a:lnTo>
                  <a:lnTo>
                    <a:pt x="147" y="62"/>
                  </a:lnTo>
                  <a:lnTo>
                    <a:pt x="142" y="51"/>
                  </a:lnTo>
                  <a:lnTo>
                    <a:pt x="134" y="40"/>
                  </a:lnTo>
                  <a:lnTo>
                    <a:pt x="123" y="32"/>
                  </a:lnTo>
                  <a:lnTo>
                    <a:pt x="113" y="27"/>
                  </a:lnTo>
                  <a:lnTo>
                    <a:pt x="102" y="22"/>
                  </a:lnTo>
                  <a:lnTo>
                    <a:pt x="88" y="22"/>
                  </a:lnTo>
                  <a:lnTo>
                    <a:pt x="8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36" name="Freeform 397"/>
            <p:cNvSpPr/>
            <p:nvPr/>
          </p:nvSpPr>
          <p:spPr bwMode="auto">
            <a:xfrm>
              <a:off x="8035770" y="3000385"/>
              <a:ext cx="204788" cy="207963"/>
            </a:xfrm>
            <a:custGeom>
              <a:avLst/>
              <a:gdLst>
                <a:gd name="T0" fmla="*/ 129 w 129"/>
                <a:gd name="T1" fmla="*/ 67 h 131"/>
                <a:gd name="T2" fmla="*/ 129 w 129"/>
                <a:gd name="T3" fmla="*/ 67 h 131"/>
                <a:gd name="T4" fmla="*/ 129 w 129"/>
                <a:gd name="T5" fmla="*/ 77 h 131"/>
                <a:gd name="T6" fmla="*/ 126 w 129"/>
                <a:gd name="T7" fmla="*/ 91 h 131"/>
                <a:gd name="T8" fmla="*/ 118 w 129"/>
                <a:gd name="T9" fmla="*/ 101 h 131"/>
                <a:gd name="T10" fmla="*/ 110 w 129"/>
                <a:gd name="T11" fmla="*/ 112 h 131"/>
                <a:gd name="T12" fmla="*/ 102 w 129"/>
                <a:gd name="T13" fmla="*/ 120 h 131"/>
                <a:gd name="T14" fmla="*/ 91 w 129"/>
                <a:gd name="T15" fmla="*/ 126 h 131"/>
                <a:gd name="T16" fmla="*/ 78 w 129"/>
                <a:gd name="T17" fmla="*/ 128 h 131"/>
                <a:gd name="T18" fmla="*/ 64 w 129"/>
                <a:gd name="T19" fmla="*/ 131 h 131"/>
                <a:gd name="T20" fmla="*/ 64 w 129"/>
                <a:gd name="T21" fmla="*/ 131 h 131"/>
                <a:gd name="T22" fmla="*/ 51 w 129"/>
                <a:gd name="T23" fmla="*/ 128 h 131"/>
                <a:gd name="T24" fmla="*/ 40 w 129"/>
                <a:gd name="T25" fmla="*/ 126 h 131"/>
                <a:gd name="T26" fmla="*/ 29 w 129"/>
                <a:gd name="T27" fmla="*/ 120 h 131"/>
                <a:gd name="T28" fmla="*/ 19 w 129"/>
                <a:gd name="T29" fmla="*/ 112 h 131"/>
                <a:gd name="T30" fmla="*/ 11 w 129"/>
                <a:gd name="T31" fmla="*/ 101 h 131"/>
                <a:gd name="T32" fmla="*/ 5 w 129"/>
                <a:gd name="T33" fmla="*/ 91 h 131"/>
                <a:gd name="T34" fmla="*/ 0 w 129"/>
                <a:gd name="T35" fmla="*/ 77 h 131"/>
                <a:gd name="T36" fmla="*/ 0 w 129"/>
                <a:gd name="T37" fmla="*/ 67 h 131"/>
                <a:gd name="T38" fmla="*/ 0 w 129"/>
                <a:gd name="T39" fmla="*/ 67 h 131"/>
                <a:gd name="T40" fmla="*/ 0 w 129"/>
                <a:gd name="T41" fmla="*/ 53 h 131"/>
                <a:gd name="T42" fmla="*/ 5 w 129"/>
                <a:gd name="T43" fmla="*/ 40 h 131"/>
                <a:gd name="T44" fmla="*/ 11 w 129"/>
                <a:gd name="T45" fmla="*/ 29 h 131"/>
                <a:gd name="T46" fmla="*/ 19 w 129"/>
                <a:gd name="T47" fmla="*/ 18 h 131"/>
                <a:gd name="T48" fmla="*/ 29 w 129"/>
                <a:gd name="T49" fmla="*/ 10 h 131"/>
                <a:gd name="T50" fmla="*/ 40 w 129"/>
                <a:gd name="T51" fmla="*/ 5 h 131"/>
                <a:gd name="T52" fmla="*/ 51 w 129"/>
                <a:gd name="T53" fmla="*/ 2 h 131"/>
                <a:gd name="T54" fmla="*/ 64 w 129"/>
                <a:gd name="T55" fmla="*/ 0 h 131"/>
                <a:gd name="T56" fmla="*/ 64 w 129"/>
                <a:gd name="T57" fmla="*/ 0 h 131"/>
                <a:gd name="T58" fmla="*/ 78 w 129"/>
                <a:gd name="T59" fmla="*/ 2 h 131"/>
                <a:gd name="T60" fmla="*/ 91 w 129"/>
                <a:gd name="T61" fmla="*/ 5 h 131"/>
                <a:gd name="T62" fmla="*/ 102 w 129"/>
                <a:gd name="T63" fmla="*/ 10 h 131"/>
                <a:gd name="T64" fmla="*/ 110 w 129"/>
                <a:gd name="T65" fmla="*/ 18 h 131"/>
                <a:gd name="T66" fmla="*/ 118 w 129"/>
                <a:gd name="T67" fmla="*/ 29 h 131"/>
                <a:gd name="T68" fmla="*/ 126 w 129"/>
                <a:gd name="T69" fmla="*/ 40 h 131"/>
                <a:gd name="T70" fmla="*/ 129 w 129"/>
                <a:gd name="T71" fmla="*/ 53 h 131"/>
                <a:gd name="T72" fmla="*/ 129 w 129"/>
                <a:gd name="T73" fmla="*/ 67 h 131"/>
                <a:gd name="T74" fmla="*/ 129 w 129"/>
                <a:gd name="T7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131">
                  <a:moveTo>
                    <a:pt x="129" y="67"/>
                  </a:moveTo>
                  <a:lnTo>
                    <a:pt x="129" y="67"/>
                  </a:lnTo>
                  <a:lnTo>
                    <a:pt x="129" y="77"/>
                  </a:lnTo>
                  <a:lnTo>
                    <a:pt x="126" y="91"/>
                  </a:lnTo>
                  <a:lnTo>
                    <a:pt x="118" y="101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1" y="126"/>
                  </a:lnTo>
                  <a:lnTo>
                    <a:pt x="78" y="128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51" y="128"/>
                  </a:lnTo>
                  <a:lnTo>
                    <a:pt x="40" y="126"/>
                  </a:lnTo>
                  <a:lnTo>
                    <a:pt x="29" y="120"/>
                  </a:lnTo>
                  <a:lnTo>
                    <a:pt x="19" y="112"/>
                  </a:lnTo>
                  <a:lnTo>
                    <a:pt x="11" y="101"/>
                  </a:lnTo>
                  <a:lnTo>
                    <a:pt x="5" y="91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19" y="18"/>
                  </a:lnTo>
                  <a:lnTo>
                    <a:pt x="29" y="10"/>
                  </a:lnTo>
                  <a:lnTo>
                    <a:pt x="40" y="5"/>
                  </a:lnTo>
                  <a:lnTo>
                    <a:pt x="51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91" y="5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9"/>
                  </a:lnTo>
                  <a:lnTo>
                    <a:pt x="126" y="40"/>
                  </a:lnTo>
                  <a:lnTo>
                    <a:pt x="129" y="53"/>
                  </a:lnTo>
                  <a:lnTo>
                    <a:pt x="129" y="67"/>
                  </a:lnTo>
                  <a:lnTo>
                    <a:pt x="129" y="67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398"/>
            <p:cNvSpPr>
              <a:spLocks noEditPoints="1"/>
            </p:cNvSpPr>
            <p:nvPr/>
          </p:nvSpPr>
          <p:spPr bwMode="auto">
            <a:xfrm>
              <a:off x="8018309" y="2982923"/>
              <a:ext cx="238124" cy="242888"/>
            </a:xfrm>
            <a:custGeom>
              <a:avLst/>
              <a:gdLst>
                <a:gd name="T0" fmla="*/ 75 w 150"/>
                <a:gd name="T1" fmla="*/ 153 h 153"/>
                <a:gd name="T2" fmla="*/ 46 w 150"/>
                <a:gd name="T3" fmla="*/ 147 h 153"/>
                <a:gd name="T4" fmla="*/ 22 w 150"/>
                <a:gd name="T5" fmla="*/ 129 h 153"/>
                <a:gd name="T6" fmla="*/ 5 w 150"/>
                <a:gd name="T7" fmla="*/ 107 h 153"/>
                <a:gd name="T8" fmla="*/ 0 w 150"/>
                <a:gd name="T9" fmla="*/ 78 h 153"/>
                <a:gd name="T10" fmla="*/ 3 w 150"/>
                <a:gd name="T11" fmla="*/ 62 h 153"/>
                <a:gd name="T12" fmla="*/ 13 w 150"/>
                <a:gd name="T13" fmla="*/ 35 h 153"/>
                <a:gd name="T14" fmla="*/ 32 w 150"/>
                <a:gd name="T15" fmla="*/ 13 h 153"/>
                <a:gd name="T16" fmla="*/ 62 w 150"/>
                <a:gd name="T17" fmla="*/ 3 h 153"/>
                <a:gd name="T18" fmla="*/ 75 w 150"/>
                <a:gd name="T19" fmla="*/ 0 h 153"/>
                <a:gd name="T20" fmla="*/ 105 w 150"/>
                <a:gd name="T21" fmla="*/ 5 h 153"/>
                <a:gd name="T22" fmla="*/ 129 w 150"/>
                <a:gd name="T23" fmla="*/ 24 h 153"/>
                <a:gd name="T24" fmla="*/ 145 w 150"/>
                <a:gd name="T25" fmla="*/ 48 h 153"/>
                <a:gd name="T26" fmla="*/ 150 w 150"/>
                <a:gd name="T27" fmla="*/ 78 h 153"/>
                <a:gd name="T28" fmla="*/ 150 w 150"/>
                <a:gd name="T29" fmla="*/ 91 h 153"/>
                <a:gd name="T30" fmla="*/ 140 w 150"/>
                <a:gd name="T31" fmla="*/ 118 h 153"/>
                <a:gd name="T32" fmla="*/ 118 w 150"/>
                <a:gd name="T33" fmla="*/ 139 h 153"/>
                <a:gd name="T34" fmla="*/ 91 w 150"/>
                <a:gd name="T35" fmla="*/ 150 h 153"/>
                <a:gd name="T36" fmla="*/ 75 w 150"/>
                <a:gd name="T37" fmla="*/ 153 h 153"/>
                <a:gd name="T38" fmla="*/ 75 w 150"/>
                <a:gd name="T39" fmla="*/ 21 h 153"/>
                <a:gd name="T40" fmla="*/ 54 w 150"/>
                <a:gd name="T41" fmla="*/ 27 h 153"/>
                <a:gd name="T42" fmla="*/ 38 w 150"/>
                <a:gd name="T43" fmla="*/ 37 h 153"/>
                <a:gd name="T44" fmla="*/ 27 w 150"/>
                <a:gd name="T45" fmla="*/ 56 h 153"/>
                <a:gd name="T46" fmla="*/ 22 w 150"/>
                <a:gd name="T47" fmla="*/ 78 h 153"/>
                <a:gd name="T48" fmla="*/ 22 w 150"/>
                <a:gd name="T49" fmla="*/ 88 h 153"/>
                <a:gd name="T50" fmla="*/ 30 w 150"/>
                <a:gd name="T51" fmla="*/ 107 h 153"/>
                <a:gd name="T52" fmla="*/ 46 w 150"/>
                <a:gd name="T53" fmla="*/ 121 h 153"/>
                <a:gd name="T54" fmla="*/ 64 w 150"/>
                <a:gd name="T55" fmla="*/ 129 h 153"/>
                <a:gd name="T56" fmla="*/ 75 w 150"/>
                <a:gd name="T57" fmla="*/ 131 h 153"/>
                <a:gd name="T58" fmla="*/ 97 w 150"/>
                <a:gd name="T59" fmla="*/ 126 h 153"/>
                <a:gd name="T60" fmla="*/ 115 w 150"/>
                <a:gd name="T61" fmla="*/ 115 h 153"/>
                <a:gd name="T62" fmla="*/ 126 w 150"/>
                <a:gd name="T63" fmla="*/ 96 h 153"/>
                <a:gd name="T64" fmla="*/ 129 w 150"/>
                <a:gd name="T65" fmla="*/ 78 h 153"/>
                <a:gd name="T66" fmla="*/ 129 w 150"/>
                <a:gd name="T67" fmla="*/ 64 h 153"/>
                <a:gd name="T68" fmla="*/ 121 w 150"/>
                <a:gd name="T69" fmla="*/ 45 h 153"/>
                <a:gd name="T70" fmla="*/ 107 w 150"/>
                <a:gd name="T71" fmla="*/ 32 h 153"/>
                <a:gd name="T72" fmla="*/ 86 w 150"/>
                <a:gd name="T73" fmla="*/ 24 h 153"/>
                <a:gd name="T74" fmla="*/ 75 w 150"/>
                <a:gd name="T75" fmla="*/ 2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3">
                  <a:moveTo>
                    <a:pt x="75" y="153"/>
                  </a:moveTo>
                  <a:lnTo>
                    <a:pt x="75" y="153"/>
                  </a:lnTo>
                  <a:lnTo>
                    <a:pt x="62" y="150"/>
                  </a:lnTo>
                  <a:lnTo>
                    <a:pt x="46" y="147"/>
                  </a:lnTo>
                  <a:lnTo>
                    <a:pt x="32" y="139"/>
                  </a:lnTo>
                  <a:lnTo>
                    <a:pt x="22" y="129"/>
                  </a:lnTo>
                  <a:lnTo>
                    <a:pt x="13" y="118"/>
                  </a:lnTo>
                  <a:lnTo>
                    <a:pt x="5" y="107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2" y="13"/>
                  </a:lnTo>
                  <a:lnTo>
                    <a:pt x="46" y="5"/>
                  </a:lnTo>
                  <a:lnTo>
                    <a:pt x="62" y="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91" y="3"/>
                  </a:lnTo>
                  <a:lnTo>
                    <a:pt x="105" y="5"/>
                  </a:lnTo>
                  <a:lnTo>
                    <a:pt x="118" y="13"/>
                  </a:lnTo>
                  <a:lnTo>
                    <a:pt x="129" y="24"/>
                  </a:lnTo>
                  <a:lnTo>
                    <a:pt x="140" y="35"/>
                  </a:lnTo>
                  <a:lnTo>
                    <a:pt x="145" y="48"/>
                  </a:lnTo>
                  <a:lnTo>
                    <a:pt x="150" y="6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91"/>
                  </a:lnTo>
                  <a:lnTo>
                    <a:pt x="145" y="107"/>
                  </a:lnTo>
                  <a:lnTo>
                    <a:pt x="140" y="118"/>
                  </a:lnTo>
                  <a:lnTo>
                    <a:pt x="129" y="129"/>
                  </a:lnTo>
                  <a:lnTo>
                    <a:pt x="118" y="139"/>
                  </a:lnTo>
                  <a:lnTo>
                    <a:pt x="105" y="147"/>
                  </a:lnTo>
                  <a:lnTo>
                    <a:pt x="91" y="150"/>
                  </a:lnTo>
                  <a:lnTo>
                    <a:pt x="75" y="153"/>
                  </a:lnTo>
                  <a:lnTo>
                    <a:pt x="75" y="153"/>
                  </a:lnTo>
                  <a:close/>
                  <a:moveTo>
                    <a:pt x="75" y="21"/>
                  </a:moveTo>
                  <a:lnTo>
                    <a:pt x="75" y="21"/>
                  </a:lnTo>
                  <a:lnTo>
                    <a:pt x="64" y="24"/>
                  </a:lnTo>
                  <a:lnTo>
                    <a:pt x="54" y="27"/>
                  </a:lnTo>
                  <a:lnTo>
                    <a:pt x="46" y="32"/>
                  </a:lnTo>
                  <a:lnTo>
                    <a:pt x="38" y="37"/>
                  </a:lnTo>
                  <a:lnTo>
                    <a:pt x="30" y="45"/>
                  </a:lnTo>
                  <a:lnTo>
                    <a:pt x="27" y="56"/>
                  </a:lnTo>
                  <a:lnTo>
                    <a:pt x="22" y="64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88"/>
                  </a:lnTo>
                  <a:lnTo>
                    <a:pt x="27" y="96"/>
                  </a:lnTo>
                  <a:lnTo>
                    <a:pt x="30" y="107"/>
                  </a:lnTo>
                  <a:lnTo>
                    <a:pt x="38" y="115"/>
                  </a:lnTo>
                  <a:lnTo>
                    <a:pt x="46" y="121"/>
                  </a:lnTo>
                  <a:lnTo>
                    <a:pt x="54" y="126"/>
                  </a:lnTo>
                  <a:lnTo>
                    <a:pt x="64" y="129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86" y="129"/>
                  </a:lnTo>
                  <a:lnTo>
                    <a:pt x="97" y="126"/>
                  </a:lnTo>
                  <a:lnTo>
                    <a:pt x="107" y="121"/>
                  </a:lnTo>
                  <a:lnTo>
                    <a:pt x="115" y="115"/>
                  </a:lnTo>
                  <a:lnTo>
                    <a:pt x="121" y="107"/>
                  </a:lnTo>
                  <a:lnTo>
                    <a:pt x="126" y="96"/>
                  </a:lnTo>
                  <a:lnTo>
                    <a:pt x="129" y="8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29" y="64"/>
                  </a:lnTo>
                  <a:lnTo>
                    <a:pt x="126" y="56"/>
                  </a:lnTo>
                  <a:lnTo>
                    <a:pt x="121" y="45"/>
                  </a:lnTo>
                  <a:lnTo>
                    <a:pt x="115" y="37"/>
                  </a:lnTo>
                  <a:lnTo>
                    <a:pt x="107" y="32"/>
                  </a:lnTo>
                  <a:lnTo>
                    <a:pt x="97" y="27"/>
                  </a:lnTo>
                  <a:lnTo>
                    <a:pt x="86" y="24"/>
                  </a:lnTo>
                  <a:lnTo>
                    <a:pt x="75" y="21"/>
                  </a:lnTo>
                  <a:lnTo>
                    <a:pt x="7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38" name="Freeform 399"/>
            <p:cNvSpPr/>
            <p:nvPr/>
          </p:nvSpPr>
          <p:spPr bwMode="auto">
            <a:xfrm>
              <a:off x="8069109" y="3663960"/>
              <a:ext cx="349251" cy="349248"/>
            </a:xfrm>
            <a:custGeom>
              <a:avLst/>
              <a:gdLst>
                <a:gd name="T0" fmla="*/ 220 w 220"/>
                <a:gd name="T1" fmla="*/ 110 h 220"/>
                <a:gd name="T2" fmla="*/ 220 w 220"/>
                <a:gd name="T3" fmla="*/ 110 h 220"/>
                <a:gd name="T4" fmla="*/ 217 w 220"/>
                <a:gd name="T5" fmla="*/ 131 h 220"/>
                <a:gd name="T6" fmla="*/ 209 w 220"/>
                <a:gd name="T7" fmla="*/ 153 h 220"/>
                <a:gd name="T8" fmla="*/ 201 w 220"/>
                <a:gd name="T9" fmla="*/ 172 h 220"/>
                <a:gd name="T10" fmla="*/ 188 w 220"/>
                <a:gd name="T11" fmla="*/ 188 h 220"/>
                <a:gd name="T12" fmla="*/ 172 w 220"/>
                <a:gd name="T13" fmla="*/ 201 h 220"/>
                <a:gd name="T14" fmla="*/ 153 w 220"/>
                <a:gd name="T15" fmla="*/ 212 h 220"/>
                <a:gd name="T16" fmla="*/ 132 w 220"/>
                <a:gd name="T17" fmla="*/ 217 h 220"/>
                <a:gd name="T18" fmla="*/ 110 w 220"/>
                <a:gd name="T19" fmla="*/ 220 h 220"/>
                <a:gd name="T20" fmla="*/ 110 w 220"/>
                <a:gd name="T21" fmla="*/ 220 h 220"/>
                <a:gd name="T22" fmla="*/ 86 w 220"/>
                <a:gd name="T23" fmla="*/ 217 h 220"/>
                <a:gd name="T24" fmla="*/ 67 w 220"/>
                <a:gd name="T25" fmla="*/ 212 h 220"/>
                <a:gd name="T26" fmla="*/ 49 w 220"/>
                <a:gd name="T27" fmla="*/ 201 h 220"/>
                <a:gd name="T28" fmla="*/ 32 w 220"/>
                <a:gd name="T29" fmla="*/ 188 h 220"/>
                <a:gd name="T30" fmla="*/ 19 w 220"/>
                <a:gd name="T31" fmla="*/ 172 h 220"/>
                <a:gd name="T32" fmla="*/ 8 w 220"/>
                <a:gd name="T33" fmla="*/ 153 h 220"/>
                <a:gd name="T34" fmla="*/ 0 w 220"/>
                <a:gd name="T35" fmla="*/ 131 h 220"/>
                <a:gd name="T36" fmla="*/ 0 w 220"/>
                <a:gd name="T37" fmla="*/ 110 h 220"/>
                <a:gd name="T38" fmla="*/ 0 w 220"/>
                <a:gd name="T39" fmla="*/ 110 h 220"/>
                <a:gd name="T40" fmla="*/ 0 w 220"/>
                <a:gd name="T41" fmla="*/ 88 h 220"/>
                <a:gd name="T42" fmla="*/ 8 w 220"/>
                <a:gd name="T43" fmla="*/ 67 h 220"/>
                <a:gd name="T44" fmla="*/ 19 w 220"/>
                <a:gd name="T45" fmla="*/ 48 h 220"/>
                <a:gd name="T46" fmla="*/ 32 w 220"/>
                <a:gd name="T47" fmla="*/ 32 h 220"/>
                <a:gd name="T48" fmla="*/ 49 w 220"/>
                <a:gd name="T49" fmla="*/ 19 h 220"/>
                <a:gd name="T50" fmla="*/ 67 w 220"/>
                <a:gd name="T51" fmla="*/ 8 h 220"/>
                <a:gd name="T52" fmla="*/ 86 w 220"/>
                <a:gd name="T53" fmla="*/ 3 h 220"/>
                <a:gd name="T54" fmla="*/ 110 w 220"/>
                <a:gd name="T55" fmla="*/ 0 h 220"/>
                <a:gd name="T56" fmla="*/ 110 w 220"/>
                <a:gd name="T57" fmla="*/ 0 h 220"/>
                <a:gd name="T58" fmla="*/ 132 w 220"/>
                <a:gd name="T59" fmla="*/ 3 h 220"/>
                <a:gd name="T60" fmla="*/ 153 w 220"/>
                <a:gd name="T61" fmla="*/ 8 h 220"/>
                <a:gd name="T62" fmla="*/ 172 w 220"/>
                <a:gd name="T63" fmla="*/ 19 h 220"/>
                <a:gd name="T64" fmla="*/ 188 w 220"/>
                <a:gd name="T65" fmla="*/ 32 h 220"/>
                <a:gd name="T66" fmla="*/ 201 w 220"/>
                <a:gd name="T67" fmla="*/ 48 h 220"/>
                <a:gd name="T68" fmla="*/ 209 w 220"/>
                <a:gd name="T69" fmla="*/ 67 h 220"/>
                <a:gd name="T70" fmla="*/ 217 w 220"/>
                <a:gd name="T71" fmla="*/ 88 h 220"/>
                <a:gd name="T72" fmla="*/ 220 w 220"/>
                <a:gd name="T73" fmla="*/ 110 h 220"/>
                <a:gd name="T74" fmla="*/ 220 w 220"/>
                <a:gd name="T7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20">
                  <a:moveTo>
                    <a:pt x="220" y="110"/>
                  </a:moveTo>
                  <a:lnTo>
                    <a:pt x="220" y="110"/>
                  </a:lnTo>
                  <a:lnTo>
                    <a:pt x="217" y="131"/>
                  </a:lnTo>
                  <a:lnTo>
                    <a:pt x="209" y="153"/>
                  </a:lnTo>
                  <a:lnTo>
                    <a:pt x="201" y="172"/>
                  </a:lnTo>
                  <a:lnTo>
                    <a:pt x="188" y="188"/>
                  </a:lnTo>
                  <a:lnTo>
                    <a:pt x="172" y="201"/>
                  </a:lnTo>
                  <a:lnTo>
                    <a:pt x="153" y="212"/>
                  </a:lnTo>
                  <a:lnTo>
                    <a:pt x="132" y="217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86" y="217"/>
                  </a:lnTo>
                  <a:lnTo>
                    <a:pt x="67" y="212"/>
                  </a:lnTo>
                  <a:lnTo>
                    <a:pt x="49" y="201"/>
                  </a:lnTo>
                  <a:lnTo>
                    <a:pt x="32" y="188"/>
                  </a:lnTo>
                  <a:lnTo>
                    <a:pt x="19" y="172"/>
                  </a:lnTo>
                  <a:lnTo>
                    <a:pt x="8" y="153"/>
                  </a:lnTo>
                  <a:lnTo>
                    <a:pt x="0" y="13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88"/>
                  </a:lnTo>
                  <a:lnTo>
                    <a:pt x="8" y="67"/>
                  </a:lnTo>
                  <a:lnTo>
                    <a:pt x="19" y="48"/>
                  </a:lnTo>
                  <a:lnTo>
                    <a:pt x="32" y="32"/>
                  </a:lnTo>
                  <a:lnTo>
                    <a:pt x="49" y="19"/>
                  </a:lnTo>
                  <a:lnTo>
                    <a:pt x="67" y="8"/>
                  </a:lnTo>
                  <a:lnTo>
                    <a:pt x="86" y="3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3"/>
                  </a:lnTo>
                  <a:lnTo>
                    <a:pt x="153" y="8"/>
                  </a:lnTo>
                  <a:lnTo>
                    <a:pt x="172" y="19"/>
                  </a:lnTo>
                  <a:lnTo>
                    <a:pt x="188" y="32"/>
                  </a:lnTo>
                  <a:lnTo>
                    <a:pt x="201" y="48"/>
                  </a:lnTo>
                  <a:lnTo>
                    <a:pt x="209" y="67"/>
                  </a:lnTo>
                  <a:lnTo>
                    <a:pt x="217" y="88"/>
                  </a:lnTo>
                  <a:lnTo>
                    <a:pt x="220" y="110"/>
                  </a:lnTo>
                  <a:lnTo>
                    <a:pt x="220" y="110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400"/>
            <p:cNvSpPr>
              <a:spLocks noEditPoints="1"/>
            </p:cNvSpPr>
            <p:nvPr/>
          </p:nvSpPr>
          <p:spPr bwMode="auto">
            <a:xfrm>
              <a:off x="8053233" y="3646496"/>
              <a:ext cx="382588" cy="384175"/>
            </a:xfrm>
            <a:custGeom>
              <a:avLst/>
              <a:gdLst>
                <a:gd name="T0" fmla="*/ 120 w 241"/>
                <a:gd name="T1" fmla="*/ 242 h 242"/>
                <a:gd name="T2" fmla="*/ 72 w 241"/>
                <a:gd name="T3" fmla="*/ 233 h 242"/>
                <a:gd name="T4" fmla="*/ 34 w 241"/>
                <a:gd name="T5" fmla="*/ 207 h 242"/>
                <a:gd name="T6" fmla="*/ 8 w 241"/>
                <a:gd name="T7" fmla="*/ 169 h 242"/>
                <a:gd name="T8" fmla="*/ 0 w 241"/>
                <a:gd name="T9" fmla="*/ 121 h 242"/>
                <a:gd name="T10" fmla="*/ 2 w 241"/>
                <a:gd name="T11" fmla="*/ 97 h 242"/>
                <a:gd name="T12" fmla="*/ 18 w 241"/>
                <a:gd name="T13" fmla="*/ 54 h 242"/>
                <a:gd name="T14" fmla="*/ 53 w 241"/>
                <a:gd name="T15" fmla="*/ 22 h 242"/>
                <a:gd name="T16" fmla="*/ 96 w 241"/>
                <a:gd name="T17" fmla="*/ 3 h 242"/>
                <a:gd name="T18" fmla="*/ 120 w 241"/>
                <a:gd name="T19" fmla="*/ 0 h 242"/>
                <a:gd name="T20" fmla="*/ 166 w 241"/>
                <a:gd name="T21" fmla="*/ 11 h 242"/>
                <a:gd name="T22" fmla="*/ 203 w 241"/>
                <a:gd name="T23" fmla="*/ 35 h 242"/>
                <a:gd name="T24" fmla="*/ 230 w 241"/>
                <a:gd name="T25" fmla="*/ 75 h 242"/>
                <a:gd name="T26" fmla="*/ 241 w 241"/>
                <a:gd name="T27" fmla="*/ 121 h 242"/>
                <a:gd name="T28" fmla="*/ 238 w 241"/>
                <a:gd name="T29" fmla="*/ 145 h 242"/>
                <a:gd name="T30" fmla="*/ 219 w 241"/>
                <a:gd name="T31" fmla="*/ 188 h 242"/>
                <a:gd name="T32" fmla="*/ 187 w 241"/>
                <a:gd name="T33" fmla="*/ 220 h 242"/>
                <a:gd name="T34" fmla="*/ 144 w 241"/>
                <a:gd name="T35" fmla="*/ 239 h 242"/>
                <a:gd name="T36" fmla="*/ 120 w 241"/>
                <a:gd name="T37" fmla="*/ 242 h 242"/>
                <a:gd name="T38" fmla="*/ 120 w 241"/>
                <a:gd name="T39" fmla="*/ 22 h 242"/>
                <a:gd name="T40" fmla="*/ 80 w 241"/>
                <a:gd name="T41" fmla="*/ 30 h 242"/>
                <a:gd name="T42" fmla="*/ 48 w 241"/>
                <a:gd name="T43" fmla="*/ 51 h 242"/>
                <a:gd name="T44" fmla="*/ 29 w 241"/>
                <a:gd name="T45" fmla="*/ 83 h 242"/>
                <a:gd name="T46" fmla="*/ 21 w 241"/>
                <a:gd name="T47" fmla="*/ 121 h 242"/>
                <a:gd name="T48" fmla="*/ 21 w 241"/>
                <a:gd name="T49" fmla="*/ 142 h 242"/>
                <a:gd name="T50" fmla="*/ 37 w 241"/>
                <a:gd name="T51" fmla="*/ 177 h 242"/>
                <a:gd name="T52" fmla="*/ 64 w 241"/>
                <a:gd name="T53" fmla="*/ 204 h 242"/>
                <a:gd name="T54" fmla="*/ 99 w 241"/>
                <a:gd name="T55" fmla="*/ 217 h 242"/>
                <a:gd name="T56" fmla="*/ 120 w 241"/>
                <a:gd name="T57" fmla="*/ 220 h 242"/>
                <a:gd name="T58" fmla="*/ 158 w 241"/>
                <a:gd name="T59" fmla="*/ 212 h 242"/>
                <a:gd name="T60" fmla="*/ 190 w 241"/>
                <a:gd name="T61" fmla="*/ 191 h 242"/>
                <a:gd name="T62" fmla="*/ 211 w 241"/>
                <a:gd name="T63" fmla="*/ 161 h 242"/>
                <a:gd name="T64" fmla="*/ 219 w 241"/>
                <a:gd name="T65" fmla="*/ 121 h 242"/>
                <a:gd name="T66" fmla="*/ 217 w 241"/>
                <a:gd name="T67" fmla="*/ 102 h 242"/>
                <a:gd name="T68" fmla="*/ 201 w 241"/>
                <a:gd name="T69" fmla="*/ 65 h 242"/>
                <a:gd name="T70" fmla="*/ 174 w 241"/>
                <a:gd name="T71" fmla="*/ 38 h 242"/>
                <a:gd name="T72" fmla="*/ 139 w 241"/>
                <a:gd name="T73" fmla="*/ 24 h 242"/>
                <a:gd name="T74" fmla="*/ 120 w 241"/>
                <a:gd name="T75" fmla="*/ 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242">
                  <a:moveTo>
                    <a:pt x="120" y="242"/>
                  </a:moveTo>
                  <a:lnTo>
                    <a:pt x="120" y="242"/>
                  </a:lnTo>
                  <a:lnTo>
                    <a:pt x="96" y="239"/>
                  </a:lnTo>
                  <a:lnTo>
                    <a:pt x="72" y="233"/>
                  </a:lnTo>
                  <a:lnTo>
                    <a:pt x="53" y="220"/>
                  </a:lnTo>
                  <a:lnTo>
                    <a:pt x="34" y="207"/>
                  </a:lnTo>
                  <a:lnTo>
                    <a:pt x="18" y="188"/>
                  </a:lnTo>
                  <a:lnTo>
                    <a:pt x="8" y="169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97"/>
                  </a:lnTo>
                  <a:lnTo>
                    <a:pt x="8" y="75"/>
                  </a:lnTo>
                  <a:lnTo>
                    <a:pt x="18" y="54"/>
                  </a:lnTo>
                  <a:lnTo>
                    <a:pt x="34" y="35"/>
                  </a:lnTo>
                  <a:lnTo>
                    <a:pt x="53" y="22"/>
                  </a:lnTo>
                  <a:lnTo>
                    <a:pt x="72" y="11"/>
                  </a:lnTo>
                  <a:lnTo>
                    <a:pt x="96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44" y="3"/>
                  </a:lnTo>
                  <a:lnTo>
                    <a:pt x="166" y="11"/>
                  </a:lnTo>
                  <a:lnTo>
                    <a:pt x="187" y="22"/>
                  </a:lnTo>
                  <a:lnTo>
                    <a:pt x="203" y="35"/>
                  </a:lnTo>
                  <a:lnTo>
                    <a:pt x="219" y="54"/>
                  </a:lnTo>
                  <a:lnTo>
                    <a:pt x="230" y="75"/>
                  </a:lnTo>
                  <a:lnTo>
                    <a:pt x="238" y="97"/>
                  </a:lnTo>
                  <a:lnTo>
                    <a:pt x="241" y="121"/>
                  </a:lnTo>
                  <a:lnTo>
                    <a:pt x="241" y="121"/>
                  </a:lnTo>
                  <a:lnTo>
                    <a:pt x="238" y="145"/>
                  </a:lnTo>
                  <a:lnTo>
                    <a:pt x="230" y="169"/>
                  </a:lnTo>
                  <a:lnTo>
                    <a:pt x="219" y="188"/>
                  </a:lnTo>
                  <a:lnTo>
                    <a:pt x="203" y="207"/>
                  </a:lnTo>
                  <a:lnTo>
                    <a:pt x="187" y="220"/>
                  </a:lnTo>
                  <a:lnTo>
                    <a:pt x="166" y="233"/>
                  </a:lnTo>
                  <a:lnTo>
                    <a:pt x="144" y="239"/>
                  </a:lnTo>
                  <a:lnTo>
                    <a:pt x="120" y="242"/>
                  </a:lnTo>
                  <a:lnTo>
                    <a:pt x="120" y="242"/>
                  </a:lnTo>
                  <a:close/>
                  <a:moveTo>
                    <a:pt x="120" y="22"/>
                  </a:moveTo>
                  <a:lnTo>
                    <a:pt x="120" y="22"/>
                  </a:lnTo>
                  <a:lnTo>
                    <a:pt x="99" y="24"/>
                  </a:lnTo>
                  <a:lnTo>
                    <a:pt x="80" y="30"/>
                  </a:lnTo>
                  <a:lnTo>
                    <a:pt x="64" y="38"/>
                  </a:lnTo>
                  <a:lnTo>
                    <a:pt x="48" y="51"/>
                  </a:lnTo>
                  <a:lnTo>
                    <a:pt x="37" y="65"/>
                  </a:lnTo>
                  <a:lnTo>
                    <a:pt x="29" y="83"/>
                  </a:lnTo>
                  <a:lnTo>
                    <a:pt x="21" y="102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1" y="142"/>
                  </a:lnTo>
                  <a:lnTo>
                    <a:pt x="29" y="161"/>
                  </a:lnTo>
                  <a:lnTo>
                    <a:pt x="37" y="177"/>
                  </a:lnTo>
                  <a:lnTo>
                    <a:pt x="48" y="191"/>
                  </a:lnTo>
                  <a:lnTo>
                    <a:pt x="64" y="204"/>
                  </a:lnTo>
                  <a:lnTo>
                    <a:pt x="80" y="212"/>
                  </a:lnTo>
                  <a:lnTo>
                    <a:pt x="99" y="217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39" y="217"/>
                  </a:lnTo>
                  <a:lnTo>
                    <a:pt x="158" y="212"/>
                  </a:lnTo>
                  <a:lnTo>
                    <a:pt x="174" y="204"/>
                  </a:lnTo>
                  <a:lnTo>
                    <a:pt x="190" y="191"/>
                  </a:lnTo>
                  <a:lnTo>
                    <a:pt x="201" y="177"/>
                  </a:lnTo>
                  <a:lnTo>
                    <a:pt x="211" y="161"/>
                  </a:lnTo>
                  <a:lnTo>
                    <a:pt x="217" y="142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17" y="102"/>
                  </a:lnTo>
                  <a:lnTo>
                    <a:pt x="211" y="83"/>
                  </a:lnTo>
                  <a:lnTo>
                    <a:pt x="201" y="65"/>
                  </a:lnTo>
                  <a:lnTo>
                    <a:pt x="190" y="51"/>
                  </a:lnTo>
                  <a:lnTo>
                    <a:pt x="174" y="38"/>
                  </a:lnTo>
                  <a:lnTo>
                    <a:pt x="158" y="30"/>
                  </a:lnTo>
                  <a:lnTo>
                    <a:pt x="139" y="24"/>
                  </a:lnTo>
                  <a:lnTo>
                    <a:pt x="120" y="22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40" name="Freeform 401"/>
            <p:cNvSpPr/>
            <p:nvPr/>
          </p:nvSpPr>
          <p:spPr bwMode="auto">
            <a:xfrm>
              <a:off x="7904008" y="4578361"/>
              <a:ext cx="207963" cy="204788"/>
            </a:xfrm>
            <a:custGeom>
              <a:avLst/>
              <a:gdLst>
                <a:gd name="T0" fmla="*/ 131 w 131"/>
                <a:gd name="T1" fmla="*/ 65 h 129"/>
                <a:gd name="T2" fmla="*/ 131 w 131"/>
                <a:gd name="T3" fmla="*/ 65 h 129"/>
                <a:gd name="T4" fmla="*/ 128 w 131"/>
                <a:gd name="T5" fmla="*/ 78 h 129"/>
                <a:gd name="T6" fmla="*/ 126 w 131"/>
                <a:gd name="T7" fmla="*/ 89 h 129"/>
                <a:gd name="T8" fmla="*/ 120 w 131"/>
                <a:gd name="T9" fmla="*/ 102 h 129"/>
                <a:gd name="T10" fmla="*/ 112 w 131"/>
                <a:gd name="T11" fmla="*/ 110 h 129"/>
                <a:gd name="T12" fmla="*/ 102 w 131"/>
                <a:gd name="T13" fmla="*/ 118 h 129"/>
                <a:gd name="T14" fmla="*/ 91 w 131"/>
                <a:gd name="T15" fmla="*/ 124 h 129"/>
                <a:gd name="T16" fmla="*/ 77 w 131"/>
                <a:gd name="T17" fmla="*/ 129 h 129"/>
                <a:gd name="T18" fmla="*/ 67 w 131"/>
                <a:gd name="T19" fmla="*/ 129 h 129"/>
                <a:gd name="T20" fmla="*/ 67 w 131"/>
                <a:gd name="T21" fmla="*/ 129 h 129"/>
                <a:gd name="T22" fmla="*/ 53 w 131"/>
                <a:gd name="T23" fmla="*/ 129 h 129"/>
                <a:gd name="T24" fmla="*/ 40 w 131"/>
                <a:gd name="T25" fmla="*/ 124 h 129"/>
                <a:gd name="T26" fmla="*/ 29 w 131"/>
                <a:gd name="T27" fmla="*/ 118 h 129"/>
                <a:gd name="T28" fmla="*/ 18 w 131"/>
                <a:gd name="T29" fmla="*/ 110 h 129"/>
                <a:gd name="T30" fmla="*/ 10 w 131"/>
                <a:gd name="T31" fmla="*/ 102 h 129"/>
                <a:gd name="T32" fmla="*/ 5 w 131"/>
                <a:gd name="T33" fmla="*/ 89 h 129"/>
                <a:gd name="T34" fmla="*/ 2 w 131"/>
                <a:gd name="T35" fmla="*/ 78 h 129"/>
                <a:gd name="T36" fmla="*/ 0 w 131"/>
                <a:gd name="T37" fmla="*/ 65 h 129"/>
                <a:gd name="T38" fmla="*/ 0 w 131"/>
                <a:gd name="T39" fmla="*/ 65 h 129"/>
                <a:gd name="T40" fmla="*/ 2 w 131"/>
                <a:gd name="T41" fmla="*/ 51 h 129"/>
                <a:gd name="T42" fmla="*/ 5 w 131"/>
                <a:gd name="T43" fmla="*/ 38 h 129"/>
                <a:gd name="T44" fmla="*/ 10 w 131"/>
                <a:gd name="T45" fmla="*/ 27 h 129"/>
                <a:gd name="T46" fmla="*/ 18 w 131"/>
                <a:gd name="T47" fmla="*/ 19 h 129"/>
                <a:gd name="T48" fmla="*/ 29 w 131"/>
                <a:gd name="T49" fmla="*/ 11 h 129"/>
                <a:gd name="T50" fmla="*/ 40 w 131"/>
                <a:gd name="T51" fmla="*/ 3 h 129"/>
                <a:gd name="T52" fmla="*/ 53 w 131"/>
                <a:gd name="T53" fmla="*/ 0 h 129"/>
                <a:gd name="T54" fmla="*/ 67 w 131"/>
                <a:gd name="T55" fmla="*/ 0 h 129"/>
                <a:gd name="T56" fmla="*/ 67 w 131"/>
                <a:gd name="T57" fmla="*/ 0 h 129"/>
                <a:gd name="T58" fmla="*/ 77 w 131"/>
                <a:gd name="T59" fmla="*/ 0 h 129"/>
                <a:gd name="T60" fmla="*/ 91 w 131"/>
                <a:gd name="T61" fmla="*/ 3 h 129"/>
                <a:gd name="T62" fmla="*/ 102 w 131"/>
                <a:gd name="T63" fmla="*/ 11 h 129"/>
                <a:gd name="T64" fmla="*/ 112 w 131"/>
                <a:gd name="T65" fmla="*/ 19 h 129"/>
                <a:gd name="T66" fmla="*/ 120 w 131"/>
                <a:gd name="T67" fmla="*/ 27 h 129"/>
                <a:gd name="T68" fmla="*/ 126 w 131"/>
                <a:gd name="T69" fmla="*/ 38 h 129"/>
                <a:gd name="T70" fmla="*/ 128 w 131"/>
                <a:gd name="T71" fmla="*/ 51 h 129"/>
                <a:gd name="T72" fmla="*/ 131 w 131"/>
                <a:gd name="T73" fmla="*/ 65 h 129"/>
                <a:gd name="T74" fmla="*/ 131 w 131"/>
                <a:gd name="T75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29">
                  <a:moveTo>
                    <a:pt x="131" y="65"/>
                  </a:moveTo>
                  <a:lnTo>
                    <a:pt x="131" y="65"/>
                  </a:lnTo>
                  <a:lnTo>
                    <a:pt x="128" y="78"/>
                  </a:lnTo>
                  <a:lnTo>
                    <a:pt x="126" y="89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1" y="124"/>
                  </a:lnTo>
                  <a:lnTo>
                    <a:pt x="77" y="129"/>
                  </a:lnTo>
                  <a:lnTo>
                    <a:pt x="67" y="129"/>
                  </a:lnTo>
                  <a:lnTo>
                    <a:pt x="67" y="129"/>
                  </a:lnTo>
                  <a:lnTo>
                    <a:pt x="53" y="129"/>
                  </a:lnTo>
                  <a:lnTo>
                    <a:pt x="40" y="124"/>
                  </a:lnTo>
                  <a:lnTo>
                    <a:pt x="29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5" y="89"/>
                  </a:lnTo>
                  <a:lnTo>
                    <a:pt x="2" y="7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1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9"/>
                  </a:lnTo>
                  <a:lnTo>
                    <a:pt x="29" y="11"/>
                  </a:lnTo>
                  <a:lnTo>
                    <a:pt x="40" y="3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91" y="3"/>
                  </a:lnTo>
                  <a:lnTo>
                    <a:pt x="102" y="11"/>
                  </a:lnTo>
                  <a:lnTo>
                    <a:pt x="112" y="19"/>
                  </a:lnTo>
                  <a:lnTo>
                    <a:pt x="120" y="27"/>
                  </a:lnTo>
                  <a:lnTo>
                    <a:pt x="126" y="38"/>
                  </a:lnTo>
                  <a:lnTo>
                    <a:pt x="128" y="51"/>
                  </a:lnTo>
                  <a:lnTo>
                    <a:pt x="131" y="65"/>
                  </a:lnTo>
                  <a:lnTo>
                    <a:pt x="131" y="65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402"/>
            <p:cNvSpPr>
              <a:spLocks noEditPoints="1"/>
            </p:cNvSpPr>
            <p:nvPr/>
          </p:nvSpPr>
          <p:spPr bwMode="auto">
            <a:xfrm>
              <a:off x="7886546" y="4562485"/>
              <a:ext cx="242888" cy="238124"/>
            </a:xfrm>
            <a:custGeom>
              <a:avLst/>
              <a:gdLst>
                <a:gd name="T0" fmla="*/ 78 w 153"/>
                <a:gd name="T1" fmla="*/ 150 h 150"/>
                <a:gd name="T2" fmla="*/ 48 w 153"/>
                <a:gd name="T3" fmla="*/ 145 h 150"/>
                <a:gd name="T4" fmla="*/ 24 w 153"/>
                <a:gd name="T5" fmla="*/ 128 h 150"/>
                <a:gd name="T6" fmla="*/ 5 w 153"/>
                <a:gd name="T7" fmla="*/ 104 h 150"/>
                <a:gd name="T8" fmla="*/ 0 w 153"/>
                <a:gd name="T9" fmla="*/ 75 h 150"/>
                <a:gd name="T10" fmla="*/ 3 w 153"/>
                <a:gd name="T11" fmla="*/ 59 h 150"/>
                <a:gd name="T12" fmla="*/ 13 w 153"/>
                <a:gd name="T13" fmla="*/ 32 h 150"/>
                <a:gd name="T14" fmla="*/ 35 w 153"/>
                <a:gd name="T15" fmla="*/ 10 h 150"/>
                <a:gd name="T16" fmla="*/ 62 w 153"/>
                <a:gd name="T17" fmla="*/ 0 h 150"/>
                <a:gd name="T18" fmla="*/ 78 w 153"/>
                <a:gd name="T19" fmla="*/ 0 h 150"/>
                <a:gd name="T20" fmla="*/ 107 w 153"/>
                <a:gd name="T21" fmla="*/ 5 h 150"/>
                <a:gd name="T22" fmla="*/ 131 w 153"/>
                <a:gd name="T23" fmla="*/ 21 h 150"/>
                <a:gd name="T24" fmla="*/ 147 w 153"/>
                <a:gd name="T25" fmla="*/ 45 h 150"/>
                <a:gd name="T26" fmla="*/ 153 w 153"/>
                <a:gd name="T27" fmla="*/ 75 h 150"/>
                <a:gd name="T28" fmla="*/ 150 w 153"/>
                <a:gd name="T29" fmla="*/ 91 h 150"/>
                <a:gd name="T30" fmla="*/ 139 w 153"/>
                <a:gd name="T31" fmla="*/ 118 h 150"/>
                <a:gd name="T32" fmla="*/ 118 w 153"/>
                <a:gd name="T33" fmla="*/ 137 h 150"/>
                <a:gd name="T34" fmla="*/ 91 w 153"/>
                <a:gd name="T35" fmla="*/ 150 h 150"/>
                <a:gd name="T36" fmla="*/ 78 w 153"/>
                <a:gd name="T37" fmla="*/ 150 h 150"/>
                <a:gd name="T38" fmla="*/ 78 w 153"/>
                <a:gd name="T39" fmla="*/ 21 h 150"/>
                <a:gd name="T40" fmla="*/ 56 w 153"/>
                <a:gd name="T41" fmla="*/ 24 h 150"/>
                <a:gd name="T42" fmla="*/ 37 w 153"/>
                <a:gd name="T43" fmla="*/ 35 h 150"/>
                <a:gd name="T44" fmla="*/ 27 w 153"/>
                <a:gd name="T45" fmla="*/ 53 h 150"/>
                <a:gd name="T46" fmla="*/ 21 w 153"/>
                <a:gd name="T47" fmla="*/ 75 h 150"/>
                <a:gd name="T48" fmla="*/ 24 w 153"/>
                <a:gd name="T49" fmla="*/ 86 h 150"/>
                <a:gd name="T50" fmla="*/ 32 w 153"/>
                <a:gd name="T51" fmla="*/ 104 h 150"/>
                <a:gd name="T52" fmla="*/ 46 w 153"/>
                <a:gd name="T53" fmla="*/ 120 h 150"/>
                <a:gd name="T54" fmla="*/ 64 w 153"/>
                <a:gd name="T55" fmla="*/ 128 h 150"/>
                <a:gd name="T56" fmla="*/ 78 w 153"/>
                <a:gd name="T57" fmla="*/ 128 h 150"/>
                <a:gd name="T58" fmla="*/ 99 w 153"/>
                <a:gd name="T59" fmla="*/ 126 h 150"/>
                <a:gd name="T60" fmla="*/ 115 w 153"/>
                <a:gd name="T61" fmla="*/ 112 h 150"/>
                <a:gd name="T62" fmla="*/ 126 w 153"/>
                <a:gd name="T63" fmla="*/ 96 h 150"/>
                <a:gd name="T64" fmla="*/ 131 w 153"/>
                <a:gd name="T65" fmla="*/ 75 h 150"/>
                <a:gd name="T66" fmla="*/ 131 w 153"/>
                <a:gd name="T67" fmla="*/ 64 h 150"/>
                <a:gd name="T68" fmla="*/ 121 w 153"/>
                <a:gd name="T69" fmla="*/ 45 h 150"/>
                <a:gd name="T70" fmla="*/ 107 w 153"/>
                <a:gd name="T71" fmla="*/ 29 h 150"/>
                <a:gd name="T72" fmla="*/ 88 w 153"/>
                <a:gd name="T73" fmla="*/ 21 h 150"/>
                <a:gd name="T74" fmla="*/ 78 w 153"/>
                <a:gd name="T75" fmla="*/ 2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150">
                  <a:moveTo>
                    <a:pt x="78" y="150"/>
                  </a:moveTo>
                  <a:lnTo>
                    <a:pt x="78" y="150"/>
                  </a:lnTo>
                  <a:lnTo>
                    <a:pt x="62" y="150"/>
                  </a:lnTo>
                  <a:lnTo>
                    <a:pt x="48" y="145"/>
                  </a:lnTo>
                  <a:lnTo>
                    <a:pt x="35" y="137"/>
                  </a:lnTo>
                  <a:lnTo>
                    <a:pt x="24" y="128"/>
                  </a:lnTo>
                  <a:lnTo>
                    <a:pt x="13" y="118"/>
                  </a:lnTo>
                  <a:lnTo>
                    <a:pt x="5" y="104"/>
                  </a:lnTo>
                  <a:lnTo>
                    <a:pt x="3" y="9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" y="59"/>
                  </a:lnTo>
                  <a:lnTo>
                    <a:pt x="5" y="45"/>
                  </a:lnTo>
                  <a:lnTo>
                    <a:pt x="13" y="32"/>
                  </a:lnTo>
                  <a:lnTo>
                    <a:pt x="24" y="21"/>
                  </a:lnTo>
                  <a:lnTo>
                    <a:pt x="35" y="10"/>
                  </a:lnTo>
                  <a:lnTo>
                    <a:pt x="48" y="5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07" y="5"/>
                  </a:lnTo>
                  <a:lnTo>
                    <a:pt x="118" y="10"/>
                  </a:lnTo>
                  <a:lnTo>
                    <a:pt x="131" y="21"/>
                  </a:lnTo>
                  <a:lnTo>
                    <a:pt x="139" y="32"/>
                  </a:lnTo>
                  <a:lnTo>
                    <a:pt x="147" y="45"/>
                  </a:lnTo>
                  <a:lnTo>
                    <a:pt x="150" y="59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50" y="91"/>
                  </a:lnTo>
                  <a:lnTo>
                    <a:pt x="147" y="104"/>
                  </a:lnTo>
                  <a:lnTo>
                    <a:pt x="139" y="118"/>
                  </a:lnTo>
                  <a:lnTo>
                    <a:pt x="131" y="128"/>
                  </a:lnTo>
                  <a:lnTo>
                    <a:pt x="118" y="137"/>
                  </a:lnTo>
                  <a:lnTo>
                    <a:pt x="107" y="145"/>
                  </a:lnTo>
                  <a:lnTo>
                    <a:pt x="91" y="150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78" y="21"/>
                  </a:moveTo>
                  <a:lnTo>
                    <a:pt x="78" y="21"/>
                  </a:lnTo>
                  <a:lnTo>
                    <a:pt x="64" y="21"/>
                  </a:lnTo>
                  <a:lnTo>
                    <a:pt x="56" y="24"/>
                  </a:lnTo>
                  <a:lnTo>
                    <a:pt x="46" y="29"/>
                  </a:lnTo>
                  <a:lnTo>
                    <a:pt x="37" y="35"/>
                  </a:lnTo>
                  <a:lnTo>
                    <a:pt x="32" y="45"/>
                  </a:lnTo>
                  <a:lnTo>
                    <a:pt x="27" y="53"/>
                  </a:lnTo>
                  <a:lnTo>
                    <a:pt x="24" y="64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24" y="86"/>
                  </a:lnTo>
                  <a:lnTo>
                    <a:pt x="27" y="96"/>
                  </a:lnTo>
                  <a:lnTo>
                    <a:pt x="32" y="104"/>
                  </a:lnTo>
                  <a:lnTo>
                    <a:pt x="37" y="112"/>
                  </a:lnTo>
                  <a:lnTo>
                    <a:pt x="46" y="120"/>
                  </a:lnTo>
                  <a:lnTo>
                    <a:pt x="56" y="126"/>
                  </a:lnTo>
                  <a:lnTo>
                    <a:pt x="64" y="128"/>
                  </a:lnTo>
                  <a:lnTo>
                    <a:pt x="78" y="128"/>
                  </a:lnTo>
                  <a:lnTo>
                    <a:pt x="78" y="128"/>
                  </a:lnTo>
                  <a:lnTo>
                    <a:pt x="88" y="128"/>
                  </a:lnTo>
                  <a:lnTo>
                    <a:pt x="99" y="126"/>
                  </a:lnTo>
                  <a:lnTo>
                    <a:pt x="107" y="120"/>
                  </a:lnTo>
                  <a:lnTo>
                    <a:pt x="115" y="112"/>
                  </a:lnTo>
                  <a:lnTo>
                    <a:pt x="121" y="104"/>
                  </a:lnTo>
                  <a:lnTo>
                    <a:pt x="126" y="96"/>
                  </a:lnTo>
                  <a:lnTo>
                    <a:pt x="131" y="86"/>
                  </a:lnTo>
                  <a:lnTo>
                    <a:pt x="131" y="75"/>
                  </a:lnTo>
                  <a:lnTo>
                    <a:pt x="131" y="75"/>
                  </a:lnTo>
                  <a:lnTo>
                    <a:pt x="131" y="64"/>
                  </a:lnTo>
                  <a:lnTo>
                    <a:pt x="126" y="53"/>
                  </a:lnTo>
                  <a:lnTo>
                    <a:pt x="121" y="45"/>
                  </a:lnTo>
                  <a:lnTo>
                    <a:pt x="115" y="35"/>
                  </a:lnTo>
                  <a:lnTo>
                    <a:pt x="107" y="29"/>
                  </a:lnTo>
                  <a:lnTo>
                    <a:pt x="99" y="24"/>
                  </a:lnTo>
                  <a:lnTo>
                    <a:pt x="88" y="21"/>
                  </a:lnTo>
                  <a:lnTo>
                    <a:pt x="78" y="21"/>
                  </a:lnTo>
                  <a:lnTo>
                    <a:pt x="7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42" name="Freeform 403"/>
            <p:cNvSpPr/>
            <p:nvPr/>
          </p:nvSpPr>
          <p:spPr bwMode="auto">
            <a:xfrm>
              <a:off x="7486495" y="5243522"/>
              <a:ext cx="220663" cy="217487"/>
            </a:xfrm>
            <a:custGeom>
              <a:avLst/>
              <a:gdLst>
                <a:gd name="T0" fmla="*/ 139 w 139"/>
                <a:gd name="T1" fmla="*/ 67 h 137"/>
                <a:gd name="T2" fmla="*/ 139 w 139"/>
                <a:gd name="T3" fmla="*/ 67 h 137"/>
                <a:gd name="T4" fmla="*/ 137 w 139"/>
                <a:gd name="T5" fmla="*/ 83 h 137"/>
                <a:gd name="T6" fmla="*/ 134 w 139"/>
                <a:gd name="T7" fmla="*/ 94 h 137"/>
                <a:gd name="T8" fmla="*/ 126 w 139"/>
                <a:gd name="T9" fmla="*/ 107 h 137"/>
                <a:gd name="T10" fmla="*/ 118 w 139"/>
                <a:gd name="T11" fmla="*/ 118 h 137"/>
                <a:gd name="T12" fmla="*/ 107 w 139"/>
                <a:gd name="T13" fmla="*/ 126 h 137"/>
                <a:gd name="T14" fmla="*/ 96 w 139"/>
                <a:gd name="T15" fmla="*/ 131 h 137"/>
                <a:gd name="T16" fmla="*/ 83 w 139"/>
                <a:gd name="T17" fmla="*/ 137 h 137"/>
                <a:gd name="T18" fmla="*/ 70 w 139"/>
                <a:gd name="T19" fmla="*/ 137 h 137"/>
                <a:gd name="T20" fmla="*/ 70 w 139"/>
                <a:gd name="T21" fmla="*/ 137 h 137"/>
                <a:gd name="T22" fmla="*/ 56 w 139"/>
                <a:gd name="T23" fmla="*/ 137 h 137"/>
                <a:gd name="T24" fmla="*/ 43 w 139"/>
                <a:gd name="T25" fmla="*/ 131 h 137"/>
                <a:gd name="T26" fmla="*/ 29 w 139"/>
                <a:gd name="T27" fmla="*/ 126 h 137"/>
                <a:gd name="T28" fmla="*/ 21 w 139"/>
                <a:gd name="T29" fmla="*/ 118 h 137"/>
                <a:gd name="T30" fmla="*/ 13 w 139"/>
                <a:gd name="T31" fmla="*/ 107 h 137"/>
                <a:gd name="T32" fmla="*/ 5 w 139"/>
                <a:gd name="T33" fmla="*/ 94 h 137"/>
                <a:gd name="T34" fmla="*/ 3 w 139"/>
                <a:gd name="T35" fmla="*/ 83 h 137"/>
                <a:gd name="T36" fmla="*/ 0 w 139"/>
                <a:gd name="T37" fmla="*/ 67 h 137"/>
                <a:gd name="T38" fmla="*/ 0 w 139"/>
                <a:gd name="T39" fmla="*/ 67 h 137"/>
                <a:gd name="T40" fmla="*/ 3 w 139"/>
                <a:gd name="T41" fmla="*/ 53 h 137"/>
                <a:gd name="T42" fmla="*/ 5 w 139"/>
                <a:gd name="T43" fmla="*/ 40 h 137"/>
                <a:gd name="T44" fmla="*/ 13 w 139"/>
                <a:gd name="T45" fmla="*/ 29 h 137"/>
                <a:gd name="T46" fmla="*/ 21 w 139"/>
                <a:gd name="T47" fmla="*/ 19 h 137"/>
                <a:gd name="T48" fmla="*/ 29 w 139"/>
                <a:gd name="T49" fmla="*/ 11 h 137"/>
                <a:gd name="T50" fmla="*/ 43 w 139"/>
                <a:gd name="T51" fmla="*/ 5 h 137"/>
                <a:gd name="T52" fmla="*/ 56 w 139"/>
                <a:gd name="T53" fmla="*/ 0 h 137"/>
                <a:gd name="T54" fmla="*/ 70 w 139"/>
                <a:gd name="T55" fmla="*/ 0 h 137"/>
                <a:gd name="T56" fmla="*/ 70 w 139"/>
                <a:gd name="T57" fmla="*/ 0 h 137"/>
                <a:gd name="T58" fmla="*/ 83 w 139"/>
                <a:gd name="T59" fmla="*/ 0 h 137"/>
                <a:gd name="T60" fmla="*/ 96 w 139"/>
                <a:gd name="T61" fmla="*/ 5 h 137"/>
                <a:gd name="T62" fmla="*/ 107 w 139"/>
                <a:gd name="T63" fmla="*/ 11 h 137"/>
                <a:gd name="T64" fmla="*/ 118 w 139"/>
                <a:gd name="T65" fmla="*/ 19 h 137"/>
                <a:gd name="T66" fmla="*/ 126 w 139"/>
                <a:gd name="T67" fmla="*/ 29 h 137"/>
                <a:gd name="T68" fmla="*/ 134 w 139"/>
                <a:gd name="T69" fmla="*/ 40 h 137"/>
                <a:gd name="T70" fmla="*/ 137 w 139"/>
                <a:gd name="T71" fmla="*/ 53 h 137"/>
                <a:gd name="T72" fmla="*/ 139 w 139"/>
                <a:gd name="T73" fmla="*/ 67 h 137"/>
                <a:gd name="T74" fmla="*/ 139 w 139"/>
                <a:gd name="T75" fmla="*/ 6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137">
                  <a:moveTo>
                    <a:pt x="139" y="67"/>
                  </a:moveTo>
                  <a:lnTo>
                    <a:pt x="139" y="67"/>
                  </a:lnTo>
                  <a:lnTo>
                    <a:pt x="137" y="83"/>
                  </a:lnTo>
                  <a:lnTo>
                    <a:pt x="134" y="94"/>
                  </a:lnTo>
                  <a:lnTo>
                    <a:pt x="126" y="107"/>
                  </a:lnTo>
                  <a:lnTo>
                    <a:pt x="118" y="118"/>
                  </a:lnTo>
                  <a:lnTo>
                    <a:pt x="107" y="126"/>
                  </a:lnTo>
                  <a:lnTo>
                    <a:pt x="96" y="131"/>
                  </a:lnTo>
                  <a:lnTo>
                    <a:pt x="83" y="137"/>
                  </a:lnTo>
                  <a:lnTo>
                    <a:pt x="70" y="137"/>
                  </a:lnTo>
                  <a:lnTo>
                    <a:pt x="70" y="137"/>
                  </a:lnTo>
                  <a:lnTo>
                    <a:pt x="56" y="137"/>
                  </a:lnTo>
                  <a:lnTo>
                    <a:pt x="43" y="131"/>
                  </a:lnTo>
                  <a:lnTo>
                    <a:pt x="29" y="126"/>
                  </a:lnTo>
                  <a:lnTo>
                    <a:pt x="21" y="118"/>
                  </a:lnTo>
                  <a:lnTo>
                    <a:pt x="13" y="107"/>
                  </a:lnTo>
                  <a:lnTo>
                    <a:pt x="5" y="94"/>
                  </a:lnTo>
                  <a:lnTo>
                    <a:pt x="3" y="8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53"/>
                  </a:lnTo>
                  <a:lnTo>
                    <a:pt x="5" y="40"/>
                  </a:lnTo>
                  <a:lnTo>
                    <a:pt x="13" y="29"/>
                  </a:lnTo>
                  <a:lnTo>
                    <a:pt x="21" y="19"/>
                  </a:lnTo>
                  <a:lnTo>
                    <a:pt x="29" y="11"/>
                  </a:lnTo>
                  <a:lnTo>
                    <a:pt x="43" y="5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96" y="5"/>
                  </a:lnTo>
                  <a:lnTo>
                    <a:pt x="107" y="11"/>
                  </a:lnTo>
                  <a:lnTo>
                    <a:pt x="118" y="19"/>
                  </a:lnTo>
                  <a:lnTo>
                    <a:pt x="126" y="29"/>
                  </a:lnTo>
                  <a:lnTo>
                    <a:pt x="134" y="40"/>
                  </a:lnTo>
                  <a:lnTo>
                    <a:pt x="137" y="53"/>
                  </a:lnTo>
                  <a:lnTo>
                    <a:pt x="139" y="67"/>
                  </a:lnTo>
                  <a:lnTo>
                    <a:pt x="139" y="67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404"/>
            <p:cNvSpPr>
              <a:spLocks noEditPoints="1"/>
            </p:cNvSpPr>
            <p:nvPr/>
          </p:nvSpPr>
          <p:spPr bwMode="auto">
            <a:xfrm>
              <a:off x="7469034" y="5226061"/>
              <a:ext cx="255588" cy="250825"/>
            </a:xfrm>
            <a:custGeom>
              <a:avLst/>
              <a:gdLst>
                <a:gd name="T0" fmla="*/ 81 w 161"/>
                <a:gd name="T1" fmla="*/ 158 h 158"/>
                <a:gd name="T2" fmla="*/ 48 w 161"/>
                <a:gd name="T3" fmla="*/ 153 h 158"/>
                <a:gd name="T4" fmla="*/ 24 w 161"/>
                <a:gd name="T5" fmla="*/ 134 h 158"/>
                <a:gd name="T6" fmla="*/ 6 w 161"/>
                <a:gd name="T7" fmla="*/ 110 h 158"/>
                <a:gd name="T8" fmla="*/ 0 w 161"/>
                <a:gd name="T9" fmla="*/ 78 h 158"/>
                <a:gd name="T10" fmla="*/ 3 w 161"/>
                <a:gd name="T11" fmla="*/ 62 h 158"/>
                <a:gd name="T12" fmla="*/ 14 w 161"/>
                <a:gd name="T13" fmla="*/ 35 h 158"/>
                <a:gd name="T14" fmla="*/ 35 w 161"/>
                <a:gd name="T15" fmla="*/ 14 h 158"/>
                <a:gd name="T16" fmla="*/ 65 w 161"/>
                <a:gd name="T17" fmla="*/ 0 h 158"/>
                <a:gd name="T18" fmla="*/ 81 w 161"/>
                <a:gd name="T19" fmla="*/ 0 h 158"/>
                <a:gd name="T20" fmla="*/ 110 w 161"/>
                <a:gd name="T21" fmla="*/ 5 h 158"/>
                <a:gd name="T22" fmla="*/ 137 w 161"/>
                <a:gd name="T23" fmla="*/ 22 h 158"/>
                <a:gd name="T24" fmla="*/ 153 w 161"/>
                <a:gd name="T25" fmla="*/ 48 h 158"/>
                <a:gd name="T26" fmla="*/ 161 w 161"/>
                <a:gd name="T27" fmla="*/ 78 h 158"/>
                <a:gd name="T28" fmla="*/ 158 w 161"/>
                <a:gd name="T29" fmla="*/ 94 h 158"/>
                <a:gd name="T30" fmla="*/ 148 w 161"/>
                <a:gd name="T31" fmla="*/ 123 h 158"/>
                <a:gd name="T32" fmla="*/ 126 w 161"/>
                <a:gd name="T33" fmla="*/ 145 h 158"/>
                <a:gd name="T34" fmla="*/ 97 w 161"/>
                <a:gd name="T35" fmla="*/ 158 h 158"/>
                <a:gd name="T36" fmla="*/ 81 w 161"/>
                <a:gd name="T37" fmla="*/ 158 h 158"/>
                <a:gd name="T38" fmla="*/ 81 w 161"/>
                <a:gd name="T39" fmla="*/ 22 h 158"/>
                <a:gd name="T40" fmla="*/ 56 w 161"/>
                <a:gd name="T41" fmla="*/ 24 h 158"/>
                <a:gd name="T42" fmla="*/ 40 w 161"/>
                <a:gd name="T43" fmla="*/ 38 h 158"/>
                <a:gd name="T44" fmla="*/ 27 w 161"/>
                <a:gd name="T45" fmla="*/ 56 h 158"/>
                <a:gd name="T46" fmla="*/ 22 w 161"/>
                <a:gd name="T47" fmla="*/ 78 h 158"/>
                <a:gd name="T48" fmla="*/ 24 w 161"/>
                <a:gd name="T49" fmla="*/ 91 h 158"/>
                <a:gd name="T50" fmla="*/ 32 w 161"/>
                <a:gd name="T51" fmla="*/ 113 h 158"/>
                <a:gd name="T52" fmla="*/ 48 w 161"/>
                <a:gd name="T53" fmla="*/ 126 h 158"/>
                <a:gd name="T54" fmla="*/ 70 w 161"/>
                <a:gd name="T55" fmla="*/ 137 h 158"/>
                <a:gd name="T56" fmla="*/ 81 w 161"/>
                <a:gd name="T57" fmla="*/ 137 h 158"/>
                <a:gd name="T58" fmla="*/ 102 w 161"/>
                <a:gd name="T59" fmla="*/ 132 h 158"/>
                <a:gd name="T60" fmla="*/ 121 w 161"/>
                <a:gd name="T61" fmla="*/ 121 h 158"/>
                <a:gd name="T62" fmla="*/ 134 w 161"/>
                <a:gd name="T63" fmla="*/ 102 h 158"/>
                <a:gd name="T64" fmla="*/ 140 w 161"/>
                <a:gd name="T65" fmla="*/ 78 h 158"/>
                <a:gd name="T66" fmla="*/ 137 w 161"/>
                <a:gd name="T67" fmla="*/ 67 h 158"/>
                <a:gd name="T68" fmla="*/ 129 w 161"/>
                <a:gd name="T69" fmla="*/ 46 h 158"/>
                <a:gd name="T70" fmla="*/ 113 w 161"/>
                <a:gd name="T71" fmla="*/ 30 h 158"/>
                <a:gd name="T72" fmla="*/ 91 w 161"/>
                <a:gd name="T73" fmla="*/ 22 h 158"/>
                <a:gd name="T74" fmla="*/ 81 w 161"/>
                <a:gd name="T75" fmla="*/ 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158">
                  <a:moveTo>
                    <a:pt x="81" y="158"/>
                  </a:moveTo>
                  <a:lnTo>
                    <a:pt x="81" y="158"/>
                  </a:lnTo>
                  <a:lnTo>
                    <a:pt x="65" y="158"/>
                  </a:lnTo>
                  <a:lnTo>
                    <a:pt x="48" y="153"/>
                  </a:lnTo>
                  <a:lnTo>
                    <a:pt x="35" y="145"/>
                  </a:lnTo>
                  <a:lnTo>
                    <a:pt x="24" y="134"/>
                  </a:lnTo>
                  <a:lnTo>
                    <a:pt x="14" y="123"/>
                  </a:lnTo>
                  <a:lnTo>
                    <a:pt x="6" y="110"/>
                  </a:lnTo>
                  <a:lnTo>
                    <a:pt x="3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6" y="48"/>
                  </a:lnTo>
                  <a:lnTo>
                    <a:pt x="14" y="35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8" y="5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0" y="5"/>
                  </a:lnTo>
                  <a:lnTo>
                    <a:pt x="126" y="14"/>
                  </a:lnTo>
                  <a:lnTo>
                    <a:pt x="137" y="22"/>
                  </a:lnTo>
                  <a:lnTo>
                    <a:pt x="148" y="35"/>
                  </a:lnTo>
                  <a:lnTo>
                    <a:pt x="153" y="48"/>
                  </a:lnTo>
                  <a:lnTo>
                    <a:pt x="158" y="62"/>
                  </a:lnTo>
                  <a:lnTo>
                    <a:pt x="161" y="78"/>
                  </a:lnTo>
                  <a:lnTo>
                    <a:pt x="161" y="78"/>
                  </a:lnTo>
                  <a:lnTo>
                    <a:pt x="158" y="94"/>
                  </a:lnTo>
                  <a:lnTo>
                    <a:pt x="153" y="110"/>
                  </a:lnTo>
                  <a:lnTo>
                    <a:pt x="148" y="123"/>
                  </a:lnTo>
                  <a:lnTo>
                    <a:pt x="137" y="134"/>
                  </a:lnTo>
                  <a:lnTo>
                    <a:pt x="126" y="145"/>
                  </a:lnTo>
                  <a:lnTo>
                    <a:pt x="110" y="153"/>
                  </a:lnTo>
                  <a:lnTo>
                    <a:pt x="97" y="158"/>
                  </a:lnTo>
                  <a:lnTo>
                    <a:pt x="81" y="158"/>
                  </a:lnTo>
                  <a:lnTo>
                    <a:pt x="81" y="158"/>
                  </a:lnTo>
                  <a:close/>
                  <a:moveTo>
                    <a:pt x="81" y="22"/>
                  </a:moveTo>
                  <a:lnTo>
                    <a:pt x="81" y="22"/>
                  </a:lnTo>
                  <a:lnTo>
                    <a:pt x="70" y="22"/>
                  </a:lnTo>
                  <a:lnTo>
                    <a:pt x="56" y="24"/>
                  </a:lnTo>
                  <a:lnTo>
                    <a:pt x="48" y="30"/>
                  </a:lnTo>
                  <a:lnTo>
                    <a:pt x="40" y="38"/>
                  </a:lnTo>
                  <a:lnTo>
                    <a:pt x="32" y="46"/>
                  </a:lnTo>
                  <a:lnTo>
                    <a:pt x="27" y="56"/>
                  </a:lnTo>
                  <a:lnTo>
                    <a:pt x="24" y="67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4" y="91"/>
                  </a:lnTo>
                  <a:lnTo>
                    <a:pt x="27" y="102"/>
                  </a:lnTo>
                  <a:lnTo>
                    <a:pt x="32" y="113"/>
                  </a:lnTo>
                  <a:lnTo>
                    <a:pt x="40" y="121"/>
                  </a:lnTo>
                  <a:lnTo>
                    <a:pt x="48" y="126"/>
                  </a:lnTo>
                  <a:lnTo>
                    <a:pt x="56" y="132"/>
                  </a:lnTo>
                  <a:lnTo>
                    <a:pt x="70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91" y="137"/>
                  </a:lnTo>
                  <a:lnTo>
                    <a:pt x="102" y="132"/>
                  </a:lnTo>
                  <a:lnTo>
                    <a:pt x="113" y="126"/>
                  </a:lnTo>
                  <a:lnTo>
                    <a:pt x="121" y="121"/>
                  </a:lnTo>
                  <a:lnTo>
                    <a:pt x="129" y="113"/>
                  </a:lnTo>
                  <a:lnTo>
                    <a:pt x="134" y="102"/>
                  </a:lnTo>
                  <a:lnTo>
                    <a:pt x="137" y="91"/>
                  </a:lnTo>
                  <a:lnTo>
                    <a:pt x="140" y="78"/>
                  </a:lnTo>
                  <a:lnTo>
                    <a:pt x="140" y="78"/>
                  </a:lnTo>
                  <a:lnTo>
                    <a:pt x="137" y="67"/>
                  </a:lnTo>
                  <a:lnTo>
                    <a:pt x="134" y="56"/>
                  </a:lnTo>
                  <a:lnTo>
                    <a:pt x="129" y="46"/>
                  </a:lnTo>
                  <a:lnTo>
                    <a:pt x="121" y="38"/>
                  </a:lnTo>
                  <a:lnTo>
                    <a:pt x="113" y="30"/>
                  </a:lnTo>
                  <a:lnTo>
                    <a:pt x="102" y="24"/>
                  </a:lnTo>
                  <a:lnTo>
                    <a:pt x="91" y="22"/>
                  </a:lnTo>
                  <a:lnTo>
                    <a:pt x="81" y="22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44" name="Freeform 405"/>
            <p:cNvSpPr/>
            <p:nvPr/>
          </p:nvSpPr>
          <p:spPr bwMode="auto">
            <a:xfrm>
              <a:off x="6719734" y="5795973"/>
              <a:ext cx="212725" cy="209549"/>
            </a:xfrm>
            <a:custGeom>
              <a:avLst/>
              <a:gdLst>
                <a:gd name="T0" fmla="*/ 134 w 134"/>
                <a:gd name="T1" fmla="*/ 68 h 132"/>
                <a:gd name="T2" fmla="*/ 134 w 134"/>
                <a:gd name="T3" fmla="*/ 68 h 132"/>
                <a:gd name="T4" fmla="*/ 132 w 134"/>
                <a:gd name="T5" fmla="*/ 81 h 132"/>
                <a:gd name="T6" fmla="*/ 129 w 134"/>
                <a:gd name="T7" fmla="*/ 92 h 132"/>
                <a:gd name="T8" fmla="*/ 121 w 134"/>
                <a:gd name="T9" fmla="*/ 102 h 132"/>
                <a:gd name="T10" fmla="*/ 113 w 134"/>
                <a:gd name="T11" fmla="*/ 113 h 132"/>
                <a:gd name="T12" fmla="*/ 105 w 134"/>
                <a:gd name="T13" fmla="*/ 121 h 132"/>
                <a:gd name="T14" fmla="*/ 91 w 134"/>
                <a:gd name="T15" fmla="*/ 129 h 132"/>
                <a:gd name="T16" fmla="*/ 81 w 134"/>
                <a:gd name="T17" fmla="*/ 132 h 132"/>
                <a:gd name="T18" fmla="*/ 67 w 134"/>
                <a:gd name="T19" fmla="*/ 132 h 132"/>
                <a:gd name="T20" fmla="*/ 67 w 134"/>
                <a:gd name="T21" fmla="*/ 132 h 132"/>
                <a:gd name="T22" fmla="*/ 54 w 134"/>
                <a:gd name="T23" fmla="*/ 132 h 132"/>
                <a:gd name="T24" fmla="*/ 40 w 134"/>
                <a:gd name="T25" fmla="*/ 129 h 132"/>
                <a:gd name="T26" fmla="*/ 30 w 134"/>
                <a:gd name="T27" fmla="*/ 121 h 132"/>
                <a:gd name="T28" fmla="*/ 19 w 134"/>
                <a:gd name="T29" fmla="*/ 113 h 132"/>
                <a:gd name="T30" fmla="*/ 11 w 134"/>
                <a:gd name="T31" fmla="*/ 102 h 132"/>
                <a:gd name="T32" fmla="*/ 6 w 134"/>
                <a:gd name="T33" fmla="*/ 92 h 132"/>
                <a:gd name="T34" fmla="*/ 0 w 134"/>
                <a:gd name="T35" fmla="*/ 81 h 132"/>
                <a:gd name="T36" fmla="*/ 0 w 134"/>
                <a:gd name="T37" fmla="*/ 68 h 132"/>
                <a:gd name="T38" fmla="*/ 0 w 134"/>
                <a:gd name="T39" fmla="*/ 68 h 132"/>
                <a:gd name="T40" fmla="*/ 0 w 134"/>
                <a:gd name="T41" fmla="*/ 54 h 132"/>
                <a:gd name="T42" fmla="*/ 6 w 134"/>
                <a:gd name="T43" fmla="*/ 41 h 132"/>
                <a:gd name="T44" fmla="*/ 11 w 134"/>
                <a:gd name="T45" fmla="*/ 30 h 132"/>
                <a:gd name="T46" fmla="*/ 19 w 134"/>
                <a:gd name="T47" fmla="*/ 19 h 132"/>
                <a:gd name="T48" fmla="*/ 30 w 134"/>
                <a:gd name="T49" fmla="*/ 11 h 132"/>
                <a:gd name="T50" fmla="*/ 40 w 134"/>
                <a:gd name="T51" fmla="*/ 6 h 132"/>
                <a:gd name="T52" fmla="*/ 54 w 134"/>
                <a:gd name="T53" fmla="*/ 0 h 132"/>
                <a:gd name="T54" fmla="*/ 67 w 134"/>
                <a:gd name="T55" fmla="*/ 0 h 132"/>
                <a:gd name="T56" fmla="*/ 67 w 134"/>
                <a:gd name="T57" fmla="*/ 0 h 132"/>
                <a:gd name="T58" fmla="*/ 81 w 134"/>
                <a:gd name="T59" fmla="*/ 0 h 132"/>
                <a:gd name="T60" fmla="*/ 91 w 134"/>
                <a:gd name="T61" fmla="*/ 6 h 132"/>
                <a:gd name="T62" fmla="*/ 105 w 134"/>
                <a:gd name="T63" fmla="*/ 11 h 132"/>
                <a:gd name="T64" fmla="*/ 113 w 134"/>
                <a:gd name="T65" fmla="*/ 19 h 132"/>
                <a:gd name="T66" fmla="*/ 121 w 134"/>
                <a:gd name="T67" fmla="*/ 30 h 132"/>
                <a:gd name="T68" fmla="*/ 129 w 134"/>
                <a:gd name="T69" fmla="*/ 41 h 132"/>
                <a:gd name="T70" fmla="*/ 132 w 134"/>
                <a:gd name="T71" fmla="*/ 54 h 132"/>
                <a:gd name="T72" fmla="*/ 134 w 134"/>
                <a:gd name="T73" fmla="*/ 68 h 132"/>
                <a:gd name="T74" fmla="*/ 134 w 134"/>
                <a:gd name="T75" fmla="*/ 6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132">
                  <a:moveTo>
                    <a:pt x="134" y="68"/>
                  </a:moveTo>
                  <a:lnTo>
                    <a:pt x="134" y="68"/>
                  </a:lnTo>
                  <a:lnTo>
                    <a:pt x="132" y="81"/>
                  </a:lnTo>
                  <a:lnTo>
                    <a:pt x="129" y="92"/>
                  </a:lnTo>
                  <a:lnTo>
                    <a:pt x="121" y="102"/>
                  </a:lnTo>
                  <a:lnTo>
                    <a:pt x="113" y="113"/>
                  </a:lnTo>
                  <a:lnTo>
                    <a:pt x="105" y="121"/>
                  </a:lnTo>
                  <a:lnTo>
                    <a:pt x="91" y="129"/>
                  </a:lnTo>
                  <a:lnTo>
                    <a:pt x="81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54" y="132"/>
                  </a:lnTo>
                  <a:lnTo>
                    <a:pt x="40" y="129"/>
                  </a:lnTo>
                  <a:lnTo>
                    <a:pt x="30" y="121"/>
                  </a:lnTo>
                  <a:lnTo>
                    <a:pt x="19" y="113"/>
                  </a:lnTo>
                  <a:lnTo>
                    <a:pt x="11" y="102"/>
                  </a:lnTo>
                  <a:lnTo>
                    <a:pt x="6" y="92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6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11"/>
                  </a:lnTo>
                  <a:lnTo>
                    <a:pt x="40" y="6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91" y="6"/>
                  </a:lnTo>
                  <a:lnTo>
                    <a:pt x="105" y="11"/>
                  </a:lnTo>
                  <a:lnTo>
                    <a:pt x="113" y="19"/>
                  </a:lnTo>
                  <a:lnTo>
                    <a:pt x="121" y="30"/>
                  </a:lnTo>
                  <a:lnTo>
                    <a:pt x="129" y="41"/>
                  </a:lnTo>
                  <a:lnTo>
                    <a:pt x="132" y="54"/>
                  </a:lnTo>
                  <a:lnTo>
                    <a:pt x="134" y="68"/>
                  </a:lnTo>
                  <a:lnTo>
                    <a:pt x="134" y="68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406"/>
            <p:cNvSpPr>
              <a:spLocks noEditPoints="1"/>
            </p:cNvSpPr>
            <p:nvPr/>
          </p:nvSpPr>
          <p:spPr bwMode="auto">
            <a:xfrm>
              <a:off x="6702271" y="5780096"/>
              <a:ext cx="247650" cy="242888"/>
            </a:xfrm>
            <a:custGeom>
              <a:avLst/>
              <a:gdLst>
                <a:gd name="T0" fmla="*/ 78 w 156"/>
                <a:gd name="T1" fmla="*/ 153 h 153"/>
                <a:gd name="T2" fmla="*/ 49 w 156"/>
                <a:gd name="T3" fmla="*/ 147 h 153"/>
                <a:gd name="T4" fmla="*/ 22 w 156"/>
                <a:gd name="T5" fmla="*/ 131 h 153"/>
                <a:gd name="T6" fmla="*/ 6 w 156"/>
                <a:gd name="T7" fmla="*/ 107 h 153"/>
                <a:gd name="T8" fmla="*/ 0 w 156"/>
                <a:gd name="T9" fmla="*/ 78 h 153"/>
                <a:gd name="T10" fmla="*/ 0 w 156"/>
                <a:gd name="T11" fmla="*/ 61 h 153"/>
                <a:gd name="T12" fmla="*/ 14 w 156"/>
                <a:gd name="T13" fmla="*/ 32 h 153"/>
                <a:gd name="T14" fmla="*/ 35 w 156"/>
                <a:gd name="T15" fmla="*/ 13 h 153"/>
                <a:gd name="T16" fmla="*/ 62 w 156"/>
                <a:gd name="T17" fmla="*/ 0 h 153"/>
                <a:gd name="T18" fmla="*/ 78 w 156"/>
                <a:gd name="T19" fmla="*/ 0 h 153"/>
                <a:gd name="T20" fmla="*/ 108 w 156"/>
                <a:gd name="T21" fmla="*/ 5 h 153"/>
                <a:gd name="T22" fmla="*/ 132 w 156"/>
                <a:gd name="T23" fmla="*/ 21 h 153"/>
                <a:gd name="T24" fmla="*/ 148 w 156"/>
                <a:gd name="T25" fmla="*/ 45 h 153"/>
                <a:gd name="T26" fmla="*/ 156 w 156"/>
                <a:gd name="T27" fmla="*/ 78 h 153"/>
                <a:gd name="T28" fmla="*/ 153 w 156"/>
                <a:gd name="T29" fmla="*/ 91 h 153"/>
                <a:gd name="T30" fmla="*/ 143 w 156"/>
                <a:gd name="T31" fmla="*/ 120 h 153"/>
                <a:gd name="T32" fmla="*/ 121 w 156"/>
                <a:gd name="T33" fmla="*/ 142 h 153"/>
                <a:gd name="T34" fmla="*/ 94 w 156"/>
                <a:gd name="T35" fmla="*/ 153 h 153"/>
                <a:gd name="T36" fmla="*/ 78 w 156"/>
                <a:gd name="T37" fmla="*/ 153 h 153"/>
                <a:gd name="T38" fmla="*/ 78 w 156"/>
                <a:gd name="T39" fmla="*/ 21 h 153"/>
                <a:gd name="T40" fmla="*/ 57 w 156"/>
                <a:gd name="T41" fmla="*/ 24 h 153"/>
                <a:gd name="T42" fmla="*/ 38 w 156"/>
                <a:gd name="T43" fmla="*/ 37 h 153"/>
                <a:gd name="T44" fmla="*/ 25 w 156"/>
                <a:gd name="T45" fmla="*/ 53 h 153"/>
                <a:gd name="T46" fmla="*/ 22 w 156"/>
                <a:gd name="T47" fmla="*/ 78 h 153"/>
                <a:gd name="T48" fmla="*/ 22 w 156"/>
                <a:gd name="T49" fmla="*/ 88 h 153"/>
                <a:gd name="T50" fmla="*/ 30 w 156"/>
                <a:gd name="T51" fmla="*/ 107 h 153"/>
                <a:gd name="T52" fmla="*/ 46 w 156"/>
                <a:gd name="T53" fmla="*/ 123 h 153"/>
                <a:gd name="T54" fmla="*/ 68 w 156"/>
                <a:gd name="T55" fmla="*/ 131 h 153"/>
                <a:gd name="T56" fmla="*/ 78 w 156"/>
                <a:gd name="T57" fmla="*/ 131 h 153"/>
                <a:gd name="T58" fmla="*/ 100 w 156"/>
                <a:gd name="T59" fmla="*/ 128 h 153"/>
                <a:gd name="T60" fmla="*/ 118 w 156"/>
                <a:gd name="T61" fmla="*/ 115 h 153"/>
                <a:gd name="T62" fmla="*/ 129 w 156"/>
                <a:gd name="T63" fmla="*/ 99 h 153"/>
                <a:gd name="T64" fmla="*/ 135 w 156"/>
                <a:gd name="T65" fmla="*/ 78 h 153"/>
                <a:gd name="T66" fmla="*/ 132 w 156"/>
                <a:gd name="T67" fmla="*/ 64 h 153"/>
                <a:gd name="T68" fmla="*/ 124 w 156"/>
                <a:gd name="T69" fmla="*/ 45 h 153"/>
                <a:gd name="T70" fmla="*/ 108 w 156"/>
                <a:gd name="T71" fmla="*/ 29 h 153"/>
                <a:gd name="T72" fmla="*/ 89 w 156"/>
                <a:gd name="T73" fmla="*/ 21 h 153"/>
                <a:gd name="T74" fmla="*/ 78 w 156"/>
                <a:gd name="T75" fmla="*/ 2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3">
                  <a:moveTo>
                    <a:pt x="78" y="153"/>
                  </a:moveTo>
                  <a:lnTo>
                    <a:pt x="78" y="153"/>
                  </a:lnTo>
                  <a:lnTo>
                    <a:pt x="62" y="153"/>
                  </a:lnTo>
                  <a:lnTo>
                    <a:pt x="49" y="147"/>
                  </a:lnTo>
                  <a:lnTo>
                    <a:pt x="35" y="142"/>
                  </a:lnTo>
                  <a:lnTo>
                    <a:pt x="22" y="131"/>
                  </a:lnTo>
                  <a:lnTo>
                    <a:pt x="14" y="120"/>
                  </a:lnTo>
                  <a:lnTo>
                    <a:pt x="6" y="107"/>
                  </a:lnTo>
                  <a:lnTo>
                    <a:pt x="0" y="9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61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5" y="13"/>
                  </a:lnTo>
                  <a:lnTo>
                    <a:pt x="49" y="5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108" y="5"/>
                  </a:lnTo>
                  <a:lnTo>
                    <a:pt x="121" y="13"/>
                  </a:lnTo>
                  <a:lnTo>
                    <a:pt x="132" y="21"/>
                  </a:lnTo>
                  <a:lnTo>
                    <a:pt x="143" y="32"/>
                  </a:lnTo>
                  <a:lnTo>
                    <a:pt x="148" y="45"/>
                  </a:lnTo>
                  <a:lnTo>
                    <a:pt x="153" y="61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3" y="91"/>
                  </a:lnTo>
                  <a:lnTo>
                    <a:pt x="148" y="107"/>
                  </a:lnTo>
                  <a:lnTo>
                    <a:pt x="143" y="120"/>
                  </a:lnTo>
                  <a:lnTo>
                    <a:pt x="132" y="131"/>
                  </a:lnTo>
                  <a:lnTo>
                    <a:pt x="121" y="142"/>
                  </a:lnTo>
                  <a:lnTo>
                    <a:pt x="108" y="147"/>
                  </a:lnTo>
                  <a:lnTo>
                    <a:pt x="94" y="153"/>
                  </a:lnTo>
                  <a:lnTo>
                    <a:pt x="78" y="153"/>
                  </a:lnTo>
                  <a:lnTo>
                    <a:pt x="78" y="153"/>
                  </a:lnTo>
                  <a:close/>
                  <a:moveTo>
                    <a:pt x="78" y="21"/>
                  </a:moveTo>
                  <a:lnTo>
                    <a:pt x="78" y="21"/>
                  </a:lnTo>
                  <a:lnTo>
                    <a:pt x="68" y="21"/>
                  </a:lnTo>
                  <a:lnTo>
                    <a:pt x="57" y="24"/>
                  </a:lnTo>
                  <a:lnTo>
                    <a:pt x="46" y="29"/>
                  </a:lnTo>
                  <a:lnTo>
                    <a:pt x="38" y="37"/>
                  </a:lnTo>
                  <a:lnTo>
                    <a:pt x="30" y="45"/>
                  </a:lnTo>
                  <a:lnTo>
                    <a:pt x="25" y="53"/>
                  </a:lnTo>
                  <a:lnTo>
                    <a:pt x="22" y="64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88"/>
                  </a:lnTo>
                  <a:lnTo>
                    <a:pt x="25" y="99"/>
                  </a:lnTo>
                  <a:lnTo>
                    <a:pt x="30" y="107"/>
                  </a:lnTo>
                  <a:lnTo>
                    <a:pt x="38" y="115"/>
                  </a:lnTo>
                  <a:lnTo>
                    <a:pt x="46" y="123"/>
                  </a:lnTo>
                  <a:lnTo>
                    <a:pt x="57" y="128"/>
                  </a:lnTo>
                  <a:lnTo>
                    <a:pt x="68" y="131"/>
                  </a:lnTo>
                  <a:lnTo>
                    <a:pt x="78" y="131"/>
                  </a:lnTo>
                  <a:lnTo>
                    <a:pt x="78" y="131"/>
                  </a:lnTo>
                  <a:lnTo>
                    <a:pt x="89" y="131"/>
                  </a:lnTo>
                  <a:lnTo>
                    <a:pt x="100" y="128"/>
                  </a:lnTo>
                  <a:lnTo>
                    <a:pt x="108" y="123"/>
                  </a:lnTo>
                  <a:lnTo>
                    <a:pt x="118" y="115"/>
                  </a:lnTo>
                  <a:lnTo>
                    <a:pt x="124" y="107"/>
                  </a:lnTo>
                  <a:lnTo>
                    <a:pt x="129" y="99"/>
                  </a:lnTo>
                  <a:lnTo>
                    <a:pt x="132" y="88"/>
                  </a:lnTo>
                  <a:lnTo>
                    <a:pt x="135" y="78"/>
                  </a:lnTo>
                  <a:lnTo>
                    <a:pt x="135" y="78"/>
                  </a:lnTo>
                  <a:lnTo>
                    <a:pt x="132" y="64"/>
                  </a:lnTo>
                  <a:lnTo>
                    <a:pt x="129" y="53"/>
                  </a:lnTo>
                  <a:lnTo>
                    <a:pt x="124" y="45"/>
                  </a:lnTo>
                  <a:lnTo>
                    <a:pt x="118" y="37"/>
                  </a:lnTo>
                  <a:lnTo>
                    <a:pt x="108" y="29"/>
                  </a:lnTo>
                  <a:lnTo>
                    <a:pt x="100" y="24"/>
                  </a:lnTo>
                  <a:lnTo>
                    <a:pt x="89" y="21"/>
                  </a:lnTo>
                  <a:lnTo>
                    <a:pt x="78" y="21"/>
                  </a:lnTo>
                  <a:lnTo>
                    <a:pt x="7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46" name="Freeform 407"/>
            <p:cNvSpPr/>
            <p:nvPr/>
          </p:nvSpPr>
          <p:spPr bwMode="auto">
            <a:xfrm>
              <a:off x="5592609" y="5957898"/>
              <a:ext cx="344488" cy="341312"/>
            </a:xfrm>
            <a:custGeom>
              <a:avLst/>
              <a:gdLst>
                <a:gd name="T0" fmla="*/ 217 w 217"/>
                <a:gd name="T1" fmla="*/ 108 h 215"/>
                <a:gd name="T2" fmla="*/ 217 w 217"/>
                <a:gd name="T3" fmla="*/ 108 h 215"/>
                <a:gd name="T4" fmla="*/ 214 w 217"/>
                <a:gd name="T5" fmla="*/ 129 h 215"/>
                <a:gd name="T6" fmla="*/ 209 w 217"/>
                <a:gd name="T7" fmla="*/ 151 h 215"/>
                <a:gd name="T8" fmla="*/ 198 w 217"/>
                <a:gd name="T9" fmla="*/ 169 h 215"/>
                <a:gd name="T10" fmla="*/ 185 w 217"/>
                <a:gd name="T11" fmla="*/ 185 h 215"/>
                <a:gd name="T12" fmla="*/ 169 w 217"/>
                <a:gd name="T13" fmla="*/ 199 h 215"/>
                <a:gd name="T14" fmla="*/ 150 w 217"/>
                <a:gd name="T15" fmla="*/ 207 h 215"/>
                <a:gd name="T16" fmla="*/ 131 w 217"/>
                <a:gd name="T17" fmla="*/ 215 h 215"/>
                <a:gd name="T18" fmla="*/ 110 w 217"/>
                <a:gd name="T19" fmla="*/ 215 h 215"/>
                <a:gd name="T20" fmla="*/ 110 w 217"/>
                <a:gd name="T21" fmla="*/ 215 h 215"/>
                <a:gd name="T22" fmla="*/ 88 w 217"/>
                <a:gd name="T23" fmla="*/ 215 h 215"/>
                <a:gd name="T24" fmla="*/ 67 w 217"/>
                <a:gd name="T25" fmla="*/ 207 h 215"/>
                <a:gd name="T26" fmla="*/ 48 w 217"/>
                <a:gd name="T27" fmla="*/ 199 h 215"/>
                <a:gd name="T28" fmla="*/ 32 w 217"/>
                <a:gd name="T29" fmla="*/ 185 h 215"/>
                <a:gd name="T30" fmla="*/ 18 w 217"/>
                <a:gd name="T31" fmla="*/ 169 h 215"/>
                <a:gd name="T32" fmla="*/ 10 w 217"/>
                <a:gd name="T33" fmla="*/ 151 h 215"/>
                <a:gd name="T34" fmla="*/ 2 w 217"/>
                <a:gd name="T35" fmla="*/ 129 h 215"/>
                <a:gd name="T36" fmla="*/ 0 w 217"/>
                <a:gd name="T37" fmla="*/ 108 h 215"/>
                <a:gd name="T38" fmla="*/ 0 w 217"/>
                <a:gd name="T39" fmla="*/ 108 h 215"/>
                <a:gd name="T40" fmla="*/ 2 w 217"/>
                <a:gd name="T41" fmla="*/ 86 h 215"/>
                <a:gd name="T42" fmla="*/ 10 w 217"/>
                <a:gd name="T43" fmla="*/ 65 h 215"/>
                <a:gd name="T44" fmla="*/ 18 w 217"/>
                <a:gd name="T45" fmla="*/ 49 h 215"/>
                <a:gd name="T46" fmla="*/ 32 w 217"/>
                <a:gd name="T47" fmla="*/ 33 h 215"/>
                <a:gd name="T48" fmla="*/ 48 w 217"/>
                <a:gd name="T49" fmla="*/ 19 h 215"/>
                <a:gd name="T50" fmla="*/ 67 w 217"/>
                <a:gd name="T51" fmla="*/ 8 h 215"/>
                <a:gd name="T52" fmla="*/ 88 w 217"/>
                <a:gd name="T53" fmla="*/ 3 h 215"/>
                <a:gd name="T54" fmla="*/ 110 w 217"/>
                <a:gd name="T55" fmla="*/ 0 h 215"/>
                <a:gd name="T56" fmla="*/ 110 w 217"/>
                <a:gd name="T57" fmla="*/ 0 h 215"/>
                <a:gd name="T58" fmla="*/ 131 w 217"/>
                <a:gd name="T59" fmla="*/ 3 h 215"/>
                <a:gd name="T60" fmla="*/ 150 w 217"/>
                <a:gd name="T61" fmla="*/ 8 h 215"/>
                <a:gd name="T62" fmla="*/ 169 w 217"/>
                <a:gd name="T63" fmla="*/ 19 h 215"/>
                <a:gd name="T64" fmla="*/ 185 w 217"/>
                <a:gd name="T65" fmla="*/ 33 h 215"/>
                <a:gd name="T66" fmla="*/ 198 w 217"/>
                <a:gd name="T67" fmla="*/ 49 h 215"/>
                <a:gd name="T68" fmla="*/ 209 w 217"/>
                <a:gd name="T69" fmla="*/ 65 h 215"/>
                <a:gd name="T70" fmla="*/ 214 w 217"/>
                <a:gd name="T71" fmla="*/ 86 h 215"/>
                <a:gd name="T72" fmla="*/ 217 w 217"/>
                <a:gd name="T73" fmla="*/ 108 h 215"/>
                <a:gd name="T74" fmla="*/ 217 w 217"/>
                <a:gd name="T75" fmla="*/ 1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7" h="215">
                  <a:moveTo>
                    <a:pt x="217" y="108"/>
                  </a:moveTo>
                  <a:lnTo>
                    <a:pt x="217" y="108"/>
                  </a:lnTo>
                  <a:lnTo>
                    <a:pt x="214" y="129"/>
                  </a:lnTo>
                  <a:lnTo>
                    <a:pt x="209" y="151"/>
                  </a:lnTo>
                  <a:lnTo>
                    <a:pt x="198" y="169"/>
                  </a:lnTo>
                  <a:lnTo>
                    <a:pt x="185" y="185"/>
                  </a:lnTo>
                  <a:lnTo>
                    <a:pt x="169" y="199"/>
                  </a:lnTo>
                  <a:lnTo>
                    <a:pt x="150" y="207"/>
                  </a:lnTo>
                  <a:lnTo>
                    <a:pt x="131" y="215"/>
                  </a:lnTo>
                  <a:lnTo>
                    <a:pt x="110" y="215"/>
                  </a:lnTo>
                  <a:lnTo>
                    <a:pt x="110" y="215"/>
                  </a:lnTo>
                  <a:lnTo>
                    <a:pt x="88" y="215"/>
                  </a:lnTo>
                  <a:lnTo>
                    <a:pt x="67" y="207"/>
                  </a:lnTo>
                  <a:lnTo>
                    <a:pt x="48" y="199"/>
                  </a:lnTo>
                  <a:lnTo>
                    <a:pt x="32" y="185"/>
                  </a:lnTo>
                  <a:lnTo>
                    <a:pt x="18" y="169"/>
                  </a:lnTo>
                  <a:lnTo>
                    <a:pt x="10" y="151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10" y="65"/>
                  </a:lnTo>
                  <a:lnTo>
                    <a:pt x="18" y="49"/>
                  </a:lnTo>
                  <a:lnTo>
                    <a:pt x="32" y="33"/>
                  </a:lnTo>
                  <a:lnTo>
                    <a:pt x="48" y="19"/>
                  </a:lnTo>
                  <a:lnTo>
                    <a:pt x="67" y="8"/>
                  </a:lnTo>
                  <a:lnTo>
                    <a:pt x="88" y="3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1" y="3"/>
                  </a:lnTo>
                  <a:lnTo>
                    <a:pt x="150" y="8"/>
                  </a:lnTo>
                  <a:lnTo>
                    <a:pt x="169" y="19"/>
                  </a:lnTo>
                  <a:lnTo>
                    <a:pt x="185" y="33"/>
                  </a:lnTo>
                  <a:lnTo>
                    <a:pt x="198" y="49"/>
                  </a:lnTo>
                  <a:lnTo>
                    <a:pt x="209" y="65"/>
                  </a:lnTo>
                  <a:lnTo>
                    <a:pt x="214" y="86"/>
                  </a:lnTo>
                  <a:lnTo>
                    <a:pt x="217" y="108"/>
                  </a:lnTo>
                  <a:lnTo>
                    <a:pt x="217" y="108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408"/>
            <p:cNvSpPr>
              <a:spLocks noEditPoints="1"/>
            </p:cNvSpPr>
            <p:nvPr/>
          </p:nvSpPr>
          <p:spPr bwMode="auto">
            <a:xfrm>
              <a:off x="5575146" y="5942022"/>
              <a:ext cx="377825" cy="374650"/>
            </a:xfrm>
            <a:custGeom>
              <a:avLst/>
              <a:gdLst>
                <a:gd name="T0" fmla="*/ 121 w 238"/>
                <a:gd name="T1" fmla="*/ 236 h 236"/>
                <a:gd name="T2" fmla="*/ 75 w 238"/>
                <a:gd name="T3" fmla="*/ 228 h 236"/>
                <a:gd name="T4" fmla="*/ 35 w 238"/>
                <a:gd name="T5" fmla="*/ 201 h 236"/>
                <a:gd name="T6" fmla="*/ 11 w 238"/>
                <a:gd name="T7" fmla="*/ 163 h 236"/>
                <a:gd name="T8" fmla="*/ 0 w 238"/>
                <a:gd name="T9" fmla="*/ 118 h 236"/>
                <a:gd name="T10" fmla="*/ 3 w 238"/>
                <a:gd name="T11" fmla="*/ 94 h 236"/>
                <a:gd name="T12" fmla="*/ 21 w 238"/>
                <a:gd name="T13" fmla="*/ 51 h 236"/>
                <a:gd name="T14" fmla="*/ 53 w 238"/>
                <a:gd name="T15" fmla="*/ 18 h 236"/>
                <a:gd name="T16" fmla="*/ 96 w 238"/>
                <a:gd name="T17" fmla="*/ 2 h 236"/>
                <a:gd name="T18" fmla="*/ 121 w 238"/>
                <a:gd name="T19" fmla="*/ 0 h 236"/>
                <a:gd name="T20" fmla="*/ 166 w 238"/>
                <a:gd name="T21" fmla="*/ 8 h 236"/>
                <a:gd name="T22" fmla="*/ 204 w 238"/>
                <a:gd name="T23" fmla="*/ 35 h 236"/>
                <a:gd name="T24" fmla="*/ 230 w 238"/>
                <a:gd name="T25" fmla="*/ 72 h 236"/>
                <a:gd name="T26" fmla="*/ 238 w 238"/>
                <a:gd name="T27" fmla="*/ 118 h 236"/>
                <a:gd name="T28" fmla="*/ 236 w 238"/>
                <a:gd name="T29" fmla="*/ 142 h 236"/>
                <a:gd name="T30" fmla="*/ 220 w 238"/>
                <a:gd name="T31" fmla="*/ 185 h 236"/>
                <a:gd name="T32" fmla="*/ 188 w 238"/>
                <a:gd name="T33" fmla="*/ 217 h 236"/>
                <a:gd name="T34" fmla="*/ 145 w 238"/>
                <a:gd name="T35" fmla="*/ 236 h 236"/>
                <a:gd name="T36" fmla="*/ 121 w 238"/>
                <a:gd name="T37" fmla="*/ 236 h 236"/>
                <a:gd name="T38" fmla="*/ 121 w 238"/>
                <a:gd name="T39" fmla="*/ 21 h 236"/>
                <a:gd name="T40" fmla="*/ 83 w 238"/>
                <a:gd name="T41" fmla="*/ 29 h 236"/>
                <a:gd name="T42" fmla="*/ 51 w 238"/>
                <a:gd name="T43" fmla="*/ 48 h 236"/>
                <a:gd name="T44" fmla="*/ 29 w 238"/>
                <a:gd name="T45" fmla="*/ 80 h 236"/>
                <a:gd name="T46" fmla="*/ 21 w 238"/>
                <a:gd name="T47" fmla="*/ 118 h 236"/>
                <a:gd name="T48" fmla="*/ 24 w 238"/>
                <a:gd name="T49" fmla="*/ 136 h 236"/>
                <a:gd name="T50" fmla="*/ 40 w 238"/>
                <a:gd name="T51" fmla="*/ 171 h 236"/>
                <a:gd name="T52" fmla="*/ 64 w 238"/>
                <a:gd name="T53" fmla="*/ 198 h 236"/>
                <a:gd name="T54" fmla="*/ 99 w 238"/>
                <a:gd name="T55" fmla="*/ 214 h 236"/>
                <a:gd name="T56" fmla="*/ 121 w 238"/>
                <a:gd name="T57" fmla="*/ 214 h 236"/>
                <a:gd name="T58" fmla="*/ 158 w 238"/>
                <a:gd name="T59" fmla="*/ 209 h 236"/>
                <a:gd name="T60" fmla="*/ 188 w 238"/>
                <a:gd name="T61" fmla="*/ 187 h 236"/>
                <a:gd name="T62" fmla="*/ 209 w 238"/>
                <a:gd name="T63" fmla="*/ 155 h 236"/>
                <a:gd name="T64" fmla="*/ 217 w 238"/>
                <a:gd name="T65" fmla="*/ 118 h 236"/>
                <a:gd name="T66" fmla="*/ 214 w 238"/>
                <a:gd name="T67" fmla="*/ 99 h 236"/>
                <a:gd name="T68" fmla="*/ 201 w 238"/>
                <a:gd name="T69" fmla="*/ 64 h 236"/>
                <a:gd name="T70" fmla="*/ 174 w 238"/>
                <a:gd name="T71" fmla="*/ 37 h 236"/>
                <a:gd name="T72" fmla="*/ 139 w 238"/>
                <a:gd name="T73" fmla="*/ 21 h 236"/>
                <a:gd name="T74" fmla="*/ 121 w 238"/>
                <a:gd name="T75" fmla="*/ 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8" h="236">
                  <a:moveTo>
                    <a:pt x="121" y="236"/>
                  </a:moveTo>
                  <a:lnTo>
                    <a:pt x="121" y="236"/>
                  </a:lnTo>
                  <a:lnTo>
                    <a:pt x="96" y="236"/>
                  </a:lnTo>
                  <a:lnTo>
                    <a:pt x="75" y="228"/>
                  </a:lnTo>
                  <a:lnTo>
                    <a:pt x="53" y="217"/>
                  </a:lnTo>
                  <a:lnTo>
                    <a:pt x="35" y="201"/>
                  </a:lnTo>
                  <a:lnTo>
                    <a:pt x="21" y="185"/>
                  </a:lnTo>
                  <a:lnTo>
                    <a:pt x="11" y="163"/>
                  </a:lnTo>
                  <a:lnTo>
                    <a:pt x="3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3" y="94"/>
                  </a:lnTo>
                  <a:lnTo>
                    <a:pt x="11" y="72"/>
                  </a:lnTo>
                  <a:lnTo>
                    <a:pt x="21" y="51"/>
                  </a:lnTo>
                  <a:lnTo>
                    <a:pt x="35" y="35"/>
                  </a:lnTo>
                  <a:lnTo>
                    <a:pt x="53" y="18"/>
                  </a:lnTo>
                  <a:lnTo>
                    <a:pt x="75" y="8"/>
                  </a:lnTo>
                  <a:lnTo>
                    <a:pt x="96" y="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45" y="2"/>
                  </a:lnTo>
                  <a:lnTo>
                    <a:pt x="166" y="8"/>
                  </a:lnTo>
                  <a:lnTo>
                    <a:pt x="188" y="18"/>
                  </a:lnTo>
                  <a:lnTo>
                    <a:pt x="204" y="35"/>
                  </a:lnTo>
                  <a:lnTo>
                    <a:pt x="220" y="51"/>
                  </a:lnTo>
                  <a:lnTo>
                    <a:pt x="230" y="72"/>
                  </a:lnTo>
                  <a:lnTo>
                    <a:pt x="236" y="94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6" y="142"/>
                  </a:lnTo>
                  <a:lnTo>
                    <a:pt x="230" y="163"/>
                  </a:lnTo>
                  <a:lnTo>
                    <a:pt x="220" y="185"/>
                  </a:lnTo>
                  <a:lnTo>
                    <a:pt x="204" y="201"/>
                  </a:lnTo>
                  <a:lnTo>
                    <a:pt x="188" y="217"/>
                  </a:lnTo>
                  <a:lnTo>
                    <a:pt x="166" y="228"/>
                  </a:lnTo>
                  <a:lnTo>
                    <a:pt x="145" y="236"/>
                  </a:lnTo>
                  <a:lnTo>
                    <a:pt x="121" y="236"/>
                  </a:lnTo>
                  <a:lnTo>
                    <a:pt x="121" y="236"/>
                  </a:lnTo>
                  <a:close/>
                  <a:moveTo>
                    <a:pt x="121" y="21"/>
                  </a:moveTo>
                  <a:lnTo>
                    <a:pt x="121" y="21"/>
                  </a:lnTo>
                  <a:lnTo>
                    <a:pt x="99" y="21"/>
                  </a:lnTo>
                  <a:lnTo>
                    <a:pt x="83" y="29"/>
                  </a:lnTo>
                  <a:lnTo>
                    <a:pt x="64" y="37"/>
                  </a:lnTo>
                  <a:lnTo>
                    <a:pt x="51" y="48"/>
                  </a:lnTo>
                  <a:lnTo>
                    <a:pt x="40" y="64"/>
                  </a:lnTo>
                  <a:lnTo>
                    <a:pt x="29" y="80"/>
                  </a:lnTo>
                  <a:lnTo>
                    <a:pt x="24" y="99"/>
                  </a:lnTo>
                  <a:lnTo>
                    <a:pt x="21" y="118"/>
                  </a:lnTo>
                  <a:lnTo>
                    <a:pt x="21" y="118"/>
                  </a:lnTo>
                  <a:lnTo>
                    <a:pt x="24" y="136"/>
                  </a:lnTo>
                  <a:lnTo>
                    <a:pt x="29" y="155"/>
                  </a:lnTo>
                  <a:lnTo>
                    <a:pt x="40" y="171"/>
                  </a:lnTo>
                  <a:lnTo>
                    <a:pt x="51" y="187"/>
                  </a:lnTo>
                  <a:lnTo>
                    <a:pt x="64" y="198"/>
                  </a:lnTo>
                  <a:lnTo>
                    <a:pt x="83" y="209"/>
                  </a:lnTo>
                  <a:lnTo>
                    <a:pt x="99" y="214"/>
                  </a:lnTo>
                  <a:lnTo>
                    <a:pt x="121" y="214"/>
                  </a:lnTo>
                  <a:lnTo>
                    <a:pt x="121" y="214"/>
                  </a:lnTo>
                  <a:lnTo>
                    <a:pt x="139" y="214"/>
                  </a:lnTo>
                  <a:lnTo>
                    <a:pt x="158" y="209"/>
                  </a:lnTo>
                  <a:lnTo>
                    <a:pt x="174" y="198"/>
                  </a:lnTo>
                  <a:lnTo>
                    <a:pt x="188" y="187"/>
                  </a:lnTo>
                  <a:lnTo>
                    <a:pt x="201" y="171"/>
                  </a:lnTo>
                  <a:lnTo>
                    <a:pt x="209" y="155"/>
                  </a:lnTo>
                  <a:lnTo>
                    <a:pt x="214" y="136"/>
                  </a:lnTo>
                  <a:lnTo>
                    <a:pt x="217" y="118"/>
                  </a:lnTo>
                  <a:lnTo>
                    <a:pt x="217" y="118"/>
                  </a:lnTo>
                  <a:lnTo>
                    <a:pt x="214" y="99"/>
                  </a:lnTo>
                  <a:lnTo>
                    <a:pt x="209" y="80"/>
                  </a:lnTo>
                  <a:lnTo>
                    <a:pt x="201" y="64"/>
                  </a:lnTo>
                  <a:lnTo>
                    <a:pt x="188" y="48"/>
                  </a:lnTo>
                  <a:lnTo>
                    <a:pt x="174" y="37"/>
                  </a:lnTo>
                  <a:lnTo>
                    <a:pt x="158" y="29"/>
                  </a:lnTo>
                  <a:lnTo>
                    <a:pt x="139" y="21"/>
                  </a:lnTo>
                  <a:lnTo>
                    <a:pt x="121" y="21"/>
                  </a:lnTo>
                  <a:lnTo>
                    <a:pt x="12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48" name="Freeform 424"/>
            <p:cNvSpPr/>
            <p:nvPr/>
          </p:nvSpPr>
          <p:spPr bwMode="auto">
            <a:xfrm>
              <a:off x="6532408" y="760422"/>
              <a:ext cx="230188" cy="225425"/>
            </a:xfrm>
            <a:custGeom>
              <a:avLst/>
              <a:gdLst>
                <a:gd name="T0" fmla="*/ 145 w 145"/>
                <a:gd name="T1" fmla="*/ 70 h 142"/>
                <a:gd name="T2" fmla="*/ 145 w 145"/>
                <a:gd name="T3" fmla="*/ 70 h 142"/>
                <a:gd name="T4" fmla="*/ 142 w 145"/>
                <a:gd name="T5" fmla="*/ 86 h 142"/>
                <a:gd name="T6" fmla="*/ 140 w 145"/>
                <a:gd name="T7" fmla="*/ 99 h 142"/>
                <a:gd name="T8" fmla="*/ 132 w 145"/>
                <a:gd name="T9" fmla="*/ 110 h 142"/>
                <a:gd name="T10" fmla="*/ 124 w 145"/>
                <a:gd name="T11" fmla="*/ 121 h 142"/>
                <a:gd name="T12" fmla="*/ 113 w 145"/>
                <a:gd name="T13" fmla="*/ 131 h 142"/>
                <a:gd name="T14" fmla="*/ 99 w 145"/>
                <a:gd name="T15" fmla="*/ 137 h 142"/>
                <a:gd name="T16" fmla="*/ 86 w 145"/>
                <a:gd name="T17" fmla="*/ 142 h 142"/>
                <a:gd name="T18" fmla="*/ 73 w 145"/>
                <a:gd name="T19" fmla="*/ 142 h 142"/>
                <a:gd name="T20" fmla="*/ 73 w 145"/>
                <a:gd name="T21" fmla="*/ 142 h 142"/>
                <a:gd name="T22" fmla="*/ 59 w 145"/>
                <a:gd name="T23" fmla="*/ 142 h 142"/>
                <a:gd name="T24" fmla="*/ 46 w 145"/>
                <a:gd name="T25" fmla="*/ 137 h 142"/>
                <a:gd name="T26" fmla="*/ 32 w 145"/>
                <a:gd name="T27" fmla="*/ 131 h 142"/>
                <a:gd name="T28" fmla="*/ 22 w 145"/>
                <a:gd name="T29" fmla="*/ 121 h 142"/>
                <a:gd name="T30" fmla="*/ 14 w 145"/>
                <a:gd name="T31" fmla="*/ 110 h 142"/>
                <a:gd name="T32" fmla="*/ 6 w 145"/>
                <a:gd name="T33" fmla="*/ 99 h 142"/>
                <a:gd name="T34" fmla="*/ 3 w 145"/>
                <a:gd name="T35" fmla="*/ 86 h 142"/>
                <a:gd name="T36" fmla="*/ 0 w 145"/>
                <a:gd name="T37" fmla="*/ 70 h 142"/>
                <a:gd name="T38" fmla="*/ 0 w 145"/>
                <a:gd name="T39" fmla="*/ 70 h 142"/>
                <a:gd name="T40" fmla="*/ 3 w 145"/>
                <a:gd name="T41" fmla="*/ 56 h 142"/>
                <a:gd name="T42" fmla="*/ 6 w 145"/>
                <a:gd name="T43" fmla="*/ 43 h 142"/>
                <a:gd name="T44" fmla="*/ 14 w 145"/>
                <a:gd name="T45" fmla="*/ 32 h 142"/>
                <a:gd name="T46" fmla="*/ 22 w 145"/>
                <a:gd name="T47" fmla="*/ 21 h 142"/>
                <a:gd name="T48" fmla="*/ 32 w 145"/>
                <a:gd name="T49" fmla="*/ 11 h 142"/>
                <a:gd name="T50" fmla="*/ 46 w 145"/>
                <a:gd name="T51" fmla="*/ 5 h 142"/>
                <a:gd name="T52" fmla="*/ 59 w 145"/>
                <a:gd name="T53" fmla="*/ 0 h 142"/>
                <a:gd name="T54" fmla="*/ 73 w 145"/>
                <a:gd name="T55" fmla="*/ 0 h 142"/>
                <a:gd name="T56" fmla="*/ 73 w 145"/>
                <a:gd name="T57" fmla="*/ 0 h 142"/>
                <a:gd name="T58" fmla="*/ 86 w 145"/>
                <a:gd name="T59" fmla="*/ 0 h 142"/>
                <a:gd name="T60" fmla="*/ 99 w 145"/>
                <a:gd name="T61" fmla="*/ 5 h 142"/>
                <a:gd name="T62" fmla="*/ 113 w 145"/>
                <a:gd name="T63" fmla="*/ 11 h 142"/>
                <a:gd name="T64" fmla="*/ 124 w 145"/>
                <a:gd name="T65" fmla="*/ 21 h 142"/>
                <a:gd name="T66" fmla="*/ 132 w 145"/>
                <a:gd name="T67" fmla="*/ 32 h 142"/>
                <a:gd name="T68" fmla="*/ 140 w 145"/>
                <a:gd name="T69" fmla="*/ 43 h 142"/>
                <a:gd name="T70" fmla="*/ 142 w 145"/>
                <a:gd name="T71" fmla="*/ 56 h 142"/>
                <a:gd name="T72" fmla="*/ 145 w 145"/>
                <a:gd name="T73" fmla="*/ 70 h 142"/>
                <a:gd name="T74" fmla="*/ 145 w 145"/>
                <a:gd name="T75" fmla="*/ 7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142">
                  <a:moveTo>
                    <a:pt x="145" y="70"/>
                  </a:moveTo>
                  <a:lnTo>
                    <a:pt x="145" y="70"/>
                  </a:lnTo>
                  <a:lnTo>
                    <a:pt x="142" y="86"/>
                  </a:lnTo>
                  <a:lnTo>
                    <a:pt x="140" y="99"/>
                  </a:lnTo>
                  <a:lnTo>
                    <a:pt x="132" y="110"/>
                  </a:lnTo>
                  <a:lnTo>
                    <a:pt x="124" y="121"/>
                  </a:lnTo>
                  <a:lnTo>
                    <a:pt x="113" y="131"/>
                  </a:lnTo>
                  <a:lnTo>
                    <a:pt x="99" y="137"/>
                  </a:lnTo>
                  <a:lnTo>
                    <a:pt x="86" y="142"/>
                  </a:lnTo>
                  <a:lnTo>
                    <a:pt x="73" y="142"/>
                  </a:lnTo>
                  <a:lnTo>
                    <a:pt x="73" y="142"/>
                  </a:lnTo>
                  <a:lnTo>
                    <a:pt x="59" y="142"/>
                  </a:lnTo>
                  <a:lnTo>
                    <a:pt x="46" y="137"/>
                  </a:lnTo>
                  <a:lnTo>
                    <a:pt x="32" y="131"/>
                  </a:lnTo>
                  <a:lnTo>
                    <a:pt x="22" y="121"/>
                  </a:lnTo>
                  <a:lnTo>
                    <a:pt x="14" y="110"/>
                  </a:lnTo>
                  <a:lnTo>
                    <a:pt x="6" y="99"/>
                  </a:lnTo>
                  <a:lnTo>
                    <a:pt x="3" y="8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3" y="56"/>
                  </a:lnTo>
                  <a:lnTo>
                    <a:pt x="6" y="43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2" y="11"/>
                  </a:lnTo>
                  <a:lnTo>
                    <a:pt x="46" y="5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6" y="0"/>
                  </a:lnTo>
                  <a:lnTo>
                    <a:pt x="99" y="5"/>
                  </a:lnTo>
                  <a:lnTo>
                    <a:pt x="113" y="11"/>
                  </a:lnTo>
                  <a:lnTo>
                    <a:pt x="124" y="21"/>
                  </a:lnTo>
                  <a:lnTo>
                    <a:pt x="132" y="32"/>
                  </a:lnTo>
                  <a:lnTo>
                    <a:pt x="140" y="43"/>
                  </a:lnTo>
                  <a:lnTo>
                    <a:pt x="142" y="56"/>
                  </a:lnTo>
                  <a:lnTo>
                    <a:pt x="145" y="70"/>
                  </a:lnTo>
                  <a:lnTo>
                    <a:pt x="145" y="70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425"/>
            <p:cNvSpPr>
              <a:spLocks noEditPoints="1"/>
            </p:cNvSpPr>
            <p:nvPr/>
          </p:nvSpPr>
          <p:spPr bwMode="auto">
            <a:xfrm>
              <a:off x="6524471" y="752484"/>
              <a:ext cx="246062" cy="241300"/>
            </a:xfrm>
            <a:custGeom>
              <a:avLst/>
              <a:gdLst>
                <a:gd name="T0" fmla="*/ 78 w 155"/>
                <a:gd name="T1" fmla="*/ 152 h 152"/>
                <a:gd name="T2" fmla="*/ 48 w 155"/>
                <a:gd name="T3" fmla="*/ 147 h 152"/>
                <a:gd name="T4" fmla="*/ 24 w 155"/>
                <a:gd name="T5" fmla="*/ 131 h 152"/>
                <a:gd name="T6" fmla="*/ 8 w 155"/>
                <a:gd name="T7" fmla="*/ 107 h 152"/>
                <a:gd name="T8" fmla="*/ 0 w 155"/>
                <a:gd name="T9" fmla="*/ 75 h 152"/>
                <a:gd name="T10" fmla="*/ 3 w 155"/>
                <a:gd name="T11" fmla="*/ 61 h 152"/>
                <a:gd name="T12" fmla="*/ 13 w 155"/>
                <a:gd name="T13" fmla="*/ 32 h 152"/>
                <a:gd name="T14" fmla="*/ 35 w 155"/>
                <a:gd name="T15" fmla="*/ 13 h 152"/>
                <a:gd name="T16" fmla="*/ 62 w 155"/>
                <a:gd name="T17" fmla="*/ 0 h 152"/>
                <a:gd name="T18" fmla="*/ 78 w 155"/>
                <a:gd name="T19" fmla="*/ 0 h 152"/>
                <a:gd name="T20" fmla="*/ 107 w 155"/>
                <a:gd name="T21" fmla="*/ 5 h 152"/>
                <a:gd name="T22" fmla="*/ 131 w 155"/>
                <a:gd name="T23" fmla="*/ 21 h 152"/>
                <a:gd name="T24" fmla="*/ 147 w 155"/>
                <a:gd name="T25" fmla="*/ 45 h 152"/>
                <a:gd name="T26" fmla="*/ 155 w 155"/>
                <a:gd name="T27" fmla="*/ 75 h 152"/>
                <a:gd name="T28" fmla="*/ 153 w 155"/>
                <a:gd name="T29" fmla="*/ 91 h 152"/>
                <a:gd name="T30" fmla="*/ 142 w 155"/>
                <a:gd name="T31" fmla="*/ 118 h 152"/>
                <a:gd name="T32" fmla="*/ 121 w 155"/>
                <a:gd name="T33" fmla="*/ 139 h 152"/>
                <a:gd name="T34" fmla="*/ 94 w 155"/>
                <a:gd name="T35" fmla="*/ 152 h 152"/>
                <a:gd name="T36" fmla="*/ 78 w 155"/>
                <a:gd name="T37" fmla="*/ 152 h 152"/>
                <a:gd name="T38" fmla="*/ 78 w 155"/>
                <a:gd name="T39" fmla="*/ 10 h 152"/>
                <a:gd name="T40" fmla="*/ 51 w 155"/>
                <a:gd name="T41" fmla="*/ 16 h 152"/>
                <a:gd name="T42" fmla="*/ 32 w 155"/>
                <a:gd name="T43" fmla="*/ 29 h 152"/>
                <a:gd name="T44" fmla="*/ 16 w 155"/>
                <a:gd name="T45" fmla="*/ 51 h 152"/>
                <a:gd name="T46" fmla="*/ 11 w 155"/>
                <a:gd name="T47" fmla="*/ 75 h 152"/>
                <a:gd name="T48" fmla="*/ 13 w 155"/>
                <a:gd name="T49" fmla="*/ 88 h 152"/>
                <a:gd name="T50" fmla="*/ 24 w 155"/>
                <a:gd name="T51" fmla="*/ 112 h 152"/>
                <a:gd name="T52" fmla="*/ 40 w 155"/>
                <a:gd name="T53" fmla="*/ 131 h 152"/>
                <a:gd name="T54" fmla="*/ 64 w 155"/>
                <a:gd name="T55" fmla="*/ 142 h 152"/>
                <a:gd name="T56" fmla="*/ 78 w 155"/>
                <a:gd name="T57" fmla="*/ 142 h 152"/>
                <a:gd name="T58" fmla="*/ 104 w 155"/>
                <a:gd name="T59" fmla="*/ 136 h 152"/>
                <a:gd name="T60" fmla="*/ 123 w 155"/>
                <a:gd name="T61" fmla="*/ 123 h 152"/>
                <a:gd name="T62" fmla="*/ 139 w 155"/>
                <a:gd name="T63" fmla="*/ 101 h 152"/>
                <a:gd name="T64" fmla="*/ 145 w 155"/>
                <a:gd name="T65" fmla="*/ 75 h 152"/>
                <a:gd name="T66" fmla="*/ 142 w 155"/>
                <a:gd name="T67" fmla="*/ 61 h 152"/>
                <a:gd name="T68" fmla="*/ 131 w 155"/>
                <a:gd name="T69" fmla="*/ 40 h 152"/>
                <a:gd name="T70" fmla="*/ 115 w 155"/>
                <a:gd name="T71" fmla="*/ 21 h 152"/>
                <a:gd name="T72" fmla="*/ 91 w 155"/>
                <a:gd name="T73" fmla="*/ 10 h 152"/>
                <a:gd name="T74" fmla="*/ 78 w 155"/>
                <a:gd name="T75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152">
                  <a:moveTo>
                    <a:pt x="78" y="152"/>
                  </a:moveTo>
                  <a:lnTo>
                    <a:pt x="78" y="152"/>
                  </a:lnTo>
                  <a:lnTo>
                    <a:pt x="62" y="152"/>
                  </a:lnTo>
                  <a:lnTo>
                    <a:pt x="48" y="147"/>
                  </a:lnTo>
                  <a:lnTo>
                    <a:pt x="35" y="139"/>
                  </a:lnTo>
                  <a:lnTo>
                    <a:pt x="24" y="131"/>
                  </a:lnTo>
                  <a:lnTo>
                    <a:pt x="13" y="118"/>
                  </a:lnTo>
                  <a:lnTo>
                    <a:pt x="8" y="107"/>
                  </a:lnTo>
                  <a:lnTo>
                    <a:pt x="3" y="9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8" y="45"/>
                  </a:lnTo>
                  <a:lnTo>
                    <a:pt x="13" y="32"/>
                  </a:lnTo>
                  <a:lnTo>
                    <a:pt x="24" y="21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21" y="13"/>
                  </a:lnTo>
                  <a:lnTo>
                    <a:pt x="131" y="21"/>
                  </a:lnTo>
                  <a:lnTo>
                    <a:pt x="142" y="32"/>
                  </a:lnTo>
                  <a:lnTo>
                    <a:pt x="147" y="45"/>
                  </a:lnTo>
                  <a:lnTo>
                    <a:pt x="153" y="61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3" y="91"/>
                  </a:lnTo>
                  <a:lnTo>
                    <a:pt x="147" y="107"/>
                  </a:lnTo>
                  <a:lnTo>
                    <a:pt x="142" y="118"/>
                  </a:lnTo>
                  <a:lnTo>
                    <a:pt x="131" y="131"/>
                  </a:lnTo>
                  <a:lnTo>
                    <a:pt x="121" y="139"/>
                  </a:lnTo>
                  <a:lnTo>
                    <a:pt x="107" y="147"/>
                  </a:lnTo>
                  <a:lnTo>
                    <a:pt x="94" y="152"/>
                  </a:lnTo>
                  <a:lnTo>
                    <a:pt x="78" y="152"/>
                  </a:lnTo>
                  <a:lnTo>
                    <a:pt x="78" y="152"/>
                  </a:lnTo>
                  <a:close/>
                  <a:moveTo>
                    <a:pt x="78" y="10"/>
                  </a:moveTo>
                  <a:lnTo>
                    <a:pt x="78" y="10"/>
                  </a:lnTo>
                  <a:lnTo>
                    <a:pt x="64" y="10"/>
                  </a:lnTo>
                  <a:lnTo>
                    <a:pt x="51" y="16"/>
                  </a:lnTo>
                  <a:lnTo>
                    <a:pt x="40" y="21"/>
                  </a:lnTo>
                  <a:lnTo>
                    <a:pt x="32" y="29"/>
                  </a:lnTo>
                  <a:lnTo>
                    <a:pt x="24" y="40"/>
                  </a:lnTo>
                  <a:lnTo>
                    <a:pt x="16" y="51"/>
                  </a:lnTo>
                  <a:lnTo>
                    <a:pt x="13" y="61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88"/>
                  </a:lnTo>
                  <a:lnTo>
                    <a:pt x="16" y="101"/>
                  </a:lnTo>
                  <a:lnTo>
                    <a:pt x="24" y="112"/>
                  </a:lnTo>
                  <a:lnTo>
                    <a:pt x="32" y="123"/>
                  </a:lnTo>
                  <a:lnTo>
                    <a:pt x="40" y="131"/>
                  </a:lnTo>
                  <a:lnTo>
                    <a:pt x="51" y="136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78" y="142"/>
                  </a:lnTo>
                  <a:lnTo>
                    <a:pt x="91" y="142"/>
                  </a:lnTo>
                  <a:lnTo>
                    <a:pt x="104" y="136"/>
                  </a:lnTo>
                  <a:lnTo>
                    <a:pt x="115" y="131"/>
                  </a:lnTo>
                  <a:lnTo>
                    <a:pt x="123" y="123"/>
                  </a:lnTo>
                  <a:lnTo>
                    <a:pt x="131" y="112"/>
                  </a:lnTo>
                  <a:lnTo>
                    <a:pt x="139" y="101"/>
                  </a:lnTo>
                  <a:lnTo>
                    <a:pt x="142" y="88"/>
                  </a:lnTo>
                  <a:lnTo>
                    <a:pt x="145" y="75"/>
                  </a:lnTo>
                  <a:lnTo>
                    <a:pt x="145" y="75"/>
                  </a:lnTo>
                  <a:lnTo>
                    <a:pt x="142" y="61"/>
                  </a:lnTo>
                  <a:lnTo>
                    <a:pt x="139" y="51"/>
                  </a:lnTo>
                  <a:lnTo>
                    <a:pt x="131" y="40"/>
                  </a:lnTo>
                  <a:lnTo>
                    <a:pt x="123" y="29"/>
                  </a:lnTo>
                  <a:lnTo>
                    <a:pt x="115" y="21"/>
                  </a:lnTo>
                  <a:lnTo>
                    <a:pt x="104" y="16"/>
                  </a:lnTo>
                  <a:lnTo>
                    <a:pt x="91" y="10"/>
                  </a:lnTo>
                  <a:lnTo>
                    <a:pt x="78" y="1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50" name="Freeform 426"/>
            <p:cNvSpPr/>
            <p:nvPr/>
          </p:nvSpPr>
          <p:spPr bwMode="auto">
            <a:xfrm>
              <a:off x="7251545" y="1062046"/>
              <a:ext cx="217487" cy="217487"/>
            </a:xfrm>
            <a:custGeom>
              <a:avLst/>
              <a:gdLst>
                <a:gd name="T0" fmla="*/ 137 w 137"/>
                <a:gd name="T1" fmla="*/ 70 h 137"/>
                <a:gd name="T2" fmla="*/ 137 w 137"/>
                <a:gd name="T3" fmla="*/ 70 h 137"/>
                <a:gd name="T4" fmla="*/ 134 w 137"/>
                <a:gd name="T5" fmla="*/ 83 h 137"/>
                <a:gd name="T6" fmla="*/ 132 w 137"/>
                <a:gd name="T7" fmla="*/ 94 h 137"/>
                <a:gd name="T8" fmla="*/ 124 w 137"/>
                <a:gd name="T9" fmla="*/ 108 h 137"/>
                <a:gd name="T10" fmla="*/ 116 w 137"/>
                <a:gd name="T11" fmla="*/ 116 h 137"/>
                <a:gd name="T12" fmla="*/ 105 w 137"/>
                <a:gd name="T13" fmla="*/ 124 h 137"/>
                <a:gd name="T14" fmla="*/ 94 w 137"/>
                <a:gd name="T15" fmla="*/ 132 h 137"/>
                <a:gd name="T16" fmla="*/ 81 w 137"/>
                <a:gd name="T17" fmla="*/ 134 h 137"/>
                <a:gd name="T18" fmla="*/ 67 w 137"/>
                <a:gd name="T19" fmla="*/ 137 h 137"/>
                <a:gd name="T20" fmla="*/ 67 w 137"/>
                <a:gd name="T21" fmla="*/ 137 h 137"/>
                <a:gd name="T22" fmla="*/ 54 w 137"/>
                <a:gd name="T23" fmla="*/ 134 h 137"/>
                <a:gd name="T24" fmla="*/ 41 w 137"/>
                <a:gd name="T25" fmla="*/ 132 h 137"/>
                <a:gd name="T26" fmla="*/ 30 w 137"/>
                <a:gd name="T27" fmla="*/ 124 h 137"/>
                <a:gd name="T28" fmla="*/ 19 w 137"/>
                <a:gd name="T29" fmla="*/ 116 h 137"/>
                <a:gd name="T30" fmla="*/ 11 w 137"/>
                <a:gd name="T31" fmla="*/ 108 h 137"/>
                <a:gd name="T32" fmla="*/ 6 w 137"/>
                <a:gd name="T33" fmla="*/ 94 h 137"/>
                <a:gd name="T34" fmla="*/ 3 w 137"/>
                <a:gd name="T35" fmla="*/ 83 h 137"/>
                <a:gd name="T36" fmla="*/ 0 w 137"/>
                <a:gd name="T37" fmla="*/ 70 h 137"/>
                <a:gd name="T38" fmla="*/ 0 w 137"/>
                <a:gd name="T39" fmla="*/ 70 h 137"/>
                <a:gd name="T40" fmla="*/ 3 w 137"/>
                <a:gd name="T41" fmla="*/ 54 h 137"/>
                <a:gd name="T42" fmla="*/ 6 w 137"/>
                <a:gd name="T43" fmla="*/ 43 h 137"/>
                <a:gd name="T44" fmla="*/ 11 w 137"/>
                <a:gd name="T45" fmla="*/ 30 h 137"/>
                <a:gd name="T46" fmla="*/ 19 w 137"/>
                <a:gd name="T47" fmla="*/ 22 h 137"/>
                <a:gd name="T48" fmla="*/ 30 w 137"/>
                <a:gd name="T49" fmla="*/ 14 h 137"/>
                <a:gd name="T50" fmla="*/ 41 w 137"/>
                <a:gd name="T51" fmla="*/ 6 h 137"/>
                <a:gd name="T52" fmla="*/ 54 w 137"/>
                <a:gd name="T53" fmla="*/ 3 h 137"/>
                <a:gd name="T54" fmla="*/ 67 w 137"/>
                <a:gd name="T55" fmla="*/ 0 h 137"/>
                <a:gd name="T56" fmla="*/ 67 w 137"/>
                <a:gd name="T57" fmla="*/ 0 h 137"/>
                <a:gd name="T58" fmla="*/ 81 w 137"/>
                <a:gd name="T59" fmla="*/ 3 h 137"/>
                <a:gd name="T60" fmla="*/ 94 w 137"/>
                <a:gd name="T61" fmla="*/ 6 h 137"/>
                <a:gd name="T62" fmla="*/ 105 w 137"/>
                <a:gd name="T63" fmla="*/ 14 h 137"/>
                <a:gd name="T64" fmla="*/ 116 w 137"/>
                <a:gd name="T65" fmla="*/ 22 h 137"/>
                <a:gd name="T66" fmla="*/ 124 w 137"/>
                <a:gd name="T67" fmla="*/ 30 h 137"/>
                <a:gd name="T68" fmla="*/ 132 w 137"/>
                <a:gd name="T69" fmla="*/ 43 h 137"/>
                <a:gd name="T70" fmla="*/ 134 w 137"/>
                <a:gd name="T71" fmla="*/ 54 h 137"/>
                <a:gd name="T72" fmla="*/ 137 w 137"/>
                <a:gd name="T73" fmla="*/ 70 h 137"/>
                <a:gd name="T74" fmla="*/ 137 w 137"/>
                <a:gd name="T75" fmla="*/ 7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137">
                  <a:moveTo>
                    <a:pt x="137" y="70"/>
                  </a:moveTo>
                  <a:lnTo>
                    <a:pt x="137" y="70"/>
                  </a:lnTo>
                  <a:lnTo>
                    <a:pt x="134" y="83"/>
                  </a:lnTo>
                  <a:lnTo>
                    <a:pt x="132" y="94"/>
                  </a:lnTo>
                  <a:lnTo>
                    <a:pt x="124" y="108"/>
                  </a:lnTo>
                  <a:lnTo>
                    <a:pt x="116" y="116"/>
                  </a:lnTo>
                  <a:lnTo>
                    <a:pt x="105" y="124"/>
                  </a:lnTo>
                  <a:lnTo>
                    <a:pt x="94" y="132"/>
                  </a:lnTo>
                  <a:lnTo>
                    <a:pt x="81" y="134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54" y="134"/>
                  </a:lnTo>
                  <a:lnTo>
                    <a:pt x="41" y="132"/>
                  </a:lnTo>
                  <a:lnTo>
                    <a:pt x="30" y="124"/>
                  </a:lnTo>
                  <a:lnTo>
                    <a:pt x="19" y="116"/>
                  </a:lnTo>
                  <a:lnTo>
                    <a:pt x="11" y="108"/>
                  </a:lnTo>
                  <a:lnTo>
                    <a:pt x="6" y="94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3" y="54"/>
                  </a:lnTo>
                  <a:lnTo>
                    <a:pt x="6" y="43"/>
                  </a:lnTo>
                  <a:lnTo>
                    <a:pt x="11" y="30"/>
                  </a:lnTo>
                  <a:lnTo>
                    <a:pt x="19" y="22"/>
                  </a:lnTo>
                  <a:lnTo>
                    <a:pt x="30" y="14"/>
                  </a:lnTo>
                  <a:lnTo>
                    <a:pt x="41" y="6"/>
                  </a:lnTo>
                  <a:lnTo>
                    <a:pt x="54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1" y="3"/>
                  </a:lnTo>
                  <a:lnTo>
                    <a:pt x="94" y="6"/>
                  </a:lnTo>
                  <a:lnTo>
                    <a:pt x="105" y="14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2" y="43"/>
                  </a:lnTo>
                  <a:lnTo>
                    <a:pt x="134" y="54"/>
                  </a:lnTo>
                  <a:lnTo>
                    <a:pt x="137" y="70"/>
                  </a:lnTo>
                  <a:lnTo>
                    <a:pt x="137" y="70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427"/>
            <p:cNvSpPr>
              <a:spLocks noEditPoints="1"/>
            </p:cNvSpPr>
            <p:nvPr/>
          </p:nvSpPr>
          <p:spPr bwMode="auto">
            <a:xfrm>
              <a:off x="7243607" y="1054109"/>
              <a:ext cx="234950" cy="233364"/>
            </a:xfrm>
            <a:custGeom>
              <a:avLst/>
              <a:gdLst>
                <a:gd name="T0" fmla="*/ 72 w 148"/>
                <a:gd name="T1" fmla="*/ 147 h 147"/>
                <a:gd name="T2" fmla="*/ 46 w 148"/>
                <a:gd name="T3" fmla="*/ 142 h 147"/>
                <a:gd name="T4" fmla="*/ 21 w 148"/>
                <a:gd name="T5" fmla="*/ 126 h 147"/>
                <a:gd name="T6" fmla="*/ 5 w 148"/>
                <a:gd name="T7" fmla="*/ 102 h 147"/>
                <a:gd name="T8" fmla="*/ 0 w 148"/>
                <a:gd name="T9" fmla="*/ 75 h 147"/>
                <a:gd name="T10" fmla="*/ 3 w 148"/>
                <a:gd name="T11" fmla="*/ 59 h 147"/>
                <a:gd name="T12" fmla="*/ 13 w 148"/>
                <a:gd name="T13" fmla="*/ 32 h 147"/>
                <a:gd name="T14" fmla="*/ 32 w 148"/>
                <a:gd name="T15" fmla="*/ 13 h 147"/>
                <a:gd name="T16" fmla="*/ 59 w 148"/>
                <a:gd name="T17" fmla="*/ 3 h 147"/>
                <a:gd name="T18" fmla="*/ 72 w 148"/>
                <a:gd name="T19" fmla="*/ 0 h 147"/>
                <a:gd name="T20" fmla="*/ 102 w 148"/>
                <a:gd name="T21" fmla="*/ 5 h 147"/>
                <a:gd name="T22" fmla="*/ 126 w 148"/>
                <a:gd name="T23" fmla="*/ 21 h 147"/>
                <a:gd name="T24" fmla="*/ 139 w 148"/>
                <a:gd name="T25" fmla="*/ 46 h 147"/>
                <a:gd name="T26" fmla="*/ 148 w 148"/>
                <a:gd name="T27" fmla="*/ 75 h 147"/>
                <a:gd name="T28" fmla="*/ 145 w 148"/>
                <a:gd name="T29" fmla="*/ 88 h 147"/>
                <a:gd name="T30" fmla="*/ 134 w 148"/>
                <a:gd name="T31" fmla="*/ 115 h 147"/>
                <a:gd name="T32" fmla="*/ 115 w 148"/>
                <a:gd name="T33" fmla="*/ 134 h 147"/>
                <a:gd name="T34" fmla="*/ 89 w 148"/>
                <a:gd name="T35" fmla="*/ 145 h 147"/>
                <a:gd name="T36" fmla="*/ 72 w 148"/>
                <a:gd name="T37" fmla="*/ 147 h 147"/>
                <a:gd name="T38" fmla="*/ 72 w 148"/>
                <a:gd name="T39" fmla="*/ 11 h 147"/>
                <a:gd name="T40" fmla="*/ 48 w 148"/>
                <a:gd name="T41" fmla="*/ 16 h 147"/>
                <a:gd name="T42" fmla="*/ 30 w 148"/>
                <a:gd name="T43" fmla="*/ 29 h 147"/>
                <a:gd name="T44" fmla="*/ 16 w 148"/>
                <a:gd name="T45" fmla="*/ 48 h 147"/>
                <a:gd name="T46" fmla="*/ 11 w 148"/>
                <a:gd name="T47" fmla="*/ 75 h 147"/>
                <a:gd name="T48" fmla="*/ 11 w 148"/>
                <a:gd name="T49" fmla="*/ 86 h 147"/>
                <a:gd name="T50" fmla="*/ 21 w 148"/>
                <a:gd name="T51" fmla="*/ 110 h 147"/>
                <a:gd name="T52" fmla="*/ 38 w 148"/>
                <a:gd name="T53" fmla="*/ 126 h 147"/>
                <a:gd name="T54" fmla="*/ 62 w 148"/>
                <a:gd name="T55" fmla="*/ 134 h 147"/>
                <a:gd name="T56" fmla="*/ 72 w 148"/>
                <a:gd name="T57" fmla="*/ 137 h 147"/>
                <a:gd name="T58" fmla="*/ 97 w 148"/>
                <a:gd name="T59" fmla="*/ 131 h 147"/>
                <a:gd name="T60" fmla="*/ 118 w 148"/>
                <a:gd name="T61" fmla="*/ 118 h 147"/>
                <a:gd name="T62" fmla="*/ 131 w 148"/>
                <a:gd name="T63" fmla="*/ 99 h 147"/>
                <a:gd name="T64" fmla="*/ 137 w 148"/>
                <a:gd name="T65" fmla="*/ 75 h 147"/>
                <a:gd name="T66" fmla="*/ 134 w 148"/>
                <a:gd name="T67" fmla="*/ 62 h 147"/>
                <a:gd name="T68" fmla="*/ 126 w 148"/>
                <a:gd name="T69" fmla="*/ 40 h 147"/>
                <a:gd name="T70" fmla="*/ 107 w 148"/>
                <a:gd name="T71" fmla="*/ 21 h 147"/>
                <a:gd name="T72" fmla="*/ 86 w 148"/>
                <a:gd name="T73" fmla="*/ 13 h 147"/>
                <a:gd name="T74" fmla="*/ 72 w 148"/>
                <a:gd name="T75" fmla="*/ 1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147">
                  <a:moveTo>
                    <a:pt x="72" y="147"/>
                  </a:moveTo>
                  <a:lnTo>
                    <a:pt x="72" y="147"/>
                  </a:lnTo>
                  <a:lnTo>
                    <a:pt x="59" y="145"/>
                  </a:lnTo>
                  <a:lnTo>
                    <a:pt x="46" y="142"/>
                  </a:lnTo>
                  <a:lnTo>
                    <a:pt x="32" y="134"/>
                  </a:lnTo>
                  <a:lnTo>
                    <a:pt x="21" y="126"/>
                  </a:lnTo>
                  <a:lnTo>
                    <a:pt x="13" y="115"/>
                  </a:lnTo>
                  <a:lnTo>
                    <a:pt x="5" y="102"/>
                  </a:lnTo>
                  <a:lnTo>
                    <a:pt x="3" y="8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" y="59"/>
                  </a:lnTo>
                  <a:lnTo>
                    <a:pt x="5" y="46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32" y="13"/>
                  </a:lnTo>
                  <a:lnTo>
                    <a:pt x="46" y="5"/>
                  </a:lnTo>
                  <a:lnTo>
                    <a:pt x="59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9" y="3"/>
                  </a:lnTo>
                  <a:lnTo>
                    <a:pt x="102" y="5"/>
                  </a:lnTo>
                  <a:lnTo>
                    <a:pt x="115" y="13"/>
                  </a:lnTo>
                  <a:lnTo>
                    <a:pt x="126" y="21"/>
                  </a:lnTo>
                  <a:lnTo>
                    <a:pt x="134" y="32"/>
                  </a:lnTo>
                  <a:lnTo>
                    <a:pt x="139" y="46"/>
                  </a:lnTo>
                  <a:lnTo>
                    <a:pt x="145" y="59"/>
                  </a:lnTo>
                  <a:lnTo>
                    <a:pt x="148" y="75"/>
                  </a:lnTo>
                  <a:lnTo>
                    <a:pt x="148" y="75"/>
                  </a:lnTo>
                  <a:lnTo>
                    <a:pt x="145" y="88"/>
                  </a:lnTo>
                  <a:lnTo>
                    <a:pt x="139" y="102"/>
                  </a:lnTo>
                  <a:lnTo>
                    <a:pt x="134" y="115"/>
                  </a:lnTo>
                  <a:lnTo>
                    <a:pt x="126" y="126"/>
                  </a:lnTo>
                  <a:lnTo>
                    <a:pt x="115" y="134"/>
                  </a:lnTo>
                  <a:lnTo>
                    <a:pt x="102" y="142"/>
                  </a:lnTo>
                  <a:lnTo>
                    <a:pt x="89" y="145"/>
                  </a:lnTo>
                  <a:lnTo>
                    <a:pt x="72" y="147"/>
                  </a:lnTo>
                  <a:lnTo>
                    <a:pt x="72" y="147"/>
                  </a:lnTo>
                  <a:close/>
                  <a:moveTo>
                    <a:pt x="72" y="11"/>
                  </a:moveTo>
                  <a:lnTo>
                    <a:pt x="72" y="11"/>
                  </a:lnTo>
                  <a:lnTo>
                    <a:pt x="62" y="13"/>
                  </a:lnTo>
                  <a:lnTo>
                    <a:pt x="48" y="16"/>
                  </a:lnTo>
                  <a:lnTo>
                    <a:pt x="38" y="21"/>
                  </a:lnTo>
                  <a:lnTo>
                    <a:pt x="30" y="29"/>
                  </a:lnTo>
                  <a:lnTo>
                    <a:pt x="21" y="40"/>
                  </a:lnTo>
                  <a:lnTo>
                    <a:pt x="16" y="48"/>
                  </a:lnTo>
                  <a:lnTo>
                    <a:pt x="11" y="62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1" y="86"/>
                  </a:lnTo>
                  <a:lnTo>
                    <a:pt x="16" y="99"/>
                  </a:lnTo>
                  <a:lnTo>
                    <a:pt x="21" y="110"/>
                  </a:lnTo>
                  <a:lnTo>
                    <a:pt x="30" y="118"/>
                  </a:lnTo>
                  <a:lnTo>
                    <a:pt x="38" y="126"/>
                  </a:lnTo>
                  <a:lnTo>
                    <a:pt x="48" y="131"/>
                  </a:lnTo>
                  <a:lnTo>
                    <a:pt x="62" y="134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86" y="134"/>
                  </a:lnTo>
                  <a:lnTo>
                    <a:pt x="97" y="131"/>
                  </a:lnTo>
                  <a:lnTo>
                    <a:pt x="107" y="126"/>
                  </a:lnTo>
                  <a:lnTo>
                    <a:pt x="118" y="118"/>
                  </a:lnTo>
                  <a:lnTo>
                    <a:pt x="126" y="110"/>
                  </a:lnTo>
                  <a:lnTo>
                    <a:pt x="131" y="99"/>
                  </a:lnTo>
                  <a:lnTo>
                    <a:pt x="134" y="86"/>
                  </a:lnTo>
                  <a:lnTo>
                    <a:pt x="137" y="75"/>
                  </a:lnTo>
                  <a:lnTo>
                    <a:pt x="137" y="75"/>
                  </a:lnTo>
                  <a:lnTo>
                    <a:pt x="134" y="62"/>
                  </a:lnTo>
                  <a:lnTo>
                    <a:pt x="131" y="48"/>
                  </a:lnTo>
                  <a:lnTo>
                    <a:pt x="126" y="40"/>
                  </a:lnTo>
                  <a:lnTo>
                    <a:pt x="118" y="29"/>
                  </a:lnTo>
                  <a:lnTo>
                    <a:pt x="107" y="21"/>
                  </a:lnTo>
                  <a:lnTo>
                    <a:pt x="97" y="16"/>
                  </a:lnTo>
                  <a:lnTo>
                    <a:pt x="86" y="13"/>
                  </a:lnTo>
                  <a:lnTo>
                    <a:pt x="72" y="11"/>
                  </a:lnTo>
                  <a:lnTo>
                    <a:pt x="7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52" name="Freeform 428"/>
            <p:cNvSpPr/>
            <p:nvPr/>
          </p:nvSpPr>
          <p:spPr bwMode="auto">
            <a:xfrm>
              <a:off x="7800820" y="1527184"/>
              <a:ext cx="268287" cy="271463"/>
            </a:xfrm>
            <a:custGeom>
              <a:avLst/>
              <a:gdLst>
                <a:gd name="T0" fmla="*/ 169 w 169"/>
                <a:gd name="T1" fmla="*/ 85 h 171"/>
                <a:gd name="T2" fmla="*/ 169 w 169"/>
                <a:gd name="T3" fmla="*/ 85 h 171"/>
                <a:gd name="T4" fmla="*/ 169 w 169"/>
                <a:gd name="T5" fmla="*/ 102 h 171"/>
                <a:gd name="T6" fmla="*/ 164 w 169"/>
                <a:gd name="T7" fmla="*/ 118 h 171"/>
                <a:gd name="T8" fmla="*/ 156 w 169"/>
                <a:gd name="T9" fmla="*/ 134 h 171"/>
                <a:gd name="T10" fmla="*/ 145 w 169"/>
                <a:gd name="T11" fmla="*/ 144 h 171"/>
                <a:gd name="T12" fmla="*/ 132 w 169"/>
                <a:gd name="T13" fmla="*/ 155 h 171"/>
                <a:gd name="T14" fmla="*/ 118 w 169"/>
                <a:gd name="T15" fmla="*/ 163 h 171"/>
                <a:gd name="T16" fmla="*/ 102 w 169"/>
                <a:gd name="T17" fmla="*/ 169 h 171"/>
                <a:gd name="T18" fmla="*/ 86 w 169"/>
                <a:gd name="T19" fmla="*/ 171 h 171"/>
                <a:gd name="T20" fmla="*/ 86 w 169"/>
                <a:gd name="T21" fmla="*/ 171 h 171"/>
                <a:gd name="T22" fmla="*/ 67 w 169"/>
                <a:gd name="T23" fmla="*/ 169 h 171"/>
                <a:gd name="T24" fmla="*/ 51 w 169"/>
                <a:gd name="T25" fmla="*/ 163 h 171"/>
                <a:gd name="T26" fmla="*/ 38 w 169"/>
                <a:gd name="T27" fmla="*/ 155 h 171"/>
                <a:gd name="T28" fmla="*/ 24 w 169"/>
                <a:gd name="T29" fmla="*/ 144 h 171"/>
                <a:gd name="T30" fmla="*/ 14 w 169"/>
                <a:gd name="T31" fmla="*/ 134 h 171"/>
                <a:gd name="T32" fmla="*/ 6 w 169"/>
                <a:gd name="T33" fmla="*/ 118 h 171"/>
                <a:gd name="T34" fmla="*/ 0 w 169"/>
                <a:gd name="T35" fmla="*/ 102 h 171"/>
                <a:gd name="T36" fmla="*/ 0 w 169"/>
                <a:gd name="T37" fmla="*/ 85 h 171"/>
                <a:gd name="T38" fmla="*/ 0 w 169"/>
                <a:gd name="T39" fmla="*/ 85 h 171"/>
                <a:gd name="T40" fmla="*/ 0 w 169"/>
                <a:gd name="T41" fmla="*/ 67 h 171"/>
                <a:gd name="T42" fmla="*/ 6 w 169"/>
                <a:gd name="T43" fmla="*/ 51 h 171"/>
                <a:gd name="T44" fmla="*/ 14 w 169"/>
                <a:gd name="T45" fmla="*/ 37 h 171"/>
                <a:gd name="T46" fmla="*/ 24 w 169"/>
                <a:gd name="T47" fmla="*/ 24 h 171"/>
                <a:gd name="T48" fmla="*/ 38 w 169"/>
                <a:gd name="T49" fmla="*/ 13 h 171"/>
                <a:gd name="T50" fmla="*/ 51 w 169"/>
                <a:gd name="T51" fmla="*/ 5 h 171"/>
                <a:gd name="T52" fmla="*/ 67 w 169"/>
                <a:gd name="T53" fmla="*/ 2 h 171"/>
                <a:gd name="T54" fmla="*/ 86 w 169"/>
                <a:gd name="T55" fmla="*/ 0 h 171"/>
                <a:gd name="T56" fmla="*/ 86 w 169"/>
                <a:gd name="T57" fmla="*/ 0 h 171"/>
                <a:gd name="T58" fmla="*/ 102 w 169"/>
                <a:gd name="T59" fmla="*/ 2 h 171"/>
                <a:gd name="T60" fmla="*/ 118 w 169"/>
                <a:gd name="T61" fmla="*/ 5 h 171"/>
                <a:gd name="T62" fmla="*/ 132 w 169"/>
                <a:gd name="T63" fmla="*/ 13 h 171"/>
                <a:gd name="T64" fmla="*/ 145 w 169"/>
                <a:gd name="T65" fmla="*/ 24 h 171"/>
                <a:gd name="T66" fmla="*/ 156 w 169"/>
                <a:gd name="T67" fmla="*/ 37 h 171"/>
                <a:gd name="T68" fmla="*/ 164 w 169"/>
                <a:gd name="T69" fmla="*/ 51 h 171"/>
                <a:gd name="T70" fmla="*/ 169 w 169"/>
                <a:gd name="T71" fmla="*/ 67 h 171"/>
                <a:gd name="T72" fmla="*/ 169 w 169"/>
                <a:gd name="T73" fmla="*/ 85 h 171"/>
                <a:gd name="T74" fmla="*/ 169 w 169"/>
                <a:gd name="T7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171">
                  <a:moveTo>
                    <a:pt x="169" y="85"/>
                  </a:moveTo>
                  <a:lnTo>
                    <a:pt x="169" y="85"/>
                  </a:lnTo>
                  <a:lnTo>
                    <a:pt x="169" y="102"/>
                  </a:lnTo>
                  <a:lnTo>
                    <a:pt x="164" y="118"/>
                  </a:lnTo>
                  <a:lnTo>
                    <a:pt x="156" y="134"/>
                  </a:lnTo>
                  <a:lnTo>
                    <a:pt x="145" y="144"/>
                  </a:lnTo>
                  <a:lnTo>
                    <a:pt x="132" y="155"/>
                  </a:lnTo>
                  <a:lnTo>
                    <a:pt x="118" y="163"/>
                  </a:lnTo>
                  <a:lnTo>
                    <a:pt x="102" y="169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67" y="169"/>
                  </a:lnTo>
                  <a:lnTo>
                    <a:pt x="51" y="163"/>
                  </a:lnTo>
                  <a:lnTo>
                    <a:pt x="38" y="155"/>
                  </a:lnTo>
                  <a:lnTo>
                    <a:pt x="24" y="144"/>
                  </a:lnTo>
                  <a:lnTo>
                    <a:pt x="14" y="134"/>
                  </a:lnTo>
                  <a:lnTo>
                    <a:pt x="6" y="118"/>
                  </a:lnTo>
                  <a:lnTo>
                    <a:pt x="0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67"/>
                  </a:lnTo>
                  <a:lnTo>
                    <a:pt x="6" y="51"/>
                  </a:lnTo>
                  <a:lnTo>
                    <a:pt x="14" y="37"/>
                  </a:lnTo>
                  <a:lnTo>
                    <a:pt x="24" y="24"/>
                  </a:lnTo>
                  <a:lnTo>
                    <a:pt x="38" y="13"/>
                  </a:lnTo>
                  <a:lnTo>
                    <a:pt x="51" y="5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2" y="13"/>
                  </a:lnTo>
                  <a:lnTo>
                    <a:pt x="145" y="24"/>
                  </a:lnTo>
                  <a:lnTo>
                    <a:pt x="156" y="37"/>
                  </a:lnTo>
                  <a:lnTo>
                    <a:pt x="164" y="51"/>
                  </a:lnTo>
                  <a:lnTo>
                    <a:pt x="169" y="67"/>
                  </a:lnTo>
                  <a:lnTo>
                    <a:pt x="169" y="85"/>
                  </a:lnTo>
                  <a:lnTo>
                    <a:pt x="169" y="85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429"/>
            <p:cNvSpPr>
              <a:spLocks noEditPoints="1"/>
            </p:cNvSpPr>
            <p:nvPr/>
          </p:nvSpPr>
          <p:spPr bwMode="auto">
            <a:xfrm>
              <a:off x="7792882" y="1517659"/>
              <a:ext cx="285750" cy="290512"/>
            </a:xfrm>
            <a:custGeom>
              <a:avLst/>
              <a:gdLst>
                <a:gd name="T0" fmla="*/ 91 w 180"/>
                <a:gd name="T1" fmla="*/ 183 h 183"/>
                <a:gd name="T2" fmla="*/ 56 w 180"/>
                <a:gd name="T3" fmla="*/ 175 h 183"/>
                <a:gd name="T4" fmla="*/ 27 w 180"/>
                <a:gd name="T5" fmla="*/ 156 h 183"/>
                <a:gd name="T6" fmla="*/ 8 w 180"/>
                <a:gd name="T7" fmla="*/ 126 h 183"/>
                <a:gd name="T8" fmla="*/ 0 w 180"/>
                <a:gd name="T9" fmla="*/ 91 h 183"/>
                <a:gd name="T10" fmla="*/ 3 w 180"/>
                <a:gd name="T11" fmla="*/ 73 h 183"/>
                <a:gd name="T12" fmla="*/ 16 w 180"/>
                <a:gd name="T13" fmla="*/ 41 h 183"/>
                <a:gd name="T14" fmla="*/ 40 w 180"/>
                <a:gd name="T15" fmla="*/ 16 h 183"/>
                <a:gd name="T16" fmla="*/ 72 w 180"/>
                <a:gd name="T17" fmla="*/ 3 h 183"/>
                <a:gd name="T18" fmla="*/ 91 w 180"/>
                <a:gd name="T19" fmla="*/ 0 h 183"/>
                <a:gd name="T20" fmla="*/ 126 w 180"/>
                <a:gd name="T21" fmla="*/ 8 h 183"/>
                <a:gd name="T22" fmla="*/ 155 w 180"/>
                <a:gd name="T23" fmla="*/ 27 h 183"/>
                <a:gd name="T24" fmla="*/ 174 w 180"/>
                <a:gd name="T25" fmla="*/ 57 h 183"/>
                <a:gd name="T26" fmla="*/ 180 w 180"/>
                <a:gd name="T27" fmla="*/ 91 h 183"/>
                <a:gd name="T28" fmla="*/ 180 w 180"/>
                <a:gd name="T29" fmla="*/ 110 h 183"/>
                <a:gd name="T30" fmla="*/ 166 w 180"/>
                <a:gd name="T31" fmla="*/ 142 h 183"/>
                <a:gd name="T32" fmla="*/ 142 w 180"/>
                <a:gd name="T33" fmla="*/ 167 h 183"/>
                <a:gd name="T34" fmla="*/ 107 w 180"/>
                <a:gd name="T35" fmla="*/ 180 h 183"/>
                <a:gd name="T36" fmla="*/ 91 w 180"/>
                <a:gd name="T37" fmla="*/ 183 h 183"/>
                <a:gd name="T38" fmla="*/ 91 w 180"/>
                <a:gd name="T39" fmla="*/ 11 h 183"/>
                <a:gd name="T40" fmla="*/ 59 w 180"/>
                <a:gd name="T41" fmla="*/ 16 h 183"/>
                <a:gd name="T42" fmla="*/ 35 w 180"/>
                <a:gd name="T43" fmla="*/ 35 h 183"/>
                <a:gd name="T44" fmla="*/ 16 w 180"/>
                <a:gd name="T45" fmla="*/ 59 h 183"/>
                <a:gd name="T46" fmla="*/ 11 w 180"/>
                <a:gd name="T47" fmla="*/ 91 h 183"/>
                <a:gd name="T48" fmla="*/ 11 w 180"/>
                <a:gd name="T49" fmla="*/ 108 h 183"/>
                <a:gd name="T50" fmla="*/ 24 w 180"/>
                <a:gd name="T51" fmla="*/ 134 h 183"/>
                <a:gd name="T52" fmla="*/ 46 w 180"/>
                <a:gd name="T53" fmla="*/ 159 h 183"/>
                <a:gd name="T54" fmla="*/ 75 w 180"/>
                <a:gd name="T55" fmla="*/ 169 h 183"/>
                <a:gd name="T56" fmla="*/ 91 w 180"/>
                <a:gd name="T57" fmla="*/ 172 h 183"/>
                <a:gd name="T58" fmla="*/ 121 w 180"/>
                <a:gd name="T59" fmla="*/ 164 h 183"/>
                <a:gd name="T60" fmla="*/ 147 w 180"/>
                <a:gd name="T61" fmla="*/ 148 h 183"/>
                <a:gd name="T62" fmla="*/ 164 w 180"/>
                <a:gd name="T63" fmla="*/ 121 h 183"/>
                <a:gd name="T64" fmla="*/ 169 w 180"/>
                <a:gd name="T65" fmla="*/ 91 h 183"/>
                <a:gd name="T66" fmla="*/ 169 w 180"/>
                <a:gd name="T67" fmla="*/ 75 h 183"/>
                <a:gd name="T68" fmla="*/ 155 w 180"/>
                <a:gd name="T69" fmla="*/ 46 h 183"/>
                <a:gd name="T70" fmla="*/ 134 w 180"/>
                <a:gd name="T71" fmla="*/ 24 h 183"/>
                <a:gd name="T72" fmla="*/ 107 w 180"/>
                <a:gd name="T73" fmla="*/ 14 h 183"/>
                <a:gd name="T74" fmla="*/ 91 w 180"/>
                <a:gd name="T75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183">
                  <a:moveTo>
                    <a:pt x="91" y="183"/>
                  </a:moveTo>
                  <a:lnTo>
                    <a:pt x="91" y="183"/>
                  </a:lnTo>
                  <a:lnTo>
                    <a:pt x="72" y="180"/>
                  </a:lnTo>
                  <a:lnTo>
                    <a:pt x="56" y="175"/>
                  </a:lnTo>
                  <a:lnTo>
                    <a:pt x="40" y="167"/>
                  </a:lnTo>
                  <a:lnTo>
                    <a:pt x="27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3" y="11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3" y="73"/>
                  </a:lnTo>
                  <a:lnTo>
                    <a:pt x="8" y="57"/>
                  </a:lnTo>
                  <a:lnTo>
                    <a:pt x="16" y="41"/>
                  </a:lnTo>
                  <a:lnTo>
                    <a:pt x="27" y="27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2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07" y="3"/>
                  </a:lnTo>
                  <a:lnTo>
                    <a:pt x="126" y="8"/>
                  </a:lnTo>
                  <a:lnTo>
                    <a:pt x="142" y="16"/>
                  </a:lnTo>
                  <a:lnTo>
                    <a:pt x="155" y="27"/>
                  </a:lnTo>
                  <a:lnTo>
                    <a:pt x="166" y="41"/>
                  </a:lnTo>
                  <a:lnTo>
                    <a:pt x="174" y="57"/>
                  </a:lnTo>
                  <a:lnTo>
                    <a:pt x="180" y="73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0" y="110"/>
                  </a:lnTo>
                  <a:lnTo>
                    <a:pt x="174" y="126"/>
                  </a:lnTo>
                  <a:lnTo>
                    <a:pt x="166" y="142"/>
                  </a:lnTo>
                  <a:lnTo>
                    <a:pt x="155" y="156"/>
                  </a:lnTo>
                  <a:lnTo>
                    <a:pt x="142" y="167"/>
                  </a:lnTo>
                  <a:lnTo>
                    <a:pt x="126" y="175"/>
                  </a:lnTo>
                  <a:lnTo>
                    <a:pt x="107" y="180"/>
                  </a:lnTo>
                  <a:lnTo>
                    <a:pt x="91" y="183"/>
                  </a:lnTo>
                  <a:lnTo>
                    <a:pt x="91" y="183"/>
                  </a:lnTo>
                  <a:close/>
                  <a:moveTo>
                    <a:pt x="91" y="11"/>
                  </a:moveTo>
                  <a:lnTo>
                    <a:pt x="91" y="11"/>
                  </a:lnTo>
                  <a:lnTo>
                    <a:pt x="75" y="14"/>
                  </a:lnTo>
                  <a:lnTo>
                    <a:pt x="59" y="16"/>
                  </a:lnTo>
                  <a:lnTo>
                    <a:pt x="46" y="24"/>
                  </a:lnTo>
                  <a:lnTo>
                    <a:pt x="35" y="35"/>
                  </a:lnTo>
                  <a:lnTo>
                    <a:pt x="24" y="46"/>
                  </a:lnTo>
                  <a:lnTo>
                    <a:pt x="16" y="59"/>
                  </a:lnTo>
                  <a:lnTo>
                    <a:pt x="11" y="75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108"/>
                  </a:lnTo>
                  <a:lnTo>
                    <a:pt x="16" y="121"/>
                  </a:lnTo>
                  <a:lnTo>
                    <a:pt x="24" y="134"/>
                  </a:lnTo>
                  <a:lnTo>
                    <a:pt x="35" y="148"/>
                  </a:lnTo>
                  <a:lnTo>
                    <a:pt x="46" y="159"/>
                  </a:lnTo>
                  <a:lnTo>
                    <a:pt x="59" y="164"/>
                  </a:lnTo>
                  <a:lnTo>
                    <a:pt x="75" y="169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107" y="169"/>
                  </a:lnTo>
                  <a:lnTo>
                    <a:pt x="121" y="164"/>
                  </a:lnTo>
                  <a:lnTo>
                    <a:pt x="134" y="159"/>
                  </a:lnTo>
                  <a:lnTo>
                    <a:pt x="147" y="148"/>
                  </a:lnTo>
                  <a:lnTo>
                    <a:pt x="155" y="134"/>
                  </a:lnTo>
                  <a:lnTo>
                    <a:pt x="164" y="121"/>
                  </a:lnTo>
                  <a:lnTo>
                    <a:pt x="169" y="108"/>
                  </a:lnTo>
                  <a:lnTo>
                    <a:pt x="169" y="91"/>
                  </a:lnTo>
                  <a:lnTo>
                    <a:pt x="169" y="91"/>
                  </a:lnTo>
                  <a:lnTo>
                    <a:pt x="169" y="75"/>
                  </a:lnTo>
                  <a:lnTo>
                    <a:pt x="164" y="59"/>
                  </a:lnTo>
                  <a:lnTo>
                    <a:pt x="155" y="46"/>
                  </a:lnTo>
                  <a:lnTo>
                    <a:pt x="147" y="35"/>
                  </a:lnTo>
                  <a:lnTo>
                    <a:pt x="134" y="24"/>
                  </a:lnTo>
                  <a:lnTo>
                    <a:pt x="121" y="16"/>
                  </a:lnTo>
                  <a:lnTo>
                    <a:pt x="107" y="14"/>
                  </a:lnTo>
                  <a:lnTo>
                    <a:pt x="91" y="11"/>
                  </a:lnTo>
                  <a:lnTo>
                    <a:pt x="9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254" name="Freeform 430"/>
            <p:cNvSpPr/>
            <p:nvPr/>
          </p:nvSpPr>
          <p:spPr bwMode="auto">
            <a:xfrm>
              <a:off x="8243733" y="2165359"/>
              <a:ext cx="422274" cy="420688"/>
            </a:xfrm>
            <a:custGeom>
              <a:avLst/>
              <a:gdLst>
                <a:gd name="T0" fmla="*/ 266 w 266"/>
                <a:gd name="T1" fmla="*/ 134 h 265"/>
                <a:gd name="T2" fmla="*/ 266 w 266"/>
                <a:gd name="T3" fmla="*/ 134 h 265"/>
                <a:gd name="T4" fmla="*/ 263 w 266"/>
                <a:gd name="T5" fmla="*/ 161 h 265"/>
                <a:gd name="T6" fmla="*/ 255 w 266"/>
                <a:gd name="T7" fmla="*/ 185 h 265"/>
                <a:gd name="T8" fmla="*/ 242 w 266"/>
                <a:gd name="T9" fmla="*/ 209 h 265"/>
                <a:gd name="T10" fmla="*/ 225 w 266"/>
                <a:gd name="T11" fmla="*/ 228 h 265"/>
                <a:gd name="T12" fmla="*/ 207 w 266"/>
                <a:gd name="T13" fmla="*/ 244 h 265"/>
                <a:gd name="T14" fmla="*/ 185 w 266"/>
                <a:gd name="T15" fmla="*/ 255 h 265"/>
                <a:gd name="T16" fmla="*/ 158 w 266"/>
                <a:gd name="T17" fmla="*/ 263 h 265"/>
                <a:gd name="T18" fmla="*/ 132 w 266"/>
                <a:gd name="T19" fmla="*/ 265 h 265"/>
                <a:gd name="T20" fmla="*/ 132 w 266"/>
                <a:gd name="T21" fmla="*/ 265 h 265"/>
                <a:gd name="T22" fmla="*/ 105 w 266"/>
                <a:gd name="T23" fmla="*/ 263 h 265"/>
                <a:gd name="T24" fmla="*/ 81 w 266"/>
                <a:gd name="T25" fmla="*/ 255 h 265"/>
                <a:gd name="T26" fmla="*/ 59 w 266"/>
                <a:gd name="T27" fmla="*/ 244 h 265"/>
                <a:gd name="T28" fmla="*/ 38 w 266"/>
                <a:gd name="T29" fmla="*/ 228 h 265"/>
                <a:gd name="T30" fmla="*/ 22 w 266"/>
                <a:gd name="T31" fmla="*/ 209 h 265"/>
                <a:gd name="T32" fmla="*/ 11 w 266"/>
                <a:gd name="T33" fmla="*/ 185 h 265"/>
                <a:gd name="T34" fmla="*/ 3 w 266"/>
                <a:gd name="T35" fmla="*/ 161 h 265"/>
                <a:gd name="T36" fmla="*/ 0 w 266"/>
                <a:gd name="T37" fmla="*/ 134 h 265"/>
                <a:gd name="T38" fmla="*/ 0 w 266"/>
                <a:gd name="T39" fmla="*/ 134 h 265"/>
                <a:gd name="T40" fmla="*/ 3 w 266"/>
                <a:gd name="T41" fmla="*/ 107 h 265"/>
                <a:gd name="T42" fmla="*/ 11 w 266"/>
                <a:gd name="T43" fmla="*/ 80 h 265"/>
                <a:gd name="T44" fmla="*/ 22 w 266"/>
                <a:gd name="T45" fmla="*/ 59 h 265"/>
                <a:gd name="T46" fmla="*/ 38 w 266"/>
                <a:gd name="T47" fmla="*/ 40 h 265"/>
                <a:gd name="T48" fmla="*/ 59 w 266"/>
                <a:gd name="T49" fmla="*/ 24 h 265"/>
                <a:gd name="T50" fmla="*/ 81 w 266"/>
                <a:gd name="T51" fmla="*/ 11 h 265"/>
                <a:gd name="T52" fmla="*/ 105 w 266"/>
                <a:gd name="T53" fmla="*/ 3 h 265"/>
                <a:gd name="T54" fmla="*/ 132 w 266"/>
                <a:gd name="T55" fmla="*/ 0 h 265"/>
                <a:gd name="T56" fmla="*/ 132 w 266"/>
                <a:gd name="T57" fmla="*/ 0 h 265"/>
                <a:gd name="T58" fmla="*/ 158 w 266"/>
                <a:gd name="T59" fmla="*/ 3 h 265"/>
                <a:gd name="T60" fmla="*/ 185 w 266"/>
                <a:gd name="T61" fmla="*/ 11 h 265"/>
                <a:gd name="T62" fmla="*/ 207 w 266"/>
                <a:gd name="T63" fmla="*/ 24 h 265"/>
                <a:gd name="T64" fmla="*/ 225 w 266"/>
                <a:gd name="T65" fmla="*/ 40 h 265"/>
                <a:gd name="T66" fmla="*/ 242 w 266"/>
                <a:gd name="T67" fmla="*/ 59 h 265"/>
                <a:gd name="T68" fmla="*/ 255 w 266"/>
                <a:gd name="T69" fmla="*/ 80 h 265"/>
                <a:gd name="T70" fmla="*/ 263 w 266"/>
                <a:gd name="T71" fmla="*/ 107 h 265"/>
                <a:gd name="T72" fmla="*/ 266 w 266"/>
                <a:gd name="T73" fmla="*/ 134 h 265"/>
                <a:gd name="T74" fmla="*/ 266 w 266"/>
                <a:gd name="T75" fmla="*/ 13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6" h="265">
                  <a:moveTo>
                    <a:pt x="266" y="134"/>
                  </a:moveTo>
                  <a:lnTo>
                    <a:pt x="266" y="134"/>
                  </a:lnTo>
                  <a:lnTo>
                    <a:pt x="263" y="161"/>
                  </a:lnTo>
                  <a:lnTo>
                    <a:pt x="255" y="185"/>
                  </a:lnTo>
                  <a:lnTo>
                    <a:pt x="242" y="209"/>
                  </a:lnTo>
                  <a:lnTo>
                    <a:pt x="225" y="228"/>
                  </a:lnTo>
                  <a:lnTo>
                    <a:pt x="207" y="244"/>
                  </a:lnTo>
                  <a:lnTo>
                    <a:pt x="185" y="255"/>
                  </a:lnTo>
                  <a:lnTo>
                    <a:pt x="158" y="263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05" y="263"/>
                  </a:lnTo>
                  <a:lnTo>
                    <a:pt x="81" y="255"/>
                  </a:lnTo>
                  <a:lnTo>
                    <a:pt x="59" y="244"/>
                  </a:lnTo>
                  <a:lnTo>
                    <a:pt x="38" y="228"/>
                  </a:lnTo>
                  <a:lnTo>
                    <a:pt x="22" y="209"/>
                  </a:lnTo>
                  <a:lnTo>
                    <a:pt x="11" y="185"/>
                  </a:lnTo>
                  <a:lnTo>
                    <a:pt x="3" y="161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0"/>
                  </a:lnTo>
                  <a:lnTo>
                    <a:pt x="22" y="59"/>
                  </a:lnTo>
                  <a:lnTo>
                    <a:pt x="38" y="40"/>
                  </a:lnTo>
                  <a:lnTo>
                    <a:pt x="59" y="24"/>
                  </a:lnTo>
                  <a:lnTo>
                    <a:pt x="81" y="11"/>
                  </a:lnTo>
                  <a:lnTo>
                    <a:pt x="105" y="3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8" y="3"/>
                  </a:lnTo>
                  <a:lnTo>
                    <a:pt x="185" y="11"/>
                  </a:lnTo>
                  <a:lnTo>
                    <a:pt x="207" y="24"/>
                  </a:lnTo>
                  <a:lnTo>
                    <a:pt x="225" y="40"/>
                  </a:lnTo>
                  <a:lnTo>
                    <a:pt x="242" y="59"/>
                  </a:lnTo>
                  <a:lnTo>
                    <a:pt x="255" y="80"/>
                  </a:lnTo>
                  <a:lnTo>
                    <a:pt x="263" y="107"/>
                  </a:lnTo>
                  <a:lnTo>
                    <a:pt x="266" y="134"/>
                  </a:lnTo>
                  <a:lnTo>
                    <a:pt x="266" y="134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431"/>
            <p:cNvSpPr>
              <a:spLocks noEditPoints="1"/>
            </p:cNvSpPr>
            <p:nvPr/>
          </p:nvSpPr>
          <p:spPr bwMode="auto">
            <a:xfrm>
              <a:off x="8235794" y="2157421"/>
              <a:ext cx="438150" cy="438151"/>
            </a:xfrm>
            <a:custGeom>
              <a:avLst/>
              <a:gdLst>
                <a:gd name="T0" fmla="*/ 137 w 276"/>
                <a:gd name="T1" fmla="*/ 276 h 276"/>
                <a:gd name="T2" fmla="*/ 83 w 276"/>
                <a:gd name="T3" fmla="*/ 265 h 276"/>
                <a:gd name="T4" fmla="*/ 40 w 276"/>
                <a:gd name="T5" fmla="*/ 236 h 276"/>
                <a:gd name="T6" fmla="*/ 11 w 276"/>
                <a:gd name="T7" fmla="*/ 193 h 276"/>
                <a:gd name="T8" fmla="*/ 0 w 276"/>
                <a:gd name="T9" fmla="*/ 139 h 276"/>
                <a:gd name="T10" fmla="*/ 3 w 276"/>
                <a:gd name="T11" fmla="*/ 110 h 276"/>
                <a:gd name="T12" fmla="*/ 21 w 276"/>
                <a:gd name="T13" fmla="*/ 61 h 276"/>
                <a:gd name="T14" fmla="*/ 59 w 276"/>
                <a:gd name="T15" fmla="*/ 24 h 276"/>
                <a:gd name="T16" fmla="*/ 110 w 276"/>
                <a:gd name="T17" fmla="*/ 2 h 276"/>
                <a:gd name="T18" fmla="*/ 137 w 276"/>
                <a:gd name="T19" fmla="*/ 0 h 276"/>
                <a:gd name="T20" fmla="*/ 190 w 276"/>
                <a:gd name="T21" fmla="*/ 10 h 276"/>
                <a:gd name="T22" fmla="*/ 236 w 276"/>
                <a:gd name="T23" fmla="*/ 40 h 276"/>
                <a:gd name="T24" fmla="*/ 265 w 276"/>
                <a:gd name="T25" fmla="*/ 85 h 276"/>
                <a:gd name="T26" fmla="*/ 276 w 276"/>
                <a:gd name="T27" fmla="*/ 139 h 276"/>
                <a:gd name="T28" fmla="*/ 273 w 276"/>
                <a:gd name="T29" fmla="*/ 166 h 276"/>
                <a:gd name="T30" fmla="*/ 252 w 276"/>
                <a:gd name="T31" fmla="*/ 217 h 276"/>
                <a:gd name="T32" fmla="*/ 214 w 276"/>
                <a:gd name="T33" fmla="*/ 254 h 276"/>
                <a:gd name="T34" fmla="*/ 166 w 276"/>
                <a:gd name="T35" fmla="*/ 273 h 276"/>
                <a:gd name="T36" fmla="*/ 137 w 276"/>
                <a:gd name="T37" fmla="*/ 276 h 276"/>
                <a:gd name="T38" fmla="*/ 137 w 276"/>
                <a:gd name="T39" fmla="*/ 10 h 276"/>
                <a:gd name="T40" fmla="*/ 88 w 276"/>
                <a:gd name="T41" fmla="*/ 21 h 276"/>
                <a:gd name="T42" fmla="*/ 48 w 276"/>
                <a:gd name="T43" fmla="*/ 48 h 276"/>
                <a:gd name="T44" fmla="*/ 19 w 276"/>
                <a:gd name="T45" fmla="*/ 88 h 276"/>
                <a:gd name="T46" fmla="*/ 11 w 276"/>
                <a:gd name="T47" fmla="*/ 139 h 276"/>
                <a:gd name="T48" fmla="*/ 13 w 276"/>
                <a:gd name="T49" fmla="*/ 163 h 276"/>
                <a:gd name="T50" fmla="*/ 32 w 276"/>
                <a:gd name="T51" fmla="*/ 209 h 276"/>
                <a:gd name="T52" fmla="*/ 67 w 276"/>
                <a:gd name="T53" fmla="*/ 244 h 276"/>
                <a:gd name="T54" fmla="*/ 112 w 276"/>
                <a:gd name="T55" fmla="*/ 262 h 276"/>
                <a:gd name="T56" fmla="*/ 137 w 276"/>
                <a:gd name="T57" fmla="*/ 265 h 276"/>
                <a:gd name="T58" fmla="*/ 188 w 276"/>
                <a:gd name="T59" fmla="*/ 257 h 276"/>
                <a:gd name="T60" fmla="*/ 228 w 276"/>
                <a:gd name="T61" fmla="*/ 228 h 276"/>
                <a:gd name="T62" fmla="*/ 255 w 276"/>
                <a:gd name="T63" fmla="*/ 187 h 276"/>
                <a:gd name="T64" fmla="*/ 265 w 276"/>
                <a:gd name="T65" fmla="*/ 139 h 276"/>
                <a:gd name="T66" fmla="*/ 263 w 276"/>
                <a:gd name="T67" fmla="*/ 112 h 276"/>
                <a:gd name="T68" fmla="*/ 244 w 276"/>
                <a:gd name="T69" fmla="*/ 67 h 276"/>
                <a:gd name="T70" fmla="*/ 209 w 276"/>
                <a:gd name="T71" fmla="*/ 32 h 276"/>
                <a:gd name="T72" fmla="*/ 163 w 276"/>
                <a:gd name="T73" fmla="*/ 13 h 276"/>
                <a:gd name="T74" fmla="*/ 137 w 276"/>
                <a:gd name="T75" fmla="*/ 1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6" h="276">
                  <a:moveTo>
                    <a:pt x="137" y="276"/>
                  </a:moveTo>
                  <a:lnTo>
                    <a:pt x="137" y="276"/>
                  </a:lnTo>
                  <a:lnTo>
                    <a:pt x="110" y="273"/>
                  </a:lnTo>
                  <a:lnTo>
                    <a:pt x="83" y="265"/>
                  </a:lnTo>
                  <a:lnTo>
                    <a:pt x="59" y="254"/>
                  </a:lnTo>
                  <a:lnTo>
                    <a:pt x="40" y="236"/>
                  </a:lnTo>
                  <a:lnTo>
                    <a:pt x="21" y="217"/>
                  </a:lnTo>
                  <a:lnTo>
                    <a:pt x="11" y="193"/>
                  </a:lnTo>
                  <a:lnTo>
                    <a:pt x="3" y="16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10"/>
                  </a:lnTo>
                  <a:lnTo>
                    <a:pt x="11" y="85"/>
                  </a:lnTo>
                  <a:lnTo>
                    <a:pt x="21" y="61"/>
                  </a:lnTo>
                  <a:lnTo>
                    <a:pt x="40" y="40"/>
                  </a:lnTo>
                  <a:lnTo>
                    <a:pt x="59" y="24"/>
                  </a:lnTo>
                  <a:lnTo>
                    <a:pt x="83" y="10"/>
                  </a:lnTo>
                  <a:lnTo>
                    <a:pt x="110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66" y="2"/>
                  </a:lnTo>
                  <a:lnTo>
                    <a:pt x="190" y="10"/>
                  </a:lnTo>
                  <a:lnTo>
                    <a:pt x="214" y="24"/>
                  </a:lnTo>
                  <a:lnTo>
                    <a:pt x="236" y="40"/>
                  </a:lnTo>
                  <a:lnTo>
                    <a:pt x="252" y="61"/>
                  </a:lnTo>
                  <a:lnTo>
                    <a:pt x="265" y="85"/>
                  </a:lnTo>
                  <a:lnTo>
                    <a:pt x="273" y="110"/>
                  </a:lnTo>
                  <a:lnTo>
                    <a:pt x="276" y="139"/>
                  </a:lnTo>
                  <a:lnTo>
                    <a:pt x="276" y="139"/>
                  </a:lnTo>
                  <a:lnTo>
                    <a:pt x="273" y="166"/>
                  </a:lnTo>
                  <a:lnTo>
                    <a:pt x="265" y="193"/>
                  </a:lnTo>
                  <a:lnTo>
                    <a:pt x="252" y="217"/>
                  </a:lnTo>
                  <a:lnTo>
                    <a:pt x="236" y="236"/>
                  </a:lnTo>
                  <a:lnTo>
                    <a:pt x="214" y="254"/>
                  </a:lnTo>
                  <a:lnTo>
                    <a:pt x="190" y="265"/>
                  </a:lnTo>
                  <a:lnTo>
                    <a:pt x="166" y="273"/>
                  </a:lnTo>
                  <a:lnTo>
                    <a:pt x="137" y="276"/>
                  </a:lnTo>
                  <a:lnTo>
                    <a:pt x="137" y="276"/>
                  </a:lnTo>
                  <a:close/>
                  <a:moveTo>
                    <a:pt x="137" y="10"/>
                  </a:moveTo>
                  <a:lnTo>
                    <a:pt x="137" y="10"/>
                  </a:lnTo>
                  <a:lnTo>
                    <a:pt x="112" y="13"/>
                  </a:lnTo>
                  <a:lnTo>
                    <a:pt x="88" y="21"/>
                  </a:lnTo>
                  <a:lnTo>
                    <a:pt x="67" y="32"/>
                  </a:lnTo>
                  <a:lnTo>
                    <a:pt x="48" y="48"/>
                  </a:lnTo>
                  <a:lnTo>
                    <a:pt x="32" y="67"/>
                  </a:lnTo>
                  <a:lnTo>
                    <a:pt x="19" y="88"/>
                  </a:lnTo>
                  <a:lnTo>
                    <a:pt x="13" y="112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3" y="163"/>
                  </a:lnTo>
                  <a:lnTo>
                    <a:pt x="19" y="187"/>
                  </a:lnTo>
                  <a:lnTo>
                    <a:pt x="32" y="209"/>
                  </a:lnTo>
                  <a:lnTo>
                    <a:pt x="48" y="228"/>
                  </a:lnTo>
                  <a:lnTo>
                    <a:pt x="67" y="244"/>
                  </a:lnTo>
                  <a:lnTo>
                    <a:pt x="88" y="257"/>
                  </a:lnTo>
                  <a:lnTo>
                    <a:pt x="112" y="262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63" y="262"/>
                  </a:lnTo>
                  <a:lnTo>
                    <a:pt x="188" y="257"/>
                  </a:lnTo>
                  <a:lnTo>
                    <a:pt x="209" y="244"/>
                  </a:lnTo>
                  <a:lnTo>
                    <a:pt x="228" y="228"/>
                  </a:lnTo>
                  <a:lnTo>
                    <a:pt x="244" y="209"/>
                  </a:lnTo>
                  <a:lnTo>
                    <a:pt x="255" y="187"/>
                  </a:lnTo>
                  <a:lnTo>
                    <a:pt x="263" y="163"/>
                  </a:lnTo>
                  <a:lnTo>
                    <a:pt x="265" y="139"/>
                  </a:lnTo>
                  <a:lnTo>
                    <a:pt x="265" y="139"/>
                  </a:lnTo>
                  <a:lnTo>
                    <a:pt x="263" y="112"/>
                  </a:lnTo>
                  <a:lnTo>
                    <a:pt x="255" y="88"/>
                  </a:lnTo>
                  <a:lnTo>
                    <a:pt x="244" y="67"/>
                  </a:lnTo>
                  <a:lnTo>
                    <a:pt x="228" y="48"/>
                  </a:lnTo>
                  <a:lnTo>
                    <a:pt x="209" y="32"/>
                  </a:lnTo>
                  <a:lnTo>
                    <a:pt x="188" y="21"/>
                  </a:lnTo>
                  <a:lnTo>
                    <a:pt x="163" y="13"/>
                  </a:lnTo>
                  <a:lnTo>
                    <a:pt x="137" y="10"/>
                  </a:lnTo>
                  <a:lnTo>
                    <a:pt x="13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椭圆 255"/>
            <p:cNvSpPr/>
            <p:nvPr/>
          </p:nvSpPr>
          <p:spPr>
            <a:xfrm>
              <a:off x="3815084" y="3506475"/>
              <a:ext cx="270515" cy="27051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椭圆 256"/>
            <p:cNvSpPr/>
            <p:nvPr/>
          </p:nvSpPr>
          <p:spPr>
            <a:xfrm>
              <a:off x="4054552" y="4439117"/>
              <a:ext cx="212264" cy="212264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4511854" y="5022400"/>
              <a:ext cx="182869" cy="182870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椭圆 258"/>
            <p:cNvSpPr/>
            <p:nvPr/>
          </p:nvSpPr>
          <p:spPr>
            <a:xfrm>
              <a:off x="5581207" y="5335310"/>
              <a:ext cx="343190" cy="343190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/>
            <p:cNvSpPr/>
            <p:nvPr/>
          </p:nvSpPr>
          <p:spPr>
            <a:xfrm>
              <a:off x="7407995" y="3495252"/>
              <a:ext cx="307255" cy="30725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7311322" y="4410684"/>
              <a:ext cx="199226" cy="199226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>
              <a:off x="6823568" y="5015338"/>
              <a:ext cx="199226" cy="199226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任意多边形 262"/>
            <p:cNvSpPr/>
            <p:nvPr/>
          </p:nvSpPr>
          <p:spPr>
            <a:xfrm>
              <a:off x="3952719" y="3663170"/>
              <a:ext cx="3643313" cy="1851819"/>
            </a:xfrm>
            <a:custGeom>
              <a:avLst/>
              <a:gdLst>
                <a:gd name="connsiteX0" fmla="*/ 2524 w 3643314"/>
                <a:gd name="connsiteY0" fmla="*/ 0 h 1902627"/>
                <a:gd name="connsiteX1" fmla="*/ 3640790 w 3643314"/>
                <a:gd name="connsiteY1" fmla="*/ 0 h 1902627"/>
                <a:gd name="connsiteX2" fmla="*/ 3643314 w 3643314"/>
                <a:gd name="connsiteY2" fmla="*/ 50808 h 1902627"/>
                <a:gd name="connsiteX3" fmla="*/ 1821657 w 3643314"/>
                <a:gd name="connsiteY3" fmla="*/ 1902627 h 1902627"/>
                <a:gd name="connsiteX4" fmla="*/ 0 w 3643314"/>
                <a:gd name="connsiteY4" fmla="*/ 50808 h 1902627"/>
                <a:gd name="connsiteX0-1" fmla="*/ 2524 w 3643314"/>
                <a:gd name="connsiteY0-2" fmla="*/ 0 h 1902627"/>
                <a:gd name="connsiteX1-3" fmla="*/ 3640790 w 3643314"/>
                <a:gd name="connsiteY1-4" fmla="*/ 0 h 1902627"/>
                <a:gd name="connsiteX2-5" fmla="*/ 3643314 w 3643314"/>
                <a:gd name="connsiteY2-6" fmla="*/ 50808 h 1902627"/>
                <a:gd name="connsiteX3-7" fmla="*/ 1821657 w 3643314"/>
                <a:gd name="connsiteY3-8" fmla="*/ 1902627 h 1902627"/>
                <a:gd name="connsiteX4-9" fmla="*/ 0 w 3643314"/>
                <a:gd name="connsiteY4-10" fmla="*/ 50808 h 1902627"/>
                <a:gd name="connsiteX5" fmla="*/ 93964 w 3643314"/>
                <a:gd name="connsiteY5" fmla="*/ 91440 h 1902627"/>
                <a:gd name="connsiteX0-11" fmla="*/ 2524 w 3643314"/>
                <a:gd name="connsiteY0-12" fmla="*/ 0 h 1902627"/>
                <a:gd name="connsiteX1-13" fmla="*/ 3640790 w 3643314"/>
                <a:gd name="connsiteY1-14" fmla="*/ 0 h 1902627"/>
                <a:gd name="connsiteX2-15" fmla="*/ 3643314 w 3643314"/>
                <a:gd name="connsiteY2-16" fmla="*/ 50808 h 1902627"/>
                <a:gd name="connsiteX3-17" fmla="*/ 1821657 w 3643314"/>
                <a:gd name="connsiteY3-18" fmla="*/ 1902627 h 1902627"/>
                <a:gd name="connsiteX4-19" fmla="*/ 0 w 3643314"/>
                <a:gd name="connsiteY4-20" fmla="*/ 50808 h 1902627"/>
                <a:gd name="connsiteX0-21" fmla="*/ 3640790 w 3643314"/>
                <a:gd name="connsiteY0-22" fmla="*/ 0 h 1902627"/>
                <a:gd name="connsiteX1-23" fmla="*/ 3643314 w 3643314"/>
                <a:gd name="connsiteY1-24" fmla="*/ 50808 h 1902627"/>
                <a:gd name="connsiteX2-25" fmla="*/ 1821657 w 3643314"/>
                <a:gd name="connsiteY2-26" fmla="*/ 1902627 h 1902627"/>
                <a:gd name="connsiteX3-27" fmla="*/ 0 w 3643314"/>
                <a:gd name="connsiteY3-28" fmla="*/ 50808 h 1902627"/>
                <a:gd name="connsiteX0-29" fmla="*/ 3643314 w 3643314"/>
                <a:gd name="connsiteY0-30" fmla="*/ 0 h 1851819"/>
                <a:gd name="connsiteX1-31" fmla="*/ 1821657 w 3643314"/>
                <a:gd name="connsiteY1-32" fmla="*/ 1851819 h 1851819"/>
                <a:gd name="connsiteX2-33" fmla="*/ 0 w 3643314"/>
                <a:gd name="connsiteY2-34" fmla="*/ 0 h 18518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643314" h="1851819">
                  <a:moveTo>
                    <a:pt x="3643314" y="0"/>
                  </a:moveTo>
                  <a:cubicBezTo>
                    <a:pt x="3643314" y="1022731"/>
                    <a:pt x="2827730" y="1851819"/>
                    <a:pt x="1821657" y="1851819"/>
                  </a:cubicBezTo>
                  <a:cubicBezTo>
                    <a:pt x="815584" y="1851819"/>
                    <a:pt x="0" y="1022731"/>
                    <a:pt x="0" y="0"/>
                  </a:cubicBezTo>
                </a:path>
              </a:pathLst>
            </a:custGeom>
            <a:noFill/>
            <a:ln w="15875">
              <a:solidFill>
                <a:schemeClr val="bg1">
                  <a:alpha val="49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4" name="椭圆 263"/>
          <p:cNvSpPr/>
          <p:nvPr/>
        </p:nvSpPr>
        <p:spPr>
          <a:xfrm>
            <a:off x="2425179" y="3024036"/>
            <a:ext cx="1341065" cy="13410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rgbClr val="02AAB7"/>
              </a:solidFill>
              <a:latin typeface="Impact MT Std" pitchFamily="34" charset="0"/>
              <a:cs typeface="Segoe UI" panose="020B0502040204020203" pitchFamily="34" charset="0"/>
            </a:endParaRPr>
          </a:p>
        </p:txBody>
      </p:sp>
      <p:sp>
        <p:nvSpPr>
          <p:cNvPr id="265" name="椭圆 264"/>
          <p:cNvSpPr/>
          <p:nvPr/>
        </p:nvSpPr>
        <p:spPr>
          <a:xfrm>
            <a:off x="9973129" y="2388340"/>
            <a:ext cx="402772" cy="40277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椭圆 265"/>
          <p:cNvSpPr/>
          <p:nvPr/>
        </p:nvSpPr>
        <p:spPr>
          <a:xfrm>
            <a:off x="10642913" y="4332869"/>
            <a:ext cx="369490" cy="36949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椭圆 266"/>
          <p:cNvSpPr/>
          <p:nvPr/>
        </p:nvSpPr>
        <p:spPr>
          <a:xfrm>
            <a:off x="9913257" y="5794871"/>
            <a:ext cx="464457" cy="46445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8" name="椭圆 267"/>
          <p:cNvSpPr/>
          <p:nvPr/>
        </p:nvSpPr>
        <p:spPr>
          <a:xfrm>
            <a:off x="1750124" y="5943600"/>
            <a:ext cx="369490" cy="36949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椭圆 268"/>
          <p:cNvSpPr/>
          <p:nvPr/>
        </p:nvSpPr>
        <p:spPr>
          <a:xfrm>
            <a:off x="1421518" y="5155986"/>
            <a:ext cx="464457" cy="46445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椭圆 269"/>
          <p:cNvSpPr/>
          <p:nvPr/>
        </p:nvSpPr>
        <p:spPr>
          <a:xfrm>
            <a:off x="4010323" y="6148360"/>
            <a:ext cx="369490" cy="369490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1" name="椭圆 270"/>
          <p:cNvSpPr/>
          <p:nvPr/>
        </p:nvSpPr>
        <p:spPr>
          <a:xfrm>
            <a:off x="7710533" y="945622"/>
            <a:ext cx="1460857" cy="1460857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/>
          <p:cNvSpPr/>
          <p:nvPr/>
        </p:nvSpPr>
        <p:spPr>
          <a:xfrm>
            <a:off x="7824833" y="5136622"/>
            <a:ext cx="1460857" cy="1460857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椭圆 272"/>
          <p:cNvSpPr/>
          <p:nvPr/>
        </p:nvSpPr>
        <p:spPr>
          <a:xfrm>
            <a:off x="4775200" y="4601589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椭圆 273"/>
          <p:cNvSpPr/>
          <p:nvPr/>
        </p:nvSpPr>
        <p:spPr>
          <a:xfrm>
            <a:off x="10656816" y="795859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椭圆 274"/>
          <p:cNvSpPr/>
          <p:nvPr/>
        </p:nvSpPr>
        <p:spPr>
          <a:xfrm>
            <a:off x="8712715" y="3246259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椭圆 275"/>
          <p:cNvSpPr/>
          <p:nvPr/>
        </p:nvSpPr>
        <p:spPr>
          <a:xfrm>
            <a:off x="4775200" y="833153"/>
            <a:ext cx="1311724" cy="131172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椭圆 276"/>
          <p:cNvSpPr/>
          <p:nvPr/>
        </p:nvSpPr>
        <p:spPr>
          <a:xfrm>
            <a:off x="355996" y="274968"/>
            <a:ext cx="1210932" cy="1210932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椭圆 277"/>
          <p:cNvSpPr/>
          <p:nvPr/>
        </p:nvSpPr>
        <p:spPr>
          <a:xfrm>
            <a:off x="9739197" y="1333698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椭圆 278"/>
          <p:cNvSpPr/>
          <p:nvPr/>
        </p:nvSpPr>
        <p:spPr>
          <a:xfrm>
            <a:off x="1687397" y="6604198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椭圆 279"/>
          <p:cNvSpPr/>
          <p:nvPr/>
        </p:nvSpPr>
        <p:spPr>
          <a:xfrm>
            <a:off x="697301" y="1360966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椭圆 280"/>
          <p:cNvSpPr/>
          <p:nvPr/>
        </p:nvSpPr>
        <p:spPr>
          <a:xfrm>
            <a:off x="11441501" y="2401956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椭圆 281"/>
          <p:cNvSpPr/>
          <p:nvPr/>
        </p:nvSpPr>
        <p:spPr>
          <a:xfrm>
            <a:off x="3404431" y="330894"/>
            <a:ext cx="91330" cy="9133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标题 4"/>
          <p:cNvSpPr txBox="1"/>
          <p:nvPr/>
        </p:nvSpPr>
        <p:spPr>
          <a:xfrm>
            <a:off x="2281163" y="3226966"/>
            <a:ext cx="972108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3000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3000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1" ac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3000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3000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1" ac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3000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3000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1" ac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3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1" ac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2500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0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9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1" accel="10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3000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000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xit" presetSubtype="1" ac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3000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0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1" ac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2200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200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2199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1" ac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3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3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1" ac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3500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500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3499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1" ac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3000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0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1" accel="10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200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200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199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1" ac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3000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0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1" accel="10000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2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1" ac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000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000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xit" presetSubtype="1" accel="10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" dur="2000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2000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" presetClass="exit" presetSubtype="1" ac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3000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0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xit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3000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0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49" presetClass="entr" presetSubtype="0" decel="10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6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6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6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fill="hold" grpId="1" nodeType="withEffect" p14:presetBounceEnd="100000">
                                      <p:stCondLst>
                                        <p:cond delay="30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89" dur="500" fill="hold"/>
                                            <p:tgtEl>
                                              <p:spTgt spid="264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56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4" grpId="0" animBg="1"/>
          <p:bldP spid="264" grpId="1" animBg="1"/>
          <p:bldP spid="265" grpId="0" animBg="1"/>
          <p:bldP spid="266" grpId="0" animBg="1"/>
          <p:bldP spid="267" grpId="0" animBg="1"/>
          <p:bldP spid="268" grpId="0" animBg="1"/>
          <p:bldP spid="269" grpId="0" animBg="1"/>
          <p:bldP spid="270" grpId="0" animBg="1"/>
          <p:bldP spid="271" grpId="0" animBg="1"/>
          <p:bldP spid="272" grpId="0" animBg="1"/>
          <p:bldP spid="273" grpId="0" animBg="1"/>
          <p:bldP spid="274" grpId="0" animBg="1"/>
          <p:bldP spid="275" grpId="0" animBg="1"/>
          <p:bldP spid="276" grpId="0" animBg="1"/>
          <p:bldP spid="277" grpId="0" animBg="1"/>
          <p:bldP spid="278" grpId="0" animBg="1"/>
          <p:bldP spid="279" grpId="0" animBg="1"/>
          <p:bldP spid="280" grpId="0" animBg="1"/>
          <p:bldP spid="281" grpId="0" animBg="1"/>
          <p:bldP spid="282" grpId="0" animBg="1"/>
          <p:bldP spid="2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3000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3000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1" ac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3000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3000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1" ac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3000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3000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1" ac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3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1" ac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2500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0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9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1" accel="10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3000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000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xit" presetSubtype="1" ac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3000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0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1" ac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2200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200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2199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1" ac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3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3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1" ac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3500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500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3499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1" ac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3000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0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1" accel="10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200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200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199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1" ac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3000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0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1" accel="10000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2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1" ac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000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000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xit" presetSubtype="1" accel="10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" dur="2000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2000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" presetClass="exit" presetSubtype="1" ac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3000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0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xit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3000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0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49" presetClass="entr" presetSubtype="0" decel="10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6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6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6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500" fill="hold"/>
                                            <p:tgtEl>
                                              <p:spTgt spid="264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56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4" grpId="0" animBg="1"/>
          <p:bldP spid="264" grpId="1" animBg="1"/>
          <p:bldP spid="265" grpId="0" animBg="1"/>
          <p:bldP spid="266" grpId="0" animBg="1"/>
          <p:bldP spid="267" grpId="0" animBg="1"/>
          <p:bldP spid="268" grpId="0" animBg="1"/>
          <p:bldP spid="269" grpId="0" animBg="1"/>
          <p:bldP spid="270" grpId="0" animBg="1"/>
          <p:bldP spid="271" grpId="0" animBg="1"/>
          <p:bldP spid="272" grpId="0" animBg="1"/>
          <p:bldP spid="273" grpId="0" animBg="1"/>
          <p:bldP spid="274" grpId="0" animBg="1"/>
          <p:bldP spid="275" grpId="0" animBg="1"/>
          <p:bldP spid="276" grpId="0" animBg="1"/>
          <p:bldP spid="277" grpId="0" animBg="1"/>
          <p:bldP spid="278" grpId="0" animBg="1"/>
          <p:bldP spid="279" grpId="0" animBg="1"/>
          <p:bldP spid="280" grpId="0" animBg="1"/>
          <p:bldP spid="281" grpId="0" animBg="1"/>
          <p:bldP spid="282" grpId="0" animBg="1"/>
          <p:bldP spid="28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梯形 53"/>
          <p:cNvSpPr/>
          <p:nvPr/>
        </p:nvSpPr>
        <p:spPr>
          <a:xfrm flipV="1">
            <a:off x="1323832" y="2493647"/>
            <a:ext cx="9558000" cy="3684896"/>
          </a:xfrm>
          <a:prstGeom prst="trapezoid">
            <a:avLst>
              <a:gd name="adj" fmla="val 2291"/>
            </a:avLst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438782" y="2408349"/>
            <a:ext cx="9337183" cy="3683358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 bwMode="auto">
          <a:xfrm>
            <a:off x="8128663" y="1323478"/>
            <a:ext cx="2105920" cy="1527947"/>
          </a:xfrm>
          <a:prstGeom prst="rect">
            <a:avLst/>
          </a:prstGeom>
          <a:blipFill>
            <a:blip r:embed="rId5" cstate="screen"/>
            <a:srcRect/>
            <a:stretch>
              <a:fillRect/>
            </a:stretch>
          </a:blipFill>
          <a:ln w="3175">
            <a:solidFill>
              <a:srgbClr val="5F5F5F"/>
            </a:solidFill>
            <a:miter lim="800000"/>
          </a:ln>
        </p:spPr>
        <p:txBody>
          <a:bodyPr vert="horz" wrap="square" lIns="121912" tIns="60956" rIns="121912" bIns="60956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" name="TextBox 18"/>
          <p:cNvSpPr>
            <a:spLocks noChangeArrowheads="1"/>
          </p:cNvSpPr>
          <p:nvPr/>
        </p:nvSpPr>
        <p:spPr bwMode="auto">
          <a:xfrm>
            <a:off x="1832557" y="1435542"/>
            <a:ext cx="2299652" cy="9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/>
          <a:p>
            <a:r>
              <a:rPr lang="zh-CN" altLang="en-US" sz="5335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自荐信</a:t>
            </a:r>
          </a:p>
        </p:txBody>
      </p:sp>
      <p:sp>
        <p:nvSpPr>
          <p:cNvPr id="58" name="前言"/>
          <p:cNvSpPr>
            <a:spLocks noChangeArrowheads="1"/>
          </p:cNvSpPr>
          <p:nvPr/>
        </p:nvSpPr>
        <p:spPr bwMode="auto">
          <a:xfrm>
            <a:off x="4118583" y="1800230"/>
            <a:ext cx="2205075" cy="57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35" dirty="0">
                <a:solidFill>
                  <a:srgbClr val="0DB3B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Introduction</a:t>
            </a:r>
            <a:endParaRPr lang="zh-CN" altLang="en-US" sz="2935" dirty="0">
              <a:solidFill>
                <a:srgbClr val="0DB3B7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59" name="TextBox 9"/>
          <p:cNvSpPr>
            <a:spLocks noChangeArrowheads="1"/>
          </p:cNvSpPr>
          <p:nvPr/>
        </p:nvSpPr>
        <p:spPr bwMode="auto">
          <a:xfrm>
            <a:off x="1879060" y="3121671"/>
            <a:ext cx="8461177" cy="297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首先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感谢您在百忙之中审阅我的简历，当您打开这个文件时，您将开始对我的能力进行评估，对我的经历进行阅读；希望当您关闭这个胶片时，我能够契合您的要求，加入一个新的家庭，共同奋斗！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在此录入上述图表的描述说明，在此录入上述图表的综合描述说明，在此录入上述图表的综合描述说明，在此录入上述图表的综合描述说明。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endParaRPr lang="en-US" altLang="zh-CN" sz="146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5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  <p:bldP spid="58" grpId="0"/>
      <p:bldP spid="5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1369234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rgbClr val="25406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noFill/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solidFill>
              <a:schemeClr val="bg1"/>
            </a:solidFill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63605" y="4005064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文本框 1"/>
          <p:cNvSpPr txBox="1"/>
          <p:nvPr/>
        </p:nvSpPr>
        <p:spPr>
          <a:xfrm>
            <a:off x="6832702" y="1706250"/>
            <a:ext cx="42356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性别：女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生日：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毕业院校：上海某某大学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民族：汉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学历：硕士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手机：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12345678119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QQ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现居地：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联系地址：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照片"/>
          <p:cNvSpPr>
            <a:spLocks noChangeArrowheads="1"/>
          </p:cNvSpPr>
          <p:nvPr/>
        </p:nvSpPr>
        <p:spPr bwMode="auto">
          <a:xfrm>
            <a:off x="3399390" y="1636808"/>
            <a:ext cx="2578882" cy="2580030"/>
          </a:xfrm>
          <a:prstGeom prst="ellipse">
            <a:avLst/>
          </a:prstGeom>
          <a:blipFill dpi="0"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 cmpd="sng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矩形 195"/>
          <p:cNvSpPr/>
          <p:nvPr/>
        </p:nvSpPr>
        <p:spPr>
          <a:xfrm>
            <a:off x="4340017" y="4475854"/>
            <a:ext cx="697627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1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1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194" grpId="0"/>
      <p:bldP spid="195" grpId="0" animBg="1"/>
      <p:bldP spid="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1812184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rgbClr val="2540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noFill/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solidFill>
              <a:schemeClr val="bg1"/>
            </a:solidFill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63605" y="4005064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 471"/>
          <p:cNvSpPr>
            <a:spLocks noEditPoints="1"/>
          </p:cNvSpPr>
          <p:nvPr/>
        </p:nvSpPr>
        <p:spPr bwMode="auto">
          <a:xfrm>
            <a:off x="7663657" y="3847162"/>
            <a:ext cx="967236" cy="738967"/>
          </a:xfrm>
          <a:custGeom>
            <a:avLst/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rgbClr val="0CAAB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76"/>
          <p:cNvSpPr>
            <a:spLocks noEditPoints="1"/>
          </p:cNvSpPr>
          <p:nvPr/>
        </p:nvSpPr>
        <p:spPr bwMode="auto">
          <a:xfrm>
            <a:off x="2619735" y="1542906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rgbClr val="0CAAB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493"/>
          <p:cNvSpPr>
            <a:spLocks noChangeArrowheads="1"/>
          </p:cNvSpPr>
          <p:nvPr/>
        </p:nvSpPr>
        <p:spPr bwMode="auto">
          <a:xfrm>
            <a:off x="2619735" y="3923447"/>
            <a:ext cx="730404" cy="662682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97"/>
          <p:cNvSpPr>
            <a:spLocks noEditPoints="1"/>
          </p:cNvSpPr>
          <p:nvPr/>
        </p:nvSpPr>
        <p:spPr bwMode="auto">
          <a:xfrm>
            <a:off x="7663658" y="1542906"/>
            <a:ext cx="563836" cy="777833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64" name="直接连接符 63"/>
          <p:cNvCxnSpPr/>
          <p:nvPr/>
        </p:nvCxnSpPr>
        <p:spPr>
          <a:xfrm>
            <a:off x="2619735" y="2389686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663657" y="2389686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2619735" y="4745124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7663657" y="4745124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498"/>
          <p:cNvSpPr txBox="1"/>
          <p:nvPr/>
        </p:nvSpPr>
        <p:spPr>
          <a:xfrm>
            <a:off x="5207257" y="1792700"/>
            <a:ext cx="1595309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办公室文员</a:t>
            </a:r>
          </a:p>
        </p:txBody>
      </p:sp>
      <p:sp>
        <p:nvSpPr>
          <p:cNvPr id="70" name="TextBox 499"/>
          <p:cNvSpPr txBox="1"/>
          <p:nvPr/>
        </p:nvSpPr>
        <p:spPr>
          <a:xfrm>
            <a:off x="10504103" y="1792700"/>
            <a:ext cx="1313180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出差人员</a:t>
            </a:r>
          </a:p>
        </p:txBody>
      </p:sp>
      <p:sp>
        <p:nvSpPr>
          <p:cNvPr id="71" name="TextBox 500"/>
          <p:cNvSpPr txBox="1"/>
          <p:nvPr/>
        </p:nvSpPr>
        <p:spPr>
          <a:xfrm>
            <a:off x="5489386" y="4117682"/>
            <a:ext cx="1313180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行政助理</a:t>
            </a:r>
          </a:p>
        </p:txBody>
      </p:sp>
      <p:sp>
        <p:nvSpPr>
          <p:cNvPr id="72" name="TextBox 501"/>
          <p:cNvSpPr txBox="1"/>
          <p:nvPr/>
        </p:nvSpPr>
        <p:spPr>
          <a:xfrm>
            <a:off x="10504103" y="4117682"/>
            <a:ext cx="1313180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驻地人员</a:t>
            </a:r>
          </a:p>
        </p:txBody>
      </p:sp>
      <p:sp>
        <p:nvSpPr>
          <p:cNvPr id="73" name="TextBox 503"/>
          <p:cNvSpPr txBox="1"/>
          <p:nvPr/>
        </p:nvSpPr>
        <p:spPr>
          <a:xfrm>
            <a:off x="2494511" y="2479734"/>
            <a:ext cx="429616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熟练掌握各种打字法，熟练操作办公室软件。曾经创造平均每分钟一百个汉字的输入的记录，对办公室英语能说会道。</a:t>
            </a:r>
          </a:p>
        </p:txBody>
      </p:sp>
      <p:sp>
        <p:nvSpPr>
          <p:cNvPr id="74" name="TextBox 504"/>
          <p:cNvSpPr txBox="1"/>
          <p:nvPr/>
        </p:nvSpPr>
        <p:spPr>
          <a:xfrm>
            <a:off x="7562058" y="2479734"/>
            <a:ext cx="429616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现有</a:t>
            </a:r>
            <a:r>
              <a:rPr lang="en-US" altLang="zh-CN" dirty="0"/>
              <a:t>B</a:t>
            </a:r>
            <a:r>
              <a:rPr lang="zh-CN" altLang="en-US" dirty="0"/>
              <a:t>级驾照，有五年的驾龄，无违反交通记录，无重大事故。目前家里有一辆五菱轿车使用，能够走遍本市每一个街道路口。</a:t>
            </a:r>
          </a:p>
        </p:txBody>
      </p:sp>
      <p:sp>
        <p:nvSpPr>
          <p:cNvPr id="75" name="TextBox 505"/>
          <p:cNvSpPr txBox="1"/>
          <p:nvPr/>
        </p:nvSpPr>
        <p:spPr>
          <a:xfrm>
            <a:off x="2494511" y="4845598"/>
            <a:ext cx="429616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大学选修秘书专业，考取秘书一级证书，对日常事务比较了解。曾在大型国企实习过行政人员这一职，深得上司和同事的欢心和爱戴。在笔录方面更是速度较快的准确无误的记录会议议程。</a:t>
            </a:r>
          </a:p>
        </p:txBody>
      </p:sp>
      <p:sp>
        <p:nvSpPr>
          <p:cNvPr id="76" name="TextBox 506"/>
          <p:cNvSpPr txBox="1"/>
          <p:nvPr/>
        </p:nvSpPr>
        <p:spPr>
          <a:xfrm>
            <a:off x="7562058" y="4845598"/>
            <a:ext cx="429616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除此驻外还可以接受驻地派遣员工，可以出差，可以异地。保证保量监督区域工程的顺利完工，在工程中能迅速发现问题，严格执行管理操守。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1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3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3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3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0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60" grpId="0" animBg="1"/>
      <p:bldP spid="61" grpId="0" animBg="1"/>
      <p:bldP spid="62" grpId="0" animBg="1"/>
      <p:bldP spid="63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2240053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noFill/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solidFill>
              <a:schemeClr val="bg1"/>
            </a:solidFill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63605" y="4005064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25406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3060931" y="2588510"/>
            <a:ext cx="8278637" cy="787752"/>
          </a:xfrm>
          <a:custGeom>
            <a:avLst/>
            <a:gdLst>
              <a:gd name="connsiteX0" fmla="*/ 0 w 1780674"/>
              <a:gd name="connsiteY0" fmla="*/ 0 h 1090863"/>
              <a:gd name="connsiteX1" fmla="*/ 144379 w 1780674"/>
              <a:gd name="connsiteY1" fmla="*/ 64168 h 1090863"/>
              <a:gd name="connsiteX2" fmla="*/ 224590 w 1780674"/>
              <a:gd name="connsiteY2" fmla="*/ 96252 h 1090863"/>
              <a:gd name="connsiteX3" fmla="*/ 288758 w 1780674"/>
              <a:gd name="connsiteY3" fmla="*/ 144378 h 1090863"/>
              <a:gd name="connsiteX4" fmla="*/ 352927 w 1780674"/>
              <a:gd name="connsiteY4" fmla="*/ 176463 h 1090863"/>
              <a:gd name="connsiteX5" fmla="*/ 449179 w 1780674"/>
              <a:gd name="connsiteY5" fmla="*/ 240631 h 1090863"/>
              <a:gd name="connsiteX6" fmla="*/ 657727 w 1780674"/>
              <a:gd name="connsiteY6" fmla="*/ 368968 h 1090863"/>
              <a:gd name="connsiteX7" fmla="*/ 834190 w 1780674"/>
              <a:gd name="connsiteY7" fmla="*/ 529389 h 1090863"/>
              <a:gd name="connsiteX8" fmla="*/ 962527 w 1780674"/>
              <a:gd name="connsiteY8" fmla="*/ 641684 h 1090863"/>
              <a:gd name="connsiteX9" fmla="*/ 1026695 w 1780674"/>
              <a:gd name="connsiteY9" fmla="*/ 689810 h 1090863"/>
              <a:gd name="connsiteX10" fmla="*/ 1074821 w 1780674"/>
              <a:gd name="connsiteY10" fmla="*/ 705852 h 1090863"/>
              <a:gd name="connsiteX11" fmla="*/ 1171074 w 1780674"/>
              <a:gd name="connsiteY11" fmla="*/ 770021 h 1090863"/>
              <a:gd name="connsiteX12" fmla="*/ 1347537 w 1780674"/>
              <a:gd name="connsiteY12" fmla="*/ 866273 h 1090863"/>
              <a:gd name="connsiteX13" fmla="*/ 1395663 w 1780674"/>
              <a:gd name="connsiteY13" fmla="*/ 882315 h 1090863"/>
              <a:gd name="connsiteX14" fmla="*/ 1475874 w 1780674"/>
              <a:gd name="connsiteY14" fmla="*/ 914400 h 1090863"/>
              <a:gd name="connsiteX15" fmla="*/ 1524000 w 1780674"/>
              <a:gd name="connsiteY15" fmla="*/ 962526 h 1090863"/>
              <a:gd name="connsiteX16" fmla="*/ 1572127 w 1780674"/>
              <a:gd name="connsiteY16" fmla="*/ 978568 h 1090863"/>
              <a:gd name="connsiteX17" fmla="*/ 1748590 w 1780674"/>
              <a:gd name="connsiteY17" fmla="*/ 1058778 h 1090863"/>
              <a:gd name="connsiteX18" fmla="*/ 1780674 w 1780674"/>
              <a:gd name="connsiteY18" fmla="*/ 1090863 h 1090863"/>
              <a:gd name="connsiteX0-1" fmla="*/ 0 w 1780674"/>
              <a:gd name="connsiteY0-2" fmla="*/ 0 h 1090863"/>
              <a:gd name="connsiteX1-3" fmla="*/ 144379 w 1780674"/>
              <a:gd name="connsiteY1-4" fmla="*/ 64168 h 1090863"/>
              <a:gd name="connsiteX2-5" fmla="*/ 288758 w 1780674"/>
              <a:gd name="connsiteY2-6" fmla="*/ 144378 h 1090863"/>
              <a:gd name="connsiteX3-7" fmla="*/ 352927 w 1780674"/>
              <a:gd name="connsiteY3-8" fmla="*/ 176463 h 1090863"/>
              <a:gd name="connsiteX4-9" fmla="*/ 449179 w 1780674"/>
              <a:gd name="connsiteY4-10" fmla="*/ 240631 h 1090863"/>
              <a:gd name="connsiteX5-11" fmla="*/ 657727 w 1780674"/>
              <a:gd name="connsiteY5-12" fmla="*/ 368968 h 1090863"/>
              <a:gd name="connsiteX6-13" fmla="*/ 834190 w 1780674"/>
              <a:gd name="connsiteY6-14" fmla="*/ 529389 h 1090863"/>
              <a:gd name="connsiteX7-15" fmla="*/ 962527 w 1780674"/>
              <a:gd name="connsiteY7-16" fmla="*/ 641684 h 1090863"/>
              <a:gd name="connsiteX8-17" fmla="*/ 1026695 w 1780674"/>
              <a:gd name="connsiteY8-18" fmla="*/ 689810 h 1090863"/>
              <a:gd name="connsiteX9-19" fmla="*/ 1074821 w 1780674"/>
              <a:gd name="connsiteY9-20" fmla="*/ 705852 h 1090863"/>
              <a:gd name="connsiteX10-21" fmla="*/ 1171074 w 1780674"/>
              <a:gd name="connsiteY10-22" fmla="*/ 770021 h 1090863"/>
              <a:gd name="connsiteX11-23" fmla="*/ 1347537 w 1780674"/>
              <a:gd name="connsiteY11-24" fmla="*/ 866273 h 1090863"/>
              <a:gd name="connsiteX12-25" fmla="*/ 1395663 w 1780674"/>
              <a:gd name="connsiteY12-26" fmla="*/ 882315 h 1090863"/>
              <a:gd name="connsiteX13-27" fmla="*/ 1475874 w 1780674"/>
              <a:gd name="connsiteY13-28" fmla="*/ 914400 h 1090863"/>
              <a:gd name="connsiteX14-29" fmla="*/ 1524000 w 1780674"/>
              <a:gd name="connsiteY14-30" fmla="*/ 962526 h 1090863"/>
              <a:gd name="connsiteX15-31" fmla="*/ 1572127 w 1780674"/>
              <a:gd name="connsiteY15-32" fmla="*/ 978568 h 1090863"/>
              <a:gd name="connsiteX16-33" fmla="*/ 1748590 w 1780674"/>
              <a:gd name="connsiteY16-34" fmla="*/ 1058778 h 1090863"/>
              <a:gd name="connsiteX17-35" fmla="*/ 1780674 w 1780674"/>
              <a:gd name="connsiteY17-36" fmla="*/ 1090863 h 1090863"/>
              <a:gd name="connsiteX0-37" fmla="*/ 0 w 1780674"/>
              <a:gd name="connsiteY0-38" fmla="*/ 0 h 1090863"/>
              <a:gd name="connsiteX1-39" fmla="*/ 144379 w 1780674"/>
              <a:gd name="connsiteY1-40" fmla="*/ 64168 h 1090863"/>
              <a:gd name="connsiteX2-41" fmla="*/ 288758 w 1780674"/>
              <a:gd name="connsiteY2-42" fmla="*/ 144378 h 1090863"/>
              <a:gd name="connsiteX3-43" fmla="*/ 352927 w 1780674"/>
              <a:gd name="connsiteY3-44" fmla="*/ 176463 h 1090863"/>
              <a:gd name="connsiteX4-45" fmla="*/ 449179 w 1780674"/>
              <a:gd name="connsiteY4-46" fmla="*/ 240631 h 1090863"/>
              <a:gd name="connsiteX5-47" fmla="*/ 657727 w 1780674"/>
              <a:gd name="connsiteY5-48" fmla="*/ 368968 h 1090863"/>
              <a:gd name="connsiteX6-49" fmla="*/ 834190 w 1780674"/>
              <a:gd name="connsiteY6-50" fmla="*/ 529389 h 1090863"/>
              <a:gd name="connsiteX7-51" fmla="*/ 962527 w 1780674"/>
              <a:gd name="connsiteY7-52" fmla="*/ 641684 h 1090863"/>
              <a:gd name="connsiteX8-53" fmla="*/ 1026695 w 1780674"/>
              <a:gd name="connsiteY8-54" fmla="*/ 689810 h 1090863"/>
              <a:gd name="connsiteX9-55" fmla="*/ 1074821 w 1780674"/>
              <a:gd name="connsiteY9-56" fmla="*/ 705852 h 1090863"/>
              <a:gd name="connsiteX10-57" fmla="*/ 1171074 w 1780674"/>
              <a:gd name="connsiteY10-58" fmla="*/ 770021 h 1090863"/>
              <a:gd name="connsiteX11-59" fmla="*/ 1347537 w 1780674"/>
              <a:gd name="connsiteY11-60" fmla="*/ 866273 h 1090863"/>
              <a:gd name="connsiteX12-61" fmla="*/ 1395663 w 1780674"/>
              <a:gd name="connsiteY12-62" fmla="*/ 882315 h 1090863"/>
              <a:gd name="connsiteX13-63" fmla="*/ 1475874 w 1780674"/>
              <a:gd name="connsiteY13-64" fmla="*/ 914400 h 1090863"/>
              <a:gd name="connsiteX14-65" fmla="*/ 1524000 w 1780674"/>
              <a:gd name="connsiteY14-66" fmla="*/ 962526 h 1090863"/>
              <a:gd name="connsiteX15-67" fmla="*/ 1572127 w 1780674"/>
              <a:gd name="connsiteY15-68" fmla="*/ 978568 h 1090863"/>
              <a:gd name="connsiteX16-69" fmla="*/ 1748590 w 1780674"/>
              <a:gd name="connsiteY16-70" fmla="*/ 1058778 h 1090863"/>
              <a:gd name="connsiteX17-71" fmla="*/ 1780674 w 1780674"/>
              <a:gd name="connsiteY17-72" fmla="*/ 1090863 h 1090863"/>
              <a:gd name="connsiteX0-73" fmla="*/ 0 w 1780674"/>
              <a:gd name="connsiteY0-74" fmla="*/ 0 h 1090863"/>
              <a:gd name="connsiteX1-75" fmla="*/ 144379 w 1780674"/>
              <a:gd name="connsiteY1-76" fmla="*/ 64168 h 1090863"/>
              <a:gd name="connsiteX2-77" fmla="*/ 288758 w 1780674"/>
              <a:gd name="connsiteY2-78" fmla="*/ 144378 h 1090863"/>
              <a:gd name="connsiteX3-79" fmla="*/ 449179 w 1780674"/>
              <a:gd name="connsiteY3-80" fmla="*/ 240631 h 1090863"/>
              <a:gd name="connsiteX4-81" fmla="*/ 657727 w 1780674"/>
              <a:gd name="connsiteY4-82" fmla="*/ 368968 h 1090863"/>
              <a:gd name="connsiteX5-83" fmla="*/ 834190 w 1780674"/>
              <a:gd name="connsiteY5-84" fmla="*/ 529389 h 1090863"/>
              <a:gd name="connsiteX6-85" fmla="*/ 962527 w 1780674"/>
              <a:gd name="connsiteY6-86" fmla="*/ 641684 h 1090863"/>
              <a:gd name="connsiteX7-87" fmla="*/ 1026695 w 1780674"/>
              <a:gd name="connsiteY7-88" fmla="*/ 689810 h 1090863"/>
              <a:gd name="connsiteX8-89" fmla="*/ 1074821 w 1780674"/>
              <a:gd name="connsiteY8-90" fmla="*/ 705852 h 1090863"/>
              <a:gd name="connsiteX9-91" fmla="*/ 1171074 w 1780674"/>
              <a:gd name="connsiteY9-92" fmla="*/ 770021 h 1090863"/>
              <a:gd name="connsiteX10-93" fmla="*/ 1347537 w 1780674"/>
              <a:gd name="connsiteY10-94" fmla="*/ 866273 h 1090863"/>
              <a:gd name="connsiteX11-95" fmla="*/ 1395663 w 1780674"/>
              <a:gd name="connsiteY11-96" fmla="*/ 882315 h 1090863"/>
              <a:gd name="connsiteX12-97" fmla="*/ 1475874 w 1780674"/>
              <a:gd name="connsiteY12-98" fmla="*/ 914400 h 1090863"/>
              <a:gd name="connsiteX13-99" fmla="*/ 1524000 w 1780674"/>
              <a:gd name="connsiteY13-100" fmla="*/ 962526 h 1090863"/>
              <a:gd name="connsiteX14-101" fmla="*/ 1572127 w 1780674"/>
              <a:gd name="connsiteY14-102" fmla="*/ 978568 h 1090863"/>
              <a:gd name="connsiteX15-103" fmla="*/ 1748590 w 1780674"/>
              <a:gd name="connsiteY15-104" fmla="*/ 1058778 h 1090863"/>
              <a:gd name="connsiteX16-105" fmla="*/ 1780674 w 1780674"/>
              <a:gd name="connsiteY16-106" fmla="*/ 1090863 h 1090863"/>
              <a:gd name="connsiteX0-107" fmla="*/ 0 w 1780674"/>
              <a:gd name="connsiteY0-108" fmla="*/ 0 h 1090863"/>
              <a:gd name="connsiteX1-109" fmla="*/ 144379 w 1780674"/>
              <a:gd name="connsiteY1-110" fmla="*/ 64168 h 1090863"/>
              <a:gd name="connsiteX2-111" fmla="*/ 449179 w 1780674"/>
              <a:gd name="connsiteY2-112" fmla="*/ 240631 h 1090863"/>
              <a:gd name="connsiteX3-113" fmla="*/ 657727 w 1780674"/>
              <a:gd name="connsiteY3-114" fmla="*/ 368968 h 1090863"/>
              <a:gd name="connsiteX4-115" fmla="*/ 834190 w 1780674"/>
              <a:gd name="connsiteY4-116" fmla="*/ 529389 h 1090863"/>
              <a:gd name="connsiteX5-117" fmla="*/ 962527 w 1780674"/>
              <a:gd name="connsiteY5-118" fmla="*/ 641684 h 1090863"/>
              <a:gd name="connsiteX6-119" fmla="*/ 1026695 w 1780674"/>
              <a:gd name="connsiteY6-120" fmla="*/ 689810 h 1090863"/>
              <a:gd name="connsiteX7-121" fmla="*/ 1074821 w 1780674"/>
              <a:gd name="connsiteY7-122" fmla="*/ 705852 h 1090863"/>
              <a:gd name="connsiteX8-123" fmla="*/ 1171074 w 1780674"/>
              <a:gd name="connsiteY8-124" fmla="*/ 770021 h 1090863"/>
              <a:gd name="connsiteX9-125" fmla="*/ 1347537 w 1780674"/>
              <a:gd name="connsiteY9-126" fmla="*/ 866273 h 1090863"/>
              <a:gd name="connsiteX10-127" fmla="*/ 1395663 w 1780674"/>
              <a:gd name="connsiteY10-128" fmla="*/ 882315 h 1090863"/>
              <a:gd name="connsiteX11-129" fmla="*/ 1475874 w 1780674"/>
              <a:gd name="connsiteY11-130" fmla="*/ 914400 h 1090863"/>
              <a:gd name="connsiteX12-131" fmla="*/ 1524000 w 1780674"/>
              <a:gd name="connsiteY12-132" fmla="*/ 962526 h 1090863"/>
              <a:gd name="connsiteX13-133" fmla="*/ 1572127 w 1780674"/>
              <a:gd name="connsiteY13-134" fmla="*/ 978568 h 1090863"/>
              <a:gd name="connsiteX14-135" fmla="*/ 1748590 w 1780674"/>
              <a:gd name="connsiteY14-136" fmla="*/ 1058778 h 1090863"/>
              <a:gd name="connsiteX15-137" fmla="*/ 1780674 w 1780674"/>
              <a:gd name="connsiteY15-138" fmla="*/ 1090863 h 1090863"/>
              <a:gd name="connsiteX0-139" fmla="*/ 0 w 1780674"/>
              <a:gd name="connsiteY0-140" fmla="*/ 0 h 1090863"/>
              <a:gd name="connsiteX1-141" fmla="*/ 144379 w 1780674"/>
              <a:gd name="connsiteY1-142" fmla="*/ 64168 h 1090863"/>
              <a:gd name="connsiteX2-143" fmla="*/ 449179 w 1780674"/>
              <a:gd name="connsiteY2-144" fmla="*/ 240631 h 1090863"/>
              <a:gd name="connsiteX3-145" fmla="*/ 657727 w 1780674"/>
              <a:gd name="connsiteY3-146" fmla="*/ 368968 h 1090863"/>
              <a:gd name="connsiteX4-147" fmla="*/ 834190 w 1780674"/>
              <a:gd name="connsiteY4-148" fmla="*/ 529389 h 1090863"/>
              <a:gd name="connsiteX5-149" fmla="*/ 962527 w 1780674"/>
              <a:gd name="connsiteY5-150" fmla="*/ 641684 h 1090863"/>
              <a:gd name="connsiteX6-151" fmla="*/ 1026695 w 1780674"/>
              <a:gd name="connsiteY6-152" fmla="*/ 689810 h 1090863"/>
              <a:gd name="connsiteX7-153" fmla="*/ 1171074 w 1780674"/>
              <a:gd name="connsiteY7-154" fmla="*/ 770021 h 1090863"/>
              <a:gd name="connsiteX8-155" fmla="*/ 1347537 w 1780674"/>
              <a:gd name="connsiteY8-156" fmla="*/ 866273 h 1090863"/>
              <a:gd name="connsiteX9-157" fmla="*/ 1395663 w 1780674"/>
              <a:gd name="connsiteY9-158" fmla="*/ 882315 h 1090863"/>
              <a:gd name="connsiteX10-159" fmla="*/ 1475874 w 1780674"/>
              <a:gd name="connsiteY10-160" fmla="*/ 914400 h 1090863"/>
              <a:gd name="connsiteX11-161" fmla="*/ 1524000 w 1780674"/>
              <a:gd name="connsiteY11-162" fmla="*/ 962526 h 1090863"/>
              <a:gd name="connsiteX12-163" fmla="*/ 1572127 w 1780674"/>
              <a:gd name="connsiteY12-164" fmla="*/ 978568 h 1090863"/>
              <a:gd name="connsiteX13-165" fmla="*/ 1748590 w 1780674"/>
              <a:gd name="connsiteY13-166" fmla="*/ 1058778 h 1090863"/>
              <a:gd name="connsiteX14-167" fmla="*/ 1780674 w 1780674"/>
              <a:gd name="connsiteY14-168" fmla="*/ 1090863 h 1090863"/>
              <a:gd name="connsiteX0-169" fmla="*/ 0 w 1780674"/>
              <a:gd name="connsiteY0-170" fmla="*/ 0 h 1090863"/>
              <a:gd name="connsiteX1-171" fmla="*/ 144379 w 1780674"/>
              <a:gd name="connsiteY1-172" fmla="*/ 64168 h 1090863"/>
              <a:gd name="connsiteX2-173" fmla="*/ 449179 w 1780674"/>
              <a:gd name="connsiteY2-174" fmla="*/ 240631 h 1090863"/>
              <a:gd name="connsiteX3-175" fmla="*/ 657727 w 1780674"/>
              <a:gd name="connsiteY3-176" fmla="*/ 368968 h 1090863"/>
              <a:gd name="connsiteX4-177" fmla="*/ 834190 w 1780674"/>
              <a:gd name="connsiteY4-178" fmla="*/ 529389 h 1090863"/>
              <a:gd name="connsiteX5-179" fmla="*/ 962527 w 1780674"/>
              <a:gd name="connsiteY5-180" fmla="*/ 641684 h 1090863"/>
              <a:gd name="connsiteX6-181" fmla="*/ 1171074 w 1780674"/>
              <a:gd name="connsiteY6-182" fmla="*/ 770021 h 1090863"/>
              <a:gd name="connsiteX7-183" fmla="*/ 1347537 w 1780674"/>
              <a:gd name="connsiteY7-184" fmla="*/ 866273 h 1090863"/>
              <a:gd name="connsiteX8-185" fmla="*/ 1395663 w 1780674"/>
              <a:gd name="connsiteY8-186" fmla="*/ 882315 h 1090863"/>
              <a:gd name="connsiteX9-187" fmla="*/ 1475874 w 1780674"/>
              <a:gd name="connsiteY9-188" fmla="*/ 914400 h 1090863"/>
              <a:gd name="connsiteX10-189" fmla="*/ 1524000 w 1780674"/>
              <a:gd name="connsiteY10-190" fmla="*/ 962526 h 1090863"/>
              <a:gd name="connsiteX11-191" fmla="*/ 1572127 w 1780674"/>
              <a:gd name="connsiteY11-192" fmla="*/ 978568 h 1090863"/>
              <a:gd name="connsiteX12-193" fmla="*/ 1748590 w 1780674"/>
              <a:gd name="connsiteY12-194" fmla="*/ 1058778 h 1090863"/>
              <a:gd name="connsiteX13-195" fmla="*/ 1780674 w 1780674"/>
              <a:gd name="connsiteY13-196" fmla="*/ 1090863 h 1090863"/>
              <a:gd name="connsiteX0-197" fmla="*/ 0 w 1780674"/>
              <a:gd name="connsiteY0-198" fmla="*/ 0 h 1090863"/>
              <a:gd name="connsiteX1-199" fmla="*/ 144379 w 1780674"/>
              <a:gd name="connsiteY1-200" fmla="*/ 64168 h 1090863"/>
              <a:gd name="connsiteX2-201" fmla="*/ 449179 w 1780674"/>
              <a:gd name="connsiteY2-202" fmla="*/ 240631 h 1090863"/>
              <a:gd name="connsiteX3-203" fmla="*/ 657727 w 1780674"/>
              <a:gd name="connsiteY3-204" fmla="*/ 368968 h 1090863"/>
              <a:gd name="connsiteX4-205" fmla="*/ 834190 w 1780674"/>
              <a:gd name="connsiteY4-206" fmla="*/ 529389 h 1090863"/>
              <a:gd name="connsiteX5-207" fmla="*/ 962527 w 1780674"/>
              <a:gd name="connsiteY5-208" fmla="*/ 641684 h 1090863"/>
              <a:gd name="connsiteX6-209" fmla="*/ 1171074 w 1780674"/>
              <a:gd name="connsiteY6-210" fmla="*/ 770021 h 1090863"/>
              <a:gd name="connsiteX7-211" fmla="*/ 1347537 w 1780674"/>
              <a:gd name="connsiteY7-212" fmla="*/ 866273 h 1090863"/>
              <a:gd name="connsiteX8-213" fmla="*/ 1395663 w 1780674"/>
              <a:gd name="connsiteY8-214" fmla="*/ 882315 h 1090863"/>
              <a:gd name="connsiteX9-215" fmla="*/ 1475874 w 1780674"/>
              <a:gd name="connsiteY9-216" fmla="*/ 914400 h 1090863"/>
              <a:gd name="connsiteX10-217" fmla="*/ 1572127 w 1780674"/>
              <a:gd name="connsiteY10-218" fmla="*/ 978568 h 1090863"/>
              <a:gd name="connsiteX11-219" fmla="*/ 1748590 w 1780674"/>
              <a:gd name="connsiteY11-220" fmla="*/ 1058778 h 1090863"/>
              <a:gd name="connsiteX12-221" fmla="*/ 1780674 w 1780674"/>
              <a:gd name="connsiteY12-222" fmla="*/ 1090863 h 1090863"/>
              <a:gd name="connsiteX0-223" fmla="*/ 0 w 1780674"/>
              <a:gd name="connsiteY0-224" fmla="*/ 0 h 1090863"/>
              <a:gd name="connsiteX1-225" fmla="*/ 144379 w 1780674"/>
              <a:gd name="connsiteY1-226" fmla="*/ 64168 h 1090863"/>
              <a:gd name="connsiteX2-227" fmla="*/ 449179 w 1780674"/>
              <a:gd name="connsiteY2-228" fmla="*/ 240631 h 1090863"/>
              <a:gd name="connsiteX3-229" fmla="*/ 657727 w 1780674"/>
              <a:gd name="connsiteY3-230" fmla="*/ 368968 h 1090863"/>
              <a:gd name="connsiteX4-231" fmla="*/ 834190 w 1780674"/>
              <a:gd name="connsiteY4-232" fmla="*/ 529389 h 1090863"/>
              <a:gd name="connsiteX5-233" fmla="*/ 962527 w 1780674"/>
              <a:gd name="connsiteY5-234" fmla="*/ 641684 h 1090863"/>
              <a:gd name="connsiteX6-235" fmla="*/ 1171074 w 1780674"/>
              <a:gd name="connsiteY6-236" fmla="*/ 770021 h 1090863"/>
              <a:gd name="connsiteX7-237" fmla="*/ 1347537 w 1780674"/>
              <a:gd name="connsiteY7-238" fmla="*/ 866273 h 1090863"/>
              <a:gd name="connsiteX8-239" fmla="*/ 1395663 w 1780674"/>
              <a:gd name="connsiteY8-240" fmla="*/ 882315 h 1090863"/>
              <a:gd name="connsiteX9-241" fmla="*/ 1572127 w 1780674"/>
              <a:gd name="connsiteY9-242" fmla="*/ 978568 h 1090863"/>
              <a:gd name="connsiteX10-243" fmla="*/ 1748590 w 1780674"/>
              <a:gd name="connsiteY10-244" fmla="*/ 1058778 h 1090863"/>
              <a:gd name="connsiteX11-245" fmla="*/ 1780674 w 1780674"/>
              <a:gd name="connsiteY11-246" fmla="*/ 1090863 h 1090863"/>
              <a:gd name="connsiteX0-247" fmla="*/ 0 w 1780674"/>
              <a:gd name="connsiteY0-248" fmla="*/ 0 h 1090863"/>
              <a:gd name="connsiteX1-249" fmla="*/ 144379 w 1780674"/>
              <a:gd name="connsiteY1-250" fmla="*/ 64168 h 1090863"/>
              <a:gd name="connsiteX2-251" fmla="*/ 449179 w 1780674"/>
              <a:gd name="connsiteY2-252" fmla="*/ 240631 h 1090863"/>
              <a:gd name="connsiteX3-253" fmla="*/ 657727 w 1780674"/>
              <a:gd name="connsiteY3-254" fmla="*/ 368968 h 1090863"/>
              <a:gd name="connsiteX4-255" fmla="*/ 834190 w 1780674"/>
              <a:gd name="connsiteY4-256" fmla="*/ 529389 h 1090863"/>
              <a:gd name="connsiteX5-257" fmla="*/ 962527 w 1780674"/>
              <a:gd name="connsiteY5-258" fmla="*/ 641684 h 1090863"/>
              <a:gd name="connsiteX6-259" fmla="*/ 1171074 w 1780674"/>
              <a:gd name="connsiteY6-260" fmla="*/ 770021 h 1090863"/>
              <a:gd name="connsiteX7-261" fmla="*/ 1347537 w 1780674"/>
              <a:gd name="connsiteY7-262" fmla="*/ 866273 h 1090863"/>
              <a:gd name="connsiteX8-263" fmla="*/ 1572127 w 1780674"/>
              <a:gd name="connsiteY8-264" fmla="*/ 978568 h 1090863"/>
              <a:gd name="connsiteX9-265" fmla="*/ 1748590 w 1780674"/>
              <a:gd name="connsiteY9-266" fmla="*/ 1058778 h 1090863"/>
              <a:gd name="connsiteX10-267" fmla="*/ 1780674 w 1780674"/>
              <a:gd name="connsiteY10-268" fmla="*/ 1090863 h 1090863"/>
              <a:gd name="connsiteX0-269" fmla="*/ 0 w 2229853"/>
              <a:gd name="connsiteY0-270" fmla="*/ 0 h 1138989"/>
              <a:gd name="connsiteX1-271" fmla="*/ 144379 w 2229853"/>
              <a:gd name="connsiteY1-272" fmla="*/ 64168 h 1138989"/>
              <a:gd name="connsiteX2-273" fmla="*/ 449179 w 2229853"/>
              <a:gd name="connsiteY2-274" fmla="*/ 240631 h 1138989"/>
              <a:gd name="connsiteX3-275" fmla="*/ 657727 w 2229853"/>
              <a:gd name="connsiteY3-276" fmla="*/ 368968 h 1138989"/>
              <a:gd name="connsiteX4-277" fmla="*/ 834190 w 2229853"/>
              <a:gd name="connsiteY4-278" fmla="*/ 529389 h 1138989"/>
              <a:gd name="connsiteX5-279" fmla="*/ 962527 w 2229853"/>
              <a:gd name="connsiteY5-280" fmla="*/ 641684 h 1138989"/>
              <a:gd name="connsiteX6-281" fmla="*/ 1171074 w 2229853"/>
              <a:gd name="connsiteY6-282" fmla="*/ 770021 h 1138989"/>
              <a:gd name="connsiteX7-283" fmla="*/ 1347537 w 2229853"/>
              <a:gd name="connsiteY7-284" fmla="*/ 866273 h 1138989"/>
              <a:gd name="connsiteX8-285" fmla="*/ 1572127 w 2229853"/>
              <a:gd name="connsiteY8-286" fmla="*/ 978568 h 1138989"/>
              <a:gd name="connsiteX9-287" fmla="*/ 1748590 w 2229853"/>
              <a:gd name="connsiteY9-288" fmla="*/ 1058778 h 1138989"/>
              <a:gd name="connsiteX10-289" fmla="*/ 2229853 w 2229853"/>
              <a:gd name="connsiteY10-290" fmla="*/ 1138989 h 1138989"/>
              <a:gd name="connsiteX0-291" fmla="*/ 0 w 2229853"/>
              <a:gd name="connsiteY0-292" fmla="*/ 0 h 1138989"/>
              <a:gd name="connsiteX1-293" fmla="*/ 144379 w 2229853"/>
              <a:gd name="connsiteY1-294" fmla="*/ 64168 h 1138989"/>
              <a:gd name="connsiteX2-295" fmla="*/ 449179 w 2229853"/>
              <a:gd name="connsiteY2-296" fmla="*/ 240631 h 1138989"/>
              <a:gd name="connsiteX3-297" fmla="*/ 657727 w 2229853"/>
              <a:gd name="connsiteY3-298" fmla="*/ 368968 h 1138989"/>
              <a:gd name="connsiteX4-299" fmla="*/ 834190 w 2229853"/>
              <a:gd name="connsiteY4-300" fmla="*/ 529389 h 1138989"/>
              <a:gd name="connsiteX5-301" fmla="*/ 962527 w 2229853"/>
              <a:gd name="connsiteY5-302" fmla="*/ 641684 h 1138989"/>
              <a:gd name="connsiteX6-303" fmla="*/ 1171074 w 2229853"/>
              <a:gd name="connsiteY6-304" fmla="*/ 770021 h 1138989"/>
              <a:gd name="connsiteX7-305" fmla="*/ 1347537 w 2229853"/>
              <a:gd name="connsiteY7-306" fmla="*/ 866273 h 1138989"/>
              <a:gd name="connsiteX8-307" fmla="*/ 1572127 w 2229853"/>
              <a:gd name="connsiteY8-308" fmla="*/ 978568 h 1138989"/>
              <a:gd name="connsiteX9-309" fmla="*/ 2229853 w 2229853"/>
              <a:gd name="connsiteY9-310" fmla="*/ 1138989 h 1138989"/>
              <a:gd name="connsiteX0-311" fmla="*/ 0 w 2229853"/>
              <a:gd name="connsiteY0-312" fmla="*/ 0 h 1138989"/>
              <a:gd name="connsiteX1-313" fmla="*/ 144379 w 2229853"/>
              <a:gd name="connsiteY1-314" fmla="*/ 64168 h 1138989"/>
              <a:gd name="connsiteX2-315" fmla="*/ 449179 w 2229853"/>
              <a:gd name="connsiteY2-316" fmla="*/ 240631 h 1138989"/>
              <a:gd name="connsiteX3-317" fmla="*/ 657727 w 2229853"/>
              <a:gd name="connsiteY3-318" fmla="*/ 368968 h 1138989"/>
              <a:gd name="connsiteX4-319" fmla="*/ 834190 w 2229853"/>
              <a:gd name="connsiteY4-320" fmla="*/ 529389 h 1138989"/>
              <a:gd name="connsiteX5-321" fmla="*/ 962527 w 2229853"/>
              <a:gd name="connsiteY5-322" fmla="*/ 641684 h 1138989"/>
              <a:gd name="connsiteX6-323" fmla="*/ 1171074 w 2229853"/>
              <a:gd name="connsiteY6-324" fmla="*/ 770021 h 1138989"/>
              <a:gd name="connsiteX7-325" fmla="*/ 1572127 w 2229853"/>
              <a:gd name="connsiteY7-326" fmla="*/ 978568 h 1138989"/>
              <a:gd name="connsiteX8-327" fmla="*/ 2229853 w 2229853"/>
              <a:gd name="connsiteY8-328" fmla="*/ 1138989 h 1138989"/>
              <a:gd name="connsiteX0-329" fmla="*/ 0 w 2229853"/>
              <a:gd name="connsiteY0-330" fmla="*/ 0 h 1138989"/>
              <a:gd name="connsiteX1-331" fmla="*/ 449179 w 2229853"/>
              <a:gd name="connsiteY1-332" fmla="*/ 240631 h 1138989"/>
              <a:gd name="connsiteX2-333" fmla="*/ 657727 w 2229853"/>
              <a:gd name="connsiteY2-334" fmla="*/ 368968 h 1138989"/>
              <a:gd name="connsiteX3-335" fmla="*/ 834190 w 2229853"/>
              <a:gd name="connsiteY3-336" fmla="*/ 529389 h 1138989"/>
              <a:gd name="connsiteX4-337" fmla="*/ 962527 w 2229853"/>
              <a:gd name="connsiteY4-338" fmla="*/ 641684 h 1138989"/>
              <a:gd name="connsiteX5-339" fmla="*/ 1171074 w 2229853"/>
              <a:gd name="connsiteY5-340" fmla="*/ 770021 h 1138989"/>
              <a:gd name="connsiteX6-341" fmla="*/ 1572127 w 2229853"/>
              <a:gd name="connsiteY6-342" fmla="*/ 978568 h 1138989"/>
              <a:gd name="connsiteX7-343" fmla="*/ 2229853 w 2229853"/>
              <a:gd name="connsiteY7-344" fmla="*/ 1138989 h 1138989"/>
              <a:gd name="connsiteX0-345" fmla="*/ 0 w 2229853"/>
              <a:gd name="connsiteY0-346" fmla="*/ 0 h 1138989"/>
              <a:gd name="connsiteX1-347" fmla="*/ 657727 w 2229853"/>
              <a:gd name="connsiteY1-348" fmla="*/ 368968 h 1138989"/>
              <a:gd name="connsiteX2-349" fmla="*/ 834190 w 2229853"/>
              <a:gd name="connsiteY2-350" fmla="*/ 529389 h 1138989"/>
              <a:gd name="connsiteX3-351" fmla="*/ 962527 w 2229853"/>
              <a:gd name="connsiteY3-352" fmla="*/ 641684 h 1138989"/>
              <a:gd name="connsiteX4-353" fmla="*/ 1171074 w 2229853"/>
              <a:gd name="connsiteY4-354" fmla="*/ 770021 h 1138989"/>
              <a:gd name="connsiteX5-355" fmla="*/ 1572127 w 2229853"/>
              <a:gd name="connsiteY5-356" fmla="*/ 978568 h 1138989"/>
              <a:gd name="connsiteX6-357" fmla="*/ 2229853 w 2229853"/>
              <a:gd name="connsiteY6-358" fmla="*/ 1138989 h 1138989"/>
              <a:gd name="connsiteX0-359" fmla="*/ 0 w 2229853"/>
              <a:gd name="connsiteY0-360" fmla="*/ 0 h 1138989"/>
              <a:gd name="connsiteX1-361" fmla="*/ 657727 w 2229853"/>
              <a:gd name="connsiteY1-362" fmla="*/ 368968 h 1138989"/>
              <a:gd name="connsiteX2-363" fmla="*/ 962527 w 2229853"/>
              <a:gd name="connsiteY2-364" fmla="*/ 641684 h 1138989"/>
              <a:gd name="connsiteX3-365" fmla="*/ 1171074 w 2229853"/>
              <a:gd name="connsiteY3-366" fmla="*/ 770021 h 1138989"/>
              <a:gd name="connsiteX4-367" fmla="*/ 1572127 w 2229853"/>
              <a:gd name="connsiteY4-368" fmla="*/ 978568 h 1138989"/>
              <a:gd name="connsiteX5-369" fmla="*/ 2229853 w 2229853"/>
              <a:gd name="connsiteY5-370" fmla="*/ 1138989 h 1138989"/>
              <a:gd name="connsiteX0-371" fmla="*/ 0 w 2775284"/>
              <a:gd name="connsiteY0-372" fmla="*/ 1540042 h 1540042"/>
              <a:gd name="connsiteX1-373" fmla="*/ 1203158 w 2775284"/>
              <a:gd name="connsiteY1-374" fmla="*/ 0 h 1540042"/>
              <a:gd name="connsiteX2-375" fmla="*/ 1507958 w 2775284"/>
              <a:gd name="connsiteY2-376" fmla="*/ 272716 h 1540042"/>
              <a:gd name="connsiteX3-377" fmla="*/ 1716505 w 2775284"/>
              <a:gd name="connsiteY3-378" fmla="*/ 401053 h 1540042"/>
              <a:gd name="connsiteX4-379" fmla="*/ 2117558 w 2775284"/>
              <a:gd name="connsiteY4-380" fmla="*/ 609600 h 1540042"/>
              <a:gd name="connsiteX5-381" fmla="*/ 2775284 w 2775284"/>
              <a:gd name="connsiteY5-382" fmla="*/ 770021 h 1540042"/>
              <a:gd name="connsiteX0-383" fmla="*/ 0 w 2775284"/>
              <a:gd name="connsiteY0-384" fmla="*/ 1362929 h 1753370"/>
              <a:gd name="connsiteX1-385" fmla="*/ 1106905 w 2775284"/>
              <a:gd name="connsiteY1-386" fmla="*/ 1747940 h 1753370"/>
              <a:gd name="connsiteX2-387" fmla="*/ 1507958 w 2775284"/>
              <a:gd name="connsiteY2-388" fmla="*/ 95603 h 1753370"/>
              <a:gd name="connsiteX3-389" fmla="*/ 1716505 w 2775284"/>
              <a:gd name="connsiteY3-390" fmla="*/ 223940 h 1753370"/>
              <a:gd name="connsiteX4-391" fmla="*/ 2117558 w 2775284"/>
              <a:gd name="connsiteY4-392" fmla="*/ 432487 h 1753370"/>
              <a:gd name="connsiteX5-393" fmla="*/ 2775284 w 2775284"/>
              <a:gd name="connsiteY5-394" fmla="*/ 592908 h 1753370"/>
              <a:gd name="connsiteX0-395" fmla="*/ 0 w 3053743"/>
              <a:gd name="connsiteY0-396" fmla="*/ 1236911 h 2104090"/>
              <a:gd name="connsiteX1-397" fmla="*/ 1106905 w 3053743"/>
              <a:gd name="connsiteY1-398" fmla="*/ 1621922 h 2104090"/>
              <a:gd name="connsiteX2-399" fmla="*/ 3048000 w 3053743"/>
              <a:gd name="connsiteY2-400" fmla="*/ 2039016 h 2104090"/>
              <a:gd name="connsiteX3-401" fmla="*/ 1716505 w 3053743"/>
              <a:gd name="connsiteY3-402" fmla="*/ 97922 h 2104090"/>
              <a:gd name="connsiteX4-403" fmla="*/ 2117558 w 3053743"/>
              <a:gd name="connsiteY4-404" fmla="*/ 306469 h 2104090"/>
              <a:gd name="connsiteX5-405" fmla="*/ 2775284 w 3053743"/>
              <a:gd name="connsiteY5-406" fmla="*/ 466890 h 2104090"/>
              <a:gd name="connsiteX0-407" fmla="*/ 0 w 8839200"/>
              <a:gd name="connsiteY0-408" fmla="*/ 1290274 h 2204674"/>
              <a:gd name="connsiteX1-409" fmla="*/ 1106905 w 8839200"/>
              <a:gd name="connsiteY1-410" fmla="*/ 1675285 h 2204674"/>
              <a:gd name="connsiteX2-411" fmla="*/ 3048000 w 8839200"/>
              <a:gd name="connsiteY2-412" fmla="*/ 2092379 h 2204674"/>
              <a:gd name="connsiteX3-413" fmla="*/ 1716505 w 8839200"/>
              <a:gd name="connsiteY3-414" fmla="*/ 151285 h 2204674"/>
              <a:gd name="connsiteX4-415" fmla="*/ 2117558 w 8839200"/>
              <a:gd name="connsiteY4-416" fmla="*/ 359832 h 2204674"/>
              <a:gd name="connsiteX5-417" fmla="*/ 8839200 w 8839200"/>
              <a:gd name="connsiteY5-418" fmla="*/ 2204674 h 2204674"/>
              <a:gd name="connsiteX0-419" fmla="*/ 0 w 8839200"/>
              <a:gd name="connsiteY0-420" fmla="*/ 1140917 h 2055317"/>
              <a:gd name="connsiteX1-421" fmla="*/ 1106905 w 8839200"/>
              <a:gd name="connsiteY1-422" fmla="*/ 1525928 h 2055317"/>
              <a:gd name="connsiteX2-423" fmla="*/ 3048000 w 8839200"/>
              <a:gd name="connsiteY2-424" fmla="*/ 1943022 h 2055317"/>
              <a:gd name="connsiteX3-425" fmla="*/ 1716505 w 8839200"/>
              <a:gd name="connsiteY3-426" fmla="*/ 1928 h 2055317"/>
              <a:gd name="connsiteX4-427" fmla="*/ 7267073 w 8839200"/>
              <a:gd name="connsiteY4-428" fmla="*/ 1590096 h 2055317"/>
              <a:gd name="connsiteX5-429" fmla="*/ 8839200 w 8839200"/>
              <a:gd name="connsiteY5-430" fmla="*/ 2055317 h 2055317"/>
              <a:gd name="connsiteX0-431" fmla="*/ 0 w 8839200"/>
              <a:gd name="connsiteY0-432" fmla="*/ 0 h 914400"/>
              <a:gd name="connsiteX1-433" fmla="*/ 1106905 w 8839200"/>
              <a:gd name="connsiteY1-434" fmla="*/ 385011 h 914400"/>
              <a:gd name="connsiteX2-435" fmla="*/ 3048000 w 8839200"/>
              <a:gd name="connsiteY2-436" fmla="*/ 802105 h 914400"/>
              <a:gd name="connsiteX3-437" fmla="*/ 5325979 w 8839200"/>
              <a:gd name="connsiteY3-438" fmla="*/ 112295 h 914400"/>
              <a:gd name="connsiteX4-439" fmla="*/ 7267073 w 8839200"/>
              <a:gd name="connsiteY4-440" fmla="*/ 449179 h 914400"/>
              <a:gd name="connsiteX5-441" fmla="*/ 8839200 w 8839200"/>
              <a:gd name="connsiteY5-442" fmla="*/ 914400 h 914400"/>
              <a:gd name="connsiteX0-443" fmla="*/ 0 w 8823158"/>
              <a:gd name="connsiteY0-444" fmla="*/ 200978 h 810578"/>
              <a:gd name="connsiteX1-445" fmla="*/ 1090863 w 8823158"/>
              <a:gd name="connsiteY1-446" fmla="*/ 281189 h 810578"/>
              <a:gd name="connsiteX2-447" fmla="*/ 3031958 w 8823158"/>
              <a:gd name="connsiteY2-448" fmla="*/ 698283 h 810578"/>
              <a:gd name="connsiteX3-449" fmla="*/ 5309937 w 8823158"/>
              <a:gd name="connsiteY3-450" fmla="*/ 8473 h 810578"/>
              <a:gd name="connsiteX4-451" fmla="*/ 7251031 w 8823158"/>
              <a:gd name="connsiteY4-452" fmla="*/ 345357 h 810578"/>
              <a:gd name="connsiteX5-453" fmla="*/ 8823158 w 8823158"/>
              <a:gd name="connsiteY5-454" fmla="*/ 810578 h 810578"/>
              <a:gd name="connsiteX0-455" fmla="*/ 0 w 8823158"/>
              <a:gd name="connsiteY0-456" fmla="*/ 200978 h 810578"/>
              <a:gd name="connsiteX1-457" fmla="*/ 1074821 w 8823158"/>
              <a:gd name="connsiteY1-458" fmla="*/ 265147 h 810578"/>
              <a:gd name="connsiteX2-459" fmla="*/ 3031958 w 8823158"/>
              <a:gd name="connsiteY2-460" fmla="*/ 698283 h 810578"/>
              <a:gd name="connsiteX3-461" fmla="*/ 5309937 w 8823158"/>
              <a:gd name="connsiteY3-462" fmla="*/ 8473 h 810578"/>
              <a:gd name="connsiteX4-463" fmla="*/ 7251031 w 8823158"/>
              <a:gd name="connsiteY4-464" fmla="*/ 345357 h 810578"/>
              <a:gd name="connsiteX5-465" fmla="*/ 8823158 w 8823158"/>
              <a:gd name="connsiteY5-466" fmla="*/ 810578 h 810578"/>
              <a:gd name="connsiteX0-467" fmla="*/ 0 w 8823158"/>
              <a:gd name="connsiteY0-468" fmla="*/ 200978 h 810578"/>
              <a:gd name="connsiteX1-469" fmla="*/ 1074821 w 8823158"/>
              <a:gd name="connsiteY1-470" fmla="*/ 265147 h 810578"/>
              <a:gd name="connsiteX2-471" fmla="*/ 3031958 w 8823158"/>
              <a:gd name="connsiteY2-472" fmla="*/ 698283 h 810578"/>
              <a:gd name="connsiteX3-473" fmla="*/ 5309937 w 8823158"/>
              <a:gd name="connsiteY3-474" fmla="*/ 8473 h 810578"/>
              <a:gd name="connsiteX4-475" fmla="*/ 7251031 w 8823158"/>
              <a:gd name="connsiteY4-476" fmla="*/ 345357 h 810578"/>
              <a:gd name="connsiteX5-477" fmla="*/ 8823158 w 8823158"/>
              <a:gd name="connsiteY5-478" fmla="*/ 810578 h 810578"/>
              <a:gd name="connsiteX0-479" fmla="*/ 0 w 8742948"/>
              <a:gd name="connsiteY0-480" fmla="*/ 40557 h 810578"/>
              <a:gd name="connsiteX1-481" fmla="*/ 994611 w 8742948"/>
              <a:gd name="connsiteY1-482" fmla="*/ 265147 h 810578"/>
              <a:gd name="connsiteX2-483" fmla="*/ 2951748 w 8742948"/>
              <a:gd name="connsiteY2-484" fmla="*/ 698283 h 810578"/>
              <a:gd name="connsiteX3-485" fmla="*/ 5229727 w 8742948"/>
              <a:gd name="connsiteY3-486" fmla="*/ 8473 h 810578"/>
              <a:gd name="connsiteX4-487" fmla="*/ 7170821 w 8742948"/>
              <a:gd name="connsiteY4-488" fmla="*/ 345357 h 810578"/>
              <a:gd name="connsiteX5-489" fmla="*/ 8742948 w 8742948"/>
              <a:gd name="connsiteY5-490" fmla="*/ 810578 h 810578"/>
              <a:gd name="connsiteX0-491" fmla="*/ 0 w 8742948"/>
              <a:gd name="connsiteY0-492" fmla="*/ 40557 h 810578"/>
              <a:gd name="connsiteX1-493" fmla="*/ 994611 w 8742948"/>
              <a:gd name="connsiteY1-494" fmla="*/ 265147 h 810578"/>
              <a:gd name="connsiteX2-495" fmla="*/ 2951748 w 8742948"/>
              <a:gd name="connsiteY2-496" fmla="*/ 698283 h 810578"/>
              <a:gd name="connsiteX3-497" fmla="*/ 5229727 w 8742948"/>
              <a:gd name="connsiteY3-498" fmla="*/ 8473 h 810578"/>
              <a:gd name="connsiteX4-499" fmla="*/ 7170821 w 8742948"/>
              <a:gd name="connsiteY4-500" fmla="*/ 345357 h 810578"/>
              <a:gd name="connsiteX5-501" fmla="*/ 8742948 w 8742948"/>
              <a:gd name="connsiteY5-502" fmla="*/ 810578 h 810578"/>
              <a:gd name="connsiteX0-503" fmla="*/ 0 w 8742948"/>
              <a:gd name="connsiteY0-504" fmla="*/ 40557 h 810578"/>
              <a:gd name="connsiteX1-505" fmla="*/ 994611 w 8742948"/>
              <a:gd name="connsiteY1-506" fmla="*/ 217020 h 810578"/>
              <a:gd name="connsiteX2-507" fmla="*/ 2951748 w 8742948"/>
              <a:gd name="connsiteY2-508" fmla="*/ 698283 h 810578"/>
              <a:gd name="connsiteX3-509" fmla="*/ 5229727 w 8742948"/>
              <a:gd name="connsiteY3-510" fmla="*/ 8473 h 810578"/>
              <a:gd name="connsiteX4-511" fmla="*/ 7170821 w 8742948"/>
              <a:gd name="connsiteY4-512" fmla="*/ 345357 h 810578"/>
              <a:gd name="connsiteX5-513" fmla="*/ 8742948 w 8742948"/>
              <a:gd name="connsiteY5-514" fmla="*/ 810578 h 810578"/>
              <a:gd name="connsiteX0-515" fmla="*/ 0 w 8742948"/>
              <a:gd name="connsiteY0-516" fmla="*/ 41870 h 811891"/>
              <a:gd name="connsiteX1-517" fmla="*/ 994611 w 8742948"/>
              <a:gd name="connsiteY1-518" fmla="*/ 218333 h 811891"/>
              <a:gd name="connsiteX2-519" fmla="*/ 3048001 w 8742948"/>
              <a:gd name="connsiteY2-520" fmla="*/ 731680 h 811891"/>
              <a:gd name="connsiteX3-521" fmla="*/ 5229727 w 8742948"/>
              <a:gd name="connsiteY3-522" fmla="*/ 9786 h 811891"/>
              <a:gd name="connsiteX4-523" fmla="*/ 7170821 w 8742948"/>
              <a:gd name="connsiteY4-524" fmla="*/ 346670 h 811891"/>
              <a:gd name="connsiteX5-525" fmla="*/ 8742948 w 8742948"/>
              <a:gd name="connsiteY5-526" fmla="*/ 811891 h 811891"/>
              <a:gd name="connsiteX0-527" fmla="*/ 0 w 8742948"/>
              <a:gd name="connsiteY0-528" fmla="*/ 41870 h 811891"/>
              <a:gd name="connsiteX1-529" fmla="*/ 994611 w 8742948"/>
              <a:gd name="connsiteY1-530" fmla="*/ 298544 h 811891"/>
              <a:gd name="connsiteX2-531" fmla="*/ 3048001 w 8742948"/>
              <a:gd name="connsiteY2-532" fmla="*/ 731680 h 811891"/>
              <a:gd name="connsiteX3-533" fmla="*/ 5229727 w 8742948"/>
              <a:gd name="connsiteY3-534" fmla="*/ 9786 h 811891"/>
              <a:gd name="connsiteX4-535" fmla="*/ 7170821 w 8742948"/>
              <a:gd name="connsiteY4-536" fmla="*/ 346670 h 811891"/>
              <a:gd name="connsiteX5-537" fmla="*/ 8742948 w 8742948"/>
              <a:gd name="connsiteY5-538" fmla="*/ 811891 h 811891"/>
              <a:gd name="connsiteX0-539" fmla="*/ 0 w 8742948"/>
              <a:gd name="connsiteY0-540" fmla="*/ 43089 h 813110"/>
              <a:gd name="connsiteX1-541" fmla="*/ 994611 w 8742948"/>
              <a:gd name="connsiteY1-542" fmla="*/ 299763 h 813110"/>
              <a:gd name="connsiteX2-543" fmla="*/ 3048001 w 8742948"/>
              <a:gd name="connsiteY2-544" fmla="*/ 732899 h 813110"/>
              <a:gd name="connsiteX3-545" fmla="*/ 5229727 w 8742948"/>
              <a:gd name="connsiteY3-546" fmla="*/ 11005 h 813110"/>
              <a:gd name="connsiteX4-547" fmla="*/ 7427495 w 8742948"/>
              <a:gd name="connsiteY4-548" fmla="*/ 331847 h 813110"/>
              <a:gd name="connsiteX5-549" fmla="*/ 8742948 w 8742948"/>
              <a:gd name="connsiteY5-550" fmla="*/ 813110 h 813110"/>
              <a:gd name="connsiteX0-551" fmla="*/ 0 w 8742948"/>
              <a:gd name="connsiteY0-552" fmla="*/ 0 h 770021"/>
              <a:gd name="connsiteX1-553" fmla="*/ 994611 w 8742948"/>
              <a:gd name="connsiteY1-554" fmla="*/ 256674 h 770021"/>
              <a:gd name="connsiteX2-555" fmla="*/ 3048001 w 8742948"/>
              <a:gd name="connsiteY2-556" fmla="*/ 689810 h 770021"/>
              <a:gd name="connsiteX3-557" fmla="*/ 5518485 w 8742948"/>
              <a:gd name="connsiteY3-558" fmla="*/ 16042 h 770021"/>
              <a:gd name="connsiteX4-559" fmla="*/ 7427495 w 8742948"/>
              <a:gd name="connsiteY4-560" fmla="*/ 288758 h 770021"/>
              <a:gd name="connsiteX5-561" fmla="*/ 8742948 w 8742948"/>
              <a:gd name="connsiteY5-562" fmla="*/ 770021 h 770021"/>
              <a:gd name="connsiteX0-563" fmla="*/ 0 w 8742948"/>
              <a:gd name="connsiteY0-564" fmla="*/ 0 h 770021"/>
              <a:gd name="connsiteX1-565" fmla="*/ 994611 w 8742948"/>
              <a:gd name="connsiteY1-566" fmla="*/ 256674 h 770021"/>
              <a:gd name="connsiteX2-567" fmla="*/ 3048001 w 8742948"/>
              <a:gd name="connsiteY2-568" fmla="*/ 689810 h 770021"/>
              <a:gd name="connsiteX3-569" fmla="*/ 5518485 w 8742948"/>
              <a:gd name="connsiteY3-570" fmla="*/ 16042 h 770021"/>
              <a:gd name="connsiteX4-571" fmla="*/ 7427495 w 8742948"/>
              <a:gd name="connsiteY4-572" fmla="*/ 288758 h 770021"/>
              <a:gd name="connsiteX5-573" fmla="*/ 8742948 w 8742948"/>
              <a:gd name="connsiteY5-574" fmla="*/ 770021 h 770021"/>
              <a:gd name="connsiteX0-575" fmla="*/ 0 w 8742948"/>
              <a:gd name="connsiteY0-576" fmla="*/ 0 h 770021"/>
              <a:gd name="connsiteX1-577" fmla="*/ 994611 w 8742948"/>
              <a:gd name="connsiteY1-578" fmla="*/ 256674 h 770021"/>
              <a:gd name="connsiteX2-579" fmla="*/ 3048001 w 8742948"/>
              <a:gd name="connsiteY2-580" fmla="*/ 689810 h 770021"/>
              <a:gd name="connsiteX3-581" fmla="*/ 5518485 w 8742948"/>
              <a:gd name="connsiteY3-582" fmla="*/ 16042 h 770021"/>
              <a:gd name="connsiteX4-583" fmla="*/ 7427495 w 8742948"/>
              <a:gd name="connsiteY4-584" fmla="*/ 288758 h 770021"/>
              <a:gd name="connsiteX5-585" fmla="*/ 8742948 w 8742948"/>
              <a:gd name="connsiteY5-586" fmla="*/ 770021 h 770021"/>
              <a:gd name="connsiteX0-587" fmla="*/ 0 w 8742948"/>
              <a:gd name="connsiteY0-588" fmla="*/ 0 h 770021"/>
              <a:gd name="connsiteX1-589" fmla="*/ 994611 w 8742948"/>
              <a:gd name="connsiteY1-590" fmla="*/ 256674 h 770021"/>
              <a:gd name="connsiteX2-591" fmla="*/ 3048001 w 8742948"/>
              <a:gd name="connsiteY2-592" fmla="*/ 689810 h 770021"/>
              <a:gd name="connsiteX3-593" fmla="*/ 5518485 w 8742948"/>
              <a:gd name="connsiteY3-594" fmla="*/ 16042 h 770021"/>
              <a:gd name="connsiteX4-595" fmla="*/ 7427495 w 8742948"/>
              <a:gd name="connsiteY4-596" fmla="*/ 288758 h 770021"/>
              <a:gd name="connsiteX5-597" fmla="*/ 8742948 w 8742948"/>
              <a:gd name="connsiteY5-598" fmla="*/ 770021 h 770021"/>
              <a:gd name="connsiteX0-599" fmla="*/ 0 w 8742948"/>
              <a:gd name="connsiteY0-600" fmla="*/ 0 h 770021"/>
              <a:gd name="connsiteX1-601" fmla="*/ 994611 w 8742948"/>
              <a:gd name="connsiteY1-602" fmla="*/ 256674 h 770021"/>
              <a:gd name="connsiteX2-603" fmla="*/ 3048001 w 8742948"/>
              <a:gd name="connsiteY2-604" fmla="*/ 689810 h 770021"/>
              <a:gd name="connsiteX3-605" fmla="*/ 5518485 w 8742948"/>
              <a:gd name="connsiteY3-606" fmla="*/ 16042 h 770021"/>
              <a:gd name="connsiteX4-607" fmla="*/ 7427495 w 8742948"/>
              <a:gd name="connsiteY4-608" fmla="*/ 288758 h 770021"/>
              <a:gd name="connsiteX5-609" fmla="*/ 8742948 w 8742948"/>
              <a:gd name="connsiteY5-610" fmla="*/ 770021 h 770021"/>
              <a:gd name="connsiteX0-611" fmla="*/ 0 w 8839200"/>
              <a:gd name="connsiteY0-612" fmla="*/ 0 h 692746"/>
              <a:gd name="connsiteX1-613" fmla="*/ 994611 w 8839200"/>
              <a:gd name="connsiteY1-614" fmla="*/ 256674 h 692746"/>
              <a:gd name="connsiteX2-615" fmla="*/ 3048001 w 8839200"/>
              <a:gd name="connsiteY2-616" fmla="*/ 689810 h 692746"/>
              <a:gd name="connsiteX3-617" fmla="*/ 5518485 w 8839200"/>
              <a:gd name="connsiteY3-618" fmla="*/ 16042 h 692746"/>
              <a:gd name="connsiteX4-619" fmla="*/ 7427495 w 8839200"/>
              <a:gd name="connsiteY4-620" fmla="*/ 288758 h 692746"/>
              <a:gd name="connsiteX5-621" fmla="*/ 8839200 w 8839200"/>
              <a:gd name="connsiteY5-622" fmla="*/ 529389 h 692746"/>
              <a:gd name="connsiteX0-623" fmla="*/ 0 w 8839200"/>
              <a:gd name="connsiteY0-624" fmla="*/ 3497 h 696243"/>
              <a:gd name="connsiteX1-625" fmla="*/ 994611 w 8839200"/>
              <a:gd name="connsiteY1-626" fmla="*/ 260171 h 696243"/>
              <a:gd name="connsiteX2-627" fmla="*/ 3048001 w 8839200"/>
              <a:gd name="connsiteY2-628" fmla="*/ 693307 h 696243"/>
              <a:gd name="connsiteX3-629" fmla="*/ 5518485 w 8839200"/>
              <a:gd name="connsiteY3-630" fmla="*/ 19539 h 696243"/>
              <a:gd name="connsiteX4-631" fmla="*/ 7427495 w 8839200"/>
              <a:gd name="connsiteY4-632" fmla="*/ 212044 h 696243"/>
              <a:gd name="connsiteX5-633" fmla="*/ 8839200 w 8839200"/>
              <a:gd name="connsiteY5-634" fmla="*/ 532886 h 696243"/>
              <a:gd name="connsiteX0-635" fmla="*/ 0 w 8839200"/>
              <a:gd name="connsiteY0-636" fmla="*/ 0 h 691754"/>
              <a:gd name="connsiteX1-637" fmla="*/ 994611 w 8839200"/>
              <a:gd name="connsiteY1-638" fmla="*/ 256674 h 691754"/>
              <a:gd name="connsiteX2-639" fmla="*/ 3048001 w 8839200"/>
              <a:gd name="connsiteY2-640" fmla="*/ 689810 h 691754"/>
              <a:gd name="connsiteX3-641" fmla="*/ 5502442 w 8839200"/>
              <a:gd name="connsiteY3-642" fmla="*/ 64168 h 691754"/>
              <a:gd name="connsiteX4-643" fmla="*/ 7427495 w 8839200"/>
              <a:gd name="connsiteY4-644" fmla="*/ 208547 h 691754"/>
              <a:gd name="connsiteX5-645" fmla="*/ 8839200 w 8839200"/>
              <a:gd name="connsiteY5-646" fmla="*/ 529389 h 691754"/>
              <a:gd name="connsiteX0-647" fmla="*/ 0 w 8646695"/>
              <a:gd name="connsiteY0-648" fmla="*/ 0 h 707933"/>
              <a:gd name="connsiteX1-649" fmla="*/ 802106 w 8646695"/>
              <a:gd name="connsiteY1-650" fmla="*/ 272716 h 707933"/>
              <a:gd name="connsiteX2-651" fmla="*/ 2855496 w 8646695"/>
              <a:gd name="connsiteY2-652" fmla="*/ 705852 h 707933"/>
              <a:gd name="connsiteX3-653" fmla="*/ 5309937 w 8646695"/>
              <a:gd name="connsiteY3-654" fmla="*/ 80210 h 707933"/>
              <a:gd name="connsiteX4-655" fmla="*/ 7234990 w 8646695"/>
              <a:gd name="connsiteY4-656" fmla="*/ 224589 h 707933"/>
              <a:gd name="connsiteX5-657" fmla="*/ 8646695 w 8646695"/>
              <a:gd name="connsiteY5-658" fmla="*/ 545431 h 707933"/>
              <a:gd name="connsiteX0-659" fmla="*/ 0 w 8646695"/>
              <a:gd name="connsiteY0-660" fmla="*/ 0 h 706414"/>
              <a:gd name="connsiteX1-661" fmla="*/ 802106 w 8646695"/>
              <a:gd name="connsiteY1-662" fmla="*/ 272716 h 706414"/>
              <a:gd name="connsiteX2-663" fmla="*/ 2855496 w 8646695"/>
              <a:gd name="connsiteY2-664" fmla="*/ 705852 h 706414"/>
              <a:gd name="connsiteX3-665" fmla="*/ 5309937 w 8646695"/>
              <a:gd name="connsiteY3-666" fmla="*/ 80210 h 706414"/>
              <a:gd name="connsiteX4-667" fmla="*/ 7234990 w 8646695"/>
              <a:gd name="connsiteY4-668" fmla="*/ 224589 h 706414"/>
              <a:gd name="connsiteX5-669" fmla="*/ 8646695 w 8646695"/>
              <a:gd name="connsiteY5-670" fmla="*/ 545431 h 706414"/>
              <a:gd name="connsiteX0-671" fmla="*/ 0 w 8646695"/>
              <a:gd name="connsiteY0-672" fmla="*/ 0 h 706541"/>
              <a:gd name="connsiteX1-673" fmla="*/ 802106 w 8646695"/>
              <a:gd name="connsiteY1-674" fmla="*/ 272716 h 706541"/>
              <a:gd name="connsiteX2-675" fmla="*/ 2855496 w 8646695"/>
              <a:gd name="connsiteY2-676" fmla="*/ 705852 h 706541"/>
              <a:gd name="connsiteX3-677" fmla="*/ 5309937 w 8646695"/>
              <a:gd name="connsiteY3-678" fmla="*/ 80210 h 706541"/>
              <a:gd name="connsiteX4-679" fmla="*/ 7234990 w 8646695"/>
              <a:gd name="connsiteY4-680" fmla="*/ 224589 h 706541"/>
              <a:gd name="connsiteX5-681" fmla="*/ 8646695 w 8646695"/>
              <a:gd name="connsiteY5-682" fmla="*/ 545431 h 706541"/>
              <a:gd name="connsiteX0-683" fmla="*/ 0 w 8646695"/>
              <a:gd name="connsiteY0-684" fmla="*/ 0 h 706541"/>
              <a:gd name="connsiteX1-685" fmla="*/ 802106 w 8646695"/>
              <a:gd name="connsiteY1-686" fmla="*/ 272716 h 706541"/>
              <a:gd name="connsiteX2-687" fmla="*/ 2855496 w 8646695"/>
              <a:gd name="connsiteY2-688" fmla="*/ 705852 h 706541"/>
              <a:gd name="connsiteX3-689" fmla="*/ 5309937 w 8646695"/>
              <a:gd name="connsiteY3-690" fmla="*/ 80210 h 706541"/>
              <a:gd name="connsiteX4-691" fmla="*/ 7234990 w 8646695"/>
              <a:gd name="connsiteY4-692" fmla="*/ 224589 h 706541"/>
              <a:gd name="connsiteX5-693" fmla="*/ 8646695 w 8646695"/>
              <a:gd name="connsiteY5-694" fmla="*/ 545431 h 706541"/>
              <a:gd name="connsiteX0-695" fmla="*/ 0 w 8196318"/>
              <a:gd name="connsiteY0-696" fmla="*/ 0 h 706541"/>
              <a:gd name="connsiteX1-697" fmla="*/ 802106 w 8196318"/>
              <a:gd name="connsiteY1-698" fmla="*/ 272716 h 706541"/>
              <a:gd name="connsiteX2-699" fmla="*/ 2855496 w 8196318"/>
              <a:gd name="connsiteY2-700" fmla="*/ 705852 h 706541"/>
              <a:gd name="connsiteX3-701" fmla="*/ 5309937 w 8196318"/>
              <a:gd name="connsiteY3-702" fmla="*/ 80210 h 706541"/>
              <a:gd name="connsiteX4-703" fmla="*/ 7234990 w 8196318"/>
              <a:gd name="connsiteY4-704" fmla="*/ 224589 h 706541"/>
              <a:gd name="connsiteX5-705" fmla="*/ 8196318 w 8196318"/>
              <a:gd name="connsiteY5-706" fmla="*/ 449897 h 706541"/>
              <a:gd name="connsiteX0-707" fmla="*/ 0 w 8196318"/>
              <a:gd name="connsiteY0-708" fmla="*/ 0 h 706541"/>
              <a:gd name="connsiteX1-709" fmla="*/ 802106 w 8196318"/>
              <a:gd name="connsiteY1-710" fmla="*/ 272716 h 706541"/>
              <a:gd name="connsiteX2-711" fmla="*/ 2855496 w 8196318"/>
              <a:gd name="connsiteY2-712" fmla="*/ 705852 h 706541"/>
              <a:gd name="connsiteX3-713" fmla="*/ 5309937 w 8196318"/>
              <a:gd name="connsiteY3-714" fmla="*/ 80210 h 706541"/>
              <a:gd name="connsiteX4-715" fmla="*/ 7234990 w 8196318"/>
              <a:gd name="connsiteY4-716" fmla="*/ 224589 h 706541"/>
              <a:gd name="connsiteX5-717" fmla="*/ 8196318 w 8196318"/>
              <a:gd name="connsiteY5-718" fmla="*/ 449897 h 706541"/>
              <a:gd name="connsiteX0-719" fmla="*/ 0 w 8196318"/>
              <a:gd name="connsiteY0-720" fmla="*/ 0 h 706541"/>
              <a:gd name="connsiteX1-721" fmla="*/ 802106 w 8196318"/>
              <a:gd name="connsiteY1-722" fmla="*/ 272716 h 706541"/>
              <a:gd name="connsiteX2-723" fmla="*/ 2855496 w 8196318"/>
              <a:gd name="connsiteY2-724" fmla="*/ 705852 h 706541"/>
              <a:gd name="connsiteX3-725" fmla="*/ 5309937 w 8196318"/>
              <a:gd name="connsiteY3-726" fmla="*/ 80210 h 706541"/>
              <a:gd name="connsiteX4-727" fmla="*/ 7234990 w 8196318"/>
              <a:gd name="connsiteY4-728" fmla="*/ 224589 h 706541"/>
              <a:gd name="connsiteX5-729" fmla="*/ 8196318 w 8196318"/>
              <a:gd name="connsiteY5-730" fmla="*/ 449897 h 706541"/>
              <a:gd name="connsiteX0-731" fmla="*/ 0 w 8332795"/>
              <a:gd name="connsiteY0-732" fmla="*/ 0 h 747368"/>
              <a:gd name="connsiteX1-733" fmla="*/ 938583 w 8332795"/>
              <a:gd name="connsiteY1-734" fmla="*/ 313659 h 747368"/>
              <a:gd name="connsiteX2-735" fmla="*/ 2991973 w 8332795"/>
              <a:gd name="connsiteY2-736" fmla="*/ 746795 h 747368"/>
              <a:gd name="connsiteX3-737" fmla="*/ 5446414 w 8332795"/>
              <a:gd name="connsiteY3-738" fmla="*/ 121153 h 747368"/>
              <a:gd name="connsiteX4-739" fmla="*/ 7371467 w 8332795"/>
              <a:gd name="connsiteY4-740" fmla="*/ 265532 h 747368"/>
              <a:gd name="connsiteX5-741" fmla="*/ 8332795 w 8332795"/>
              <a:gd name="connsiteY5-742" fmla="*/ 490840 h 747368"/>
              <a:gd name="connsiteX0-743" fmla="*/ 403 w 8333198"/>
              <a:gd name="connsiteY0-744" fmla="*/ 0 h 747368"/>
              <a:gd name="connsiteX1-745" fmla="*/ 938986 w 8333198"/>
              <a:gd name="connsiteY1-746" fmla="*/ 313659 h 747368"/>
              <a:gd name="connsiteX2-747" fmla="*/ 2992376 w 8333198"/>
              <a:gd name="connsiteY2-748" fmla="*/ 746795 h 747368"/>
              <a:gd name="connsiteX3-749" fmla="*/ 5446817 w 8333198"/>
              <a:gd name="connsiteY3-750" fmla="*/ 121153 h 747368"/>
              <a:gd name="connsiteX4-751" fmla="*/ 7371870 w 8333198"/>
              <a:gd name="connsiteY4-752" fmla="*/ 265532 h 747368"/>
              <a:gd name="connsiteX5-753" fmla="*/ 8333198 w 8333198"/>
              <a:gd name="connsiteY5-754" fmla="*/ 490840 h 747368"/>
              <a:gd name="connsiteX0-755" fmla="*/ 427 w 8333222"/>
              <a:gd name="connsiteY0-756" fmla="*/ 0 h 747447"/>
              <a:gd name="connsiteX1-757" fmla="*/ 939010 w 8333222"/>
              <a:gd name="connsiteY1-758" fmla="*/ 313659 h 747447"/>
              <a:gd name="connsiteX2-759" fmla="*/ 2992400 w 8333222"/>
              <a:gd name="connsiteY2-760" fmla="*/ 746795 h 747447"/>
              <a:gd name="connsiteX3-761" fmla="*/ 5446841 w 8333222"/>
              <a:gd name="connsiteY3-762" fmla="*/ 121153 h 747447"/>
              <a:gd name="connsiteX4-763" fmla="*/ 7371894 w 8333222"/>
              <a:gd name="connsiteY4-764" fmla="*/ 265532 h 747447"/>
              <a:gd name="connsiteX5-765" fmla="*/ 8333222 w 8333222"/>
              <a:gd name="connsiteY5-766" fmla="*/ 490840 h 747447"/>
              <a:gd name="connsiteX0-767" fmla="*/ 427 w 8333222"/>
              <a:gd name="connsiteY0-768" fmla="*/ 0 h 748451"/>
              <a:gd name="connsiteX1-769" fmla="*/ 939010 w 8333222"/>
              <a:gd name="connsiteY1-770" fmla="*/ 286364 h 748451"/>
              <a:gd name="connsiteX2-771" fmla="*/ 2992400 w 8333222"/>
              <a:gd name="connsiteY2-772" fmla="*/ 746795 h 748451"/>
              <a:gd name="connsiteX3-773" fmla="*/ 5446841 w 8333222"/>
              <a:gd name="connsiteY3-774" fmla="*/ 121153 h 748451"/>
              <a:gd name="connsiteX4-775" fmla="*/ 7371894 w 8333222"/>
              <a:gd name="connsiteY4-776" fmla="*/ 265532 h 748451"/>
              <a:gd name="connsiteX5-777" fmla="*/ 8333222 w 8333222"/>
              <a:gd name="connsiteY5-778" fmla="*/ 490840 h 748451"/>
              <a:gd name="connsiteX0-779" fmla="*/ 435 w 8292287"/>
              <a:gd name="connsiteY0-780" fmla="*/ 0 h 761934"/>
              <a:gd name="connsiteX1-781" fmla="*/ 898075 w 8292287"/>
              <a:gd name="connsiteY1-782" fmla="*/ 300012 h 761934"/>
              <a:gd name="connsiteX2-783" fmla="*/ 2951465 w 8292287"/>
              <a:gd name="connsiteY2-784" fmla="*/ 760443 h 761934"/>
              <a:gd name="connsiteX3-785" fmla="*/ 5405906 w 8292287"/>
              <a:gd name="connsiteY3-786" fmla="*/ 134801 h 761934"/>
              <a:gd name="connsiteX4-787" fmla="*/ 7330959 w 8292287"/>
              <a:gd name="connsiteY4-788" fmla="*/ 279180 h 761934"/>
              <a:gd name="connsiteX5-789" fmla="*/ 8292287 w 8292287"/>
              <a:gd name="connsiteY5-790" fmla="*/ 504488 h 761934"/>
              <a:gd name="connsiteX0-791" fmla="*/ 443 w 8292295"/>
              <a:gd name="connsiteY0-792" fmla="*/ 0 h 721136"/>
              <a:gd name="connsiteX1-793" fmla="*/ 898083 w 8292295"/>
              <a:gd name="connsiteY1-794" fmla="*/ 300012 h 721136"/>
              <a:gd name="connsiteX2-795" fmla="*/ 3006064 w 8292295"/>
              <a:gd name="connsiteY2-796" fmla="*/ 719499 h 721136"/>
              <a:gd name="connsiteX3-797" fmla="*/ 5405914 w 8292295"/>
              <a:gd name="connsiteY3-798" fmla="*/ 134801 h 721136"/>
              <a:gd name="connsiteX4-799" fmla="*/ 7330967 w 8292295"/>
              <a:gd name="connsiteY4-800" fmla="*/ 279180 h 721136"/>
              <a:gd name="connsiteX5-801" fmla="*/ 8292295 w 8292295"/>
              <a:gd name="connsiteY5-802" fmla="*/ 504488 h 721136"/>
              <a:gd name="connsiteX0-803" fmla="*/ 431 w 8292283"/>
              <a:gd name="connsiteY0-804" fmla="*/ 0 h 707544"/>
              <a:gd name="connsiteX1-805" fmla="*/ 898071 w 8292283"/>
              <a:gd name="connsiteY1-806" fmla="*/ 300012 h 707544"/>
              <a:gd name="connsiteX2-807" fmla="*/ 2924166 w 8292283"/>
              <a:gd name="connsiteY2-808" fmla="*/ 705851 h 707544"/>
              <a:gd name="connsiteX3-809" fmla="*/ 5405902 w 8292283"/>
              <a:gd name="connsiteY3-810" fmla="*/ 134801 h 707544"/>
              <a:gd name="connsiteX4-811" fmla="*/ 7330955 w 8292283"/>
              <a:gd name="connsiteY4-812" fmla="*/ 279180 h 707544"/>
              <a:gd name="connsiteX5-813" fmla="*/ 8292283 w 8292283"/>
              <a:gd name="connsiteY5-814" fmla="*/ 504488 h 707544"/>
              <a:gd name="connsiteX0-815" fmla="*/ 431 w 8292283"/>
              <a:gd name="connsiteY0-816" fmla="*/ 0 h 707812"/>
              <a:gd name="connsiteX1-817" fmla="*/ 898071 w 8292283"/>
              <a:gd name="connsiteY1-818" fmla="*/ 300012 h 707812"/>
              <a:gd name="connsiteX2-819" fmla="*/ 2924166 w 8292283"/>
              <a:gd name="connsiteY2-820" fmla="*/ 705851 h 707812"/>
              <a:gd name="connsiteX3-821" fmla="*/ 5487788 w 8292283"/>
              <a:gd name="connsiteY3-822" fmla="*/ 121153 h 707812"/>
              <a:gd name="connsiteX4-823" fmla="*/ 7330955 w 8292283"/>
              <a:gd name="connsiteY4-824" fmla="*/ 279180 h 707812"/>
              <a:gd name="connsiteX5-825" fmla="*/ 8292283 w 8292283"/>
              <a:gd name="connsiteY5-826" fmla="*/ 504488 h 707812"/>
              <a:gd name="connsiteX0-827" fmla="*/ 422 w 8292274"/>
              <a:gd name="connsiteY0-828" fmla="*/ 0 h 748578"/>
              <a:gd name="connsiteX1-829" fmla="*/ 898062 w 8292274"/>
              <a:gd name="connsiteY1-830" fmla="*/ 300012 h 748578"/>
              <a:gd name="connsiteX2-831" fmla="*/ 2869566 w 8292274"/>
              <a:gd name="connsiteY2-832" fmla="*/ 746795 h 748578"/>
              <a:gd name="connsiteX3-833" fmla="*/ 5487779 w 8292274"/>
              <a:gd name="connsiteY3-834" fmla="*/ 121153 h 748578"/>
              <a:gd name="connsiteX4-835" fmla="*/ 7330946 w 8292274"/>
              <a:gd name="connsiteY4-836" fmla="*/ 279180 h 748578"/>
              <a:gd name="connsiteX5-837" fmla="*/ 8292274 w 8292274"/>
              <a:gd name="connsiteY5-838" fmla="*/ 504488 h 748578"/>
              <a:gd name="connsiteX0-839" fmla="*/ 422 w 8292274"/>
              <a:gd name="connsiteY0-840" fmla="*/ 0 h 746809"/>
              <a:gd name="connsiteX1-841" fmla="*/ 898062 w 8292274"/>
              <a:gd name="connsiteY1-842" fmla="*/ 300012 h 746809"/>
              <a:gd name="connsiteX2-843" fmla="*/ 2869566 w 8292274"/>
              <a:gd name="connsiteY2-844" fmla="*/ 746795 h 746809"/>
              <a:gd name="connsiteX3-845" fmla="*/ 5487779 w 8292274"/>
              <a:gd name="connsiteY3-846" fmla="*/ 121153 h 746809"/>
              <a:gd name="connsiteX4-847" fmla="*/ 7330946 w 8292274"/>
              <a:gd name="connsiteY4-848" fmla="*/ 279180 h 746809"/>
              <a:gd name="connsiteX5-849" fmla="*/ 8292274 w 8292274"/>
              <a:gd name="connsiteY5-850" fmla="*/ 504488 h 746809"/>
              <a:gd name="connsiteX0-851" fmla="*/ 422 w 8292274"/>
              <a:gd name="connsiteY0-852" fmla="*/ 0 h 746809"/>
              <a:gd name="connsiteX1-853" fmla="*/ 898062 w 8292274"/>
              <a:gd name="connsiteY1-854" fmla="*/ 300012 h 746809"/>
              <a:gd name="connsiteX2-855" fmla="*/ 2869566 w 8292274"/>
              <a:gd name="connsiteY2-856" fmla="*/ 746795 h 746809"/>
              <a:gd name="connsiteX3-857" fmla="*/ 5487779 w 8292274"/>
              <a:gd name="connsiteY3-858" fmla="*/ 121153 h 746809"/>
              <a:gd name="connsiteX4-859" fmla="*/ 7303651 w 8292274"/>
              <a:gd name="connsiteY4-860" fmla="*/ 292828 h 746809"/>
              <a:gd name="connsiteX5-861" fmla="*/ 8292274 w 8292274"/>
              <a:gd name="connsiteY5-862" fmla="*/ 504488 h 746809"/>
              <a:gd name="connsiteX0-863" fmla="*/ 422 w 8292274"/>
              <a:gd name="connsiteY0-864" fmla="*/ 0 h 746809"/>
              <a:gd name="connsiteX1-865" fmla="*/ 898062 w 8292274"/>
              <a:gd name="connsiteY1-866" fmla="*/ 300012 h 746809"/>
              <a:gd name="connsiteX2-867" fmla="*/ 2869566 w 8292274"/>
              <a:gd name="connsiteY2-868" fmla="*/ 746795 h 746809"/>
              <a:gd name="connsiteX3-869" fmla="*/ 5487779 w 8292274"/>
              <a:gd name="connsiteY3-870" fmla="*/ 121153 h 746809"/>
              <a:gd name="connsiteX4-871" fmla="*/ 7303651 w 8292274"/>
              <a:gd name="connsiteY4-872" fmla="*/ 292828 h 746809"/>
              <a:gd name="connsiteX5-873" fmla="*/ 8292274 w 8292274"/>
              <a:gd name="connsiteY5-874" fmla="*/ 504488 h 746809"/>
              <a:gd name="connsiteX0-875" fmla="*/ 422 w 8292274"/>
              <a:gd name="connsiteY0-876" fmla="*/ 0 h 746812"/>
              <a:gd name="connsiteX1-877" fmla="*/ 898062 w 8292274"/>
              <a:gd name="connsiteY1-878" fmla="*/ 300012 h 746812"/>
              <a:gd name="connsiteX2-879" fmla="*/ 2869566 w 8292274"/>
              <a:gd name="connsiteY2-880" fmla="*/ 746795 h 746812"/>
              <a:gd name="connsiteX3-881" fmla="*/ 5487779 w 8292274"/>
              <a:gd name="connsiteY3-882" fmla="*/ 121153 h 746812"/>
              <a:gd name="connsiteX4-883" fmla="*/ 7303651 w 8292274"/>
              <a:gd name="connsiteY4-884" fmla="*/ 292828 h 746812"/>
              <a:gd name="connsiteX5-885" fmla="*/ 8292274 w 8292274"/>
              <a:gd name="connsiteY5-886" fmla="*/ 504488 h 746812"/>
              <a:gd name="connsiteX0-887" fmla="*/ 433 w 8278637"/>
              <a:gd name="connsiteY0-888" fmla="*/ 0 h 787752"/>
              <a:gd name="connsiteX1-889" fmla="*/ 884425 w 8278637"/>
              <a:gd name="connsiteY1-890" fmla="*/ 340955 h 787752"/>
              <a:gd name="connsiteX2-891" fmla="*/ 2855929 w 8278637"/>
              <a:gd name="connsiteY2-892" fmla="*/ 787738 h 787752"/>
              <a:gd name="connsiteX3-893" fmla="*/ 5474142 w 8278637"/>
              <a:gd name="connsiteY3-894" fmla="*/ 162096 h 787752"/>
              <a:gd name="connsiteX4-895" fmla="*/ 7290014 w 8278637"/>
              <a:gd name="connsiteY4-896" fmla="*/ 333771 h 787752"/>
              <a:gd name="connsiteX5-897" fmla="*/ 8278637 w 8278637"/>
              <a:gd name="connsiteY5-898" fmla="*/ 545431 h 787752"/>
              <a:gd name="connsiteX0-899" fmla="*/ 433 w 8278637"/>
              <a:gd name="connsiteY0-900" fmla="*/ 0 h 787752"/>
              <a:gd name="connsiteX1-901" fmla="*/ 884425 w 8278637"/>
              <a:gd name="connsiteY1-902" fmla="*/ 340955 h 787752"/>
              <a:gd name="connsiteX2-903" fmla="*/ 2855929 w 8278637"/>
              <a:gd name="connsiteY2-904" fmla="*/ 787738 h 787752"/>
              <a:gd name="connsiteX3-905" fmla="*/ 5474142 w 8278637"/>
              <a:gd name="connsiteY3-906" fmla="*/ 162096 h 787752"/>
              <a:gd name="connsiteX4-907" fmla="*/ 7290014 w 8278637"/>
              <a:gd name="connsiteY4-908" fmla="*/ 333771 h 787752"/>
              <a:gd name="connsiteX5-909" fmla="*/ 8278637 w 8278637"/>
              <a:gd name="connsiteY5-910" fmla="*/ 545431 h 787752"/>
              <a:gd name="connsiteX0-911" fmla="*/ 433 w 8278637"/>
              <a:gd name="connsiteY0-912" fmla="*/ 0 h 787752"/>
              <a:gd name="connsiteX1-913" fmla="*/ 884425 w 8278637"/>
              <a:gd name="connsiteY1-914" fmla="*/ 340955 h 787752"/>
              <a:gd name="connsiteX2-915" fmla="*/ 2855929 w 8278637"/>
              <a:gd name="connsiteY2-916" fmla="*/ 787738 h 787752"/>
              <a:gd name="connsiteX3-917" fmla="*/ 5474142 w 8278637"/>
              <a:gd name="connsiteY3-918" fmla="*/ 162096 h 787752"/>
              <a:gd name="connsiteX4-919" fmla="*/ 7290014 w 8278637"/>
              <a:gd name="connsiteY4-920" fmla="*/ 333771 h 787752"/>
              <a:gd name="connsiteX5-921" fmla="*/ 8278637 w 8278637"/>
              <a:gd name="connsiteY5-922" fmla="*/ 545431 h 787752"/>
              <a:gd name="connsiteX0-923" fmla="*/ 433 w 8278637"/>
              <a:gd name="connsiteY0-924" fmla="*/ 0 h 787752"/>
              <a:gd name="connsiteX1-925" fmla="*/ 884425 w 8278637"/>
              <a:gd name="connsiteY1-926" fmla="*/ 340955 h 787752"/>
              <a:gd name="connsiteX2-927" fmla="*/ 2855929 w 8278637"/>
              <a:gd name="connsiteY2-928" fmla="*/ 787738 h 787752"/>
              <a:gd name="connsiteX3-929" fmla="*/ 5474142 w 8278637"/>
              <a:gd name="connsiteY3-930" fmla="*/ 162096 h 787752"/>
              <a:gd name="connsiteX4-931" fmla="*/ 7290014 w 8278637"/>
              <a:gd name="connsiteY4-932" fmla="*/ 333771 h 787752"/>
              <a:gd name="connsiteX5-933" fmla="*/ 8278637 w 8278637"/>
              <a:gd name="connsiteY5-934" fmla="*/ 545431 h 7877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278637" h="787752">
                <a:moveTo>
                  <a:pt x="433" y="0"/>
                </a:moveTo>
                <a:cubicBezTo>
                  <a:pt x="-15451" y="10693"/>
                  <a:pt x="408509" y="209665"/>
                  <a:pt x="884425" y="340955"/>
                </a:cubicBezTo>
                <a:cubicBezTo>
                  <a:pt x="1360341" y="472245"/>
                  <a:pt x="1995442" y="790253"/>
                  <a:pt x="2855929" y="787738"/>
                </a:cubicBezTo>
                <a:cubicBezTo>
                  <a:pt x="3621459" y="785501"/>
                  <a:pt x="4735128" y="237757"/>
                  <a:pt x="5474142" y="162096"/>
                </a:cubicBezTo>
                <a:cubicBezTo>
                  <a:pt x="6213156" y="86435"/>
                  <a:pt x="6744521" y="220275"/>
                  <a:pt x="7290014" y="333771"/>
                </a:cubicBezTo>
                <a:lnTo>
                  <a:pt x="8278637" y="545431"/>
                </a:ln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3855561" y="2837203"/>
            <a:ext cx="166533" cy="16653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453881" y="1597571"/>
            <a:ext cx="962021" cy="962021"/>
            <a:chOff x="1784435" y="2343128"/>
            <a:chExt cx="962021" cy="962021"/>
          </a:xfrm>
        </p:grpSpPr>
        <p:sp>
          <p:nvSpPr>
            <p:cNvPr id="81" name="泪滴形 80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25406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文本框 4"/>
            <p:cNvSpPr txBox="1"/>
            <p:nvPr/>
          </p:nvSpPr>
          <p:spPr>
            <a:xfrm>
              <a:off x="1838580" y="2595809"/>
              <a:ext cx="853730" cy="407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baseline="-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高中</a:t>
              </a:r>
            </a:p>
          </p:txBody>
        </p:sp>
      </p:grpSp>
      <p:sp>
        <p:nvSpPr>
          <p:cNvPr id="83" name="矩形 82"/>
          <p:cNvSpPr/>
          <p:nvPr/>
        </p:nvSpPr>
        <p:spPr>
          <a:xfrm>
            <a:off x="2940354" y="3332201"/>
            <a:ext cx="1936746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2765194" y="4118952"/>
            <a:ext cx="2287068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在此录入学习情况，在校任职，社团活动，社会实践等，在此录入上述图表的描述说明，在此录入上述图表的描述说明。</a:t>
            </a:r>
          </a:p>
        </p:txBody>
      </p:sp>
      <p:sp>
        <p:nvSpPr>
          <p:cNvPr id="85" name="椭圆 84"/>
          <p:cNvSpPr/>
          <p:nvPr/>
        </p:nvSpPr>
        <p:spPr>
          <a:xfrm>
            <a:off x="7039022" y="3039494"/>
            <a:ext cx="166533" cy="16653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6641278" y="1799865"/>
            <a:ext cx="962021" cy="962022"/>
            <a:chOff x="4341368" y="2343128"/>
            <a:chExt cx="962021" cy="962021"/>
          </a:xfrm>
        </p:grpSpPr>
        <p:sp>
          <p:nvSpPr>
            <p:cNvPr id="87" name="泪滴形 86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25406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文本框 12"/>
            <p:cNvSpPr txBox="1"/>
            <p:nvPr/>
          </p:nvSpPr>
          <p:spPr>
            <a:xfrm>
              <a:off x="4412016" y="2624083"/>
              <a:ext cx="820724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baseline="-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本科</a:t>
              </a:r>
            </a:p>
          </p:txBody>
        </p:sp>
      </p:grpSp>
      <p:sp>
        <p:nvSpPr>
          <p:cNvPr id="90" name="椭圆 89"/>
          <p:cNvSpPr/>
          <p:nvPr/>
        </p:nvSpPr>
        <p:spPr>
          <a:xfrm>
            <a:off x="10249316" y="2837203"/>
            <a:ext cx="166533" cy="16653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9850260" y="1597571"/>
            <a:ext cx="962021" cy="962022"/>
            <a:chOff x="6898301" y="2343128"/>
            <a:chExt cx="962021" cy="962021"/>
          </a:xfrm>
        </p:grpSpPr>
        <p:sp>
          <p:nvSpPr>
            <p:cNvPr id="92" name="泪滴形 91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25406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文本框 15"/>
            <p:cNvSpPr txBox="1"/>
            <p:nvPr/>
          </p:nvSpPr>
          <p:spPr>
            <a:xfrm>
              <a:off x="6952446" y="2624083"/>
              <a:ext cx="853730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baseline="-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硕士</a:t>
              </a:r>
            </a:p>
          </p:txBody>
        </p:sp>
      </p:grpSp>
      <p:sp>
        <p:nvSpPr>
          <p:cNvPr id="94" name="Text Placeholder 3"/>
          <p:cNvSpPr txBox="1"/>
          <p:nvPr/>
        </p:nvSpPr>
        <p:spPr>
          <a:xfrm>
            <a:off x="2940354" y="3792521"/>
            <a:ext cx="191078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id-ID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200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8.9——2011.7</a:t>
            </a:r>
            <a:endParaRPr lang="id-ID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6153177" y="3538057"/>
            <a:ext cx="1936746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47"/>
          <p:cNvSpPr>
            <a:spLocks noChangeArrowheads="1"/>
          </p:cNvSpPr>
          <p:nvPr/>
        </p:nvSpPr>
        <p:spPr bwMode="auto">
          <a:xfrm>
            <a:off x="5978017" y="4324808"/>
            <a:ext cx="2287068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在此录入学习情况，在校任职，社团活动，社会实践等，在此录入上述图表的描述说明，在此录入上述图表的描述说明。</a:t>
            </a:r>
          </a:p>
        </p:txBody>
      </p:sp>
      <p:sp>
        <p:nvSpPr>
          <p:cNvPr id="97" name="Text Placeholder 3"/>
          <p:cNvSpPr txBox="1"/>
          <p:nvPr/>
        </p:nvSpPr>
        <p:spPr>
          <a:xfrm>
            <a:off x="6153177" y="3998377"/>
            <a:ext cx="191078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id-ID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200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8.9——2011.7</a:t>
            </a:r>
            <a:endParaRPr lang="id-ID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9370197" y="3332201"/>
            <a:ext cx="1936746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47"/>
          <p:cNvSpPr>
            <a:spLocks noChangeArrowheads="1"/>
          </p:cNvSpPr>
          <p:nvPr/>
        </p:nvSpPr>
        <p:spPr bwMode="auto">
          <a:xfrm>
            <a:off x="9195037" y="4118952"/>
            <a:ext cx="2287068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在此录入学习情况，在校任职，社团活动，社会实践等，在此录入上述图表的描述说明，在此录入上述图表的描述说明。</a:t>
            </a:r>
          </a:p>
        </p:txBody>
      </p:sp>
      <p:sp>
        <p:nvSpPr>
          <p:cNvPr id="101" name="Text Placeholder 3"/>
          <p:cNvSpPr txBox="1"/>
          <p:nvPr/>
        </p:nvSpPr>
        <p:spPr>
          <a:xfrm>
            <a:off x="9370197" y="3792521"/>
            <a:ext cx="191078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id-ID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200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8.9——2011.7</a:t>
            </a:r>
            <a:endParaRPr lang="id-ID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600"/>
                            </p:stCondLst>
                            <p:childTnLst>
                              <p:par>
                                <p:cTn id="1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600"/>
                            </p:stCondLst>
                            <p:childTnLst>
                              <p:par>
                                <p:cTn id="1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100"/>
                            </p:stCondLst>
                            <p:childTnLst>
                              <p:par>
                                <p:cTn id="1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600"/>
                            </p:stCondLst>
                            <p:childTnLst>
                              <p:par>
                                <p:cTn id="1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100"/>
                            </p:stCondLst>
                            <p:childTnLst>
                              <p:par>
                                <p:cTn id="1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100"/>
                            </p:stCondLst>
                            <p:childTnLst>
                              <p:par>
                                <p:cTn id="2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600"/>
                            </p:stCondLst>
                            <p:childTnLst>
                              <p:par>
                                <p:cTn id="2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100"/>
                            </p:stCondLst>
                            <p:childTnLst>
                              <p:par>
                                <p:cTn id="2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600"/>
                            </p:stCondLst>
                            <p:childTnLst>
                              <p:par>
                                <p:cTn id="2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1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60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1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9600"/>
                            </p:stCondLst>
                            <p:childTnLst>
                              <p:par>
                                <p:cTn id="2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0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78" grpId="0" animBg="1"/>
      <p:bldP spid="79" grpId="0" animBg="1"/>
      <p:bldP spid="83" grpId="0"/>
      <p:bldP spid="84" grpId="0"/>
      <p:bldP spid="85" grpId="0" animBg="1"/>
      <p:bldP spid="90" grpId="0" animBg="1"/>
      <p:bldP spid="94" grpId="0"/>
      <p:bldP spid="95" grpId="0"/>
      <p:bldP spid="96" grpId="0"/>
      <p:bldP spid="97" grpId="0"/>
      <p:bldP spid="98" grpId="0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2658746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noFill/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  <a:solidFill>
            <a:srgbClr val="254061"/>
          </a:solidFill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solidFill>
              <a:schemeClr val="bg1"/>
            </a:solidFill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63605" y="4005064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reeform 17"/>
          <p:cNvSpPr>
            <a:spLocks noEditPoints="1"/>
          </p:cNvSpPr>
          <p:nvPr/>
        </p:nvSpPr>
        <p:spPr bwMode="auto">
          <a:xfrm>
            <a:off x="5830868" y="1543787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02AA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3" name="Freeform 22"/>
          <p:cNvSpPr>
            <a:spLocks noEditPoints="1"/>
          </p:cNvSpPr>
          <p:nvPr/>
        </p:nvSpPr>
        <p:spPr bwMode="auto">
          <a:xfrm>
            <a:off x="8246087" y="1532197"/>
            <a:ext cx="518340" cy="51764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2540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" name="Freeform 27"/>
          <p:cNvSpPr>
            <a:spLocks noEditPoints="1"/>
          </p:cNvSpPr>
          <p:nvPr/>
        </p:nvSpPr>
        <p:spPr bwMode="auto">
          <a:xfrm>
            <a:off x="10542383" y="1544507"/>
            <a:ext cx="689940" cy="49302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02AA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Freeform 62"/>
          <p:cNvSpPr>
            <a:spLocks noEditPoints="1"/>
          </p:cNvSpPr>
          <p:nvPr/>
        </p:nvSpPr>
        <p:spPr bwMode="auto">
          <a:xfrm>
            <a:off x="3391295" y="1484784"/>
            <a:ext cx="682183" cy="608193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2540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文本框 70"/>
          <p:cNvSpPr txBox="1"/>
          <p:nvPr/>
        </p:nvSpPr>
        <p:spPr>
          <a:xfrm>
            <a:off x="3046532" y="2168081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办公室助理</a:t>
            </a:r>
          </a:p>
        </p:txBody>
      </p:sp>
      <p:sp>
        <p:nvSpPr>
          <p:cNvPr id="107" name="文本框 73"/>
          <p:cNvSpPr txBox="1"/>
          <p:nvPr/>
        </p:nvSpPr>
        <p:spPr>
          <a:xfrm>
            <a:off x="5353718" y="2168081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影楼摄影师</a:t>
            </a:r>
          </a:p>
        </p:txBody>
      </p:sp>
      <p:sp>
        <p:nvSpPr>
          <p:cNvPr id="108" name="文本框 76"/>
          <p:cNvSpPr txBox="1"/>
          <p:nvPr/>
        </p:nvSpPr>
        <p:spPr>
          <a:xfrm>
            <a:off x="7735814" y="2168081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办公室文员</a:t>
            </a:r>
          </a:p>
        </p:txBody>
      </p:sp>
      <p:sp>
        <p:nvSpPr>
          <p:cNvPr id="109" name="Rectangle 4"/>
          <p:cNvSpPr/>
          <p:nvPr/>
        </p:nvSpPr>
        <p:spPr>
          <a:xfrm flipH="1">
            <a:off x="2713211" y="2768236"/>
            <a:ext cx="2038350" cy="307516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4"/>
          <p:cNvSpPr/>
          <p:nvPr/>
        </p:nvSpPr>
        <p:spPr>
          <a:xfrm flipH="1">
            <a:off x="5098200" y="2768236"/>
            <a:ext cx="2038350" cy="3075166"/>
          </a:xfrm>
          <a:prstGeom prst="rect">
            <a:avLst/>
          </a:pr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4"/>
          <p:cNvSpPr/>
          <p:nvPr/>
        </p:nvSpPr>
        <p:spPr>
          <a:xfrm flipH="1">
            <a:off x="7483189" y="2768236"/>
            <a:ext cx="2038350" cy="307516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4"/>
          <p:cNvSpPr/>
          <p:nvPr/>
        </p:nvSpPr>
        <p:spPr>
          <a:xfrm flipH="1">
            <a:off x="9868178" y="2768236"/>
            <a:ext cx="2038350" cy="3075166"/>
          </a:xfrm>
          <a:prstGeom prst="rect">
            <a:avLst/>
          </a:pr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文本框 78"/>
          <p:cNvSpPr txBox="1"/>
          <p:nvPr/>
        </p:nvSpPr>
        <p:spPr>
          <a:xfrm>
            <a:off x="10117910" y="2168081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视频剪辑师</a:t>
            </a:r>
          </a:p>
        </p:txBody>
      </p:sp>
      <p:pic>
        <p:nvPicPr>
          <p:cNvPr id="115" name="图片 11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713211" y="3004953"/>
            <a:ext cx="2038350" cy="2638424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098200" y="3004954"/>
            <a:ext cx="2038350" cy="2638403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7483189" y="3004953"/>
            <a:ext cx="2038350" cy="2638404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9868178" y="3004954"/>
            <a:ext cx="2038350" cy="2638405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0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 animBg="1"/>
      <p:bldP spid="111" grpId="0" animBg="1"/>
      <p:bldP spid="112" grpId="0" animBg="1"/>
      <p:bldP spid="113" grpId="0" animBg="1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3104150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noFill/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25406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  <a:solidFill>
            <a:schemeClr val="bg1"/>
          </a:solidFill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solidFill>
              <a:schemeClr val="bg1"/>
            </a:solidFill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63605" y="4005064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425179" y="1351287"/>
            <a:ext cx="2245895" cy="2887579"/>
          </a:xfrm>
          <a:prstGeom prst="rect">
            <a:avLst/>
          </a:prstGeom>
          <a:blipFill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2425179" y="4238866"/>
            <a:ext cx="2245895" cy="625642"/>
          </a:xfrm>
          <a:prstGeom prst="rect">
            <a:avLst/>
          </a:prstGeom>
          <a:solidFill>
            <a:srgbClr val="0C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2498810" y="4317056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福山跨江大桥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2457263" y="4960047"/>
            <a:ext cx="2245895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竣工于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1999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年，全长跨度一千千米，是国内少数的超过一千米跨度的大桥。桥体采用绳索拉动。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834541" y="1351287"/>
            <a:ext cx="2245895" cy="2887579"/>
          </a:xfrm>
          <a:prstGeom prst="rect">
            <a:avLst/>
          </a:prstGeom>
          <a:blipFill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4834541" y="4238866"/>
            <a:ext cx="2245895" cy="6256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4908172" y="4317056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舟山实验室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4866625" y="4960047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始建于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2001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年，竣工于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2004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年，总体面的为十万亩，集科研，开发，制造，休闲娱乐为一体多功能实验室。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243903" y="1351287"/>
            <a:ext cx="2245895" cy="2887579"/>
          </a:xfrm>
          <a:prstGeom prst="rect">
            <a:avLst/>
          </a:prstGeom>
          <a:blipFill>
            <a:blip r:embed="rId7" cstate="screen"/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7243903" y="4238866"/>
            <a:ext cx="2245895" cy="625642"/>
          </a:xfrm>
          <a:prstGeom prst="rect">
            <a:avLst/>
          </a:prstGeom>
          <a:solidFill>
            <a:srgbClr val="0C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7317534" y="4317056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衡阳铁塔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7275987" y="4960047"/>
            <a:ext cx="2245895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竣工于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2005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年，塔高三百多米，相当于一百层楼高，直插如云，高松蓝天，是当地的一大城市建筑地标。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653266" y="1351287"/>
            <a:ext cx="2245895" cy="2887579"/>
          </a:xfrm>
          <a:prstGeom prst="rect">
            <a:avLst/>
          </a:prstGeom>
          <a:blipFill>
            <a:blip r:embed="rId8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9653266" y="4238866"/>
            <a:ext cx="2245895" cy="6256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9726897" y="4317056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钻石金国大厦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9685350" y="4960047"/>
            <a:ext cx="2245895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位于上海浦东新区，总投资五亿元人民币，于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2006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年建成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投入使用，大厦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共九十层。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00"/>
                            </p:stCondLst>
                            <p:childTnLst>
                              <p:par>
                                <p:cTn id="1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100"/>
                            </p:stCondLst>
                            <p:childTnLst>
                              <p:par>
                                <p:cTn id="1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600"/>
                            </p:stCondLst>
                            <p:childTnLst>
                              <p:par>
                                <p:cTn id="2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100"/>
                            </p:stCondLst>
                            <p:childTnLst>
                              <p:par>
                                <p:cTn id="2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600"/>
                            </p:stCondLst>
                            <p:childTnLst>
                              <p:par>
                                <p:cTn id="2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100"/>
                            </p:stCondLst>
                            <p:childTnLst>
                              <p:par>
                                <p:cTn id="2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4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100"/>
                            </p:stCondLst>
                            <p:childTnLst>
                              <p:par>
                                <p:cTn id="2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600"/>
                            </p:stCondLst>
                            <p:childTnLst>
                              <p:par>
                                <p:cTn id="2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100"/>
                            </p:stCondLst>
                            <p:childTnLst>
                              <p:par>
                                <p:cTn id="2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0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73" grpId="0" animBg="1"/>
      <p:bldP spid="74" grpId="0" animBg="1"/>
      <p:bldP spid="75" grpId="0"/>
      <p:bldP spid="76" grpId="0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/>
      <p:bldP spid="85" grpId="0"/>
      <p:bldP spid="86" grpId="0" animBg="1"/>
      <p:bldP spid="87" grpId="0" animBg="1"/>
      <p:bldP spid="89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3528581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noFill/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  <a:solidFill>
            <a:schemeClr val="bg1"/>
          </a:solidFill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solidFill>
              <a:schemeClr val="bg1"/>
            </a:solidFill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63605" y="4005064"/>
            <a:ext cx="245461" cy="320083"/>
            <a:chOff x="6889388" y="2720789"/>
            <a:chExt cx="453350" cy="591172"/>
          </a:xfrm>
          <a:solidFill>
            <a:schemeClr val="bg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2540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4623517" y="2681991"/>
            <a:ext cx="1546863" cy="1546863"/>
            <a:chOff x="4122918" y="2681991"/>
            <a:chExt cx="1546863" cy="1546863"/>
          </a:xfrm>
        </p:grpSpPr>
        <p:grpSp>
          <p:nvGrpSpPr>
            <p:cNvPr id="131" name="组合 130"/>
            <p:cNvGrpSpPr/>
            <p:nvPr/>
          </p:nvGrpSpPr>
          <p:grpSpPr>
            <a:xfrm>
              <a:off x="4122918" y="2681991"/>
              <a:ext cx="1546863" cy="1546863"/>
              <a:chOff x="1269036" y="1890237"/>
              <a:chExt cx="2872128" cy="2872128"/>
            </a:xfrm>
          </p:grpSpPr>
          <p:sp>
            <p:nvSpPr>
              <p:cNvPr id="134" name="矩形 133"/>
              <p:cNvSpPr/>
              <p:nvPr/>
            </p:nvSpPr>
            <p:spPr>
              <a:xfrm rot="2700000">
                <a:off x="1663765" y="2286367"/>
                <a:ext cx="2082671" cy="2082671"/>
              </a:xfrm>
              <a:prstGeom prst="rect">
                <a:avLst/>
              </a:prstGeom>
              <a:solidFill>
                <a:srgbClr val="254061"/>
              </a:solidFill>
              <a:ln w="28575">
                <a:solidFill>
                  <a:srgbClr val="2540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 rot="2700000">
                <a:off x="1269036" y="1890237"/>
                <a:ext cx="2872128" cy="2872128"/>
              </a:xfrm>
              <a:prstGeom prst="rect">
                <a:avLst/>
              </a:prstGeom>
              <a:noFill/>
              <a:ln w="28575">
                <a:solidFill>
                  <a:srgbClr val="2540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3" name="Freeform 5"/>
            <p:cNvSpPr/>
            <p:nvPr/>
          </p:nvSpPr>
          <p:spPr bwMode="auto">
            <a:xfrm>
              <a:off x="4513223" y="2986091"/>
              <a:ext cx="766251" cy="725109"/>
            </a:xfrm>
            <a:custGeom>
              <a:avLst/>
              <a:gdLst>
                <a:gd name="T0" fmla="*/ 4 w 189"/>
                <a:gd name="T1" fmla="*/ 177 h 177"/>
                <a:gd name="T2" fmla="*/ 6 w 189"/>
                <a:gd name="T3" fmla="*/ 134 h 177"/>
                <a:gd name="T4" fmla="*/ 35 w 189"/>
                <a:gd name="T5" fmla="*/ 112 h 177"/>
                <a:gd name="T6" fmla="*/ 66 w 189"/>
                <a:gd name="T7" fmla="*/ 100 h 177"/>
                <a:gd name="T8" fmla="*/ 75 w 189"/>
                <a:gd name="T9" fmla="*/ 94 h 177"/>
                <a:gd name="T10" fmla="*/ 66 w 189"/>
                <a:gd name="T11" fmla="*/ 64 h 177"/>
                <a:gd name="T12" fmla="*/ 62 w 189"/>
                <a:gd name="T13" fmla="*/ 60 h 177"/>
                <a:gd name="T14" fmla="*/ 62 w 189"/>
                <a:gd name="T15" fmla="*/ 42 h 177"/>
                <a:gd name="T16" fmla="*/ 63 w 189"/>
                <a:gd name="T17" fmla="*/ 38 h 177"/>
                <a:gd name="T18" fmla="*/ 73 w 189"/>
                <a:gd name="T19" fmla="*/ 12 h 177"/>
                <a:gd name="T20" fmla="*/ 68 w 189"/>
                <a:gd name="T21" fmla="*/ 5 h 177"/>
                <a:gd name="T22" fmla="*/ 78 w 189"/>
                <a:gd name="T23" fmla="*/ 6 h 177"/>
                <a:gd name="T24" fmla="*/ 80 w 189"/>
                <a:gd name="T25" fmla="*/ 0 h 177"/>
                <a:gd name="T26" fmla="*/ 85 w 189"/>
                <a:gd name="T27" fmla="*/ 4 h 177"/>
                <a:gd name="T28" fmla="*/ 107 w 189"/>
                <a:gd name="T29" fmla="*/ 3 h 177"/>
                <a:gd name="T30" fmla="*/ 122 w 189"/>
                <a:gd name="T31" fmla="*/ 9 h 177"/>
                <a:gd name="T32" fmla="*/ 133 w 189"/>
                <a:gd name="T33" fmla="*/ 23 h 177"/>
                <a:gd name="T34" fmla="*/ 134 w 189"/>
                <a:gd name="T35" fmla="*/ 44 h 177"/>
                <a:gd name="T36" fmla="*/ 135 w 189"/>
                <a:gd name="T37" fmla="*/ 51 h 177"/>
                <a:gd name="T38" fmla="*/ 130 w 189"/>
                <a:gd name="T39" fmla="*/ 65 h 177"/>
                <a:gd name="T40" fmla="*/ 127 w 189"/>
                <a:gd name="T41" fmla="*/ 67 h 177"/>
                <a:gd name="T42" fmla="*/ 123 w 189"/>
                <a:gd name="T43" fmla="*/ 85 h 177"/>
                <a:gd name="T44" fmla="*/ 126 w 189"/>
                <a:gd name="T45" fmla="*/ 96 h 177"/>
                <a:gd name="T46" fmla="*/ 138 w 189"/>
                <a:gd name="T47" fmla="*/ 107 h 177"/>
                <a:gd name="T48" fmla="*/ 165 w 189"/>
                <a:gd name="T49" fmla="*/ 117 h 177"/>
                <a:gd name="T50" fmla="*/ 181 w 189"/>
                <a:gd name="T51" fmla="*/ 135 h 177"/>
                <a:gd name="T52" fmla="*/ 189 w 189"/>
                <a:gd name="T53" fmla="*/ 177 h 177"/>
                <a:gd name="T54" fmla="*/ 4 w 189"/>
                <a:gd name="T5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9" h="177">
                  <a:moveTo>
                    <a:pt x="4" y="177"/>
                  </a:moveTo>
                  <a:cubicBezTo>
                    <a:pt x="4" y="177"/>
                    <a:pt x="0" y="150"/>
                    <a:pt x="6" y="134"/>
                  </a:cubicBezTo>
                  <a:cubicBezTo>
                    <a:pt x="12" y="118"/>
                    <a:pt x="16" y="115"/>
                    <a:pt x="35" y="112"/>
                  </a:cubicBezTo>
                  <a:cubicBezTo>
                    <a:pt x="53" y="109"/>
                    <a:pt x="64" y="102"/>
                    <a:pt x="66" y="100"/>
                  </a:cubicBezTo>
                  <a:cubicBezTo>
                    <a:pt x="69" y="97"/>
                    <a:pt x="73" y="95"/>
                    <a:pt x="75" y="94"/>
                  </a:cubicBezTo>
                  <a:cubicBezTo>
                    <a:pt x="75" y="94"/>
                    <a:pt x="75" y="75"/>
                    <a:pt x="66" y="64"/>
                  </a:cubicBezTo>
                  <a:cubicBezTo>
                    <a:pt x="66" y="64"/>
                    <a:pt x="62" y="63"/>
                    <a:pt x="62" y="60"/>
                  </a:cubicBezTo>
                  <a:cubicBezTo>
                    <a:pt x="61" y="58"/>
                    <a:pt x="59" y="47"/>
                    <a:pt x="62" y="42"/>
                  </a:cubicBezTo>
                  <a:cubicBezTo>
                    <a:pt x="62" y="42"/>
                    <a:pt x="63" y="40"/>
                    <a:pt x="63" y="38"/>
                  </a:cubicBezTo>
                  <a:cubicBezTo>
                    <a:pt x="63" y="37"/>
                    <a:pt x="61" y="23"/>
                    <a:pt x="73" y="12"/>
                  </a:cubicBezTo>
                  <a:cubicBezTo>
                    <a:pt x="73" y="12"/>
                    <a:pt x="77" y="6"/>
                    <a:pt x="68" y="5"/>
                  </a:cubicBezTo>
                  <a:cubicBezTo>
                    <a:pt x="68" y="5"/>
                    <a:pt x="72" y="3"/>
                    <a:pt x="78" y="6"/>
                  </a:cubicBezTo>
                  <a:cubicBezTo>
                    <a:pt x="78" y="6"/>
                    <a:pt x="76" y="2"/>
                    <a:pt x="80" y="0"/>
                  </a:cubicBezTo>
                  <a:cubicBezTo>
                    <a:pt x="80" y="0"/>
                    <a:pt x="78" y="6"/>
                    <a:pt x="85" y="4"/>
                  </a:cubicBezTo>
                  <a:cubicBezTo>
                    <a:pt x="91" y="2"/>
                    <a:pt x="100" y="1"/>
                    <a:pt x="107" y="3"/>
                  </a:cubicBezTo>
                  <a:cubicBezTo>
                    <a:pt x="113" y="5"/>
                    <a:pt x="114" y="8"/>
                    <a:pt x="122" y="9"/>
                  </a:cubicBezTo>
                  <a:cubicBezTo>
                    <a:pt x="130" y="9"/>
                    <a:pt x="133" y="19"/>
                    <a:pt x="133" y="23"/>
                  </a:cubicBezTo>
                  <a:cubicBezTo>
                    <a:pt x="133" y="27"/>
                    <a:pt x="133" y="42"/>
                    <a:pt x="134" y="44"/>
                  </a:cubicBezTo>
                  <a:cubicBezTo>
                    <a:pt x="135" y="46"/>
                    <a:pt x="136" y="48"/>
                    <a:pt x="135" y="51"/>
                  </a:cubicBezTo>
                  <a:cubicBezTo>
                    <a:pt x="135" y="55"/>
                    <a:pt x="132" y="64"/>
                    <a:pt x="130" y="65"/>
                  </a:cubicBezTo>
                  <a:cubicBezTo>
                    <a:pt x="129" y="65"/>
                    <a:pt x="127" y="66"/>
                    <a:pt x="127" y="67"/>
                  </a:cubicBezTo>
                  <a:cubicBezTo>
                    <a:pt x="127" y="67"/>
                    <a:pt x="122" y="80"/>
                    <a:pt x="123" y="85"/>
                  </a:cubicBezTo>
                  <a:cubicBezTo>
                    <a:pt x="123" y="90"/>
                    <a:pt x="123" y="95"/>
                    <a:pt x="126" y="96"/>
                  </a:cubicBezTo>
                  <a:cubicBezTo>
                    <a:pt x="130" y="97"/>
                    <a:pt x="135" y="104"/>
                    <a:pt x="138" y="107"/>
                  </a:cubicBezTo>
                  <a:cubicBezTo>
                    <a:pt x="140" y="110"/>
                    <a:pt x="158" y="113"/>
                    <a:pt x="165" y="117"/>
                  </a:cubicBezTo>
                  <a:cubicBezTo>
                    <a:pt x="173" y="121"/>
                    <a:pt x="176" y="120"/>
                    <a:pt x="181" y="135"/>
                  </a:cubicBezTo>
                  <a:cubicBezTo>
                    <a:pt x="185" y="150"/>
                    <a:pt x="189" y="166"/>
                    <a:pt x="189" y="177"/>
                  </a:cubicBezTo>
                  <a:lnTo>
                    <a:pt x="4" y="1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5406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999522" y="2681991"/>
            <a:ext cx="1546863" cy="1546863"/>
            <a:chOff x="6498923" y="2681991"/>
            <a:chExt cx="1546863" cy="1546863"/>
          </a:xfrm>
        </p:grpSpPr>
        <p:grpSp>
          <p:nvGrpSpPr>
            <p:cNvPr id="137" name="组合 136"/>
            <p:cNvGrpSpPr/>
            <p:nvPr/>
          </p:nvGrpSpPr>
          <p:grpSpPr>
            <a:xfrm>
              <a:off x="6498923" y="2681991"/>
              <a:ext cx="1546863" cy="1546863"/>
              <a:chOff x="1269036" y="1890237"/>
              <a:chExt cx="2872128" cy="2872128"/>
            </a:xfrm>
          </p:grpSpPr>
          <p:sp>
            <p:nvSpPr>
              <p:cNvPr id="157" name="矩形 156"/>
              <p:cNvSpPr/>
              <p:nvPr/>
            </p:nvSpPr>
            <p:spPr>
              <a:xfrm rot="2700000">
                <a:off x="1663765" y="2286367"/>
                <a:ext cx="2082671" cy="2082671"/>
              </a:xfrm>
              <a:prstGeom prst="rect">
                <a:avLst/>
              </a:prstGeom>
              <a:solidFill>
                <a:srgbClr val="254061"/>
              </a:solidFill>
              <a:ln w="28575">
                <a:solidFill>
                  <a:srgbClr val="2540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矩形 157"/>
              <p:cNvSpPr/>
              <p:nvPr/>
            </p:nvSpPr>
            <p:spPr>
              <a:xfrm rot="2700000">
                <a:off x="1269036" y="1890237"/>
                <a:ext cx="2872128" cy="2872128"/>
              </a:xfrm>
              <a:prstGeom prst="rect">
                <a:avLst/>
              </a:prstGeom>
              <a:noFill/>
              <a:ln w="28575">
                <a:solidFill>
                  <a:srgbClr val="2540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6889147" y="3049175"/>
              <a:ext cx="824371" cy="693557"/>
              <a:chOff x="5146675" y="766763"/>
              <a:chExt cx="1590676" cy="1338263"/>
            </a:xfrm>
            <a:solidFill>
              <a:schemeClr val="tx2">
                <a:lumMod val="50000"/>
              </a:schemeClr>
            </a:solidFill>
          </p:grpSpPr>
          <p:sp>
            <p:nvSpPr>
              <p:cNvPr id="139" name="Oval 18"/>
              <p:cNvSpPr>
                <a:spLocks noChangeArrowheads="1"/>
              </p:cNvSpPr>
              <p:nvPr/>
            </p:nvSpPr>
            <p:spPr bwMode="auto">
              <a:xfrm>
                <a:off x="5675313" y="766763"/>
                <a:ext cx="533400" cy="5349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9"/>
              <p:cNvSpPr/>
              <p:nvPr/>
            </p:nvSpPr>
            <p:spPr bwMode="auto">
              <a:xfrm>
                <a:off x="5511800" y="1344613"/>
                <a:ext cx="860425" cy="760413"/>
              </a:xfrm>
              <a:custGeom>
                <a:avLst/>
                <a:gdLst>
                  <a:gd name="T0" fmla="*/ 201 w 301"/>
                  <a:gd name="T1" fmla="*/ 0 h 266"/>
                  <a:gd name="T2" fmla="*/ 151 w 301"/>
                  <a:gd name="T3" fmla="*/ 67 h 266"/>
                  <a:gd name="T4" fmla="*/ 101 w 301"/>
                  <a:gd name="T5" fmla="*/ 0 h 266"/>
                  <a:gd name="T6" fmla="*/ 0 w 301"/>
                  <a:gd name="T7" fmla="*/ 144 h 266"/>
                  <a:gd name="T8" fmla="*/ 0 w 301"/>
                  <a:gd name="T9" fmla="*/ 235 h 266"/>
                  <a:gd name="T10" fmla="*/ 0 w 301"/>
                  <a:gd name="T11" fmla="*/ 235 h 266"/>
                  <a:gd name="T12" fmla="*/ 151 w 301"/>
                  <a:gd name="T13" fmla="*/ 266 h 266"/>
                  <a:gd name="T14" fmla="*/ 301 w 301"/>
                  <a:gd name="T15" fmla="*/ 235 h 266"/>
                  <a:gd name="T16" fmla="*/ 301 w 301"/>
                  <a:gd name="T17" fmla="*/ 235 h 266"/>
                  <a:gd name="T18" fmla="*/ 301 w 301"/>
                  <a:gd name="T19" fmla="*/ 144 h 266"/>
                  <a:gd name="T20" fmla="*/ 201 w 301"/>
                  <a:gd name="T2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266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0"/>
              <p:cNvSpPr/>
              <p:nvPr/>
            </p:nvSpPr>
            <p:spPr bwMode="auto">
              <a:xfrm>
                <a:off x="5900738" y="1319213"/>
                <a:ext cx="85725" cy="50800"/>
              </a:xfrm>
              <a:custGeom>
                <a:avLst/>
                <a:gdLst>
                  <a:gd name="T0" fmla="*/ 30 w 30"/>
                  <a:gd name="T1" fmla="*/ 1 h 18"/>
                  <a:gd name="T2" fmla="*/ 15 w 30"/>
                  <a:gd name="T3" fmla="*/ 0 h 18"/>
                  <a:gd name="T4" fmla="*/ 1 w 30"/>
                  <a:gd name="T5" fmla="*/ 1 h 18"/>
                  <a:gd name="T6" fmla="*/ 7 w 30"/>
                  <a:gd name="T7" fmla="*/ 18 h 18"/>
                  <a:gd name="T8" fmla="*/ 24 w 30"/>
                  <a:gd name="T9" fmla="*/ 18 h 18"/>
                  <a:gd name="T10" fmla="*/ 30 w 30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1"/>
              <p:cNvSpPr/>
              <p:nvPr/>
            </p:nvSpPr>
            <p:spPr bwMode="auto">
              <a:xfrm>
                <a:off x="5894388" y="1377951"/>
                <a:ext cx="95250" cy="130175"/>
              </a:xfrm>
              <a:custGeom>
                <a:avLst/>
                <a:gdLst>
                  <a:gd name="T0" fmla="*/ 15 w 60"/>
                  <a:gd name="T1" fmla="*/ 0 h 82"/>
                  <a:gd name="T2" fmla="*/ 47 w 60"/>
                  <a:gd name="T3" fmla="*/ 0 h 82"/>
                  <a:gd name="T4" fmla="*/ 60 w 60"/>
                  <a:gd name="T5" fmla="*/ 47 h 82"/>
                  <a:gd name="T6" fmla="*/ 31 w 60"/>
                  <a:gd name="T7" fmla="*/ 82 h 82"/>
                  <a:gd name="T8" fmla="*/ 0 w 60"/>
                  <a:gd name="T9" fmla="*/ 47 h 82"/>
                  <a:gd name="T10" fmla="*/ 15 w 60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82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2"/>
              <p:cNvSpPr/>
              <p:nvPr/>
            </p:nvSpPr>
            <p:spPr bwMode="auto">
              <a:xfrm>
                <a:off x="5432425" y="1427163"/>
                <a:ext cx="71438" cy="96838"/>
              </a:xfrm>
              <a:custGeom>
                <a:avLst/>
                <a:gdLst>
                  <a:gd name="T0" fmla="*/ 23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3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grpFill/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3"/>
              <p:cNvSpPr/>
              <p:nvPr/>
            </p:nvSpPr>
            <p:spPr bwMode="auto">
              <a:xfrm>
                <a:off x="5146675" y="1401763"/>
                <a:ext cx="465138" cy="568325"/>
              </a:xfrm>
              <a:custGeom>
                <a:avLst/>
                <a:gdLst>
                  <a:gd name="T0" fmla="*/ 150 w 163"/>
                  <a:gd name="T1" fmla="*/ 0 h 199"/>
                  <a:gd name="T2" fmla="*/ 113 w 163"/>
                  <a:gd name="T3" fmla="*/ 50 h 199"/>
                  <a:gd name="T4" fmla="*/ 75 w 163"/>
                  <a:gd name="T5" fmla="*/ 0 h 199"/>
                  <a:gd name="T6" fmla="*/ 0 w 163"/>
                  <a:gd name="T7" fmla="*/ 108 h 199"/>
                  <a:gd name="T8" fmla="*/ 0 w 163"/>
                  <a:gd name="T9" fmla="*/ 176 h 199"/>
                  <a:gd name="T10" fmla="*/ 0 w 163"/>
                  <a:gd name="T11" fmla="*/ 176 h 199"/>
                  <a:gd name="T12" fmla="*/ 113 w 163"/>
                  <a:gd name="T13" fmla="*/ 199 h 199"/>
                  <a:gd name="T14" fmla="*/ 114 w 163"/>
                  <a:gd name="T15" fmla="*/ 199 h 199"/>
                  <a:gd name="T16" fmla="*/ 114 w 163"/>
                  <a:gd name="T17" fmla="*/ 124 h 199"/>
                  <a:gd name="T18" fmla="*/ 163 w 163"/>
                  <a:gd name="T19" fmla="*/ 6 h 199"/>
                  <a:gd name="T20" fmla="*/ 150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4"/>
              <p:cNvSpPr/>
              <p:nvPr/>
            </p:nvSpPr>
            <p:spPr bwMode="auto">
              <a:xfrm>
                <a:off x="5438775" y="1381126"/>
                <a:ext cx="61913" cy="41275"/>
              </a:xfrm>
              <a:custGeom>
                <a:avLst/>
                <a:gdLst>
                  <a:gd name="T0" fmla="*/ 18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8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grpFill/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Oval 25"/>
              <p:cNvSpPr>
                <a:spLocks noChangeArrowheads="1"/>
              </p:cNvSpPr>
              <p:nvPr/>
            </p:nvSpPr>
            <p:spPr bwMode="auto">
              <a:xfrm>
                <a:off x="5267325" y="966788"/>
                <a:ext cx="401638" cy="4032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26"/>
              <p:cNvSpPr/>
              <p:nvPr/>
            </p:nvSpPr>
            <p:spPr bwMode="auto">
              <a:xfrm>
                <a:off x="6386513" y="1381126"/>
                <a:ext cx="61913" cy="4127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27"/>
              <p:cNvSpPr/>
              <p:nvPr/>
            </p:nvSpPr>
            <p:spPr bwMode="auto">
              <a:xfrm>
                <a:off x="6380163" y="1427163"/>
                <a:ext cx="71438" cy="96838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Oval 28"/>
              <p:cNvSpPr>
                <a:spLocks noChangeArrowheads="1"/>
              </p:cNvSpPr>
              <p:nvPr/>
            </p:nvSpPr>
            <p:spPr bwMode="auto">
              <a:xfrm>
                <a:off x="6215063" y="966788"/>
                <a:ext cx="403225" cy="4032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29"/>
              <p:cNvSpPr/>
              <p:nvPr/>
            </p:nvSpPr>
            <p:spPr bwMode="auto">
              <a:xfrm>
                <a:off x="6272213" y="1401763"/>
                <a:ext cx="465138" cy="568325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406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9" name="组合 158"/>
          <p:cNvGrpSpPr/>
          <p:nvPr/>
        </p:nvGrpSpPr>
        <p:grpSpPr>
          <a:xfrm>
            <a:off x="5823167" y="1481841"/>
            <a:ext cx="1546863" cy="1546863"/>
            <a:chOff x="5322568" y="1481841"/>
            <a:chExt cx="1546863" cy="1546863"/>
          </a:xfrm>
        </p:grpSpPr>
        <p:grpSp>
          <p:nvGrpSpPr>
            <p:cNvPr id="160" name="组合 159"/>
            <p:cNvGrpSpPr/>
            <p:nvPr/>
          </p:nvGrpSpPr>
          <p:grpSpPr>
            <a:xfrm>
              <a:off x="5322568" y="1481841"/>
              <a:ext cx="1546863" cy="1546863"/>
              <a:chOff x="1269036" y="1890237"/>
              <a:chExt cx="2872128" cy="2872128"/>
            </a:xfrm>
          </p:grpSpPr>
          <p:sp>
            <p:nvSpPr>
              <p:cNvPr id="162" name="矩形 161"/>
              <p:cNvSpPr/>
              <p:nvPr/>
            </p:nvSpPr>
            <p:spPr>
              <a:xfrm rot="2700000">
                <a:off x="1663765" y="2286367"/>
                <a:ext cx="2082671" cy="2082671"/>
              </a:xfrm>
              <a:prstGeom prst="rect">
                <a:avLst/>
              </a:prstGeom>
              <a:solidFill>
                <a:srgbClr val="254061"/>
              </a:solidFill>
              <a:ln w="28575">
                <a:solidFill>
                  <a:srgbClr val="2540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 rot="2700000">
                <a:off x="1269036" y="1890237"/>
                <a:ext cx="2872128" cy="2872128"/>
              </a:xfrm>
              <a:prstGeom prst="rect">
                <a:avLst/>
              </a:prstGeom>
              <a:noFill/>
              <a:ln w="28575">
                <a:solidFill>
                  <a:srgbClr val="2540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1" name="Freeform 89"/>
            <p:cNvSpPr>
              <a:spLocks noEditPoints="1"/>
            </p:cNvSpPr>
            <p:nvPr/>
          </p:nvSpPr>
          <p:spPr bwMode="black">
            <a:xfrm>
              <a:off x="5637071" y="1910549"/>
              <a:ext cx="930955" cy="599124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54061"/>
              </a:solidFill>
            </a:ln>
            <a:effectLst/>
          </p:spPr>
          <p:txBody>
            <a:bodyPr vert="horz" wrap="square" lIns="61735" tIns="30867" rIns="61735" bIns="30867" numCol="1" anchor="t" anchorCtr="0" compatLnSpc="1"/>
            <a:lstStyle/>
            <a:p>
              <a:endParaRPr lang="en-US" sz="1200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5823167" y="3890089"/>
            <a:ext cx="1546863" cy="1546863"/>
            <a:chOff x="5322568" y="3890089"/>
            <a:chExt cx="1546863" cy="1546863"/>
          </a:xfrm>
        </p:grpSpPr>
        <p:grpSp>
          <p:nvGrpSpPr>
            <p:cNvPr id="165" name="组合 164"/>
            <p:cNvGrpSpPr/>
            <p:nvPr/>
          </p:nvGrpSpPr>
          <p:grpSpPr>
            <a:xfrm>
              <a:off x="5322568" y="3890089"/>
              <a:ext cx="1546863" cy="1546863"/>
              <a:chOff x="1269036" y="1890237"/>
              <a:chExt cx="2872128" cy="2872128"/>
            </a:xfrm>
          </p:grpSpPr>
          <p:sp>
            <p:nvSpPr>
              <p:cNvPr id="167" name="矩形 166"/>
              <p:cNvSpPr/>
              <p:nvPr/>
            </p:nvSpPr>
            <p:spPr>
              <a:xfrm rot="2700000">
                <a:off x="1663765" y="2286367"/>
                <a:ext cx="2082671" cy="2082671"/>
              </a:xfrm>
              <a:prstGeom prst="rect">
                <a:avLst/>
              </a:prstGeom>
              <a:solidFill>
                <a:srgbClr val="254061"/>
              </a:solidFill>
              <a:ln w="28575">
                <a:solidFill>
                  <a:srgbClr val="2540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矩形 174"/>
              <p:cNvSpPr/>
              <p:nvPr/>
            </p:nvSpPr>
            <p:spPr>
              <a:xfrm rot="2700000">
                <a:off x="1269036" y="1890237"/>
                <a:ext cx="2872128" cy="2872128"/>
              </a:xfrm>
              <a:prstGeom prst="rect">
                <a:avLst/>
              </a:prstGeom>
              <a:noFill/>
              <a:ln w="28575">
                <a:solidFill>
                  <a:srgbClr val="2540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6" name="Freeform 25"/>
            <p:cNvSpPr>
              <a:spLocks noEditPoints="1"/>
            </p:cNvSpPr>
            <p:nvPr/>
          </p:nvSpPr>
          <p:spPr bwMode="auto">
            <a:xfrm>
              <a:off x="5634720" y="4478913"/>
              <a:ext cx="899264" cy="676191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5406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6" name="任意多边形 175"/>
          <p:cNvSpPr/>
          <p:nvPr/>
        </p:nvSpPr>
        <p:spPr>
          <a:xfrm flipH="1">
            <a:off x="3902761" y="1216726"/>
            <a:ext cx="2564785" cy="578351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2700" cap="flat" cmpd="sng" algn="ctr">
            <a:solidFill>
              <a:srgbClr val="254061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1" name="文本框 50"/>
          <p:cNvSpPr txBox="1"/>
          <p:nvPr/>
        </p:nvSpPr>
        <p:spPr>
          <a:xfrm>
            <a:off x="3148903" y="1268760"/>
            <a:ext cx="222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计算机二级证书</a:t>
            </a:r>
          </a:p>
        </p:txBody>
      </p:sp>
      <p:sp>
        <p:nvSpPr>
          <p:cNvPr id="194" name="任意多边形 193"/>
          <p:cNvSpPr/>
          <p:nvPr/>
        </p:nvSpPr>
        <p:spPr>
          <a:xfrm flipH="1" flipV="1">
            <a:off x="3922820" y="3855071"/>
            <a:ext cx="1429655" cy="578351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2700" cap="flat" cmpd="sng" algn="ctr">
            <a:solidFill>
              <a:srgbClr val="254061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1" name="任意多边形 200"/>
          <p:cNvSpPr/>
          <p:nvPr/>
        </p:nvSpPr>
        <p:spPr>
          <a:xfrm>
            <a:off x="7991045" y="2363704"/>
            <a:ext cx="3215653" cy="578351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2700" cap="flat" cmpd="sng" algn="ctr">
            <a:solidFill>
              <a:srgbClr val="254061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2" name="任意多边形 201"/>
          <p:cNvSpPr/>
          <p:nvPr/>
        </p:nvSpPr>
        <p:spPr>
          <a:xfrm flipV="1">
            <a:off x="7068625" y="4645838"/>
            <a:ext cx="3215653" cy="578351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2700" cap="flat" cmpd="sng" algn="ctr">
            <a:solidFill>
              <a:srgbClr val="254061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6" name="文本框 50"/>
          <p:cNvSpPr txBox="1"/>
          <p:nvPr/>
        </p:nvSpPr>
        <p:spPr>
          <a:xfrm>
            <a:off x="9121923" y="2452826"/>
            <a:ext cx="222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人力资源管理证书</a:t>
            </a:r>
          </a:p>
        </p:txBody>
      </p:sp>
      <p:sp>
        <p:nvSpPr>
          <p:cNvPr id="207" name="文本框 50"/>
          <p:cNvSpPr txBox="1"/>
          <p:nvPr/>
        </p:nvSpPr>
        <p:spPr>
          <a:xfrm>
            <a:off x="8545859" y="5333146"/>
            <a:ext cx="222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钻石鉴证证书</a:t>
            </a:r>
          </a:p>
        </p:txBody>
      </p:sp>
      <p:sp>
        <p:nvSpPr>
          <p:cNvPr id="208" name="文本框 50"/>
          <p:cNvSpPr txBox="1"/>
          <p:nvPr/>
        </p:nvSpPr>
        <p:spPr>
          <a:xfrm>
            <a:off x="3217267" y="4541058"/>
            <a:ext cx="222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文秘初级证书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0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00"/>
                            </p:stCondLst>
                            <p:childTnLst>
                              <p:par>
                                <p:cTn id="1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400"/>
                            </p:stCondLst>
                            <p:childTnLst>
                              <p:par>
                                <p:cTn id="18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900"/>
                            </p:stCondLst>
                            <p:childTnLst>
                              <p:par>
                                <p:cTn id="1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400"/>
                            </p:stCondLst>
                            <p:childTnLst>
                              <p:par>
                                <p:cTn id="1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150"/>
                            </p:stCondLst>
                            <p:childTnLst>
                              <p:par>
                                <p:cTn id="20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65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150"/>
                            </p:stCondLst>
                            <p:childTnLst>
                              <p:par>
                                <p:cTn id="2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 tmFilter="0,0; .5, 1; 1, 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900"/>
                            </p:stCondLst>
                            <p:childTnLst>
                              <p:par>
                                <p:cTn id="2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 tmFilter="0,0; .5, 1; 1, 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18" grpId="0" animBg="1"/>
      <p:bldP spid="17" grpId="0"/>
      <p:bldP spid="20" grpId="0"/>
      <p:bldP spid="31" grpId="0"/>
      <p:bldP spid="42" grpId="0"/>
      <p:bldP spid="55" grpId="0"/>
      <p:bldP spid="66" grpId="0"/>
      <p:bldP spid="77" grpId="0"/>
      <p:bldP spid="88" grpId="0"/>
      <p:bldP spid="99" grpId="0"/>
      <p:bldP spid="110" grpId="0"/>
      <p:bldP spid="121" grpId="0"/>
      <p:bldP spid="132" grpId="0"/>
      <p:bldP spid="142" grpId="0" animBg="1"/>
      <p:bldP spid="143" grpId="0" animBg="1"/>
      <p:bldP spid="144" grpId="0" animBg="1"/>
      <p:bldP spid="148" grpId="0" animBg="1"/>
      <p:bldP spid="192" grpId="0" animBg="1"/>
      <p:bldP spid="193" grpId="0" animBg="1"/>
      <p:bldP spid="176" grpId="0" animBg="1"/>
      <p:bldP spid="181" grpId="0"/>
      <p:bldP spid="194" grpId="0" animBg="1"/>
      <p:bldP spid="201" grpId="0" animBg="1"/>
      <p:bldP spid="202" grpId="0" animBg="1"/>
      <p:bldP spid="206" grpId="0"/>
      <p:bldP spid="207" grpId="0"/>
      <p:bldP spid="2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72" cy="6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"/>
            <a:ext cx="12195175" cy="6873453"/>
          </a:xfrm>
          <a:prstGeom prst="rect">
            <a:avLst/>
          </a:prstGeom>
          <a:solidFill>
            <a:schemeClr val="bg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-1"/>
            <a:ext cx="2209155" cy="68734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4"/>
          <p:cNvSpPr txBox="1"/>
          <p:nvPr/>
        </p:nvSpPr>
        <p:spPr>
          <a:xfrm>
            <a:off x="408955" y="116632"/>
            <a:ext cx="136815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DB3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3200" b="1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0DB3B7"/>
                </a:solidFill>
              </a:rPr>
              <a:t>CONTENTS</a:t>
            </a:r>
            <a:endParaRPr lang="zh-CN" altLang="en-US" sz="2000" dirty="0">
              <a:solidFill>
                <a:srgbClr val="0DB3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6" y="3965789"/>
            <a:ext cx="2209155" cy="3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23112" y="1268760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8" name="组合 51"/>
          <p:cNvGrpSpPr/>
          <p:nvPr/>
        </p:nvGrpSpPr>
        <p:grpSpPr bwMode="auto">
          <a:xfrm>
            <a:off x="480963" y="1410955"/>
            <a:ext cx="117556" cy="273471"/>
            <a:chOff x="0" y="0"/>
            <a:chExt cx="431004" cy="1002648"/>
          </a:xfrm>
          <a:solidFill>
            <a:schemeClr val="bg1"/>
          </a:solidFill>
        </p:grpSpPr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>
              <a:off x="93928" y="0"/>
              <a:ext cx="233381" cy="233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圆角矩形 45"/>
            <p:cNvSpPr>
              <a:spLocks noChangeArrowheads="1"/>
            </p:cNvSpPr>
            <p:nvPr/>
          </p:nvSpPr>
          <p:spPr bwMode="auto">
            <a:xfrm>
              <a:off x="106910" y="605693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矩形 46"/>
            <p:cNvSpPr>
              <a:spLocks noChangeArrowheads="1"/>
            </p:cNvSpPr>
            <p:nvPr/>
          </p:nvSpPr>
          <p:spPr bwMode="auto">
            <a:xfrm>
              <a:off x="230028" y="607259"/>
              <a:ext cx="92820" cy="395389"/>
            </a:xfrm>
            <a:prstGeom prst="roundRect">
              <a:avLst>
                <a:gd name="adj" fmla="val 3719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组合 50"/>
            <p:cNvGrpSpPr/>
            <p:nvPr/>
          </p:nvGrpSpPr>
          <p:grpSpPr bwMode="auto">
            <a:xfrm>
              <a:off x="0" y="247694"/>
              <a:ext cx="431004" cy="405064"/>
              <a:chOff x="0" y="0"/>
              <a:chExt cx="488947" cy="405064"/>
            </a:xfrm>
            <a:grpFill/>
          </p:grpSpPr>
          <p:sp>
            <p:nvSpPr>
              <p:cNvPr id="13" name="圆角矩形 43"/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圆角矩形 44"/>
              <p:cNvSpPr>
                <a:spLocks noChangeArrowheads="1"/>
              </p:cNvSpPr>
              <p:nvPr/>
            </p:nvSpPr>
            <p:spPr bwMode="auto">
              <a:xfrm>
                <a:off x="396127" y="0"/>
                <a:ext cx="92820" cy="395389"/>
              </a:xfrm>
              <a:prstGeom prst="roundRect">
                <a:avLst>
                  <a:gd name="adj" fmla="val 3719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圆角矩形 47"/>
              <p:cNvSpPr>
                <a:spLocks noChangeArrowheads="1"/>
              </p:cNvSpPr>
              <p:nvPr/>
            </p:nvSpPr>
            <p:spPr bwMode="auto">
              <a:xfrm>
                <a:off x="25802" y="0"/>
                <a:ext cx="414746" cy="960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49"/>
              <p:cNvSpPr>
                <a:spLocks noChangeArrowheads="1"/>
              </p:cNvSpPr>
              <p:nvPr/>
            </p:nvSpPr>
            <p:spPr bwMode="auto">
              <a:xfrm>
                <a:off x="121323" y="81064"/>
                <a:ext cx="245039" cy="32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标题 4"/>
          <p:cNvSpPr txBox="1"/>
          <p:nvPr/>
        </p:nvSpPr>
        <p:spPr>
          <a:xfrm>
            <a:off x="722766" y="169605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</a:p>
        </p:txBody>
      </p:sp>
      <p:sp>
        <p:nvSpPr>
          <p:cNvPr id="31" name="标题 4"/>
          <p:cNvSpPr txBox="1"/>
          <p:nvPr/>
        </p:nvSpPr>
        <p:spPr>
          <a:xfrm>
            <a:off x="722766" y="212810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722766" y="256015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722766" y="299219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722766" y="342424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资格认证</a:t>
            </a:r>
          </a:p>
        </p:txBody>
      </p:sp>
      <p:sp>
        <p:nvSpPr>
          <p:cNvPr id="77" name="标题 4"/>
          <p:cNvSpPr txBox="1"/>
          <p:nvPr/>
        </p:nvSpPr>
        <p:spPr>
          <a:xfrm>
            <a:off x="722766" y="3861048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88" name="标题 4"/>
          <p:cNvSpPr txBox="1"/>
          <p:nvPr/>
        </p:nvSpPr>
        <p:spPr>
          <a:xfrm>
            <a:off x="722766" y="4288343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荣誉嘉奖</a:t>
            </a:r>
          </a:p>
        </p:txBody>
      </p:sp>
      <p:sp>
        <p:nvSpPr>
          <p:cNvPr id="99" name="标题 4"/>
          <p:cNvSpPr txBox="1"/>
          <p:nvPr/>
        </p:nvSpPr>
        <p:spPr>
          <a:xfrm>
            <a:off x="722766" y="4720391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</a:p>
        </p:txBody>
      </p:sp>
      <p:sp>
        <p:nvSpPr>
          <p:cNvPr id="110" name="标题 4"/>
          <p:cNvSpPr txBox="1"/>
          <p:nvPr/>
        </p:nvSpPr>
        <p:spPr>
          <a:xfrm>
            <a:off x="722766" y="5152439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21" name="标题 4"/>
          <p:cNvSpPr txBox="1"/>
          <p:nvPr/>
        </p:nvSpPr>
        <p:spPr>
          <a:xfrm>
            <a:off x="722766" y="5584487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32" name="标题 4"/>
          <p:cNvSpPr txBox="1"/>
          <p:nvPr/>
        </p:nvSpPr>
        <p:spPr>
          <a:xfrm>
            <a:off x="722766" y="6016535"/>
            <a:ext cx="1224136" cy="58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42" name="流程图: 联系 20"/>
          <p:cNvSpPr/>
          <p:nvPr/>
        </p:nvSpPr>
        <p:spPr>
          <a:xfrm>
            <a:off x="435192" y="4447954"/>
            <a:ext cx="184725" cy="272437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Freeform 202"/>
          <p:cNvSpPr>
            <a:spLocks noEditPoints="1"/>
          </p:cNvSpPr>
          <p:nvPr/>
        </p:nvSpPr>
        <p:spPr bwMode="auto">
          <a:xfrm>
            <a:off x="399745" y="1867997"/>
            <a:ext cx="255617" cy="245288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9"/>
          <p:cNvSpPr>
            <a:spLocks noChangeAspect="1" noEditPoints="1" noChangeArrowheads="1"/>
          </p:cNvSpPr>
          <p:nvPr/>
        </p:nvSpPr>
        <p:spPr bwMode="auto">
          <a:xfrm>
            <a:off x="412347" y="6192591"/>
            <a:ext cx="262711" cy="239610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666" y="4921873"/>
            <a:ext cx="239484" cy="195982"/>
            <a:chOff x="1659071" y="4984064"/>
            <a:chExt cx="239484" cy="195982"/>
          </a:xfrm>
        </p:grpSpPr>
        <p:sp>
          <p:nvSpPr>
            <p:cNvPr id="145" name="圆角矩形 35"/>
            <p:cNvSpPr>
              <a:spLocks noChangeArrowheads="1"/>
            </p:cNvSpPr>
            <p:nvPr/>
          </p:nvSpPr>
          <p:spPr bwMode="auto">
            <a:xfrm>
              <a:off x="1685051" y="4984064"/>
              <a:ext cx="187524" cy="107783"/>
            </a:xfrm>
            <a:prstGeom prst="roundRect">
              <a:avLst>
                <a:gd name="adj" fmla="val 8903"/>
              </a:avLst>
            </a:prstGeom>
            <a:noFill/>
            <a:ln w="952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6" name="梯形 36"/>
            <p:cNvSpPr>
              <a:spLocks noChangeArrowheads="1"/>
            </p:cNvSpPr>
            <p:nvPr/>
          </p:nvSpPr>
          <p:spPr bwMode="auto">
            <a:xfrm flipV="1">
              <a:off x="1659071" y="5115278"/>
              <a:ext cx="239484" cy="64768"/>
            </a:xfrm>
            <a:custGeom>
              <a:avLst/>
              <a:gdLst>
                <a:gd name="T0" fmla="*/ 737215 w 21600"/>
                <a:gd name="T1" fmla="*/ 103177 h 21600"/>
                <a:gd name="T2" fmla="*/ 381501 w 21600"/>
                <a:gd name="T3" fmla="*/ 206353 h 21600"/>
                <a:gd name="T4" fmla="*/ 25787 w 21600"/>
                <a:gd name="T5" fmla="*/ 103177 h 21600"/>
                <a:gd name="T6" fmla="*/ 3815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0 w 21600"/>
                <a:gd name="T13" fmla="*/ 2530 h 21600"/>
                <a:gd name="T14" fmla="*/ 19070 w 21600"/>
                <a:gd name="T15" fmla="*/ 190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60" y="21600"/>
                  </a:lnTo>
                  <a:lnTo>
                    <a:pt x="20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8" name="Freeform 84"/>
          <p:cNvSpPr>
            <a:spLocks noChangeAspect="1" noEditPoints="1" noChangeArrowheads="1"/>
          </p:cNvSpPr>
          <p:nvPr/>
        </p:nvSpPr>
        <p:spPr bwMode="auto">
          <a:xfrm>
            <a:off x="430728" y="3193121"/>
            <a:ext cx="212595" cy="210202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415628" y="2713823"/>
            <a:ext cx="227695" cy="273471"/>
            <a:chOff x="5501727" y="1556792"/>
            <a:chExt cx="1019228" cy="1224136"/>
          </a:xfrm>
          <a:solidFill>
            <a:schemeClr val="bg1"/>
          </a:solidFill>
        </p:grpSpPr>
        <p:sp>
          <p:nvSpPr>
            <p:cNvPr id="169" name="矩形 168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6169595" y="1700808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21217" y="5779703"/>
            <a:ext cx="260447" cy="190384"/>
            <a:chOff x="7599343" y="3871727"/>
            <a:chExt cx="790674" cy="577975"/>
          </a:xfrm>
        </p:grpSpPr>
        <p:sp>
          <p:nvSpPr>
            <p:cNvPr id="178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9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134" y="5331971"/>
            <a:ext cx="238471" cy="279299"/>
            <a:chOff x="1813111" y="5180537"/>
            <a:chExt cx="714557" cy="836894"/>
          </a:xfrm>
        </p:grpSpPr>
        <p:grpSp>
          <p:nvGrpSpPr>
            <p:cNvPr id="182" name="组合 116"/>
            <p:cNvGrpSpPr/>
            <p:nvPr/>
          </p:nvGrpSpPr>
          <p:grpSpPr bwMode="auto">
            <a:xfrm>
              <a:off x="1813111" y="5180537"/>
              <a:ext cx="714557" cy="836894"/>
              <a:chOff x="0" y="0"/>
              <a:chExt cx="1223776" cy="1433216"/>
            </a:xfrm>
            <a:solidFill>
              <a:schemeClr val="bg1"/>
            </a:solidFill>
          </p:grpSpPr>
          <p:grpSp>
            <p:nvGrpSpPr>
              <p:cNvPr id="183" name="组合 111"/>
              <p:cNvGrpSpPr/>
              <p:nvPr/>
            </p:nvGrpSpPr>
            <p:grpSpPr bwMode="auto">
              <a:xfrm>
                <a:off x="0" y="0"/>
                <a:ext cx="1223776" cy="1433216"/>
                <a:chOff x="0" y="0"/>
                <a:chExt cx="1223776" cy="1433216"/>
              </a:xfrm>
              <a:grpFill/>
            </p:grpSpPr>
            <p:sp>
              <p:nvSpPr>
                <p:cNvPr id="185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avLst/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7" name="矩形 115"/>
            <p:cNvSpPr>
              <a:spLocks noChangeArrowheads="1"/>
            </p:cNvSpPr>
            <p:nvPr/>
          </p:nvSpPr>
          <p:spPr bwMode="auto">
            <a:xfrm rot="5400000">
              <a:off x="2048861" y="5496440"/>
              <a:ext cx="252243" cy="8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59773" y="3976151"/>
            <a:ext cx="245461" cy="320083"/>
            <a:chOff x="6889388" y="2720789"/>
            <a:chExt cx="453350" cy="591172"/>
          </a:xfrm>
          <a:solidFill>
            <a:srgbClr val="254061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2" name="Freeform 45"/>
          <p:cNvSpPr>
            <a:spLocks noEditPoints="1"/>
          </p:cNvSpPr>
          <p:nvPr/>
        </p:nvSpPr>
        <p:spPr bwMode="auto">
          <a:xfrm>
            <a:off x="375704" y="2260344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06"/>
          <p:cNvSpPr>
            <a:spLocks noChangeAspect="1" noEditPoints="1"/>
          </p:cNvSpPr>
          <p:nvPr/>
        </p:nvSpPr>
        <p:spPr bwMode="auto">
          <a:xfrm>
            <a:off x="433006" y="3594070"/>
            <a:ext cx="186911" cy="2259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2753193" y="980728"/>
            <a:ext cx="4013321" cy="4966128"/>
            <a:chOff x="865232" y="1286330"/>
            <a:chExt cx="4013321" cy="4966128"/>
          </a:xfrm>
        </p:grpSpPr>
        <p:pic>
          <p:nvPicPr>
            <p:cNvPr id="98" name="Picture 3"/>
            <p:cNvPicPr>
              <a:picLocks noChangeAspect="1"/>
            </p:cNvPicPr>
            <p:nvPr/>
          </p:nvPicPr>
          <p:blipFill rotWithShape="1">
            <a:blip r:embed="rId5" cstate="screen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00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01" name="矩形 100"/>
          <p:cNvSpPr/>
          <p:nvPr/>
        </p:nvSpPr>
        <p:spPr>
          <a:xfrm>
            <a:off x="7005451" y="2419170"/>
            <a:ext cx="3848125" cy="4724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32"/>
          <p:cNvSpPr txBox="1"/>
          <p:nvPr/>
        </p:nvSpPr>
        <p:spPr>
          <a:xfrm>
            <a:off x="7059175" y="2497650"/>
            <a:ext cx="152604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网页设计</a:t>
            </a:r>
          </a:p>
        </p:txBody>
      </p:sp>
      <p:sp>
        <p:nvSpPr>
          <p:cNvPr id="103" name="矩形 102"/>
          <p:cNvSpPr/>
          <p:nvPr/>
        </p:nvSpPr>
        <p:spPr>
          <a:xfrm>
            <a:off x="7005448" y="2966959"/>
            <a:ext cx="3496976" cy="472433"/>
          </a:xfrm>
          <a:prstGeom prst="rect">
            <a:avLst/>
          </a:pr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34"/>
          <p:cNvSpPr txBox="1"/>
          <p:nvPr/>
        </p:nvSpPr>
        <p:spPr>
          <a:xfrm>
            <a:off x="7059174" y="3045439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数据研发</a:t>
            </a:r>
          </a:p>
        </p:txBody>
      </p:sp>
      <p:sp>
        <p:nvSpPr>
          <p:cNvPr id="105" name="矩形 104"/>
          <p:cNvSpPr/>
          <p:nvPr/>
        </p:nvSpPr>
        <p:spPr>
          <a:xfrm>
            <a:off x="7005450" y="3514748"/>
            <a:ext cx="3848125" cy="4724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36"/>
          <p:cNvSpPr txBox="1"/>
          <p:nvPr/>
        </p:nvSpPr>
        <p:spPr>
          <a:xfrm>
            <a:off x="7059175" y="3593228"/>
            <a:ext cx="1598057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淘宝美工</a:t>
            </a:r>
          </a:p>
        </p:txBody>
      </p:sp>
      <p:sp>
        <p:nvSpPr>
          <p:cNvPr id="107" name="矩形 106"/>
          <p:cNvSpPr/>
          <p:nvPr/>
        </p:nvSpPr>
        <p:spPr>
          <a:xfrm>
            <a:off x="7005448" y="4062536"/>
            <a:ext cx="4320721" cy="472433"/>
          </a:xfrm>
          <a:prstGeom prst="rect">
            <a:avLst/>
          </a:pr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38"/>
          <p:cNvSpPr txBox="1"/>
          <p:nvPr/>
        </p:nvSpPr>
        <p:spPr>
          <a:xfrm>
            <a:off x="7059174" y="4141016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交互设计</a:t>
            </a:r>
          </a:p>
        </p:txBody>
      </p:sp>
      <p:sp>
        <p:nvSpPr>
          <p:cNvPr id="109" name="矩形 108"/>
          <p:cNvSpPr/>
          <p:nvPr/>
        </p:nvSpPr>
        <p:spPr>
          <a:xfrm>
            <a:off x="7005448" y="1871380"/>
            <a:ext cx="4117605" cy="472433"/>
          </a:xfrm>
          <a:prstGeom prst="rect">
            <a:avLst/>
          </a:prstGeom>
          <a:solidFill>
            <a:srgbClr val="02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40"/>
          <p:cNvSpPr txBox="1"/>
          <p:nvPr/>
        </p:nvSpPr>
        <p:spPr>
          <a:xfrm>
            <a:off x="7059173" y="1949860"/>
            <a:ext cx="1565402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平面设计</a:t>
            </a:r>
          </a:p>
        </p:txBody>
      </p:sp>
      <p:sp>
        <p:nvSpPr>
          <p:cNvPr id="112" name="矩形 111"/>
          <p:cNvSpPr/>
          <p:nvPr/>
        </p:nvSpPr>
        <p:spPr>
          <a:xfrm>
            <a:off x="7005451" y="4610327"/>
            <a:ext cx="3192173" cy="4724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42"/>
          <p:cNvSpPr txBox="1"/>
          <p:nvPr/>
        </p:nvSpPr>
        <p:spPr>
          <a:xfrm>
            <a:off x="7059173" y="4688807"/>
            <a:ext cx="1511681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课件制作</a:t>
            </a:r>
          </a:p>
        </p:txBody>
      </p:sp>
      <p:sp>
        <p:nvSpPr>
          <p:cNvPr id="118" name="TextBox 40"/>
          <p:cNvSpPr txBox="1"/>
          <p:nvPr/>
        </p:nvSpPr>
        <p:spPr>
          <a:xfrm>
            <a:off x="8761883" y="1949860"/>
            <a:ext cx="1297633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40"/>
          <p:cNvSpPr txBox="1"/>
          <p:nvPr/>
        </p:nvSpPr>
        <p:spPr>
          <a:xfrm>
            <a:off x="8832401" y="2497650"/>
            <a:ext cx="15136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Dreamweaver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TextBox 40"/>
          <p:cNvSpPr txBox="1"/>
          <p:nvPr/>
        </p:nvSpPr>
        <p:spPr>
          <a:xfrm>
            <a:off x="8761884" y="3045439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40"/>
          <p:cNvSpPr txBox="1"/>
          <p:nvPr/>
        </p:nvSpPr>
        <p:spPr>
          <a:xfrm>
            <a:off x="8761883" y="3593228"/>
            <a:ext cx="1297633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Illustrate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40"/>
          <p:cNvSpPr txBox="1"/>
          <p:nvPr/>
        </p:nvSpPr>
        <p:spPr>
          <a:xfrm>
            <a:off x="8473852" y="4141016"/>
            <a:ext cx="1656183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Flasah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TextBox 40"/>
          <p:cNvSpPr txBox="1"/>
          <p:nvPr/>
        </p:nvSpPr>
        <p:spPr>
          <a:xfrm>
            <a:off x="8761883" y="4688807"/>
            <a:ext cx="1584176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6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35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6" dur="3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35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0" dur="3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35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4" dur="3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35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8" dur="3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35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2" dur="3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35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6" dur="3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7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35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0" dur="3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35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4" dur="3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350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8" dur="35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9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35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2" dur="3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5" dur="35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6" dur="35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7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9" dur="35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0" dur="3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2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350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5" dur="3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35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9" dur="3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35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33" dur="35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35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37" dur="35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35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1" dur="3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4" dur="35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5" dur="3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53" grpId="0"/>
          <p:bldP spid="18" grpId="0" animBg="1"/>
          <p:bldP spid="17" grpId="0"/>
          <p:bldP spid="20" grpId="0"/>
          <p:bldP spid="31" grpId="0"/>
          <p:bldP spid="42" grpId="0"/>
          <p:bldP spid="55" grpId="0"/>
          <p:bldP spid="66" grpId="0"/>
          <p:bldP spid="77" grpId="0"/>
          <p:bldP spid="88" grpId="0"/>
          <p:bldP spid="99" grpId="0"/>
          <p:bldP spid="110" grpId="0"/>
          <p:bldP spid="121" grpId="0"/>
          <p:bldP spid="132" grpId="0"/>
          <p:bldP spid="142" grpId="0" animBg="1"/>
          <p:bldP spid="143" grpId="0" animBg="1"/>
          <p:bldP spid="144" grpId="0" animBg="1"/>
          <p:bldP spid="148" grpId="0" animBg="1"/>
          <p:bldP spid="192" grpId="0" animBg="1"/>
          <p:bldP spid="193" grpId="0" animBg="1"/>
          <p:bldP spid="101" grpId="0" animBg="1"/>
          <p:bldP spid="102" grpId="0"/>
          <p:bldP spid="103" grpId="0" animBg="1"/>
          <p:bldP spid="104" grpId="0"/>
          <p:bldP spid="105" grpId="0" animBg="1"/>
          <p:bldP spid="106" grpId="0"/>
          <p:bldP spid="107" grpId="0" animBg="1"/>
          <p:bldP spid="108" grpId="0"/>
          <p:bldP spid="109" grpId="0" animBg="1"/>
          <p:bldP spid="111" grpId="0"/>
          <p:bldP spid="112" grpId="0" animBg="1"/>
          <p:bldP spid="113" grpId="0"/>
          <p:bldP spid="118" grpId="0"/>
          <p:bldP spid="119" grpId="0"/>
          <p:bldP spid="120" grpId="0"/>
          <p:bldP spid="122" grpId="0"/>
          <p:bldP spid="123" grpId="0"/>
          <p:bldP spid="1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35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6" dur="3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35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0" dur="3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35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4" dur="3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35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8" dur="3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35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2" dur="3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35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6" dur="3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7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35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0" dur="3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35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4" dur="3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350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8" dur="35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9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35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2" dur="3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5" dur="35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6" dur="35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7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9" dur="35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0" dur="3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2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350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5" dur="3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35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9" dur="3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35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33" dur="35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35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37" dur="35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35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1" dur="3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4" dur="35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5" dur="3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53" grpId="0"/>
          <p:bldP spid="18" grpId="0" animBg="1"/>
          <p:bldP spid="17" grpId="0"/>
          <p:bldP spid="20" grpId="0"/>
          <p:bldP spid="31" grpId="0"/>
          <p:bldP spid="42" grpId="0"/>
          <p:bldP spid="55" grpId="0"/>
          <p:bldP spid="66" grpId="0"/>
          <p:bldP spid="77" grpId="0"/>
          <p:bldP spid="88" grpId="0"/>
          <p:bldP spid="99" grpId="0"/>
          <p:bldP spid="110" grpId="0"/>
          <p:bldP spid="121" grpId="0"/>
          <p:bldP spid="132" grpId="0"/>
          <p:bldP spid="142" grpId="0" animBg="1"/>
          <p:bldP spid="143" grpId="0" animBg="1"/>
          <p:bldP spid="144" grpId="0" animBg="1"/>
          <p:bldP spid="148" grpId="0" animBg="1"/>
          <p:bldP spid="192" grpId="0" animBg="1"/>
          <p:bldP spid="193" grpId="0" animBg="1"/>
          <p:bldP spid="101" grpId="0" animBg="1"/>
          <p:bldP spid="102" grpId="0"/>
          <p:bldP spid="103" grpId="0" animBg="1"/>
          <p:bldP spid="104" grpId="0"/>
          <p:bldP spid="105" grpId="0" animBg="1"/>
          <p:bldP spid="106" grpId="0"/>
          <p:bldP spid="107" grpId="0" animBg="1"/>
          <p:bldP spid="108" grpId="0"/>
          <p:bldP spid="109" grpId="0" animBg="1"/>
          <p:bldP spid="111" grpId="0"/>
          <p:bldP spid="112" grpId="0" animBg="1"/>
          <p:bldP spid="113" grpId="0"/>
          <p:bldP spid="118" grpId="0"/>
          <p:bldP spid="119" grpId="0"/>
          <p:bldP spid="120" grpId="0"/>
          <p:bldP spid="122" grpId="0"/>
          <p:bldP spid="123" grpId="0"/>
          <p:bldP spid="1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204.求职竞聘 —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1608</Words>
  <Application>Microsoft Office PowerPoint</Application>
  <PresentationFormat>自定义</PresentationFormat>
  <Paragraphs>316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Impact MT Std</vt:lpstr>
      <vt:lpstr>UKIJ Qolyazma</vt:lpstr>
      <vt:lpstr>方正大黑简体</vt:lpstr>
      <vt:lpstr>宋体</vt:lpstr>
      <vt:lpstr>微软雅黑</vt:lpstr>
      <vt:lpstr>Arial</vt:lpstr>
      <vt:lpstr>Arial Black</vt:lpstr>
      <vt:lpstr>Calibri</vt:lpstr>
      <vt:lpstr>Impact</vt:lpstr>
      <vt:lpstr>Segoe UI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2015-08-04T01:41:00Z</dcterms:created>
  <dcterms:modified xsi:type="dcterms:W3CDTF">2023-01-10T11:01:02Z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6BFCA3782F2948A0B3CACC5FEB0AA8C4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