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9" r:id="rId4"/>
    <p:sldId id="265" r:id="rId5"/>
    <p:sldId id="282" r:id="rId6"/>
    <p:sldId id="273" r:id="rId7"/>
    <p:sldId id="266" r:id="rId8"/>
    <p:sldId id="270" r:id="rId9"/>
    <p:sldId id="263" r:id="rId10"/>
    <p:sldId id="274" r:id="rId11"/>
    <p:sldId id="264" r:id="rId12"/>
    <p:sldId id="278" r:id="rId13"/>
    <p:sldId id="271" r:id="rId14"/>
    <p:sldId id="275" r:id="rId15"/>
    <p:sldId id="277" r:id="rId16"/>
    <p:sldId id="267" r:id="rId17"/>
    <p:sldId id="279" r:id="rId18"/>
    <p:sldId id="272" r:id="rId19"/>
    <p:sldId id="280" r:id="rId20"/>
    <p:sldId id="276" r:id="rId21"/>
    <p:sldId id="281" r:id="rId22"/>
    <p:sldId id="268" r:id="rId23"/>
    <p:sldId id="26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3021-36F4-402E-9989-8C346A9A4D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35152-408B-40C5-9FB6-5C01B304C8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5152-408B-40C5-9FB6-5C01B304C8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4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28799" y="900752"/>
            <a:ext cx="8789158" cy="307074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7451"/>
            <a:ext cx="12192000" cy="53256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83891" y="1284473"/>
            <a:ext cx="747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劳动最光荣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椭圆 127"/>
          <p:cNvSpPr>
            <a:spLocks noChangeArrowheads="1"/>
          </p:cNvSpPr>
          <p:nvPr/>
        </p:nvSpPr>
        <p:spPr bwMode="auto">
          <a:xfrm>
            <a:off x="1357313" y="1974850"/>
            <a:ext cx="2784475" cy="27844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Freeform 1672"/>
          <p:cNvSpPr>
            <a:spLocks noEditPoints="1" noChangeArrowheads="1"/>
          </p:cNvSpPr>
          <p:nvPr/>
        </p:nvSpPr>
        <p:spPr bwMode="auto">
          <a:xfrm>
            <a:off x="1949450" y="2706688"/>
            <a:ext cx="1689100" cy="1462087"/>
          </a:xfrm>
          <a:custGeom>
            <a:avLst/>
            <a:gdLst>
              <a:gd name="T0" fmla="*/ 2147483647 w 174"/>
              <a:gd name="T1" fmla="*/ 2147483647 h 152"/>
              <a:gd name="T2" fmla="*/ 2147483647 w 174"/>
              <a:gd name="T3" fmla="*/ 2147483647 h 152"/>
              <a:gd name="T4" fmla="*/ 2147483647 w 174"/>
              <a:gd name="T5" fmla="*/ 2147483647 h 152"/>
              <a:gd name="T6" fmla="*/ 2147483647 w 174"/>
              <a:gd name="T7" fmla="*/ 2147483647 h 152"/>
              <a:gd name="T8" fmla="*/ 2147483647 w 174"/>
              <a:gd name="T9" fmla="*/ 2147483647 h 152"/>
              <a:gd name="T10" fmla="*/ 2147483647 w 174"/>
              <a:gd name="T11" fmla="*/ 2147483647 h 152"/>
              <a:gd name="T12" fmla="*/ 2147483647 w 174"/>
              <a:gd name="T13" fmla="*/ 2147483647 h 152"/>
              <a:gd name="T14" fmla="*/ 2147483647 w 174"/>
              <a:gd name="T15" fmla="*/ 2147483647 h 152"/>
              <a:gd name="T16" fmla="*/ 2147483647 w 174"/>
              <a:gd name="T17" fmla="*/ 2147483647 h 152"/>
              <a:gd name="T18" fmla="*/ 2147483647 w 174"/>
              <a:gd name="T19" fmla="*/ 2147483647 h 152"/>
              <a:gd name="T20" fmla="*/ 2147483647 w 174"/>
              <a:gd name="T21" fmla="*/ 2147483647 h 152"/>
              <a:gd name="T22" fmla="*/ 2147483647 w 174"/>
              <a:gd name="T23" fmla="*/ 0 h 152"/>
              <a:gd name="T24" fmla="*/ 2147483647 w 174"/>
              <a:gd name="T25" fmla="*/ 0 h 152"/>
              <a:gd name="T26" fmla="*/ 0 w 174"/>
              <a:gd name="T27" fmla="*/ 2147483647 h 152"/>
              <a:gd name="T28" fmla="*/ 0 w 174"/>
              <a:gd name="T29" fmla="*/ 2147483647 h 152"/>
              <a:gd name="T30" fmla="*/ 2147483647 w 174"/>
              <a:gd name="T31" fmla="*/ 2147483647 h 152"/>
              <a:gd name="T32" fmla="*/ 2147483647 w 174"/>
              <a:gd name="T33" fmla="*/ 2147483647 h 152"/>
              <a:gd name="T34" fmla="*/ 2147483647 w 174"/>
              <a:gd name="T35" fmla="*/ 2147483647 h 152"/>
              <a:gd name="T36" fmla="*/ 2147483647 w 174"/>
              <a:gd name="T37" fmla="*/ 2147483647 h 152"/>
              <a:gd name="T38" fmla="*/ 2147483647 w 174"/>
              <a:gd name="T39" fmla="*/ 0 h 152"/>
              <a:gd name="T40" fmla="*/ 2147483647 w 174"/>
              <a:gd name="T41" fmla="*/ 2147483647 h 152"/>
              <a:gd name="T42" fmla="*/ 2147483647 w 174"/>
              <a:gd name="T43" fmla="*/ 2147483647 h 152"/>
              <a:gd name="T44" fmla="*/ 2147483647 w 174"/>
              <a:gd name="T45" fmla="*/ 2147483647 h 152"/>
              <a:gd name="T46" fmla="*/ 2147483647 w 174"/>
              <a:gd name="T47" fmla="*/ 2147483647 h 152"/>
              <a:gd name="T48" fmla="*/ 2147483647 w 174"/>
              <a:gd name="T49" fmla="*/ 2147483647 h 1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4"/>
              <a:gd name="T76" fmla="*/ 0 h 152"/>
              <a:gd name="T77" fmla="*/ 174 w 174"/>
              <a:gd name="T78" fmla="*/ 152 h 1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4" h="152">
                <a:moveTo>
                  <a:pt x="109" y="132"/>
                </a:moveTo>
                <a:cubicBezTo>
                  <a:pt x="108" y="130"/>
                  <a:pt x="108" y="129"/>
                  <a:pt x="108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30"/>
                  <a:pt x="65" y="133"/>
                  <a:pt x="64" y="137"/>
                </a:cubicBezTo>
                <a:cubicBezTo>
                  <a:pt x="63" y="140"/>
                  <a:pt x="61" y="143"/>
                  <a:pt x="59" y="145"/>
                </a:cubicBezTo>
                <a:cubicBezTo>
                  <a:pt x="57" y="147"/>
                  <a:pt x="54" y="148"/>
                  <a:pt x="50" y="148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0" y="148"/>
                  <a:pt x="117" y="147"/>
                  <a:pt x="115" y="145"/>
                </a:cubicBezTo>
                <a:cubicBezTo>
                  <a:pt x="112" y="142"/>
                  <a:pt x="110" y="137"/>
                  <a:pt x="109" y="132"/>
                </a:cubicBezTo>
                <a:close/>
                <a:moveTo>
                  <a:pt x="16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2" y="118"/>
                  <a:pt x="5" y="118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72" y="118"/>
                  <a:pt x="174" y="116"/>
                  <a:pt x="174" y="113"/>
                </a:cubicBezTo>
                <a:cubicBezTo>
                  <a:pt x="174" y="5"/>
                  <a:pt x="174" y="5"/>
                  <a:pt x="174" y="5"/>
                </a:cubicBezTo>
                <a:cubicBezTo>
                  <a:pt x="174" y="3"/>
                  <a:pt x="172" y="0"/>
                  <a:pt x="169" y="0"/>
                </a:cubicBezTo>
                <a:close/>
                <a:moveTo>
                  <a:pt x="162" y="106"/>
                </a:moveTo>
                <a:cubicBezTo>
                  <a:pt x="12" y="106"/>
                  <a:pt x="12" y="106"/>
                  <a:pt x="12" y="106"/>
                </a:cubicBezTo>
                <a:cubicBezTo>
                  <a:pt x="12" y="13"/>
                  <a:pt x="12" y="13"/>
                  <a:pt x="12" y="13"/>
                </a:cubicBezTo>
                <a:cubicBezTo>
                  <a:pt x="162" y="13"/>
                  <a:pt x="162" y="13"/>
                  <a:pt x="162" y="13"/>
                </a:cubicBezTo>
                <a:lnTo>
                  <a:pt x="162" y="106"/>
                </a:lnTo>
                <a:close/>
              </a:path>
            </a:pathLst>
          </a:custGeom>
          <a:solidFill>
            <a:srgbClr val="FFFB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12"/>
          <p:cNvGrpSpPr/>
          <p:nvPr/>
        </p:nvGrpSpPr>
        <p:grpSpPr bwMode="auto">
          <a:xfrm>
            <a:off x="8369300" y="2044700"/>
            <a:ext cx="2714625" cy="2714625"/>
            <a:chOff x="0" y="0"/>
            <a:chExt cx="2715124" cy="2715124"/>
          </a:xfrm>
        </p:grpSpPr>
        <p:sp>
          <p:nvSpPr>
            <p:cNvPr id="8" name="椭圆 125"/>
            <p:cNvSpPr>
              <a:spLocks noChangeArrowheads="1"/>
            </p:cNvSpPr>
            <p:nvPr/>
          </p:nvSpPr>
          <p:spPr bwMode="auto">
            <a:xfrm>
              <a:off x="0" y="0"/>
              <a:ext cx="2715124" cy="27151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Freeform 1639"/>
            <p:cNvSpPr>
              <a:spLocks noEditPoints="1" noChangeArrowheads="1"/>
            </p:cNvSpPr>
            <p:nvPr/>
          </p:nvSpPr>
          <p:spPr bwMode="auto">
            <a:xfrm>
              <a:off x="450446" y="728305"/>
              <a:ext cx="1781286" cy="1329319"/>
            </a:xfrm>
            <a:custGeom>
              <a:avLst/>
              <a:gdLst>
                <a:gd name="T0" fmla="*/ 2147483647 w 174"/>
                <a:gd name="T1" fmla="*/ 2147483647 h 130"/>
                <a:gd name="T2" fmla="*/ 2147483647 w 174"/>
                <a:gd name="T3" fmla="*/ 2147483647 h 130"/>
                <a:gd name="T4" fmla="*/ 2147483647 w 174"/>
                <a:gd name="T5" fmla="*/ 2147483647 h 130"/>
                <a:gd name="T6" fmla="*/ 2147483647 w 174"/>
                <a:gd name="T7" fmla="*/ 2147483647 h 130"/>
                <a:gd name="T8" fmla="*/ 2147483647 w 174"/>
                <a:gd name="T9" fmla="*/ 2147483647 h 130"/>
                <a:gd name="T10" fmla="*/ 2147483647 w 174"/>
                <a:gd name="T11" fmla="*/ 2147483647 h 130"/>
                <a:gd name="T12" fmla="*/ 2147483647 w 174"/>
                <a:gd name="T13" fmla="*/ 2147483647 h 130"/>
                <a:gd name="T14" fmla="*/ 2147483647 w 174"/>
                <a:gd name="T15" fmla="*/ 2147483647 h 130"/>
                <a:gd name="T16" fmla="*/ 2147483647 w 174"/>
                <a:gd name="T17" fmla="*/ 2147483647 h 130"/>
                <a:gd name="T18" fmla="*/ 2147483647 w 174"/>
                <a:gd name="T19" fmla="*/ 2147483647 h 130"/>
                <a:gd name="T20" fmla="*/ 2147483647 w 174"/>
                <a:gd name="T21" fmla="*/ 2147483647 h 130"/>
                <a:gd name="T22" fmla="*/ 2147483647 w 174"/>
                <a:gd name="T23" fmla="*/ 2147483647 h 130"/>
                <a:gd name="T24" fmla="*/ 2147483647 w 174"/>
                <a:gd name="T25" fmla="*/ 2147483647 h 130"/>
                <a:gd name="T26" fmla="*/ 2147483647 w 174"/>
                <a:gd name="T27" fmla="*/ 2147483647 h 130"/>
                <a:gd name="T28" fmla="*/ 2147483647 w 174"/>
                <a:gd name="T29" fmla="*/ 0 h 130"/>
                <a:gd name="T30" fmla="*/ 2147483647 w 174"/>
                <a:gd name="T31" fmla="*/ 0 h 130"/>
                <a:gd name="T32" fmla="*/ 2147483647 w 174"/>
                <a:gd name="T33" fmla="*/ 2147483647 h 130"/>
                <a:gd name="T34" fmla="*/ 2147483647 w 174"/>
                <a:gd name="T35" fmla="*/ 2147483647 h 130"/>
                <a:gd name="T36" fmla="*/ 2147483647 w 174"/>
                <a:gd name="T37" fmla="*/ 2147483647 h 130"/>
                <a:gd name="T38" fmla="*/ 2147483647 w 174"/>
                <a:gd name="T39" fmla="*/ 2147483647 h 130"/>
                <a:gd name="T40" fmla="*/ 2147483647 w 174"/>
                <a:gd name="T41" fmla="*/ 2147483647 h 130"/>
                <a:gd name="T42" fmla="*/ 2147483647 w 174"/>
                <a:gd name="T43" fmla="*/ 2147483647 h 130"/>
                <a:gd name="T44" fmla="*/ 2147483647 w 174"/>
                <a:gd name="T45" fmla="*/ 2147483647 h 130"/>
                <a:gd name="T46" fmla="*/ 2147483647 w 174"/>
                <a:gd name="T47" fmla="*/ 2147483647 h 130"/>
                <a:gd name="T48" fmla="*/ 2147483647 w 174"/>
                <a:gd name="T49" fmla="*/ 2147483647 h 130"/>
                <a:gd name="T50" fmla="*/ 2147483647 w 174"/>
                <a:gd name="T51" fmla="*/ 2147483647 h 130"/>
                <a:gd name="T52" fmla="*/ 2147483647 w 174"/>
                <a:gd name="T53" fmla="*/ 2147483647 h 130"/>
                <a:gd name="T54" fmla="*/ 2147483647 w 174"/>
                <a:gd name="T55" fmla="*/ 2147483647 h 130"/>
                <a:gd name="T56" fmla="*/ 2147483647 w 174"/>
                <a:gd name="T57" fmla="*/ 2147483647 h 130"/>
                <a:gd name="T58" fmla="*/ 2147483647 w 174"/>
                <a:gd name="T59" fmla="*/ 2147483647 h 130"/>
                <a:gd name="T60" fmla="*/ 0 w 174"/>
                <a:gd name="T61" fmla="*/ 2147483647 h 130"/>
                <a:gd name="T62" fmla="*/ 2147483647 w 174"/>
                <a:gd name="T63" fmla="*/ 2147483647 h 130"/>
                <a:gd name="T64" fmla="*/ 2147483647 w 174"/>
                <a:gd name="T65" fmla="*/ 2147483647 h 130"/>
                <a:gd name="T66" fmla="*/ 2147483647 w 174"/>
                <a:gd name="T67" fmla="*/ 2147483647 h 130"/>
                <a:gd name="T68" fmla="*/ 2147483647 w 174"/>
                <a:gd name="T69" fmla="*/ 2147483647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"/>
                <a:gd name="T106" fmla="*/ 0 h 130"/>
                <a:gd name="T107" fmla="*/ 174 w 174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" h="130">
                  <a:moveTo>
                    <a:pt x="160" y="97"/>
                  </a:moveTo>
                  <a:cubicBezTo>
                    <a:pt x="14" y="97"/>
                    <a:pt x="14" y="97"/>
                    <a:pt x="14" y="9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71" y="118"/>
                    <a:pt x="171" y="118"/>
                    <a:pt x="171" y="118"/>
                  </a:cubicBezTo>
                  <a:lnTo>
                    <a:pt x="160" y="97"/>
                  </a:lnTo>
                  <a:close/>
                  <a:moveTo>
                    <a:pt x="69" y="113"/>
                  </a:moveTo>
                  <a:cubicBezTo>
                    <a:pt x="73" y="105"/>
                    <a:pt x="73" y="105"/>
                    <a:pt x="73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5" y="113"/>
                    <a:pt x="105" y="113"/>
                    <a:pt x="105" y="113"/>
                  </a:cubicBezTo>
                  <a:lnTo>
                    <a:pt x="69" y="113"/>
                  </a:lnTo>
                  <a:close/>
                  <a:moveTo>
                    <a:pt x="157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92"/>
                    <a:pt x="157" y="92"/>
                    <a:pt x="157" y="91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2"/>
                    <a:pt x="156" y="0"/>
                    <a:pt x="1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7" y="2"/>
                    <a:pt x="17" y="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58" y="92"/>
                    <a:pt x="158" y="92"/>
                    <a:pt x="158" y="92"/>
                  </a:cubicBezTo>
                  <a:lnTo>
                    <a:pt x="157" y="92"/>
                  </a:lnTo>
                  <a:close/>
                  <a:moveTo>
                    <a:pt x="147" y="85"/>
                  </a:moveTo>
                  <a:cubicBezTo>
                    <a:pt x="27" y="85"/>
                    <a:pt x="27" y="85"/>
                    <a:pt x="27" y="8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47" y="10"/>
                    <a:pt x="147" y="10"/>
                    <a:pt x="147" y="10"/>
                  </a:cubicBezTo>
                  <a:lnTo>
                    <a:pt x="147" y="85"/>
                  </a:lnTo>
                  <a:close/>
                  <a:moveTo>
                    <a:pt x="173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6"/>
                    <a:pt x="2" y="130"/>
                    <a:pt x="4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2" y="130"/>
                    <a:pt x="174" y="126"/>
                    <a:pt x="174" y="124"/>
                  </a:cubicBezTo>
                  <a:lnTo>
                    <a:pt x="173" y="123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10" name="椭圆 11"/>
          <p:cNvSpPr>
            <a:spLocks noChangeArrowheads="1"/>
          </p:cNvSpPr>
          <p:nvPr/>
        </p:nvSpPr>
        <p:spPr bwMode="auto">
          <a:xfrm>
            <a:off x="3932238" y="2549525"/>
            <a:ext cx="1600200" cy="1600200"/>
          </a:xfrm>
          <a:prstGeom prst="ellipse">
            <a:avLst/>
          </a:prstGeom>
          <a:solidFill>
            <a:schemeClr val="tx1"/>
          </a:solidFill>
          <a:ln w="85725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35"/>
          <p:cNvSpPr>
            <a:spLocks noChangeArrowheads="1"/>
          </p:cNvSpPr>
          <p:nvPr/>
        </p:nvSpPr>
        <p:spPr bwMode="auto">
          <a:xfrm>
            <a:off x="4056063" y="2905125"/>
            <a:ext cx="137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65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36"/>
          <p:cNvSpPr>
            <a:spLocks noChangeArrowheads="1"/>
          </p:cNvSpPr>
          <p:nvPr/>
        </p:nvSpPr>
        <p:spPr bwMode="auto">
          <a:xfrm>
            <a:off x="7096125" y="2536825"/>
            <a:ext cx="1600200" cy="16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文本框 137"/>
          <p:cNvSpPr>
            <a:spLocks noChangeArrowheads="1"/>
          </p:cNvSpPr>
          <p:nvPr/>
        </p:nvSpPr>
        <p:spPr bwMode="auto">
          <a:xfrm>
            <a:off x="7235825" y="2869768"/>
            <a:ext cx="137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35</a:t>
            </a:r>
            <a:r>
              <a:rPr lang="en-US" altLang="zh-CN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40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38"/>
          <p:cNvSpPr>
            <a:spLocks noChangeArrowheads="1"/>
          </p:cNvSpPr>
          <p:nvPr/>
        </p:nvSpPr>
        <p:spPr bwMode="auto">
          <a:xfrm>
            <a:off x="5805488" y="2730500"/>
            <a:ext cx="922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VS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25451" y="542598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825451" y="576305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143298" y="5025874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93368" y="5396695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8793368" y="573376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9111215" y="4996585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80677" y="177619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劳动节</a:t>
            </a:r>
          </a:p>
        </p:txBody>
      </p:sp>
      <p:sp>
        <p:nvSpPr>
          <p:cNvPr id="7" name="矩形 6"/>
          <p:cNvSpPr/>
          <p:nvPr/>
        </p:nvSpPr>
        <p:spPr>
          <a:xfrm>
            <a:off x="4849394" y="2667828"/>
            <a:ext cx="1502050" cy="94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80677" y="3038535"/>
            <a:ext cx="6717858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892" y="1989088"/>
            <a:ext cx="3973561" cy="39735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1731515" y="2286141"/>
            <a:ext cx="1249810" cy="1246715"/>
          </a:xfrm>
          <a:prstGeom prst="ellipse">
            <a:avLst/>
          </a:prstGeom>
          <a:noFill/>
          <a:ln>
            <a:solidFill>
              <a:srgbClr val="183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2035745" y="3109118"/>
            <a:ext cx="641350" cy="639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7" name="Content Placeholder 2"/>
          <p:cNvSpPr txBox="1"/>
          <p:nvPr/>
        </p:nvSpPr>
        <p:spPr bwMode="auto">
          <a:xfrm>
            <a:off x="2018346" y="2629528"/>
            <a:ext cx="792088" cy="4590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183A5D"/>
                </a:solidFill>
                <a:latin typeface="Roboto condensed"/>
                <a:cs typeface="Roboto condensed"/>
              </a:rPr>
              <a:t>28%</a:t>
            </a:r>
          </a:p>
        </p:txBody>
      </p:sp>
      <p:sp>
        <p:nvSpPr>
          <p:cNvPr id="8" name="Freeform 11"/>
          <p:cNvSpPr/>
          <p:nvPr/>
        </p:nvSpPr>
        <p:spPr bwMode="auto">
          <a:xfrm>
            <a:off x="2283679" y="3298058"/>
            <a:ext cx="145482" cy="261883"/>
          </a:xfrm>
          <a:custGeom>
            <a:avLst/>
            <a:gdLst>
              <a:gd name="T0" fmla="*/ 2147483647 w 200"/>
              <a:gd name="T1" fmla="*/ 2147483647 h 360"/>
              <a:gd name="T2" fmla="*/ 2147483647 w 200"/>
              <a:gd name="T3" fmla="*/ 2147483647 h 360"/>
              <a:gd name="T4" fmla="*/ 2147483647 w 200"/>
              <a:gd name="T5" fmla="*/ 2147483647 h 360"/>
              <a:gd name="T6" fmla="*/ 2147483647 w 200"/>
              <a:gd name="T7" fmla="*/ 2147483647 h 360"/>
              <a:gd name="T8" fmla="*/ 2147483647 w 200"/>
              <a:gd name="T9" fmla="*/ 2147483647 h 360"/>
              <a:gd name="T10" fmla="*/ 2147483647 w 200"/>
              <a:gd name="T11" fmla="*/ 2147483647 h 360"/>
              <a:gd name="T12" fmla="*/ 2147483647 w 200"/>
              <a:gd name="T13" fmla="*/ 2147483647 h 360"/>
              <a:gd name="T14" fmla="*/ 2147483647 w 200"/>
              <a:gd name="T15" fmla="*/ 2147483647 h 360"/>
              <a:gd name="T16" fmla="*/ 2147483647 w 200"/>
              <a:gd name="T17" fmla="*/ 2147483647 h 360"/>
              <a:gd name="T18" fmla="*/ 2147483647 w 200"/>
              <a:gd name="T19" fmla="*/ 2147483647 h 360"/>
              <a:gd name="T20" fmla="*/ 0 w 200"/>
              <a:gd name="T21" fmla="*/ 2147483647 h 360"/>
              <a:gd name="T22" fmla="*/ 0 w 200"/>
              <a:gd name="T23" fmla="*/ 2147483647 h 360"/>
              <a:gd name="T24" fmla="*/ 2147483647 w 200"/>
              <a:gd name="T25" fmla="*/ 2147483647 h 360"/>
              <a:gd name="T26" fmla="*/ 2147483647 w 200"/>
              <a:gd name="T27" fmla="*/ 2147483647 h 360"/>
              <a:gd name="T28" fmla="*/ 2147483647 w 200"/>
              <a:gd name="T29" fmla="*/ 0 h 360"/>
              <a:gd name="T30" fmla="*/ 2147483647 w 200"/>
              <a:gd name="T31" fmla="*/ 0 h 360"/>
              <a:gd name="T32" fmla="*/ 2147483647 w 200"/>
              <a:gd name="T33" fmla="*/ 2147483647 h 3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0" h="360">
                <a:moveTo>
                  <a:pt x="200" y="62"/>
                </a:moveTo>
                <a:cubicBezTo>
                  <a:pt x="143" y="62"/>
                  <a:pt x="143" y="62"/>
                  <a:pt x="143" y="62"/>
                </a:cubicBezTo>
                <a:cubicBezTo>
                  <a:pt x="136" y="62"/>
                  <a:pt x="128" y="71"/>
                  <a:pt x="128" y="83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200" y="125"/>
                  <a:pt x="200" y="125"/>
                  <a:pt x="200" y="125"/>
                </a:cubicBezTo>
                <a:cubicBezTo>
                  <a:pt x="200" y="183"/>
                  <a:pt x="200" y="183"/>
                  <a:pt x="200" y="183"/>
                </a:cubicBezTo>
                <a:cubicBezTo>
                  <a:pt x="128" y="183"/>
                  <a:pt x="128" y="183"/>
                  <a:pt x="128" y="183"/>
                </a:cubicBezTo>
                <a:cubicBezTo>
                  <a:pt x="128" y="360"/>
                  <a:pt x="128" y="360"/>
                  <a:pt x="128" y="360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61" y="183"/>
                  <a:pt x="61" y="183"/>
                  <a:pt x="61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40"/>
                  <a:pt x="95" y="0"/>
                  <a:pt x="143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9" name="Oval 12"/>
          <p:cNvSpPr>
            <a:spLocks noChangeAspect="1"/>
          </p:cNvSpPr>
          <p:nvPr/>
        </p:nvSpPr>
        <p:spPr bwMode="auto">
          <a:xfrm>
            <a:off x="4221274" y="2286141"/>
            <a:ext cx="1249810" cy="1246715"/>
          </a:xfrm>
          <a:prstGeom prst="ellipse">
            <a:avLst/>
          </a:prstGeom>
          <a:noFill/>
          <a:ln>
            <a:solidFill>
              <a:srgbClr val="183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0" name="Oval 13"/>
          <p:cNvSpPr>
            <a:spLocks noChangeAspect="1"/>
          </p:cNvSpPr>
          <p:nvPr/>
        </p:nvSpPr>
        <p:spPr bwMode="auto">
          <a:xfrm>
            <a:off x="4525504" y="3109118"/>
            <a:ext cx="641350" cy="639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4508105" y="2629528"/>
            <a:ext cx="792088" cy="4590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183A5D"/>
                </a:solidFill>
                <a:latin typeface="Roboto condensed"/>
                <a:cs typeface="Roboto condensed"/>
              </a:rPr>
              <a:t>42%</a:t>
            </a:r>
          </a:p>
        </p:txBody>
      </p:sp>
      <p:sp>
        <p:nvSpPr>
          <p:cNvPr id="12" name="Freeform 16"/>
          <p:cNvSpPr/>
          <p:nvPr/>
        </p:nvSpPr>
        <p:spPr bwMode="auto">
          <a:xfrm>
            <a:off x="4713140" y="3320885"/>
            <a:ext cx="266079" cy="216229"/>
          </a:xfrm>
          <a:custGeom>
            <a:avLst/>
            <a:gdLst>
              <a:gd name="T0" fmla="*/ 2147483647 w 368"/>
              <a:gd name="T1" fmla="*/ 2147483647 h 299"/>
              <a:gd name="T2" fmla="*/ 2147483647 w 368"/>
              <a:gd name="T3" fmla="*/ 2147483647 h 299"/>
              <a:gd name="T4" fmla="*/ 2147483647 w 368"/>
              <a:gd name="T5" fmla="*/ 2147483647 h 299"/>
              <a:gd name="T6" fmla="*/ 2147483647 w 368"/>
              <a:gd name="T7" fmla="*/ 2147483647 h 299"/>
              <a:gd name="T8" fmla="*/ 2147483647 w 368"/>
              <a:gd name="T9" fmla="*/ 0 h 299"/>
              <a:gd name="T10" fmla="*/ 2147483647 w 368"/>
              <a:gd name="T11" fmla="*/ 2147483647 h 299"/>
              <a:gd name="T12" fmla="*/ 2147483647 w 368"/>
              <a:gd name="T13" fmla="*/ 2147483647 h 299"/>
              <a:gd name="T14" fmla="*/ 2147483647 w 368"/>
              <a:gd name="T15" fmla="*/ 2147483647 h 299"/>
              <a:gd name="T16" fmla="*/ 2147483647 w 368"/>
              <a:gd name="T17" fmla="*/ 2147483647 h 299"/>
              <a:gd name="T18" fmla="*/ 2147483647 w 368"/>
              <a:gd name="T19" fmla="*/ 2147483647 h 299"/>
              <a:gd name="T20" fmla="*/ 2147483647 w 368"/>
              <a:gd name="T21" fmla="*/ 2147483647 h 299"/>
              <a:gd name="T22" fmla="*/ 2147483647 w 368"/>
              <a:gd name="T23" fmla="*/ 2147483647 h 299"/>
              <a:gd name="T24" fmla="*/ 2147483647 w 368"/>
              <a:gd name="T25" fmla="*/ 2147483647 h 299"/>
              <a:gd name="T26" fmla="*/ 2147483647 w 368"/>
              <a:gd name="T27" fmla="*/ 2147483647 h 299"/>
              <a:gd name="T28" fmla="*/ 2147483647 w 368"/>
              <a:gd name="T29" fmla="*/ 2147483647 h 299"/>
              <a:gd name="T30" fmla="*/ 2147483647 w 368"/>
              <a:gd name="T31" fmla="*/ 2147483647 h 299"/>
              <a:gd name="T32" fmla="*/ 2147483647 w 368"/>
              <a:gd name="T33" fmla="*/ 2147483647 h 299"/>
              <a:gd name="T34" fmla="*/ 0 w 368"/>
              <a:gd name="T35" fmla="*/ 2147483647 h 299"/>
              <a:gd name="T36" fmla="*/ 2147483647 w 368"/>
              <a:gd name="T37" fmla="*/ 2147483647 h 299"/>
              <a:gd name="T38" fmla="*/ 2147483647 w 368"/>
              <a:gd name="T39" fmla="*/ 2147483647 h 299"/>
              <a:gd name="T40" fmla="*/ 2147483647 w 368"/>
              <a:gd name="T41" fmla="*/ 2147483647 h 299"/>
              <a:gd name="T42" fmla="*/ 2147483647 w 368"/>
              <a:gd name="T43" fmla="*/ 2147483647 h 2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3" name="Oval 20"/>
          <p:cNvSpPr>
            <a:spLocks noChangeAspect="1"/>
          </p:cNvSpPr>
          <p:nvPr/>
        </p:nvSpPr>
        <p:spPr bwMode="auto">
          <a:xfrm>
            <a:off x="6638267" y="2286141"/>
            <a:ext cx="1249810" cy="1246715"/>
          </a:xfrm>
          <a:prstGeom prst="ellipse">
            <a:avLst/>
          </a:prstGeom>
          <a:noFill/>
          <a:ln>
            <a:solidFill>
              <a:srgbClr val="183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4" name="Oval 21"/>
          <p:cNvSpPr>
            <a:spLocks noChangeAspect="1"/>
          </p:cNvSpPr>
          <p:nvPr/>
        </p:nvSpPr>
        <p:spPr bwMode="auto">
          <a:xfrm>
            <a:off x="6942497" y="3109118"/>
            <a:ext cx="641350" cy="639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5" name="Content Placeholder 2"/>
          <p:cNvSpPr txBox="1"/>
          <p:nvPr/>
        </p:nvSpPr>
        <p:spPr bwMode="auto">
          <a:xfrm>
            <a:off x="6925098" y="2629528"/>
            <a:ext cx="792088" cy="4590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183A5D"/>
                </a:solidFill>
                <a:latin typeface="Roboto condensed"/>
                <a:cs typeface="Roboto condensed"/>
              </a:rPr>
              <a:t>11%</a:t>
            </a:r>
          </a:p>
        </p:txBody>
      </p:sp>
      <p:sp>
        <p:nvSpPr>
          <p:cNvPr id="16" name="Freeform 26"/>
          <p:cNvSpPr>
            <a:spLocks noEditPoints="1"/>
          </p:cNvSpPr>
          <p:nvPr/>
        </p:nvSpPr>
        <p:spPr bwMode="auto">
          <a:xfrm>
            <a:off x="7134729" y="3300337"/>
            <a:ext cx="256887" cy="257325"/>
          </a:xfrm>
          <a:custGeom>
            <a:avLst/>
            <a:gdLst>
              <a:gd name="T0" fmla="*/ 2147483647 w 344"/>
              <a:gd name="T1" fmla="*/ 2147483647 h 344"/>
              <a:gd name="T2" fmla="*/ 2147483647 w 344"/>
              <a:gd name="T3" fmla="*/ 2147483647 h 344"/>
              <a:gd name="T4" fmla="*/ 2147483647 w 344"/>
              <a:gd name="T5" fmla="*/ 2147483647 h 344"/>
              <a:gd name="T6" fmla="*/ 2147483647 w 344"/>
              <a:gd name="T7" fmla="*/ 2147483647 h 344"/>
              <a:gd name="T8" fmla="*/ 0 w 344"/>
              <a:gd name="T9" fmla="*/ 2147483647 h 344"/>
              <a:gd name="T10" fmla="*/ 0 w 344"/>
              <a:gd name="T11" fmla="*/ 2147483647 h 344"/>
              <a:gd name="T12" fmla="*/ 2147483647 w 344"/>
              <a:gd name="T13" fmla="*/ 2147483647 h 344"/>
              <a:gd name="T14" fmla="*/ 2147483647 w 344"/>
              <a:gd name="T15" fmla="*/ 2147483647 h 344"/>
              <a:gd name="T16" fmla="*/ 2147483647 w 344"/>
              <a:gd name="T17" fmla="*/ 2147483647 h 344"/>
              <a:gd name="T18" fmla="*/ 2147483647 w 344"/>
              <a:gd name="T19" fmla="*/ 2147483647 h 344"/>
              <a:gd name="T20" fmla="*/ 2147483647 w 344"/>
              <a:gd name="T21" fmla="*/ 2147483647 h 344"/>
              <a:gd name="T22" fmla="*/ 2147483647 w 344"/>
              <a:gd name="T23" fmla="*/ 2147483647 h 344"/>
              <a:gd name="T24" fmla="*/ 2147483647 w 344"/>
              <a:gd name="T25" fmla="*/ 0 h 344"/>
              <a:gd name="T26" fmla="*/ 2147483647 w 344"/>
              <a:gd name="T27" fmla="*/ 0 h 344"/>
              <a:gd name="T28" fmla="*/ 0 w 344"/>
              <a:gd name="T29" fmla="*/ 2147483647 h 344"/>
              <a:gd name="T30" fmla="*/ 0 w 344"/>
              <a:gd name="T31" fmla="*/ 2147483647 h 344"/>
              <a:gd name="T32" fmla="*/ 2147483647 w 344"/>
              <a:gd name="T33" fmla="*/ 2147483647 h 344"/>
              <a:gd name="T34" fmla="*/ 2147483647 w 344"/>
              <a:gd name="T35" fmla="*/ 2147483647 h 344"/>
              <a:gd name="T36" fmla="*/ 2147483647 w 344"/>
              <a:gd name="T37" fmla="*/ 2147483647 h 344"/>
              <a:gd name="T38" fmla="*/ 2147483647 w 344"/>
              <a:gd name="T39" fmla="*/ 2147483647 h 344"/>
              <a:gd name="T40" fmla="*/ 2147483647 w 344"/>
              <a:gd name="T41" fmla="*/ 2147483647 h 344"/>
              <a:gd name="T42" fmla="*/ 2147483647 w 344"/>
              <a:gd name="T43" fmla="*/ 0 h 344"/>
              <a:gd name="T44" fmla="*/ 2147483647 w 344"/>
              <a:gd name="T45" fmla="*/ 2147483647 h 344"/>
              <a:gd name="T46" fmla="*/ 2147483647 w 344"/>
              <a:gd name="T47" fmla="*/ 2147483647 h 344"/>
              <a:gd name="T48" fmla="*/ 2147483647 w 344"/>
              <a:gd name="T49" fmla="*/ 2147483647 h 344"/>
              <a:gd name="T50" fmla="*/ 2147483647 w 344"/>
              <a:gd name="T51" fmla="*/ 2147483647 h 344"/>
              <a:gd name="T52" fmla="*/ 2147483647 w 344"/>
              <a:gd name="T53" fmla="*/ 2147483647 h 344"/>
              <a:gd name="T54" fmla="*/ 2147483647 w 344"/>
              <a:gd name="T55" fmla="*/ 2147483647 h 344"/>
              <a:gd name="T56" fmla="*/ 2147483647 w 344"/>
              <a:gd name="T57" fmla="*/ 2147483647 h 344"/>
              <a:gd name="T58" fmla="*/ 2147483647 w 344"/>
              <a:gd name="T59" fmla="*/ 2147483647 h 344"/>
              <a:gd name="T60" fmla="*/ 2147483647 w 344"/>
              <a:gd name="T61" fmla="*/ 2147483647 h 344"/>
              <a:gd name="T62" fmla="*/ 2147483647 w 344"/>
              <a:gd name="T63" fmla="*/ 2147483647 h 344"/>
              <a:gd name="T64" fmla="*/ 2147483647 w 344"/>
              <a:gd name="T65" fmla="*/ 2147483647 h 344"/>
              <a:gd name="T66" fmla="*/ 2147483647 w 344"/>
              <a:gd name="T67" fmla="*/ 2147483647 h 344"/>
              <a:gd name="T68" fmla="*/ 2147483647 w 344"/>
              <a:gd name="T69" fmla="*/ 2147483647 h 344"/>
              <a:gd name="T70" fmla="*/ 2147483647 w 344"/>
              <a:gd name="T71" fmla="*/ 2147483647 h 3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44" h="344">
                <a:moveTo>
                  <a:pt x="276" y="172"/>
                </a:moveTo>
                <a:cubicBezTo>
                  <a:pt x="276" y="229"/>
                  <a:pt x="230" y="276"/>
                  <a:pt x="172" y="276"/>
                </a:cubicBezTo>
                <a:cubicBezTo>
                  <a:pt x="115" y="276"/>
                  <a:pt x="68" y="229"/>
                  <a:pt x="68" y="172"/>
                </a:cubicBezTo>
                <a:cubicBezTo>
                  <a:pt x="68" y="165"/>
                  <a:pt x="69" y="158"/>
                  <a:pt x="7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320"/>
                  <a:pt x="24" y="344"/>
                  <a:pt x="54" y="344"/>
                </a:cubicBezTo>
                <a:cubicBezTo>
                  <a:pt x="290" y="344"/>
                  <a:pt x="290" y="344"/>
                  <a:pt x="290" y="344"/>
                </a:cubicBezTo>
                <a:cubicBezTo>
                  <a:pt x="320" y="344"/>
                  <a:pt x="344" y="320"/>
                  <a:pt x="344" y="290"/>
                </a:cubicBezTo>
                <a:cubicBezTo>
                  <a:pt x="344" y="152"/>
                  <a:pt x="344" y="152"/>
                  <a:pt x="344" y="152"/>
                </a:cubicBezTo>
                <a:cubicBezTo>
                  <a:pt x="274" y="152"/>
                  <a:pt x="274" y="152"/>
                  <a:pt x="274" y="152"/>
                </a:cubicBezTo>
                <a:cubicBezTo>
                  <a:pt x="276" y="158"/>
                  <a:pt x="276" y="165"/>
                  <a:pt x="276" y="172"/>
                </a:cubicBezTo>
                <a:close/>
                <a:moveTo>
                  <a:pt x="290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112"/>
                  <a:pt x="0" y="112"/>
                  <a:pt x="0" y="112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106" y="85"/>
                  <a:pt x="137" y="68"/>
                  <a:pt x="172" y="68"/>
                </a:cubicBezTo>
                <a:cubicBezTo>
                  <a:pt x="207" y="68"/>
                  <a:pt x="238" y="85"/>
                  <a:pt x="257" y="112"/>
                </a:cubicBezTo>
                <a:cubicBezTo>
                  <a:pt x="344" y="112"/>
                  <a:pt x="344" y="112"/>
                  <a:pt x="344" y="112"/>
                </a:cubicBezTo>
                <a:cubicBezTo>
                  <a:pt x="344" y="54"/>
                  <a:pt x="344" y="54"/>
                  <a:pt x="344" y="54"/>
                </a:cubicBezTo>
                <a:cubicBezTo>
                  <a:pt x="344" y="24"/>
                  <a:pt x="320" y="0"/>
                  <a:pt x="290" y="0"/>
                </a:cubicBezTo>
                <a:close/>
                <a:moveTo>
                  <a:pt x="317" y="66"/>
                </a:moveTo>
                <a:cubicBezTo>
                  <a:pt x="317" y="72"/>
                  <a:pt x="312" y="76"/>
                  <a:pt x="307" y="76"/>
                </a:cubicBezTo>
                <a:cubicBezTo>
                  <a:pt x="278" y="76"/>
                  <a:pt x="278" y="76"/>
                  <a:pt x="278" y="76"/>
                </a:cubicBezTo>
                <a:cubicBezTo>
                  <a:pt x="273" y="76"/>
                  <a:pt x="269" y="72"/>
                  <a:pt x="269" y="66"/>
                </a:cubicBezTo>
                <a:cubicBezTo>
                  <a:pt x="269" y="37"/>
                  <a:pt x="269" y="37"/>
                  <a:pt x="269" y="37"/>
                </a:cubicBezTo>
                <a:cubicBezTo>
                  <a:pt x="269" y="32"/>
                  <a:pt x="273" y="28"/>
                  <a:pt x="278" y="28"/>
                </a:cubicBezTo>
                <a:cubicBezTo>
                  <a:pt x="307" y="28"/>
                  <a:pt x="307" y="28"/>
                  <a:pt x="307" y="28"/>
                </a:cubicBezTo>
                <a:cubicBezTo>
                  <a:pt x="312" y="28"/>
                  <a:pt x="317" y="32"/>
                  <a:pt x="317" y="37"/>
                </a:cubicBezTo>
                <a:lnTo>
                  <a:pt x="317" y="66"/>
                </a:lnTo>
                <a:close/>
                <a:moveTo>
                  <a:pt x="236" y="172"/>
                </a:moveTo>
                <a:cubicBezTo>
                  <a:pt x="236" y="137"/>
                  <a:pt x="208" y="108"/>
                  <a:pt x="172" y="108"/>
                </a:cubicBezTo>
                <a:cubicBezTo>
                  <a:pt x="137" y="108"/>
                  <a:pt x="108" y="137"/>
                  <a:pt x="108" y="172"/>
                </a:cubicBezTo>
                <a:cubicBezTo>
                  <a:pt x="108" y="207"/>
                  <a:pt x="137" y="236"/>
                  <a:pt x="172" y="236"/>
                </a:cubicBezTo>
                <a:cubicBezTo>
                  <a:pt x="208" y="236"/>
                  <a:pt x="236" y="207"/>
                  <a:pt x="236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7" name="Oval 28"/>
          <p:cNvSpPr>
            <a:spLocks noChangeAspect="1"/>
          </p:cNvSpPr>
          <p:nvPr/>
        </p:nvSpPr>
        <p:spPr bwMode="auto">
          <a:xfrm>
            <a:off x="8906445" y="2286141"/>
            <a:ext cx="1249810" cy="1246715"/>
          </a:xfrm>
          <a:prstGeom prst="ellipse">
            <a:avLst/>
          </a:prstGeom>
          <a:noFill/>
          <a:ln>
            <a:solidFill>
              <a:srgbClr val="183A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8" name="Oval 29"/>
          <p:cNvSpPr>
            <a:spLocks noChangeAspect="1"/>
          </p:cNvSpPr>
          <p:nvPr/>
        </p:nvSpPr>
        <p:spPr bwMode="auto">
          <a:xfrm>
            <a:off x="9210675" y="3109118"/>
            <a:ext cx="641350" cy="6397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9" name="Content Placeholder 2"/>
          <p:cNvSpPr txBox="1"/>
          <p:nvPr/>
        </p:nvSpPr>
        <p:spPr bwMode="auto">
          <a:xfrm>
            <a:off x="9193276" y="2629528"/>
            <a:ext cx="792088" cy="45904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183A5D"/>
                </a:solidFill>
                <a:latin typeface="Roboto condensed"/>
                <a:cs typeface="Roboto condensed"/>
              </a:rPr>
              <a:t>75%</a:t>
            </a:r>
          </a:p>
        </p:txBody>
      </p:sp>
      <p:sp>
        <p:nvSpPr>
          <p:cNvPr id="20" name="Freeform 21"/>
          <p:cNvSpPr/>
          <p:nvPr/>
        </p:nvSpPr>
        <p:spPr bwMode="auto">
          <a:xfrm>
            <a:off x="9416837" y="3284320"/>
            <a:ext cx="229027" cy="289359"/>
          </a:xfrm>
          <a:custGeom>
            <a:avLst/>
            <a:gdLst>
              <a:gd name="T0" fmla="*/ 2147483647 w 323"/>
              <a:gd name="T1" fmla="*/ 2147483647 h 408"/>
              <a:gd name="T2" fmla="*/ 2147483647 w 323"/>
              <a:gd name="T3" fmla="*/ 2147483647 h 408"/>
              <a:gd name="T4" fmla="*/ 2147483647 w 323"/>
              <a:gd name="T5" fmla="*/ 2147483647 h 408"/>
              <a:gd name="T6" fmla="*/ 2147483647 w 323"/>
              <a:gd name="T7" fmla="*/ 2147483647 h 408"/>
              <a:gd name="T8" fmla="*/ 2147483647 w 323"/>
              <a:gd name="T9" fmla="*/ 2147483647 h 408"/>
              <a:gd name="T10" fmla="*/ 2147483647 w 323"/>
              <a:gd name="T11" fmla="*/ 2147483647 h 408"/>
              <a:gd name="T12" fmla="*/ 2147483647 w 323"/>
              <a:gd name="T13" fmla="*/ 2147483647 h 408"/>
              <a:gd name="T14" fmla="*/ 2147483647 w 323"/>
              <a:gd name="T15" fmla="*/ 2147483647 h 408"/>
              <a:gd name="T16" fmla="*/ 2147483647 w 323"/>
              <a:gd name="T17" fmla="*/ 2147483647 h 408"/>
              <a:gd name="T18" fmla="*/ 2147483647 w 323"/>
              <a:gd name="T19" fmla="*/ 2147483647 h 408"/>
              <a:gd name="T20" fmla="*/ 2147483647 w 323"/>
              <a:gd name="T21" fmla="*/ 2147483647 h 408"/>
              <a:gd name="T22" fmla="*/ 2147483647 w 323"/>
              <a:gd name="T23" fmla="*/ 2147483647 h 408"/>
              <a:gd name="T24" fmla="*/ 2147483647 w 323"/>
              <a:gd name="T25" fmla="*/ 2147483647 h 4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3" h="408">
                <a:moveTo>
                  <a:pt x="129" y="272"/>
                </a:moveTo>
                <a:cubicBezTo>
                  <a:pt x="118" y="328"/>
                  <a:pt x="106" y="380"/>
                  <a:pt x="68" y="408"/>
                </a:cubicBezTo>
                <a:cubicBezTo>
                  <a:pt x="56" y="325"/>
                  <a:pt x="85" y="262"/>
                  <a:pt x="98" y="196"/>
                </a:cubicBezTo>
                <a:cubicBezTo>
                  <a:pt x="75" y="157"/>
                  <a:pt x="101" y="80"/>
                  <a:pt x="149" y="99"/>
                </a:cubicBezTo>
                <a:cubicBezTo>
                  <a:pt x="209" y="122"/>
                  <a:pt x="98" y="242"/>
                  <a:pt x="172" y="257"/>
                </a:cubicBezTo>
                <a:cubicBezTo>
                  <a:pt x="250" y="273"/>
                  <a:pt x="282" y="122"/>
                  <a:pt x="234" y="73"/>
                </a:cubicBezTo>
                <a:cubicBezTo>
                  <a:pt x="164" y="2"/>
                  <a:pt x="31" y="72"/>
                  <a:pt x="47" y="173"/>
                </a:cubicBezTo>
                <a:cubicBezTo>
                  <a:pt x="51" y="198"/>
                  <a:pt x="77" y="205"/>
                  <a:pt x="57" y="239"/>
                </a:cubicBezTo>
                <a:cubicBezTo>
                  <a:pt x="13" y="229"/>
                  <a:pt x="0" y="194"/>
                  <a:pt x="1" y="147"/>
                </a:cubicBezTo>
                <a:cubicBezTo>
                  <a:pt x="4" y="70"/>
                  <a:pt x="70" y="17"/>
                  <a:pt x="137" y="9"/>
                </a:cubicBezTo>
                <a:cubicBezTo>
                  <a:pt x="221" y="0"/>
                  <a:pt x="300" y="40"/>
                  <a:pt x="310" y="119"/>
                </a:cubicBezTo>
                <a:cubicBezTo>
                  <a:pt x="323" y="208"/>
                  <a:pt x="273" y="305"/>
                  <a:pt x="183" y="298"/>
                </a:cubicBezTo>
                <a:cubicBezTo>
                  <a:pt x="158" y="296"/>
                  <a:pt x="148" y="284"/>
                  <a:pt x="129" y="2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16314" y="421862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90937" y="475454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90937" y="509161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27680" y="422169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02303" y="475761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02303" y="509468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11050" y="421862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985673" y="475454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85673" y="509161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83654" y="417689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558277" y="471281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58277" y="504987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67300" y="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712468"/>
            <a:ext cx="7395804" cy="37833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90800" y="1633951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第三章节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24100" y="2464711"/>
            <a:ext cx="382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648192"/>
            <a:ext cx="8134350" cy="6209807"/>
          </a:xfrm>
          <a:prstGeom prst="rect">
            <a:avLst/>
          </a:prstGeom>
        </p:spPr>
      </p:pic>
      <p:sp>
        <p:nvSpPr>
          <p:cNvPr id="6" name="椭圆 2"/>
          <p:cNvSpPr>
            <a:spLocks noChangeArrowheads="1"/>
          </p:cNvSpPr>
          <p:nvPr/>
        </p:nvSpPr>
        <p:spPr bwMode="auto">
          <a:xfrm>
            <a:off x="6778959" y="204125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327"/>
          <p:cNvSpPr>
            <a:spLocks noChangeArrowheads="1"/>
          </p:cNvSpPr>
          <p:nvPr/>
        </p:nvSpPr>
        <p:spPr bwMode="auto">
          <a:xfrm>
            <a:off x="6778959" y="2890562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339"/>
          <p:cNvSpPr>
            <a:spLocks noChangeArrowheads="1"/>
          </p:cNvSpPr>
          <p:nvPr/>
        </p:nvSpPr>
        <p:spPr bwMode="auto">
          <a:xfrm>
            <a:off x="6778959" y="3738287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66932" y="204566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7369606" y="199949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14966" y="287887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317640" y="283270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14966" y="377909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317640" y="373292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81314" y="2756213"/>
            <a:ext cx="8030306" cy="1559152"/>
            <a:chOff x="806609" y="3509755"/>
            <a:chExt cx="10343040" cy="2008187"/>
          </a:xfrm>
        </p:grpSpPr>
        <p:grpSp>
          <p:nvGrpSpPr>
            <p:cNvPr id="6" name="组合 44"/>
            <p:cNvGrpSpPr/>
            <p:nvPr/>
          </p:nvGrpSpPr>
          <p:grpSpPr bwMode="auto">
            <a:xfrm>
              <a:off x="806609" y="3532106"/>
              <a:ext cx="10343040" cy="1959292"/>
              <a:chOff x="1278168" y="2752056"/>
              <a:chExt cx="9402532" cy="1781844"/>
            </a:xfrm>
          </p:grpSpPr>
          <p:sp>
            <p:nvSpPr>
              <p:cNvPr id="19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9552016" y="3641390"/>
                <a:ext cx="1128684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17" name="矩形 16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空心弧 17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15" name="矩形 14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空心弧 15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13" name="矩形 12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空心弧 13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11" name="矩形 10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空心弧 11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353563" y="2941683"/>
            <a:ext cx="1164618" cy="1164619"/>
            <a:chOff x="4248468" y="3748642"/>
            <a:chExt cx="1500029" cy="1500029"/>
          </a:xfrm>
          <a:solidFill>
            <a:schemeClr val="bg2">
              <a:lumMod val="90000"/>
            </a:schemeClr>
          </a:solidFill>
        </p:grpSpPr>
        <p:sp>
          <p:nvSpPr>
            <p:cNvPr id="26" name="椭圆 25"/>
            <p:cNvSpPr/>
            <p:nvPr/>
          </p:nvSpPr>
          <p:spPr>
            <a:xfrm>
              <a:off x="4248468" y="3748642"/>
              <a:ext cx="1500029" cy="1500029"/>
            </a:xfrm>
            <a:prstGeom prst="ellipse">
              <a:avLst/>
            </a:prstGeom>
            <a:solidFill>
              <a:srgbClr val="086C9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692956" y="4211422"/>
              <a:ext cx="663471" cy="603155"/>
              <a:chOff x="1725613" y="5659438"/>
              <a:chExt cx="498475" cy="498475"/>
            </a:xfrm>
            <a:grpFill/>
          </p:grpSpPr>
          <p:sp>
            <p:nvSpPr>
              <p:cNvPr id="28" name="Freeform 564"/>
              <p:cNvSpPr/>
              <p:nvPr/>
            </p:nvSpPr>
            <p:spPr bwMode="auto">
              <a:xfrm>
                <a:off x="21320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2147483646 w 40"/>
                  <a:gd name="T19" fmla="*/ 2147483646 h 45"/>
                  <a:gd name="T20" fmla="*/ 0 w 40"/>
                  <a:gd name="T21" fmla="*/ 2147483646 h 45"/>
                  <a:gd name="T22" fmla="*/ 2147483646 w 40"/>
                  <a:gd name="T23" fmla="*/ 0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2147483646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40" y="40"/>
                    </a:moveTo>
                    <a:cubicBezTo>
                      <a:pt x="40" y="43"/>
                      <a:pt x="38" y="45"/>
                      <a:pt x="35" y="45"/>
                    </a:cubicBezTo>
                    <a:cubicBezTo>
                      <a:pt x="32" y="45"/>
                      <a:pt x="30" y="43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4"/>
                      <a:pt x="25" y="10"/>
                      <a:pt x="2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3" y="0"/>
                      <a:pt x="40" y="6"/>
                      <a:pt x="40" y="15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 565"/>
              <p:cNvSpPr>
                <a:spLocks noChangeArrowheads="1"/>
              </p:cNvSpPr>
              <p:nvPr/>
            </p:nvSpPr>
            <p:spPr bwMode="auto">
              <a:xfrm>
                <a:off x="2132013" y="5764213"/>
                <a:ext cx="22225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ectangle 566"/>
              <p:cNvSpPr>
                <a:spLocks noChangeArrowheads="1"/>
              </p:cNvSpPr>
              <p:nvPr/>
            </p:nvSpPr>
            <p:spPr bwMode="auto">
              <a:xfrm>
                <a:off x="2097088" y="5764213"/>
                <a:ext cx="11112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567"/>
              <p:cNvSpPr>
                <a:spLocks noChangeArrowheads="1"/>
              </p:cNvSpPr>
              <p:nvPr/>
            </p:nvSpPr>
            <p:spPr bwMode="auto">
              <a:xfrm>
                <a:off x="2051050" y="5764213"/>
                <a:ext cx="111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568"/>
              <p:cNvSpPr>
                <a:spLocks noChangeArrowheads="1"/>
              </p:cNvSpPr>
              <p:nvPr/>
            </p:nvSpPr>
            <p:spPr bwMode="auto">
              <a:xfrm>
                <a:off x="2001838" y="5764213"/>
                <a:ext cx="254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569"/>
              <p:cNvSpPr>
                <a:spLocks noChangeArrowheads="1"/>
              </p:cNvSpPr>
              <p:nvPr/>
            </p:nvSpPr>
            <p:spPr bwMode="auto">
              <a:xfrm>
                <a:off x="1920875" y="5764213"/>
                <a:ext cx="381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570"/>
              <p:cNvSpPr>
                <a:spLocks noChangeArrowheads="1"/>
              </p:cNvSpPr>
              <p:nvPr/>
            </p:nvSpPr>
            <p:spPr bwMode="auto">
              <a:xfrm>
                <a:off x="1885950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tangle 571"/>
              <p:cNvSpPr>
                <a:spLocks noChangeArrowheads="1"/>
              </p:cNvSpPr>
              <p:nvPr/>
            </p:nvSpPr>
            <p:spPr bwMode="auto">
              <a:xfrm>
                <a:off x="1839913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572"/>
              <p:cNvSpPr/>
              <p:nvPr/>
            </p:nvSpPr>
            <p:spPr bwMode="auto">
              <a:xfrm>
                <a:off x="17256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0 w 40"/>
                  <a:gd name="T19" fmla="*/ 2147483646 h 45"/>
                  <a:gd name="T20" fmla="*/ 0 w 40"/>
                  <a:gd name="T21" fmla="*/ 2147483646 h 45"/>
                  <a:gd name="T22" fmla="*/ 0 w 40"/>
                  <a:gd name="T23" fmla="*/ 2147483646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0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35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10"/>
                      <a:pt x="10" y="14"/>
                      <a:pt x="10" y="2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3"/>
                      <a:pt x="8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0" y="2"/>
                      <a:pt x="40" y="5"/>
                    </a:cubicBezTo>
                    <a:cubicBezTo>
                      <a:pt x="40" y="7"/>
                      <a:pt x="38" y="10"/>
                      <a:pt x="3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573"/>
              <p:cNvSpPr>
                <a:spLocks noChangeArrowheads="1"/>
              </p:cNvSpPr>
              <p:nvPr/>
            </p:nvSpPr>
            <p:spPr bwMode="auto">
              <a:xfrm>
                <a:off x="1793875" y="5764213"/>
                <a:ext cx="238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574"/>
              <p:cNvSpPr>
                <a:spLocks noChangeArrowheads="1"/>
              </p:cNvSpPr>
              <p:nvPr/>
            </p:nvSpPr>
            <p:spPr bwMode="auto">
              <a:xfrm>
                <a:off x="1793875" y="5937250"/>
                <a:ext cx="23813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575"/>
              <p:cNvSpPr/>
              <p:nvPr/>
            </p:nvSpPr>
            <p:spPr bwMode="auto">
              <a:xfrm>
                <a:off x="1725613" y="6051550"/>
                <a:ext cx="92075" cy="106363"/>
              </a:xfrm>
              <a:custGeom>
                <a:avLst/>
                <a:gdLst>
                  <a:gd name="T0" fmla="*/ 0 w 40"/>
                  <a:gd name="T1" fmla="*/ 2147483646 h 46"/>
                  <a:gd name="T2" fmla="*/ 2147483646 w 40"/>
                  <a:gd name="T3" fmla="*/ 0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2147483646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0 w 40"/>
                  <a:gd name="T33" fmla="*/ 2147483646 h 46"/>
                  <a:gd name="T34" fmla="*/ 0 w 40"/>
                  <a:gd name="T35" fmla="*/ 2147483646 h 46"/>
                  <a:gd name="T36" fmla="*/ 0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0" y="5"/>
                    </a:move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1"/>
                      <a:pt x="14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8" y="35"/>
                      <a:pt x="40" y="38"/>
                      <a:pt x="40" y="40"/>
                    </a:cubicBezTo>
                    <a:cubicBezTo>
                      <a:pt x="40" y="43"/>
                      <a:pt x="38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7" y="46"/>
                      <a:pt x="0" y="39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576"/>
              <p:cNvSpPr>
                <a:spLocks noChangeArrowheads="1"/>
              </p:cNvSpPr>
              <p:nvPr/>
            </p:nvSpPr>
            <p:spPr bwMode="auto">
              <a:xfrm>
                <a:off x="1839913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ctangle 577"/>
              <p:cNvSpPr>
                <a:spLocks noChangeArrowheads="1"/>
              </p:cNvSpPr>
              <p:nvPr/>
            </p:nvSpPr>
            <p:spPr bwMode="auto">
              <a:xfrm>
                <a:off x="1839913" y="6029325"/>
                <a:ext cx="23812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578"/>
              <p:cNvSpPr>
                <a:spLocks noChangeArrowheads="1"/>
              </p:cNvSpPr>
              <p:nvPr/>
            </p:nvSpPr>
            <p:spPr bwMode="auto">
              <a:xfrm>
                <a:off x="1885950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Rectangle 579"/>
              <p:cNvSpPr>
                <a:spLocks noChangeArrowheads="1"/>
              </p:cNvSpPr>
              <p:nvPr/>
            </p:nvSpPr>
            <p:spPr bwMode="auto">
              <a:xfrm>
                <a:off x="18859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580"/>
              <p:cNvSpPr>
                <a:spLocks noChangeArrowheads="1"/>
              </p:cNvSpPr>
              <p:nvPr/>
            </p:nvSpPr>
            <p:spPr bwMode="auto">
              <a:xfrm>
                <a:off x="1920875" y="5937250"/>
                <a:ext cx="381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581"/>
              <p:cNvSpPr>
                <a:spLocks noChangeArrowheads="1"/>
              </p:cNvSpPr>
              <p:nvPr/>
            </p:nvSpPr>
            <p:spPr bwMode="auto">
              <a:xfrm>
                <a:off x="19335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582"/>
              <p:cNvSpPr>
                <a:spLocks noChangeArrowheads="1"/>
              </p:cNvSpPr>
              <p:nvPr/>
            </p:nvSpPr>
            <p:spPr bwMode="auto">
              <a:xfrm>
                <a:off x="2001838" y="5937250"/>
                <a:ext cx="254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Rectangle 583"/>
              <p:cNvSpPr>
                <a:spLocks noChangeArrowheads="1"/>
              </p:cNvSpPr>
              <p:nvPr/>
            </p:nvSpPr>
            <p:spPr bwMode="auto">
              <a:xfrm>
                <a:off x="1979613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Rectangle 584"/>
              <p:cNvSpPr>
                <a:spLocks noChangeArrowheads="1"/>
              </p:cNvSpPr>
              <p:nvPr/>
            </p:nvSpPr>
            <p:spPr bwMode="auto">
              <a:xfrm>
                <a:off x="2051050" y="5937250"/>
                <a:ext cx="11113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585"/>
              <p:cNvSpPr>
                <a:spLocks noChangeArrowheads="1"/>
              </p:cNvSpPr>
              <p:nvPr/>
            </p:nvSpPr>
            <p:spPr bwMode="auto">
              <a:xfrm>
                <a:off x="20383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Rectangle 586"/>
              <p:cNvSpPr>
                <a:spLocks noChangeArrowheads="1"/>
              </p:cNvSpPr>
              <p:nvPr/>
            </p:nvSpPr>
            <p:spPr bwMode="auto">
              <a:xfrm>
                <a:off x="2097088" y="5937250"/>
                <a:ext cx="11112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Rectangle 587"/>
              <p:cNvSpPr>
                <a:spLocks noChangeArrowheads="1"/>
              </p:cNvSpPr>
              <p:nvPr/>
            </p:nvSpPr>
            <p:spPr bwMode="auto">
              <a:xfrm>
                <a:off x="20859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Rectangle 588"/>
              <p:cNvSpPr>
                <a:spLocks noChangeArrowheads="1"/>
              </p:cNvSpPr>
              <p:nvPr/>
            </p:nvSpPr>
            <p:spPr bwMode="auto">
              <a:xfrm>
                <a:off x="2132013" y="5937250"/>
                <a:ext cx="22225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89"/>
              <p:cNvSpPr/>
              <p:nvPr/>
            </p:nvSpPr>
            <p:spPr bwMode="auto">
              <a:xfrm>
                <a:off x="2132013" y="6051550"/>
                <a:ext cx="92075" cy="106363"/>
              </a:xfrm>
              <a:custGeom>
                <a:avLst/>
                <a:gdLst>
                  <a:gd name="T0" fmla="*/ 2147483646 w 40"/>
                  <a:gd name="T1" fmla="*/ 2147483646 h 46"/>
                  <a:gd name="T2" fmla="*/ 2147483646 w 40"/>
                  <a:gd name="T3" fmla="*/ 2147483646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0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2147483646 w 40"/>
                  <a:gd name="T33" fmla="*/ 2147483646 h 46"/>
                  <a:gd name="T34" fmla="*/ 0 w 40"/>
                  <a:gd name="T35" fmla="*/ 2147483646 h 46"/>
                  <a:gd name="T36" fmla="*/ 2147483646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6" y="35"/>
                      <a:pt x="30" y="30"/>
                      <a:pt x="30" y="2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2" y="0"/>
                      <a:pt x="35" y="0"/>
                    </a:cubicBezTo>
                    <a:cubicBezTo>
                      <a:pt x="38" y="0"/>
                      <a:pt x="40" y="3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9"/>
                      <a:pt x="33" y="46"/>
                      <a:pt x="25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38"/>
                      <a:pt x="2" y="35"/>
                      <a:pt x="5" y="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2824239" y="2936260"/>
            <a:ext cx="1164618" cy="1164619"/>
            <a:chOff x="2278698" y="3741657"/>
            <a:chExt cx="1500029" cy="1500029"/>
          </a:xfrm>
          <a:solidFill>
            <a:srgbClr val="998F5C"/>
          </a:solidFill>
        </p:grpSpPr>
        <p:sp>
          <p:nvSpPr>
            <p:cNvPr id="55" name="椭圆 54"/>
            <p:cNvSpPr/>
            <p:nvPr/>
          </p:nvSpPr>
          <p:spPr>
            <a:xfrm>
              <a:off x="2278698" y="3741657"/>
              <a:ext cx="1500029" cy="1500029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800" dirty="0">
                <a:solidFill>
                  <a:prstClr val="white"/>
                </a:solidFill>
                <a:latin typeface="Abadi" panose="020B0604020104020204" pitchFamily="34" charset="0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2662538" y="4134603"/>
              <a:ext cx="693436" cy="691515"/>
              <a:chOff x="2722713" y="3648225"/>
              <a:chExt cx="573087" cy="571500"/>
            </a:xfrm>
            <a:grpFill/>
          </p:grpSpPr>
          <p:sp>
            <p:nvSpPr>
              <p:cNvPr id="57" name="Freeform 178"/>
              <p:cNvSpPr/>
              <p:nvPr/>
            </p:nvSpPr>
            <p:spPr bwMode="auto">
              <a:xfrm>
                <a:off x="2722713" y="3648225"/>
                <a:ext cx="573087" cy="571500"/>
              </a:xfrm>
              <a:custGeom>
                <a:avLst/>
                <a:gdLst>
                  <a:gd name="T0" fmla="*/ 2147483646 w 248"/>
                  <a:gd name="T1" fmla="*/ 0 h 248"/>
                  <a:gd name="T2" fmla="*/ 2147483646 w 248"/>
                  <a:gd name="T3" fmla="*/ 2147483646 h 248"/>
                  <a:gd name="T4" fmla="*/ 2147483646 w 248"/>
                  <a:gd name="T5" fmla="*/ 2147483646 h 248"/>
                  <a:gd name="T6" fmla="*/ 2147483646 w 248"/>
                  <a:gd name="T7" fmla="*/ 2147483646 h 248"/>
                  <a:gd name="T8" fmla="*/ 2147483646 w 248"/>
                  <a:gd name="T9" fmla="*/ 2147483646 h 248"/>
                  <a:gd name="T10" fmla="*/ 2147483646 w 248"/>
                  <a:gd name="T11" fmla="*/ 2147483646 h 248"/>
                  <a:gd name="T12" fmla="*/ 2147483646 w 248"/>
                  <a:gd name="T13" fmla="*/ 2147483646 h 248"/>
                  <a:gd name="T14" fmla="*/ 2147483646 w 248"/>
                  <a:gd name="T15" fmla="*/ 2147483646 h 248"/>
                  <a:gd name="T16" fmla="*/ 0 w 248"/>
                  <a:gd name="T17" fmla="*/ 2147483646 h 248"/>
                  <a:gd name="T18" fmla="*/ 2147483646 w 248"/>
                  <a:gd name="T19" fmla="*/ 2147483646 h 248"/>
                  <a:gd name="T20" fmla="*/ 2147483646 w 248"/>
                  <a:gd name="T21" fmla="*/ 2147483646 h 248"/>
                  <a:gd name="T22" fmla="*/ 2147483646 w 248"/>
                  <a:gd name="T23" fmla="*/ 2147483646 h 248"/>
                  <a:gd name="T24" fmla="*/ 2147483646 w 248"/>
                  <a:gd name="T25" fmla="*/ 2147483646 h 248"/>
                  <a:gd name="T26" fmla="*/ 2147483646 w 248"/>
                  <a:gd name="T27" fmla="*/ 2147483646 h 248"/>
                  <a:gd name="T28" fmla="*/ 2147483646 w 248"/>
                  <a:gd name="T29" fmla="*/ 2147483646 h 248"/>
                  <a:gd name="T30" fmla="*/ 2147483646 w 248"/>
                  <a:gd name="T31" fmla="*/ 2147483646 h 248"/>
                  <a:gd name="T32" fmla="*/ 2147483646 w 248"/>
                  <a:gd name="T33" fmla="*/ 2147483646 h 248"/>
                  <a:gd name="T34" fmla="*/ 2147483646 w 248"/>
                  <a:gd name="T35" fmla="*/ 2147483646 h 248"/>
                  <a:gd name="T36" fmla="*/ 2147483646 w 248"/>
                  <a:gd name="T37" fmla="*/ 2147483646 h 248"/>
                  <a:gd name="T38" fmla="*/ 2147483646 w 248"/>
                  <a:gd name="T39" fmla="*/ 2147483646 h 248"/>
                  <a:gd name="T40" fmla="*/ 2147483646 w 248"/>
                  <a:gd name="T41" fmla="*/ 2147483646 h 248"/>
                  <a:gd name="T42" fmla="*/ 2147483646 w 248"/>
                  <a:gd name="T43" fmla="*/ 2147483646 h 248"/>
                  <a:gd name="T44" fmla="*/ 2147483646 w 248"/>
                  <a:gd name="T45" fmla="*/ 2147483646 h 248"/>
                  <a:gd name="T46" fmla="*/ 2147483646 w 248"/>
                  <a:gd name="T47" fmla="*/ 2147483646 h 248"/>
                  <a:gd name="T48" fmla="*/ 2147483646 w 248"/>
                  <a:gd name="T49" fmla="*/ 2147483646 h 248"/>
                  <a:gd name="T50" fmla="*/ 2147483646 w 248"/>
                  <a:gd name="T51" fmla="*/ 2147483646 h 248"/>
                  <a:gd name="T52" fmla="*/ 2147483646 w 248"/>
                  <a:gd name="T53" fmla="*/ 2147483646 h 248"/>
                  <a:gd name="T54" fmla="*/ 2147483646 w 248"/>
                  <a:gd name="T55" fmla="*/ 2147483646 h 248"/>
                  <a:gd name="T56" fmla="*/ 2147483646 w 248"/>
                  <a:gd name="T57" fmla="*/ 2147483646 h 248"/>
                  <a:gd name="T58" fmla="*/ 2147483646 w 248"/>
                  <a:gd name="T59" fmla="*/ 2147483646 h 248"/>
                  <a:gd name="T60" fmla="*/ 2147483646 w 248"/>
                  <a:gd name="T61" fmla="*/ 2147483646 h 248"/>
                  <a:gd name="T62" fmla="*/ 2147483646 w 248"/>
                  <a:gd name="T63" fmla="*/ 2147483646 h 248"/>
                  <a:gd name="T64" fmla="*/ 2147483646 w 248"/>
                  <a:gd name="T65" fmla="*/ 0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8" h="248">
                    <a:moveTo>
                      <a:pt x="124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5" y="0"/>
                      <a:pt x="100" y="5"/>
                      <a:pt x="100" y="12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33"/>
                      <a:pt x="97" y="37"/>
                      <a:pt x="92" y="39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79" y="43"/>
                      <a:pt x="74" y="42"/>
                      <a:pt x="71" y="39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6" y="24"/>
                      <a:pt x="48" y="24"/>
                      <a:pt x="44" y="28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4" y="48"/>
                      <a:pt x="24" y="56"/>
                      <a:pt x="28" y="60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2" y="74"/>
                      <a:pt x="43" y="79"/>
                      <a:pt x="42" y="83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7" y="97"/>
                      <a:pt x="33" y="100"/>
                      <a:pt x="27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5" y="100"/>
                      <a:pt x="0" y="105"/>
                      <a:pt x="0" y="11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5" y="148"/>
                      <a:pt x="12" y="148"/>
                    </a:cubicBezTo>
                    <a:cubicBezTo>
                      <a:pt x="27" y="148"/>
                      <a:pt x="27" y="148"/>
                      <a:pt x="27" y="148"/>
                    </a:cubicBezTo>
                    <a:cubicBezTo>
                      <a:pt x="33" y="148"/>
                      <a:pt x="37" y="151"/>
                      <a:pt x="39" y="156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3" y="169"/>
                      <a:pt x="42" y="174"/>
                      <a:pt x="39" y="177"/>
                    </a:cubicBezTo>
                    <a:cubicBezTo>
                      <a:pt x="28" y="188"/>
                      <a:pt x="28" y="188"/>
                      <a:pt x="28" y="188"/>
                    </a:cubicBezTo>
                    <a:cubicBezTo>
                      <a:pt x="24" y="192"/>
                      <a:pt x="24" y="200"/>
                      <a:pt x="28" y="204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48" y="224"/>
                      <a:pt x="56" y="224"/>
                      <a:pt x="60" y="220"/>
                    </a:cubicBezTo>
                    <a:cubicBezTo>
                      <a:pt x="71" y="209"/>
                      <a:pt x="71" y="209"/>
                      <a:pt x="71" y="209"/>
                    </a:cubicBezTo>
                    <a:cubicBezTo>
                      <a:pt x="74" y="206"/>
                      <a:pt x="79" y="205"/>
                      <a:pt x="83" y="206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7" y="211"/>
                      <a:pt x="100" y="215"/>
                      <a:pt x="100" y="221"/>
                    </a:cubicBezTo>
                    <a:cubicBezTo>
                      <a:pt x="100" y="236"/>
                      <a:pt x="100" y="236"/>
                      <a:pt x="100" y="236"/>
                    </a:cubicBezTo>
                    <a:cubicBezTo>
                      <a:pt x="100" y="243"/>
                      <a:pt x="105" y="248"/>
                      <a:pt x="112" y="248"/>
                    </a:cubicBez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143" y="248"/>
                      <a:pt x="148" y="243"/>
                      <a:pt x="148" y="236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8" y="215"/>
                      <a:pt x="151" y="211"/>
                      <a:pt x="156" y="209"/>
                    </a:cubicBezTo>
                    <a:cubicBezTo>
                      <a:pt x="165" y="206"/>
                      <a:pt x="165" y="206"/>
                      <a:pt x="165" y="206"/>
                    </a:cubicBezTo>
                    <a:cubicBezTo>
                      <a:pt x="169" y="205"/>
                      <a:pt x="174" y="206"/>
                      <a:pt x="177" y="209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92" y="224"/>
                      <a:pt x="200" y="224"/>
                      <a:pt x="204" y="220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4" y="200"/>
                      <a:pt x="224" y="192"/>
                      <a:pt x="220" y="188"/>
                    </a:cubicBezTo>
                    <a:cubicBezTo>
                      <a:pt x="209" y="177"/>
                      <a:pt x="209" y="177"/>
                      <a:pt x="209" y="177"/>
                    </a:cubicBezTo>
                    <a:cubicBezTo>
                      <a:pt x="206" y="174"/>
                      <a:pt x="205" y="169"/>
                      <a:pt x="206" y="165"/>
                    </a:cubicBezTo>
                    <a:cubicBezTo>
                      <a:pt x="209" y="156"/>
                      <a:pt x="209" y="156"/>
                      <a:pt x="209" y="156"/>
                    </a:cubicBezTo>
                    <a:cubicBezTo>
                      <a:pt x="211" y="151"/>
                      <a:pt x="215" y="148"/>
                      <a:pt x="221" y="148"/>
                    </a:cubicBezTo>
                    <a:cubicBezTo>
                      <a:pt x="236" y="148"/>
                      <a:pt x="236" y="148"/>
                      <a:pt x="236" y="148"/>
                    </a:cubicBezTo>
                    <a:cubicBezTo>
                      <a:pt x="243" y="148"/>
                      <a:pt x="248" y="143"/>
                      <a:pt x="248" y="136"/>
                    </a:cubicBezTo>
                    <a:cubicBezTo>
                      <a:pt x="248" y="112"/>
                      <a:pt x="248" y="112"/>
                      <a:pt x="248" y="112"/>
                    </a:cubicBezTo>
                    <a:cubicBezTo>
                      <a:pt x="248" y="105"/>
                      <a:pt x="243" y="100"/>
                      <a:pt x="236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15" y="100"/>
                      <a:pt x="211" y="97"/>
                      <a:pt x="209" y="9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5" y="79"/>
                      <a:pt x="206" y="74"/>
                      <a:pt x="209" y="71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24" y="56"/>
                      <a:pt x="224" y="48"/>
                      <a:pt x="220" y="44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0" y="24"/>
                      <a:pt x="192" y="24"/>
                      <a:pt x="188" y="28"/>
                    </a:cubicBezTo>
                    <a:cubicBezTo>
                      <a:pt x="177" y="39"/>
                      <a:pt x="177" y="39"/>
                      <a:pt x="177" y="39"/>
                    </a:cubicBezTo>
                    <a:cubicBezTo>
                      <a:pt x="174" y="42"/>
                      <a:pt x="169" y="43"/>
                      <a:pt x="165" y="42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7"/>
                      <a:pt x="148" y="33"/>
                      <a:pt x="148" y="27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8" y="5"/>
                      <a:pt x="143" y="0"/>
                      <a:pt x="136" y="0"/>
                    </a:cubicBez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bg1"/>
              </a:solidFill>
              <a:ln w="17463" cap="rnd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79"/>
              <p:cNvSpPr/>
              <p:nvPr/>
            </p:nvSpPr>
            <p:spPr bwMode="auto">
              <a:xfrm>
                <a:off x="2946550" y="3872063"/>
                <a:ext cx="125413" cy="125412"/>
              </a:xfrm>
              <a:custGeom>
                <a:avLst/>
                <a:gdLst>
                  <a:gd name="T0" fmla="*/ 2147483646 w 54"/>
                  <a:gd name="T1" fmla="*/ 2147483646 h 54"/>
                  <a:gd name="T2" fmla="*/ 2147483646 w 54"/>
                  <a:gd name="T3" fmla="*/ 2147483646 h 54"/>
                  <a:gd name="T4" fmla="*/ 2147483646 w 54"/>
                  <a:gd name="T5" fmla="*/ 2147483646 h 54"/>
                  <a:gd name="T6" fmla="*/ 2147483646 w 54"/>
                  <a:gd name="T7" fmla="*/ 2147483646 h 54"/>
                  <a:gd name="T8" fmla="*/ 2147483646 w 54"/>
                  <a:gd name="T9" fmla="*/ 214748364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50" y="32"/>
                    </a:moveTo>
                    <a:cubicBezTo>
                      <a:pt x="54" y="15"/>
                      <a:pt x="39" y="0"/>
                      <a:pt x="22" y="4"/>
                    </a:cubicBezTo>
                    <a:cubicBezTo>
                      <a:pt x="13" y="6"/>
                      <a:pt x="6" y="13"/>
                      <a:pt x="4" y="22"/>
                    </a:cubicBezTo>
                    <a:cubicBezTo>
                      <a:pt x="0" y="39"/>
                      <a:pt x="15" y="54"/>
                      <a:pt x="32" y="50"/>
                    </a:cubicBezTo>
                    <a:cubicBezTo>
                      <a:pt x="41" y="48"/>
                      <a:pt x="48" y="41"/>
                      <a:pt x="50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17463" cap="rnd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5874753" y="2936260"/>
            <a:ext cx="1164618" cy="1164619"/>
            <a:chOff x="6207761" y="3741657"/>
            <a:chExt cx="1500029" cy="1500029"/>
          </a:xfrm>
          <a:solidFill>
            <a:srgbClr val="B3DDEB"/>
          </a:solidFill>
        </p:grpSpPr>
        <p:sp>
          <p:nvSpPr>
            <p:cNvPr id="60" name="椭圆 59"/>
            <p:cNvSpPr/>
            <p:nvPr/>
          </p:nvSpPr>
          <p:spPr>
            <a:xfrm>
              <a:off x="6207761" y="3741657"/>
              <a:ext cx="1500029" cy="1500029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652054" y="4156692"/>
              <a:ext cx="647335" cy="647336"/>
              <a:chOff x="1830388" y="2073275"/>
              <a:chExt cx="534987" cy="534988"/>
            </a:xfrm>
            <a:grpFill/>
          </p:grpSpPr>
          <p:sp>
            <p:nvSpPr>
              <p:cNvPr id="62" name="Freeform 24"/>
              <p:cNvSpPr/>
              <p:nvPr/>
            </p:nvSpPr>
            <p:spPr bwMode="auto">
              <a:xfrm>
                <a:off x="2000250" y="2119313"/>
                <a:ext cx="365125" cy="109537"/>
              </a:xfrm>
              <a:custGeom>
                <a:avLst/>
                <a:gdLst>
                  <a:gd name="T0" fmla="*/ 2147483646 w 158"/>
                  <a:gd name="T1" fmla="*/ 2147483646 h 48"/>
                  <a:gd name="T2" fmla="*/ 2147483646 w 158"/>
                  <a:gd name="T3" fmla="*/ 2147483646 h 48"/>
                  <a:gd name="T4" fmla="*/ 0 w 158"/>
                  <a:gd name="T5" fmla="*/ 2147483646 h 48"/>
                  <a:gd name="T6" fmla="*/ 0 w 158"/>
                  <a:gd name="T7" fmla="*/ 2147483646 h 48"/>
                  <a:gd name="T8" fmla="*/ 2147483646 w 158"/>
                  <a:gd name="T9" fmla="*/ 0 h 48"/>
                  <a:gd name="T10" fmla="*/ 2147483646 w 158"/>
                  <a:gd name="T11" fmla="*/ 0 h 48"/>
                  <a:gd name="T12" fmla="*/ 2147483646 w 158"/>
                  <a:gd name="T13" fmla="*/ 2147483646 h 48"/>
                  <a:gd name="T14" fmla="*/ 2147483646 w 158"/>
                  <a:gd name="T15" fmla="*/ 2147483646 h 48"/>
                  <a:gd name="T16" fmla="*/ 2147483646 w 158"/>
                  <a:gd name="T17" fmla="*/ 2147483646 h 48"/>
                  <a:gd name="T18" fmla="*/ 2147483646 w 158"/>
                  <a:gd name="T19" fmla="*/ 2147483646 h 48"/>
                  <a:gd name="T20" fmla="*/ 2147483646 w 158"/>
                  <a:gd name="T21" fmla="*/ 214748364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8" h="48">
                    <a:moveTo>
                      <a:pt x="130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4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0"/>
                      <a:pt x="134" y="1"/>
                      <a:pt x="135" y="2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58" y="21"/>
                      <a:pt x="158" y="27"/>
                      <a:pt x="154" y="30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4" y="47"/>
                      <a:pt x="132" y="48"/>
                      <a:pt x="130" y="48"/>
                    </a:cubicBezTo>
                    <a:close/>
                  </a:path>
                </a:pathLst>
              </a:custGeom>
              <a:grpFill/>
              <a:ln w="17463" cap="rnd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5"/>
              <p:cNvSpPr/>
              <p:nvPr/>
            </p:nvSpPr>
            <p:spPr bwMode="auto">
              <a:xfrm>
                <a:off x="1830388" y="2266950"/>
                <a:ext cx="355600" cy="109538"/>
              </a:xfrm>
              <a:custGeom>
                <a:avLst/>
                <a:gdLst>
                  <a:gd name="T0" fmla="*/ 2147483646 w 154"/>
                  <a:gd name="T1" fmla="*/ 0 h 48"/>
                  <a:gd name="T2" fmla="*/ 2147483646 w 154"/>
                  <a:gd name="T3" fmla="*/ 0 h 48"/>
                  <a:gd name="T4" fmla="*/ 2147483646 w 154"/>
                  <a:gd name="T5" fmla="*/ 2147483646 h 48"/>
                  <a:gd name="T6" fmla="*/ 2147483646 w 154"/>
                  <a:gd name="T7" fmla="*/ 2147483646 h 48"/>
                  <a:gd name="T8" fmla="*/ 2147483646 w 154"/>
                  <a:gd name="T9" fmla="*/ 2147483646 h 48"/>
                  <a:gd name="T10" fmla="*/ 2147483646 w 154"/>
                  <a:gd name="T11" fmla="*/ 2147483646 h 48"/>
                  <a:gd name="T12" fmla="*/ 2147483646 w 154"/>
                  <a:gd name="T13" fmla="*/ 2147483646 h 48"/>
                  <a:gd name="T14" fmla="*/ 2147483646 w 154"/>
                  <a:gd name="T15" fmla="*/ 2147483646 h 48"/>
                  <a:gd name="T16" fmla="*/ 2147483646 w 154"/>
                  <a:gd name="T17" fmla="*/ 2147483646 h 48"/>
                  <a:gd name="T18" fmla="*/ 2147483646 w 154"/>
                  <a:gd name="T19" fmla="*/ 2147483646 h 48"/>
                  <a:gd name="T20" fmla="*/ 2147483646 w 154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8">
                    <a:moveTo>
                      <a:pt x="27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50" y="0"/>
                      <a:pt x="154" y="6"/>
                      <a:pt x="154" y="12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4" y="42"/>
                      <a:pt x="150" y="48"/>
                      <a:pt x="14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8"/>
                      <a:pt x="22" y="47"/>
                      <a:pt x="20" y="45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28"/>
                      <a:pt x="0" y="20"/>
                      <a:pt x="5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grpFill/>
              <a:ln w="17463" cap="rnd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Line 26"/>
              <p:cNvSpPr>
                <a:spLocks noChangeShapeType="1"/>
              </p:cNvSpPr>
              <p:nvPr/>
            </p:nvSpPr>
            <p:spPr bwMode="auto">
              <a:xfrm>
                <a:off x="2093913" y="2376488"/>
                <a:ext cx="0" cy="222250"/>
              </a:xfrm>
              <a:prstGeom prst="line">
                <a:avLst/>
              </a:prstGeom>
              <a:grpFill/>
              <a:ln w="17463" cap="rnd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Line 27"/>
              <p:cNvSpPr>
                <a:spLocks noChangeShapeType="1"/>
              </p:cNvSpPr>
              <p:nvPr/>
            </p:nvSpPr>
            <p:spPr bwMode="auto">
              <a:xfrm flipV="1">
                <a:off x="2093913" y="2228850"/>
                <a:ext cx="0" cy="38100"/>
              </a:xfrm>
              <a:prstGeom prst="line">
                <a:avLst/>
              </a:prstGeom>
              <a:grpFill/>
              <a:ln w="17463" cap="rnd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Line 28"/>
              <p:cNvSpPr>
                <a:spLocks noChangeShapeType="1"/>
              </p:cNvSpPr>
              <p:nvPr/>
            </p:nvSpPr>
            <p:spPr bwMode="auto">
              <a:xfrm flipV="1">
                <a:off x="2093913" y="2073275"/>
                <a:ext cx="0" cy="46038"/>
              </a:xfrm>
              <a:prstGeom prst="line">
                <a:avLst/>
              </a:prstGeom>
              <a:grpFill/>
              <a:ln w="17463" cap="rnd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Line 29"/>
              <p:cNvSpPr>
                <a:spLocks noChangeShapeType="1"/>
              </p:cNvSpPr>
              <p:nvPr/>
            </p:nvSpPr>
            <p:spPr bwMode="auto">
              <a:xfrm>
                <a:off x="2020888" y="2608263"/>
                <a:ext cx="149225" cy="0"/>
              </a:xfrm>
              <a:prstGeom prst="line">
                <a:avLst/>
              </a:prstGeom>
              <a:grpFill/>
              <a:ln w="17463" cap="rnd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7405432" y="2941683"/>
            <a:ext cx="1164618" cy="1164619"/>
            <a:chOff x="8179277" y="3748642"/>
            <a:chExt cx="1500028" cy="1500029"/>
          </a:xfrm>
          <a:solidFill>
            <a:srgbClr val="FDE1E0"/>
          </a:solidFill>
        </p:grpSpPr>
        <p:sp>
          <p:nvSpPr>
            <p:cNvPr id="69" name="椭圆 68"/>
            <p:cNvSpPr/>
            <p:nvPr/>
          </p:nvSpPr>
          <p:spPr>
            <a:xfrm>
              <a:off x="8179277" y="3748642"/>
              <a:ext cx="1500028" cy="1500029"/>
            </a:xfrm>
            <a:prstGeom prst="ellipse">
              <a:avLst/>
            </a:prstGeom>
            <a:solidFill>
              <a:srgbClr val="086C9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8605283" y="4234099"/>
              <a:ext cx="630396" cy="548323"/>
              <a:chOff x="11250613" y="919163"/>
              <a:chExt cx="573087" cy="498475"/>
            </a:xfrm>
            <a:grpFill/>
          </p:grpSpPr>
          <p:sp>
            <p:nvSpPr>
              <p:cNvPr id="71" name="Freeform 193"/>
              <p:cNvSpPr/>
              <p:nvPr/>
            </p:nvSpPr>
            <p:spPr bwMode="auto">
              <a:xfrm>
                <a:off x="11250613" y="919163"/>
                <a:ext cx="573087" cy="498475"/>
              </a:xfrm>
              <a:custGeom>
                <a:avLst/>
                <a:gdLst>
                  <a:gd name="T0" fmla="*/ 0 w 248"/>
                  <a:gd name="T1" fmla="*/ 2147483646 h 216"/>
                  <a:gd name="T2" fmla="*/ 2147483646 w 248"/>
                  <a:gd name="T3" fmla="*/ 2147483646 h 216"/>
                  <a:gd name="T4" fmla="*/ 2147483646 w 248"/>
                  <a:gd name="T5" fmla="*/ 2147483646 h 216"/>
                  <a:gd name="T6" fmla="*/ 2147483646 w 248"/>
                  <a:gd name="T7" fmla="*/ 0 h 216"/>
                  <a:gd name="T8" fmla="*/ 2147483646 w 248"/>
                  <a:gd name="T9" fmla="*/ 2147483646 h 216"/>
                  <a:gd name="T10" fmla="*/ 2147483646 w 248"/>
                  <a:gd name="T11" fmla="*/ 0 h 216"/>
                  <a:gd name="T12" fmla="*/ 0 w 248"/>
                  <a:gd name="T13" fmla="*/ 2147483646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8" h="216">
                    <a:moveTo>
                      <a:pt x="0" y="64"/>
                    </a:moveTo>
                    <a:cubicBezTo>
                      <a:pt x="0" y="144"/>
                      <a:pt x="124" y="216"/>
                      <a:pt x="124" y="216"/>
                    </a:cubicBezTo>
                    <a:cubicBezTo>
                      <a:pt x="124" y="216"/>
                      <a:pt x="248" y="144"/>
                      <a:pt x="248" y="64"/>
                    </a:cubicBezTo>
                    <a:cubicBezTo>
                      <a:pt x="248" y="31"/>
                      <a:pt x="224" y="0"/>
                      <a:pt x="188" y="0"/>
                    </a:cubicBezTo>
                    <a:cubicBezTo>
                      <a:pt x="155" y="0"/>
                      <a:pt x="124" y="23"/>
                      <a:pt x="124" y="56"/>
                    </a:cubicBezTo>
                    <a:cubicBezTo>
                      <a:pt x="124" y="23"/>
                      <a:pt x="93" y="0"/>
                      <a:pt x="60" y="0"/>
                    </a:cubicBezTo>
                    <a:cubicBezTo>
                      <a:pt x="24" y="0"/>
                      <a:pt x="0" y="31"/>
                      <a:pt x="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 w="17463" cap="rnd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94"/>
              <p:cNvSpPr/>
              <p:nvPr/>
            </p:nvSpPr>
            <p:spPr bwMode="auto">
              <a:xfrm>
                <a:off x="11676063" y="984250"/>
                <a:ext cx="87312" cy="92075"/>
              </a:xfrm>
              <a:custGeom>
                <a:avLst/>
                <a:gdLst>
                  <a:gd name="T0" fmla="*/ 2147483646 w 38"/>
                  <a:gd name="T1" fmla="*/ 2147483646 h 40"/>
                  <a:gd name="T2" fmla="*/ 0 w 38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cubicBezTo>
                      <a:pt x="38" y="19"/>
                      <a:pt x="23" y="0"/>
                      <a:pt x="0" y="0"/>
                    </a:cubicBezTo>
                  </a:path>
                </a:pathLst>
              </a:custGeom>
              <a:grpFill/>
              <a:ln w="17463" cap="rnd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3" name="文本框 72"/>
          <p:cNvSpPr txBox="1"/>
          <p:nvPr/>
        </p:nvSpPr>
        <p:spPr>
          <a:xfrm>
            <a:off x="2477732" y="459809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2152355" y="513402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152355" y="547108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988809" y="458078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663432" y="511670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663432" y="545377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872375" y="155383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4546998" y="208975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546998" y="242681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884037" y="170398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8558660" y="223990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558660" y="257697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3821" y="181429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劳动节</a:t>
            </a:r>
          </a:p>
        </p:txBody>
      </p:sp>
      <p:sp>
        <p:nvSpPr>
          <p:cNvPr id="7" name="矩形 6"/>
          <p:cNvSpPr/>
          <p:nvPr/>
        </p:nvSpPr>
        <p:spPr>
          <a:xfrm>
            <a:off x="1222538" y="2705928"/>
            <a:ext cx="1502050" cy="94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53821" y="3076635"/>
            <a:ext cx="6717858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41792" y="938380"/>
            <a:ext cx="5464458" cy="54644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모서리가 둥근 직사각형 409"/>
          <p:cNvSpPr/>
          <p:nvPr/>
        </p:nvSpPr>
        <p:spPr>
          <a:xfrm>
            <a:off x="3091066" y="4717817"/>
            <a:ext cx="2086744" cy="21431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Roboto condensed"/>
              <a:cs typeface="Roboto condensed"/>
            </a:endParaRPr>
          </a:p>
        </p:txBody>
      </p:sp>
      <p:sp>
        <p:nvSpPr>
          <p:cNvPr id="6" name="모서리가 둥근 직사각형 410"/>
          <p:cNvSpPr/>
          <p:nvPr/>
        </p:nvSpPr>
        <p:spPr>
          <a:xfrm>
            <a:off x="3091066" y="4446001"/>
            <a:ext cx="2086744" cy="21431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Roboto condensed"/>
              <a:cs typeface="Roboto condensed"/>
            </a:endParaRPr>
          </a:p>
        </p:txBody>
      </p:sp>
      <p:sp>
        <p:nvSpPr>
          <p:cNvPr id="7" name="모서리가 둥근 직사각형 137"/>
          <p:cNvSpPr/>
          <p:nvPr/>
        </p:nvSpPr>
        <p:spPr>
          <a:xfrm>
            <a:off x="3091066" y="2967598"/>
            <a:ext cx="2086744" cy="21431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Roboto condensed"/>
              <a:cs typeface="Roboto condensed"/>
            </a:endParaRPr>
          </a:p>
        </p:txBody>
      </p:sp>
      <p:sp>
        <p:nvSpPr>
          <p:cNvPr id="8" name="모서리가 둥근 직사각형 2"/>
          <p:cNvSpPr/>
          <p:nvPr/>
        </p:nvSpPr>
        <p:spPr>
          <a:xfrm>
            <a:off x="3091066" y="2695782"/>
            <a:ext cx="2086744" cy="21431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Roboto condensed"/>
              <a:cs typeface="Roboto condensed"/>
            </a:endParaRPr>
          </a:p>
        </p:txBody>
      </p:sp>
      <p:sp>
        <p:nvSpPr>
          <p:cNvPr id="9" name="모서리가 둥근 직사각형 141"/>
          <p:cNvSpPr/>
          <p:nvPr/>
        </p:nvSpPr>
        <p:spPr>
          <a:xfrm>
            <a:off x="3091066" y="2967598"/>
            <a:ext cx="629955" cy="2143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142"/>
          <p:cNvSpPr/>
          <p:nvPr/>
        </p:nvSpPr>
        <p:spPr>
          <a:xfrm>
            <a:off x="3091065" y="2695782"/>
            <a:ext cx="1473370" cy="2143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411"/>
          <p:cNvSpPr/>
          <p:nvPr/>
        </p:nvSpPr>
        <p:spPr>
          <a:xfrm>
            <a:off x="3091066" y="4717817"/>
            <a:ext cx="476607" cy="21431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모서리가 둥근 직사각형 412"/>
          <p:cNvSpPr/>
          <p:nvPr/>
        </p:nvSpPr>
        <p:spPr>
          <a:xfrm>
            <a:off x="3091066" y="4446001"/>
            <a:ext cx="1166674" cy="21431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그룹 127"/>
          <p:cNvGrpSpPr/>
          <p:nvPr/>
        </p:nvGrpSpPr>
        <p:grpSpPr>
          <a:xfrm>
            <a:off x="1597021" y="2348061"/>
            <a:ext cx="1621092" cy="1619309"/>
            <a:chOff x="3025775" y="1231900"/>
            <a:chExt cx="2889251" cy="2886075"/>
          </a:xfrm>
          <a:solidFill>
            <a:schemeClr val="bg1"/>
          </a:solidFill>
        </p:grpSpPr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3827463" y="1231900"/>
              <a:ext cx="2087563" cy="2089150"/>
            </a:xfrm>
            <a:custGeom>
              <a:avLst/>
              <a:gdLst>
                <a:gd name="T0" fmla="*/ 277 w 555"/>
                <a:gd name="T1" fmla="*/ 0 h 555"/>
                <a:gd name="T2" fmla="*/ 0 w 555"/>
                <a:gd name="T3" fmla="*/ 277 h 555"/>
                <a:gd name="T4" fmla="*/ 43 w 555"/>
                <a:gd name="T5" fmla="*/ 426 h 555"/>
                <a:gd name="T6" fmla="*/ 20 w 555"/>
                <a:gd name="T7" fmla="*/ 454 h 555"/>
                <a:gd name="T8" fmla="*/ 95 w 555"/>
                <a:gd name="T9" fmla="*/ 529 h 555"/>
                <a:gd name="T10" fmla="*/ 126 w 555"/>
                <a:gd name="T11" fmla="*/ 509 h 555"/>
                <a:gd name="T12" fmla="*/ 277 w 555"/>
                <a:gd name="T13" fmla="*/ 555 h 555"/>
                <a:gd name="T14" fmla="*/ 555 w 555"/>
                <a:gd name="T15" fmla="*/ 277 h 555"/>
                <a:gd name="T16" fmla="*/ 277 w 555"/>
                <a:gd name="T17" fmla="*/ 0 h 555"/>
                <a:gd name="T18" fmla="*/ 277 w 555"/>
                <a:gd name="T19" fmla="*/ 492 h 555"/>
                <a:gd name="T20" fmla="*/ 63 w 555"/>
                <a:gd name="T21" fmla="*/ 277 h 555"/>
                <a:gd name="T22" fmla="*/ 277 w 555"/>
                <a:gd name="T23" fmla="*/ 62 h 555"/>
                <a:gd name="T24" fmla="*/ 492 w 555"/>
                <a:gd name="T25" fmla="*/ 277 h 555"/>
                <a:gd name="T26" fmla="*/ 277 w 555"/>
                <a:gd name="T27" fmla="*/ 49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5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332"/>
                    <a:pt x="16" y="383"/>
                    <a:pt x="43" y="426"/>
                  </a:cubicBezTo>
                  <a:cubicBezTo>
                    <a:pt x="20" y="454"/>
                    <a:pt x="20" y="454"/>
                    <a:pt x="20" y="454"/>
                  </a:cubicBezTo>
                  <a:cubicBezTo>
                    <a:pt x="95" y="529"/>
                    <a:pt x="95" y="529"/>
                    <a:pt x="95" y="529"/>
                  </a:cubicBezTo>
                  <a:cubicBezTo>
                    <a:pt x="126" y="509"/>
                    <a:pt x="126" y="509"/>
                    <a:pt x="126" y="509"/>
                  </a:cubicBezTo>
                  <a:cubicBezTo>
                    <a:pt x="169" y="538"/>
                    <a:pt x="221" y="555"/>
                    <a:pt x="277" y="555"/>
                  </a:cubicBezTo>
                  <a:cubicBezTo>
                    <a:pt x="431" y="555"/>
                    <a:pt x="555" y="430"/>
                    <a:pt x="555" y="277"/>
                  </a:cubicBezTo>
                  <a:cubicBezTo>
                    <a:pt x="555" y="124"/>
                    <a:pt x="431" y="0"/>
                    <a:pt x="277" y="0"/>
                  </a:cubicBezTo>
                  <a:close/>
                  <a:moveTo>
                    <a:pt x="277" y="492"/>
                  </a:moveTo>
                  <a:cubicBezTo>
                    <a:pt x="159" y="492"/>
                    <a:pt x="63" y="396"/>
                    <a:pt x="63" y="277"/>
                  </a:cubicBezTo>
                  <a:cubicBezTo>
                    <a:pt x="63" y="159"/>
                    <a:pt x="159" y="62"/>
                    <a:pt x="277" y="62"/>
                  </a:cubicBezTo>
                  <a:cubicBezTo>
                    <a:pt x="396" y="62"/>
                    <a:pt x="492" y="159"/>
                    <a:pt x="492" y="277"/>
                  </a:cubicBezTo>
                  <a:cubicBezTo>
                    <a:pt x="492" y="396"/>
                    <a:pt x="396" y="492"/>
                    <a:pt x="277" y="4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dirty="0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025775" y="3016250"/>
              <a:ext cx="1082675" cy="1101725"/>
            </a:xfrm>
            <a:custGeom>
              <a:avLst/>
              <a:gdLst>
                <a:gd name="T0" fmla="*/ 24 w 288"/>
                <a:gd name="T1" fmla="*/ 191 h 293"/>
                <a:gd name="T2" fmla="*/ 22 w 288"/>
                <a:gd name="T3" fmla="*/ 193 h 293"/>
                <a:gd name="T4" fmla="*/ 22 w 288"/>
                <a:gd name="T5" fmla="*/ 272 h 293"/>
                <a:gd name="T6" fmla="*/ 100 w 288"/>
                <a:gd name="T7" fmla="*/ 272 h 293"/>
                <a:gd name="T8" fmla="*/ 105 w 288"/>
                <a:gd name="T9" fmla="*/ 267 h 293"/>
                <a:gd name="T10" fmla="*/ 288 w 288"/>
                <a:gd name="T11" fmla="*/ 64 h 293"/>
                <a:gd name="T12" fmla="*/ 224 w 288"/>
                <a:gd name="T13" fmla="*/ 0 h 293"/>
                <a:gd name="T14" fmla="*/ 24 w 288"/>
                <a:gd name="T15" fmla="*/ 1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93">
                  <a:moveTo>
                    <a:pt x="24" y="191"/>
                  </a:moveTo>
                  <a:cubicBezTo>
                    <a:pt x="22" y="193"/>
                    <a:pt x="22" y="193"/>
                    <a:pt x="22" y="193"/>
                  </a:cubicBezTo>
                  <a:cubicBezTo>
                    <a:pt x="0" y="215"/>
                    <a:pt x="0" y="250"/>
                    <a:pt x="22" y="272"/>
                  </a:cubicBezTo>
                  <a:cubicBezTo>
                    <a:pt x="44" y="293"/>
                    <a:pt x="79" y="293"/>
                    <a:pt x="100" y="272"/>
                  </a:cubicBezTo>
                  <a:cubicBezTo>
                    <a:pt x="102" y="270"/>
                    <a:pt x="103" y="268"/>
                    <a:pt x="105" y="267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24" y="0"/>
                    <a:pt x="224" y="0"/>
                    <a:pt x="224" y="0"/>
                  </a:cubicBezTo>
                  <a:lnTo>
                    <a:pt x="24" y="1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dirty="0"/>
            </a:p>
          </p:txBody>
        </p:sp>
      </p:grpSp>
      <p:grpSp>
        <p:nvGrpSpPr>
          <p:cNvPr id="16" name="그룹 474"/>
          <p:cNvGrpSpPr/>
          <p:nvPr/>
        </p:nvGrpSpPr>
        <p:grpSpPr>
          <a:xfrm>
            <a:off x="1597021" y="4098280"/>
            <a:ext cx="1621092" cy="1619309"/>
            <a:chOff x="3025775" y="1231900"/>
            <a:chExt cx="2889251" cy="2886075"/>
          </a:xfrm>
          <a:solidFill>
            <a:schemeClr val="tx1"/>
          </a:solidFill>
        </p:grpSpPr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3827463" y="1231900"/>
              <a:ext cx="2087563" cy="2089150"/>
            </a:xfrm>
            <a:custGeom>
              <a:avLst/>
              <a:gdLst>
                <a:gd name="T0" fmla="*/ 277 w 555"/>
                <a:gd name="T1" fmla="*/ 0 h 555"/>
                <a:gd name="T2" fmla="*/ 0 w 555"/>
                <a:gd name="T3" fmla="*/ 277 h 555"/>
                <a:gd name="T4" fmla="*/ 43 w 555"/>
                <a:gd name="T5" fmla="*/ 426 h 555"/>
                <a:gd name="T6" fmla="*/ 20 w 555"/>
                <a:gd name="T7" fmla="*/ 454 h 555"/>
                <a:gd name="T8" fmla="*/ 95 w 555"/>
                <a:gd name="T9" fmla="*/ 529 h 555"/>
                <a:gd name="T10" fmla="*/ 126 w 555"/>
                <a:gd name="T11" fmla="*/ 509 h 555"/>
                <a:gd name="T12" fmla="*/ 277 w 555"/>
                <a:gd name="T13" fmla="*/ 555 h 555"/>
                <a:gd name="T14" fmla="*/ 555 w 555"/>
                <a:gd name="T15" fmla="*/ 277 h 555"/>
                <a:gd name="T16" fmla="*/ 277 w 555"/>
                <a:gd name="T17" fmla="*/ 0 h 555"/>
                <a:gd name="T18" fmla="*/ 277 w 555"/>
                <a:gd name="T19" fmla="*/ 492 h 555"/>
                <a:gd name="T20" fmla="*/ 63 w 555"/>
                <a:gd name="T21" fmla="*/ 277 h 555"/>
                <a:gd name="T22" fmla="*/ 277 w 555"/>
                <a:gd name="T23" fmla="*/ 62 h 555"/>
                <a:gd name="T24" fmla="*/ 492 w 555"/>
                <a:gd name="T25" fmla="*/ 277 h 555"/>
                <a:gd name="T26" fmla="*/ 277 w 555"/>
                <a:gd name="T27" fmla="*/ 492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5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332"/>
                    <a:pt x="16" y="383"/>
                    <a:pt x="43" y="426"/>
                  </a:cubicBezTo>
                  <a:cubicBezTo>
                    <a:pt x="20" y="454"/>
                    <a:pt x="20" y="454"/>
                    <a:pt x="20" y="454"/>
                  </a:cubicBezTo>
                  <a:cubicBezTo>
                    <a:pt x="95" y="529"/>
                    <a:pt x="95" y="529"/>
                    <a:pt x="95" y="529"/>
                  </a:cubicBezTo>
                  <a:cubicBezTo>
                    <a:pt x="126" y="509"/>
                    <a:pt x="126" y="509"/>
                    <a:pt x="126" y="509"/>
                  </a:cubicBezTo>
                  <a:cubicBezTo>
                    <a:pt x="169" y="538"/>
                    <a:pt x="221" y="555"/>
                    <a:pt x="277" y="555"/>
                  </a:cubicBezTo>
                  <a:cubicBezTo>
                    <a:pt x="431" y="555"/>
                    <a:pt x="555" y="430"/>
                    <a:pt x="555" y="277"/>
                  </a:cubicBezTo>
                  <a:cubicBezTo>
                    <a:pt x="555" y="124"/>
                    <a:pt x="431" y="0"/>
                    <a:pt x="277" y="0"/>
                  </a:cubicBezTo>
                  <a:close/>
                  <a:moveTo>
                    <a:pt x="277" y="492"/>
                  </a:moveTo>
                  <a:cubicBezTo>
                    <a:pt x="159" y="492"/>
                    <a:pt x="63" y="396"/>
                    <a:pt x="63" y="277"/>
                  </a:cubicBezTo>
                  <a:cubicBezTo>
                    <a:pt x="63" y="159"/>
                    <a:pt x="159" y="62"/>
                    <a:pt x="277" y="62"/>
                  </a:cubicBezTo>
                  <a:cubicBezTo>
                    <a:pt x="396" y="62"/>
                    <a:pt x="492" y="159"/>
                    <a:pt x="492" y="277"/>
                  </a:cubicBezTo>
                  <a:cubicBezTo>
                    <a:pt x="492" y="396"/>
                    <a:pt x="396" y="492"/>
                    <a:pt x="277" y="4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dirty="0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3025775" y="3016250"/>
              <a:ext cx="1082675" cy="1101725"/>
            </a:xfrm>
            <a:custGeom>
              <a:avLst/>
              <a:gdLst>
                <a:gd name="T0" fmla="*/ 24 w 288"/>
                <a:gd name="T1" fmla="*/ 191 h 293"/>
                <a:gd name="T2" fmla="*/ 22 w 288"/>
                <a:gd name="T3" fmla="*/ 193 h 293"/>
                <a:gd name="T4" fmla="*/ 22 w 288"/>
                <a:gd name="T5" fmla="*/ 272 h 293"/>
                <a:gd name="T6" fmla="*/ 100 w 288"/>
                <a:gd name="T7" fmla="*/ 272 h 293"/>
                <a:gd name="T8" fmla="*/ 105 w 288"/>
                <a:gd name="T9" fmla="*/ 267 h 293"/>
                <a:gd name="T10" fmla="*/ 288 w 288"/>
                <a:gd name="T11" fmla="*/ 64 h 293"/>
                <a:gd name="T12" fmla="*/ 224 w 288"/>
                <a:gd name="T13" fmla="*/ 0 h 293"/>
                <a:gd name="T14" fmla="*/ 24 w 288"/>
                <a:gd name="T15" fmla="*/ 1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93">
                  <a:moveTo>
                    <a:pt x="24" y="191"/>
                  </a:moveTo>
                  <a:cubicBezTo>
                    <a:pt x="22" y="193"/>
                    <a:pt x="22" y="193"/>
                    <a:pt x="22" y="193"/>
                  </a:cubicBezTo>
                  <a:cubicBezTo>
                    <a:pt x="0" y="215"/>
                    <a:pt x="0" y="250"/>
                    <a:pt x="22" y="272"/>
                  </a:cubicBezTo>
                  <a:cubicBezTo>
                    <a:pt x="44" y="293"/>
                    <a:pt x="79" y="293"/>
                    <a:pt x="100" y="272"/>
                  </a:cubicBezTo>
                  <a:cubicBezTo>
                    <a:pt x="102" y="270"/>
                    <a:pt x="103" y="268"/>
                    <a:pt x="105" y="267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24" y="0"/>
                    <a:pt x="224" y="0"/>
                    <a:pt x="224" y="0"/>
                  </a:cubicBezTo>
                  <a:lnTo>
                    <a:pt x="24" y="1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dirty="0"/>
            </a:p>
          </p:txBody>
        </p:sp>
      </p:grpSp>
      <p:grpSp>
        <p:nvGrpSpPr>
          <p:cNvPr id="19" name="Group 174"/>
          <p:cNvGrpSpPr/>
          <p:nvPr/>
        </p:nvGrpSpPr>
        <p:grpSpPr bwMode="auto">
          <a:xfrm>
            <a:off x="2444266" y="2688687"/>
            <a:ext cx="413719" cy="557822"/>
            <a:chOff x="0" y="0"/>
            <a:chExt cx="190" cy="256"/>
          </a:xfrm>
          <a:solidFill>
            <a:schemeClr val="bg1"/>
          </a:solidFill>
        </p:grpSpPr>
        <p:sp>
          <p:nvSpPr>
            <p:cNvPr id="20" name="AutoShape 172"/>
            <p:cNvSpPr/>
            <p:nvPr/>
          </p:nvSpPr>
          <p:spPr bwMode="auto">
            <a:xfrm>
              <a:off x="72" y="56"/>
              <a:ext cx="41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600">
                  <a:moveTo>
                    <a:pt x="13456" y="0"/>
                  </a:moveTo>
                  <a:lnTo>
                    <a:pt x="9303" y="0"/>
                  </a:lnTo>
                  <a:cubicBezTo>
                    <a:pt x="9227" y="625"/>
                    <a:pt x="8954" y="1124"/>
                    <a:pt x="8480" y="1498"/>
                  </a:cubicBezTo>
                  <a:cubicBezTo>
                    <a:pt x="8009" y="1867"/>
                    <a:pt x="7354" y="2175"/>
                    <a:pt x="6543" y="2415"/>
                  </a:cubicBezTo>
                  <a:cubicBezTo>
                    <a:pt x="5876" y="2608"/>
                    <a:pt x="4905" y="2755"/>
                    <a:pt x="3620" y="2857"/>
                  </a:cubicBezTo>
                  <a:cubicBezTo>
                    <a:pt x="2335" y="2957"/>
                    <a:pt x="1117" y="3011"/>
                    <a:pt x="0" y="3011"/>
                  </a:cubicBezTo>
                  <a:lnTo>
                    <a:pt x="0" y="4976"/>
                  </a:lnTo>
                  <a:lnTo>
                    <a:pt x="8303" y="4976"/>
                  </a:lnTo>
                  <a:lnTo>
                    <a:pt x="8303" y="19402"/>
                  </a:lnTo>
                  <a:lnTo>
                    <a:pt x="0" y="1940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402"/>
                  </a:lnTo>
                  <a:lnTo>
                    <a:pt x="13456" y="19402"/>
                  </a:lnTo>
                  <a:lnTo>
                    <a:pt x="13456" y="0"/>
                  </a:lnTo>
                  <a:close/>
                  <a:moveTo>
                    <a:pt x="13456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" name="AutoShape 173"/>
            <p:cNvSpPr/>
            <p:nvPr/>
          </p:nvSpPr>
          <p:spPr bwMode="auto">
            <a:xfrm>
              <a:off x="0" y="0"/>
              <a:ext cx="190" cy="2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600" h="21600">
                  <a:moveTo>
                    <a:pt x="16842" y="12940"/>
                  </a:moveTo>
                  <a:cubicBezTo>
                    <a:pt x="16870" y="12920"/>
                    <a:pt x="16902" y="12903"/>
                    <a:pt x="16929" y="12883"/>
                  </a:cubicBezTo>
                  <a:cubicBezTo>
                    <a:pt x="17857" y="12195"/>
                    <a:pt x="18218" y="11253"/>
                    <a:pt x="18036" y="10360"/>
                  </a:cubicBezTo>
                  <a:cubicBezTo>
                    <a:pt x="18232" y="10015"/>
                    <a:pt x="18384" y="9653"/>
                    <a:pt x="18499" y="9281"/>
                  </a:cubicBezTo>
                  <a:cubicBezTo>
                    <a:pt x="19222" y="8748"/>
                    <a:pt x="19670" y="8011"/>
                    <a:pt x="19670" y="7195"/>
                  </a:cubicBezTo>
                  <a:cubicBezTo>
                    <a:pt x="19670" y="6098"/>
                    <a:pt x="18853" y="5153"/>
                    <a:pt x="17656" y="4645"/>
                  </a:cubicBezTo>
                  <a:cubicBezTo>
                    <a:pt x="17587" y="4553"/>
                    <a:pt x="17509" y="4466"/>
                    <a:pt x="17433" y="4377"/>
                  </a:cubicBezTo>
                  <a:cubicBezTo>
                    <a:pt x="17436" y="3621"/>
                    <a:pt x="17046" y="2867"/>
                    <a:pt x="16271" y="2291"/>
                  </a:cubicBezTo>
                  <a:cubicBezTo>
                    <a:pt x="15539" y="1750"/>
                    <a:pt x="14594" y="1473"/>
                    <a:pt x="13639" y="1441"/>
                  </a:cubicBezTo>
                  <a:cubicBezTo>
                    <a:pt x="12944" y="581"/>
                    <a:pt x="11689" y="1"/>
                    <a:pt x="10238" y="0"/>
                  </a:cubicBezTo>
                  <a:cubicBezTo>
                    <a:pt x="8784" y="1"/>
                    <a:pt x="7522" y="587"/>
                    <a:pt x="6830" y="1453"/>
                  </a:cubicBezTo>
                  <a:cubicBezTo>
                    <a:pt x="5443" y="1102"/>
                    <a:pt x="3846" y="1327"/>
                    <a:pt x="2738" y="2148"/>
                  </a:cubicBezTo>
                  <a:cubicBezTo>
                    <a:pt x="1678" y="2934"/>
                    <a:pt x="1361" y="4052"/>
                    <a:pt x="1750" y="5050"/>
                  </a:cubicBezTo>
                  <a:cubicBezTo>
                    <a:pt x="1717" y="5106"/>
                    <a:pt x="1678" y="5159"/>
                    <a:pt x="1642" y="5216"/>
                  </a:cubicBezTo>
                  <a:cubicBezTo>
                    <a:pt x="651" y="5752"/>
                    <a:pt x="0" y="6613"/>
                    <a:pt x="0" y="7592"/>
                  </a:cubicBezTo>
                  <a:cubicBezTo>
                    <a:pt x="0" y="8470"/>
                    <a:pt x="529" y="9249"/>
                    <a:pt x="1350" y="9788"/>
                  </a:cubicBezTo>
                  <a:cubicBezTo>
                    <a:pt x="1433" y="9983"/>
                    <a:pt x="1526" y="10174"/>
                    <a:pt x="1634" y="10361"/>
                  </a:cubicBezTo>
                  <a:cubicBezTo>
                    <a:pt x="1451" y="11253"/>
                    <a:pt x="1812" y="12196"/>
                    <a:pt x="2739" y="12883"/>
                  </a:cubicBezTo>
                  <a:cubicBezTo>
                    <a:pt x="2991" y="13070"/>
                    <a:pt x="3269" y="13221"/>
                    <a:pt x="3565" y="13346"/>
                  </a:cubicBezTo>
                  <a:lnTo>
                    <a:pt x="855" y="18345"/>
                  </a:lnTo>
                  <a:lnTo>
                    <a:pt x="4728" y="17810"/>
                  </a:lnTo>
                  <a:lnTo>
                    <a:pt x="6385" y="19993"/>
                  </a:lnTo>
                  <a:lnTo>
                    <a:pt x="9119" y="14949"/>
                  </a:lnTo>
                  <a:cubicBezTo>
                    <a:pt x="9415" y="15001"/>
                    <a:pt x="9719" y="15031"/>
                    <a:pt x="10034" y="15031"/>
                  </a:cubicBezTo>
                  <a:cubicBezTo>
                    <a:pt x="10534" y="15031"/>
                    <a:pt x="11008" y="14958"/>
                    <a:pt x="11446" y="14832"/>
                  </a:cubicBezTo>
                  <a:lnTo>
                    <a:pt x="16348" y="21600"/>
                  </a:lnTo>
                  <a:lnTo>
                    <a:pt x="18012" y="18953"/>
                  </a:lnTo>
                  <a:lnTo>
                    <a:pt x="21600" y="19509"/>
                  </a:lnTo>
                  <a:lnTo>
                    <a:pt x="16842" y="12940"/>
                  </a:lnTo>
                  <a:close/>
                  <a:moveTo>
                    <a:pt x="9834" y="13036"/>
                  </a:moveTo>
                  <a:cubicBezTo>
                    <a:pt x="5838" y="13036"/>
                    <a:pt x="2601" y="10634"/>
                    <a:pt x="2601" y="7672"/>
                  </a:cubicBezTo>
                  <a:cubicBezTo>
                    <a:pt x="2601" y="4709"/>
                    <a:pt x="5839" y="2308"/>
                    <a:pt x="9834" y="2308"/>
                  </a:cubicBezTo>
                  <a:cubicBezTo>
                    <a:pt x="13832" y="2308"/>
                    <a:pt x="17070" y="4709"/>
                    <a:pt x="17070" y="7672"/>
                  </a:cubicBezTo>
                  <a:cubicBezTo>
                    <a:pt x="17070" y="10634"/>
                    <a:pt x="13832" y="13036"/>
                    <a:pt x="9834" y="13036"/>
                  </a:cubicBezTo>
                  <a:close/>
                  <a:moveTo>
                    <a:pt x="9834" y="1303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2" name="AutoShape 688"/>
          <p:cNvSpPr/>
          <p:nvPr/>
        </p:nvSpPr>
        <p:spPr bwMode="auto">
          <a:xfrm>
            <a:off x="2439087" y="4499659"/>
            <a:ext cx="373276" cy="375833"/>
          </a:xfrm>
          <a:custGeom>
            <a:avLst/>
            <a:gdLst>
              <a:gd name="T0" fmla="*/ 286355233 w 21600"/>
              <a:gd name="T1" fmla="*/ 49183159 h 21600"/>
              <a:gd name="T2" fmla="*/ 238430687 w 21600"/>
              <a:gd name="T3" fmla="*/ 0 h 21600"/>
              <a:gd name="T4" fmla="*/ 190506023 w 21600"/>
              <a:gd name="T5" fmla="*/ 49183159 h 21600"/>
              <a:gd name="T6" fmla="*/ 226525457 w 21600"/>
              <a:gd name="T7" fmla="*/ 96798730 h 21600"/>
              <a:gd name="T8" fmla="*/ 226525457 w 21600"/>
              <a:gd name="T9" fmla="*/ 135000684 h 21600"/>
              <a:gd name="T10" fmla="*/ 189578237 w 21600"/>
              <a:gd name="T11" fmla="*/ 135000684 h 21600"/>
              <a:gd name="T12" fmla="*/ 142912626 w 21600"/>
              <a:gd name="T13" fmla="*/ 97752122 h 21600"/>
              <a:gd name="T14" fmla="*/ 96233431 w 21600"/>
              <a:gd name="T15" fmla="*/ 135000684 h 21600"/>
              <a:gd name="T16" fmla="*/ 35317649 w 21600"/>
              <a:gd name="T17" fmla="*/ 135000684 h 21600"/>
              <a:gd name="T18" fmla="*/ 35317649 w 21600"/>
              <a:gd name="T19" fmla="*/ 198202849 h 21600"/>
              <a:gd name="T20" fmla="*/ 0 w 21600"/>
              <a:gd name="T21" fmla="*/ 245382120 h 21600"/>
              <a:gd name="T22" fmla="*/ 47633014 w 21600"/>
              <a:gd name="T23" fmla="*/ 294279076 h 21600"/>
              <a:gd name="T24" fmla="*/ 95266028 w 21600"/>
              <a:gd name="T25" fmla="*/ 245382120 h 21600"/>
              <a:gd name="T26" fmla="*/ 59219425 w 21600"/>
              <a:gd name="T27" fmla="*/ 198011190 h 21600"/>
              <a:gd name="T28" fmla="*/ 59219425 w 21600"/>
              <a:gd name="T29" fmla="*/ 159536819 h 21600"/>
              <a:gd name="T30" fmla="*/ 96247015 w 21600"/>
              <a:gd name="T31" fmla="*/ 159536819 h 21600"/>
              <a:gd name="T32" fmla="*/ 142912626 w 21600"/>
              <a:gd name="T33" fmla="*/ 196745115 h 21600"/>
              <a:gd name="T34" fmla="*/ 189564641 w 21600"/>
              <a:gd name="T35" fmla="*/ 159536819 h 21600"/>
              <a:gd name="T36" fmla="*/ 250428488 w 21600"/>
              <a:gd name="T37" fmla="*/ 159536819 h 21600"/>
              <a:gd name="T38" fmla="*/ 250428488 w 21600"/>
              <a:gd name="T39" fmla="*/ 96771073 h 21600"/>
              <a:gd name="T40" fmla="*/ 286355233 w 21600"/>
              <a:gd name="T41" fmla="*/ 49183159 h 21600"/>
              <a:gd name="T42" fmla="*/ 71350668 w 21600"/>
              <a:gd name="T43" fmla="*/ 245382120 h 21600"/>
              <a:gd name="T44" fmla="*/ 47619429 w 21600"/>
              <a:gd name="T45" fmla="*/ 269755549 h 21600"/>
              <a:gd name="T46" fmla="*/ 23889446 w 21600"/>
              <a:gd name="T47" fmla="*/ 245382120 h 21600"/>
              <a:gd name="T48" fmla="*/ 47619429 w 21600"/>
              <a:gd name="T49" fmla="*/ 221022585 h 21600"/>
              <a:gd name="T50" fmla="*/ 71350668 w 21600"/>
              <a:gd name="T51" fmla="*/ 245382120 h 21600"/>
              <a:gd name="T52" fmla="*/ 59219425 w 21600"/>
              <a:gd name="T53" fmla="*/ 210123434 h 21600"/>
              <a:gd name="T54" fmla="*/ 59219425 w 21600"/>
              <a:gd name="T55" fmla="*/ 210123434 h 21600"/>
              <a:gd name="T56" fmla="*/ 142899041 w 21600"/>
              <a:gd name="T57" fmla="*/ 172221577 h 21600"/>
              <a:gd name="T58" fmla="*/ 118585876 w 21600"/>
              <a:gd name="T59" fmla="*/ 147261858 h 21600"/>
              <a:gd name="T60" fmla="*/ 142899041 w 21600"/>
              <a:gd name="T61" fmla="*/ 122289424 h 21600"/>
              <a:gd name="T62" fmla="*/ 167213462 w 21600"/>
              <a:gd name="T63" fmla="*/ 147261858 h 21600"/>
              <a:gd name="T64" fmla="*/ 142899041 w 21600"/>
              <a:gd name="T65" fmla="*/ 172221577 h 21600"/>
              <a:gd name="T66" fmla="*/ 238430687 w 21600"/>
              <a:gd name="T67" fmla="*/ 73855389 h 21600"/>
              <a:gd name="T68" fmla="*/ 214409065 w 21600"/>
              <a:gd name="T69" fmla="*/ 49183159 h 21600"/>
              <a:gd name="T70" fmla="*/ 238430687 w 21600"/>
              <a:gd name="T71" fmla="*/ 24523408 h 21600"/>
              <a:gd name="T72" fmla="*/ 262465787 w 21600"/>
              <a:gd name="T73" fmla="*/ 49183159 h 21600"/>
              <a:gd name="T74" fmla="*/ 238430687 w 21600"/>
              <a:gd name="T75" fmla="*/ 73855389 h 21600"/>
              <a:gd name="T76" fmla="*/ 238430687 w 21600"/>
              <a:gd name="T77" fmla="*/ 73855389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21600" y="3610"/>
                </a:moveTo>
                <a:cubicBezTo>
                  <a:pt x="21600" y="1616"/>
                  <a:pt x="19981" y="0"/>
                  <a:pt x="17985" y="0"/>
                </a:cubicBezTo>
                <a:cubicBezTo>
                  <a:pt x="15988" y="0"/>
                  <a:pt x="14370" y="1616"/>
                  <a:pt x="14370" y="3610"/>
                </a:cubicBezTo>
                <a:cubicBezTo>
                  <a:pt x="14370" y="5294"/>
                  <a:pt x="15526" y="6705"/>
                  <a:pt x="17087" y="7105"/>
                </a:cubicBezTo>
                <a:lnTo>
                  <a:pt x="17087" y="9909"/>
                </a:lnTo>
                <a:lnTo>
                  <a:pt x="14300" y="9909"/>
                </a:lnTo>
                <a:cubicBezTo>
                  <a:pt x="13898" y="8338"/>
                  <a:pt x="12477" y="7175"/>
                  <a:pt x="10780" y="7175"/>
                </a:cubicBezTo>
                <a:cubicBezTo>
                  <a:pt x="9082" y="7175"/>
                  <a:pt x="7660" y="8338"/>
                  <a:pt x="7259" y="9909"/>
                </a:cubicBezTo>
                <a:lnTo>
                  <a:pt x="2664" y="9909"/>
                </a:lnTo>
                <a:lnTo>
                  <a:pt x="2664" y="14548"/>
                </a:lnTo>
                <a:cubicBezTo>
                  <a:pt x="1131" y="14957"/>
                  <a:pt x="0" y="16351"/>
                  <a:pt x="0" y="18011"/>
                </a:cubicBezTo>
                <a:cubicBezTo>
                  <a:pt x="0" y="19993"/>
                  <a:pt x="1609" y="21600"/>
                  <a:pt x="3593" y="21600"/>
                </a:cubicBezTo>
                <a:cubicBezTo>
                  <a:pt x="5577" y="21600"/>
                  <a:pt x="7186" y="19994"/>
                  <a:pt x="7186" y="18011"/>
                </a:cubicBezTo>
                <a:cubicBezTo>
                  <a:pt x="7186" y="16331"/>
                  <a:pt x="6028" y="14925"/>
                  <a:pt x="4467" y="14534"/>
                </a:cubicBezTo>
                <a:lnTo>
                  <a:pt x="4467" y="11710"/>
                </a:lnTo>
                <a:lnTo>
                  <a:pt x="7260" y="11710"/>
                </a:lnTo>
                <a:cubicBezTo>
                  <a:pt x="7662" y="13279"/>
                  <a:pt x="9083" y="14441"/>
                  <a:pt x="10780" y="14441"/>
                </a:cubicBezTo>
                <a:cubicBezTo>
                  <a:pt x="12476" y="14441"/>
                  <a:pt x="13897" y="13279"/>
                  <a:pt x="14299" y="11710"/>
                </a:cubicBezTo>
                <a:lnTo>
                  <a:pt x="18890" y="11710"/>
                </a:lnTo>
                <a:lnTo>
                  <a:pt x="18890" y="7103"/>
                </a:lnTo>
                <a:cubicBezTo>
                  <a:pt x="20447" y="6701"/>
                  <a:pt x="21600" y="5293"/>
                  <a:pt x="21600" y="3610"/>
                </a:cubicBezTo>
                <a:close/>
                <a:moveTo>
                  <a:pt x="5382" y="18011"/>
                </a:moveTo>
                <a:cubicBezTo>
                  <a:pt x="5382" y="18997"/>
                  <a:pt x="4580" y="19800"/>
                  <a:pt x="3592" y="19800"/>
                </a:cubicBezTo>
                <a:cubicBezTo>
                  <a:pt x="2605" y="19800"/>
                  <a:pt x="1802" y="18997"/>
                  <a:pt x="1802" y="18011"/>
                </a:cubicBezTo>
                <a:cubicBezTo>
                  <a:pt x="1802" y="17025"/>
                  <a:pt x="2605" y="16223"/>
                  <a:pt x="3592" y="16223"/>
                </a:cubicBezTo>
                <a:cubicBezTo>
                  <a:pt x="4580" y="16223"/>
                  <a:pt x="5382" y="17025"/>
                  <a:pt x="5382" y="18011"/>
                </a:cubicBezTo>
                <a:close/>
                <a:moveTo>
                  <a:pt x="4467" y="15423"/>
                </a:moveTo>
                <a:lnTo>
                  <a:pt x="4467" y="15423"/>
                </a:lnTo>
                <a:close/>
                <a:moveTo>
                  <a:pt x="10779" y="12641"/>
                </a:moveTo>
                <a:cubicBezTo>
                  <a:pt x="9768" y="12641"/>
                  <a:pt x="8945" y="11819"/>
                  <a:pt x="8945" y="10809"/>
                </a:cubicBezTo>
                <a:cubicBezTo>
                  <a:pt x="8945" y="9798"/>
                  <a:pt x="9768" y="8976"/>
                  <a:pt x="10779" y="8976"/>
                </a:cubicBezTo>
                <a:cubicBezTo>
                  <a:pt x="11791" y="8976"/>
                  <a:pt x="12613" y="9798"/>
                  <a:pt x="12613" y="10809"/>
                </a:cubicBezTo>
                <a:cubicBezTo>
                  <a:pt x="12614" y="11819"/>
                  <a:pt x="11791" y="12641"/>
                  <a:pt x="10779" y="12641"/>
                </a:cubicBezTo>
                <a:close/>
                <a:moveTo>
                  <a:pt x="17985" y="5421"/>
                </a:moveTo>
                <a:cubicBezTo>
                  <a:pt x="16986" y="5421"/>
                  <a:pt x="16173" y="4609"/>
                  <a:pt x="16173" y="3610"/>
                </a:cubicBezTo>
                <a:cubicBezTo>
                  <a:pt x="16173" y="2613"/>
                  <a:pt x="16986" y="1800"/>
                  <a:pt x="17985" y="1800"/>
                </a:cubicBezTo>
                <a:cubicBezTo>
                  <a:pt x="18984" y="1800"/>
                  <a:pt x="19798" y="2613"/>
                  <a:pt x="19798" y="3610"/>
                </a:cubicBezTo>
                <a:cubicBezTo>
                  <a:pt x="19798" y="4609"/>
                  <a:pt x="18984" y="5421"/>
                  <a:pt x="17985" y="5421"/>
                </a:cubicBezTo>
                <a:close/>
                <a:moveTo>
                  <a:pt x="17985" y="5421"/>
                </a:moveTo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8005801" y="241948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410891" y="252594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35859" y="312776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440949" y="323422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036429" y="39056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41519" y="401205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66487" y="461388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471577" y="472033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9" grpId="0" animBg="1"/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67300" y="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712468"/>
            <a:ext cx="7395804" cy="37833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90800" y="1633951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第四章节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24100" y="2464711"/>
            <a:ext cx="382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云形 4"/>
          <p:cNvSpPr/>
          <p:nvPr/>
        </p:nvSpPr>
        <p:spPr>
          <a:xfrm>
            <a:off x="1215955" y="2078900"/>
            <a:ext cx="2278787" cy="184801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云形 5"/>
          <p:cNvSpPr/>
          <p:nvPr/>
        </p:nvSpPr>
        <p:spPr>
          <a:xfrm>
            <a:off x="8801661" y="2078898"/>
            <a:ext cx="2278787" cy="184801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云形 6"/>
          <p:cNvSpPr/>
          <p:nvPr/>
        </p:nvSpPr>
        <p:spPr>
          <a:xfrm>
            <a:off x="5008808" y="2078899"/>
            <a:ext cx="2278787" cy="184801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24406" y="2413337"/>
            <a:ext cx="1061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F9409"/>
                </a:solidFill>
              </a:rPr>
              <a:t>01</a:t>
            </a:r>
            <a:endParaRPr lang="zh-CN" altLang="en-US" sz="6000" b="1" dirty="0">
              <a:solidFill>
                <a:srgbClr val="FF9409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42361" y="2495072"/>
            <a:ext cx="1061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F9409"/>
                </a:solidFill>
              </a:rPr>
              <a:t>02</a:t>
            </a:r>
            <a:endParaRPr lang="zh-CN" altLang="en-US" sz="6000" b="1" dirty="0">
              <a:solidFill>
                <a:srgbClr val="FF9409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10111" y="2413336"/>
            <a:ext cx="1061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F9409"/>
                </a:solidFill>
              </a:rPr>
              <a:t>03</a:t>
            </a:r>
            <a:endParaRPr lang="zh-CN" altLang="en-US" sz="6000" b="1" dirty="0">
              <a:solidFill>
                <a:srgbClr val="FF9409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41332" y="434308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15955" y="487900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15955" y="521607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48308" y="434308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22931" y="487900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22931" y="521607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27038" y="437535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01661" y="491127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01661" y="524833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41105"/>
            <a:ext cx="3850155" cy="31878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31808" y="1419553"/>
            <a:ext cx="20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7" name="椭圆 6"/>
          <p:cNvSpPr/>
          <p:nvPr/>
        </p:nvSpPr>
        <p:spPr>
          <a:xfrm>
            <a:off x="7054942" y="16490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8946" y="15281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97521" y="19729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26367" y="2871929"/>
            <a:ext cx="495300" cy="495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40371" y="2751031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68946" y="3195779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026367" y="4064661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40371" y="3943763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68946" y="4388511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054942" y="5299731"/>
            <a:ext cx="495300" cy="495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11796" y="5160190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40371" y="560493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82" y="1507627"/>
            <a:ext cx="6260844" cy="50211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8600" y="0"/>
            <a:ext cx="6858000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13303" y="253580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72982" y="309472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813303" y="4281180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72982" y="484009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9185153" y="253580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944832" y="309472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185153" y="4281180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44832" y="484009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23777" y="2288209"/>
            <a:ext cx="1352926" cy="1352926"/>
            <a:chOff x="1003844" y="1472285"/>
            <a:chExt cx="1352926" cy="1352926"/>
          </a:xfrm>
          <a:solidFill>
            <a:schemeClr val="tx1"/>
          </a:solidFill>
        </p:grpSpPr>
        <p:sp>
          <p:nvSpPr>
            <p:cNvPr id="6" name="泪滴形 24"/>
            <p:cNvSpPr/>
            <p:nvPr/>
          </p:nvSpPr>
          <p:spPr bwMode="auto">
            <a:xfrm rot="10800000" flipH="1">
              <a:off x="1003844" y="1472285"/>
              <a:ext cx="1352926" cy="135292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47"/>
            <p:cNvSpPr txBox="1"/>
            <p:nvPr/>
          </p:nvSpPr>
          <p:spPr>
            <a:xfrm>
              <a:off x="1362478" y="1705715"/>
              <a:ext cx="3786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3200" b="1" kern="0" dirty="0">
                  <a:latin typeface="Charlemagne Std" pitchFamily="82" charset="0"/>
                  <a:ea typeface="微软雅黑" panose="020B0503020204020204" pitchFamily="34" charset="-122"/>
                </a:rPr>
                <a:t>S</a:t>
              </a:r>
              <a:endParaRPr lang="zh-CN" altLang="en-US" sz="3200" b="1" kern="0" dirty="0">
                <a:latin typeface="Charlemagne Std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47517" y="3676650"/>
            <a:ext cx="1512620" cy="1513898"/>
            <a:chOff x="827584" y="2860726"/>
            <a:chExt cx="1512620" cy="1513898"/>
          </a:xfrm>
          <a:solidFill>
            <a:schemeClr val="bg1"/>
          </a:solidFill>
        </p:grpSpPr>
        <p:sp>
          <p:nvSpPr>
            <p:cNvPr id="9" name="泪滴形 38"/>
            <p:cNvSpPr/>
            <p:nvPr/>
          </p:nvSpPr>
          <p:spPr bwMode="auto">
            <a:xfrm>
              <a:off x="827584" y="2860726"/>
              <a:ext cx="1512620" cy="1513898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50"/>
            <p:cNvSpPr txBox="1"/>
            <p:nvPr/>
          </p:nvSpPr>
          <p:spPr>
            <a:xfrm>
              <a:off x="1205904" y="3467032"/>
              <a:ext cx="5100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Charlemagne Std" pitchFamily="82" charset="0"/>
                  <a:ea typeface="微软雅黑" panose="020B0503020204020204" pitchFamily="34" charset="-122"/>
                </a:rPr>
                <a:t>W</a:t>
              </a:r>
              <a:endParaRPr lang="zh-CN" altLang="en-US" sz="2800" b="1" kern="0" dirty="0">
                <a:solidFill>
                  <a:schemeClr val="bg1"/>
                </a:solidFill>
                <a:latin typeface="Charlemagne Std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95056" y="2074858"/>
            <a:ext cx="1567555" cy="1566277"/>
            <a:chOff x="2375123" y="1258934"/>
            <a:chExt cx="1567555" cy="1566277"/>
          </a:xfrm>
          <a:solidFill>
            <a:schemeClr val="bg1"/>
          </a:solidFill>
        </p:grpSpPr>
        <p:sp>
          <p:nvSpPr>
            <p:cNvPr id="12" name="泪滴形 34"/>
            <p:cNvSpPr/>
            <p:nvPr/>
          </p:nvSpPr>
          <p:spPr bwMode="auto">
            <a:xfrm rot="16200000" flipH="1">
              <a:off x="2375762" y="1258295"/>
              <a:ext cx="1566277" cy="1567555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53"/>
            <p:cNvSpPr txBox="1"/>
            <p:nvPr/>
          </p:nvSpPr>
          <p:spPr>
            <a:xfrm>
              <a:off x="3067857" y="1693417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3200" b="1" kern="0" dirty="0">
                  <a:solidFill>
                    <a:schemeClr val="bg1"/>
                  </a:solidFill>
                  <a:latin typeface="Charlemagne Std" pitchFamily="82" charset="0"/>
                  <a:ea typeface="微软雅黑" panose="020B0503020204020204" pitchFamily="34" charset="-122"/>
                </a:rPr>
                <a:t>O</a:t>
              </a:r>
              <a:endParaRPr lang="zh-CN" altLang="en-US" sz="3200" b="1" kern="0" dirty="0">
                <a:solidFill>
                  <a:schemeClr val="bg1"/>
                </a:solidFill>
                <a:latin typeface="Charlemagne Std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6000" y="3676649"/>
            <a:ext cx="1727248" cy="1727248"/>
            <a:chOff x="2376067" y="2860726"/>
            <a:chExt cx="1727248" cy="1727248"/>
          </a:xfrm>
          <a:solidFill>
            <a:schemeClr val="bg1"/>
          </a:solidFill>
        </p:grpSpPr>
        <p:sp>
          <p:nvSpPr>
            <p:cNvPr id="15" name="泪滴形 36"/>
            <p:cNvSpPr/>
            <p:nvPr/>
          </p:nvSpPr>
          <p:spPr bwMode="auto">
            <a:xfrm flipH="1">
              <a:off x="2376067" y="2860726"/>
              <a:ext cx="1727248" cy="1727248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56"/>
            <p:cNvSpPr txBox="1"/>
            <p:nvPr/>
          </p:nvSpPr>
          <p:spPr>
            <a:xfrm>
              <a:off x="3058391" y="3653791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Charlemagne Std" pitchFamily="82" charset="0"/>
                  <a:ea typeface="微软雅黑" panose="020B0503020204020204" pitchFamily="34" charset="-122"/>
                </a:rPr>
                <a:t>T</a:t>
              </a:r>
              <a:endParaRPr lang="zh-CN" altLang="en-US" sz="2800" b="1" kern="0" dirty="0">
                <a:solidFill>
                  <a:schemeClr val="bg1"/>
                </a:solidFill>
                <a:latin typeface="Charlemagne Std" pitchFamily="8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125651" y="223342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00274" y="276934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00274" y="310641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16322" y="400497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90945" y="454089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90945" y="487796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44799" y="223342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19422" y="276934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19422" y="310641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44799" y="400497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19422" y="454089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19422" y="487796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3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6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52029" t="67998" r="397" b="7"/>
          <a:stretch>
            <a:fillRect/>
          </a:stretch>
        </p:blipFill>
        <p:spPr>
          <a:xfrm>
            <a:off x="616474" y="1871448"/>
            <a:ext cx="3977673" cy="403942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80677" y="187144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劳动节</a:t>
            </a:r>
          </a:p>
        </p:txBody>
      </p:sp>
      <p:sp>
        <p:nvSpPr>
          <p:cNvPr id="7" name="矩形 6"/>
          <p:cNvSpPr/>
          <p:nvPr/>
        </p:nvSpPr>
        <p:spPr>
          <a:xfrm>
            <a:off x="4849394" y="2763078"/>
            <a:ext cx="1502050" cy="94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80677" y="3133785"/>
            <a:ext cx="6717858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28799" y="900752"/>
            <a:ext cx="8789158" cy="307074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7451"/>
            <a:ext cx="12192000" cy="53256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10541" y="1160456"/>
            <a:ext cx="8297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谢谢您的聆听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67300" y="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712468"/>
            <a:ext cx="7395804" cy="37833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90800" y="1633951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第一章节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24100" y="2464711"/>
            <a:ext cx="382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15250" y="194764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劳动节</a:t>
            </a:r>
          </a:p>
        </p:txBody>
      </p:sp>
      <p:sp>
        <p:nvSpPr>
          <p:cNvPr id="7" name="矩形 6"/>
          <p:cNvSpPr/>
          <p:nvPr/>
        </p:nvSpPr>
        <p:spPr>
          <a:xfrm>
            <a:off x="5083967" y="2839278"/>
            <a:ext cx="1502050" cy="94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15250" y="3209985"/>
            <a:ext cx="6717858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 t="1801" r="49740"/>
          <a:stretch>
            <a:fillRect/>
          </a:stretch>
        </p:blipFill>
        <p:spPr>
          <a:xfrm>
            <a:off x="20081" y="1478079"/>
            <a:ext cx="4716089" cy="50709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85808" y="2085240"/>
            <a:ext cx="2916323" cy="29163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51838" y="2151378"/>
            <a:ext cx="2783847" cy="2783844"/>
            <a:chOff x="3047429" y="1323744"/>
            <a:chExt cx="2783847" cy="2783844"/>
          </a:xfrm>
          <a:effectLst/>
        </p:grpSpPr>
        <p:sp>
          <p:nvSpPr>
            <p:cNvPr id="7" name="椭圆 11"/>
            <p:cNvSpPr/>
            <p:nvPr/>
          </p:nvSpPr>
          <p:spPr>
            <a:xfrm rot="2700000">
              <a:off x="3862480" y="1323962"/>
              <a:ext cx="1153402" cy="1152965"/>
            </a:xfrm>
            <a:custGeom>
              <a:avLst/>
              <a:gdLst/>
              <a:ahLst/>
              <a:cxnLst/>
              <a:rect l="l" t="t" r="r" b="b"/>
              <a:pathLst>
                <a:path w="1153402" h="1152965">
                  <a:moveTo>
                    <a:pt x="746531" y="0"/>
                  </a:moveTo>
                  <a:cubicBezTo>
                    <a:pt x="779296" y="194851"/>
                    <a:pt x="949063" y="342875"/>
                    <a:pt x="1153402" y="342875"/>
                  </a:cubicBezTo>
                  <a:lnTo>
                    <a:pt x="1153402" y="1152965"/>
                  </a:lnTo>
                  <a:lnTo>
                    <a:pt x="343312" y="1152965"/>
                  </a:lnTo>
                  <a:cubicBezTo>
                    <a:pt x="343312" y="948474"/>
                    <a:pt x="195069" y="778607"/>
                    <a:pt x="0" y="746050"/>
                  </a:cubicBezTo>
                  <a:cubicBezTo>
                    <a:pt x="121924" y="397390"/>
                    <a:pt x="397695" y="121245"/>
                    <a:pt x="74653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spcAft>
                  <a:spcPts val="600"/>
                </a:spcAft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11"/>
            <p:cNvSpPr/>
            <p:nvPr/>
          </p:nvSpPr>
          <p:spPr>
            <a:xfrm rot="2700000" flipH="1">
              <a:off x="4678356" y="2138826"/>
              <a:ext cx="1152437" cy="1153402"/>
            </a:xfrm>
            <a:custGeom>
              <a:avLst/>
              <a:gdLst/>
              <a:ahLst/>
              <a:cxnLst/>
              <a:rect l="l" t="t" r="r" b="b"/>
              <a:pathLst>
                <a:path w="1152437" h="1153402">
                  <a:moveTo>
                    <a:pt x="745522" y="0"/>
                  </a:moveTo>
                  <a:cubicBezTo>
                    <a:pt x="397295" y="121773"/>
                    <a:pt x="121402" y="397011"/>
                    <a:pt x="0" y="745261"/>
                  </a:cubicBezTo>
                  <a:cubicBezTo>
                    <a:pt x="201063" y="772062"/>
                    <a:pt x="355477" y="944700"/>
                    <a:pt x="355477" y="1153402"/>
                  </a:cubicBezTo>
                  <a:lnTo>
                    <a:pt x="1152437" y="1153402"/>
                  </a:lnTo>
                  <a:lnTo>
                    <a:pt x="1152437" y="343312"/>
                  </a:lnTo>
                  <a:cubicBezTo>
                    <a:pt x="947947" y="343312"/>
                    <a:pt x="778080" y="195069"/>
                    <a:pt x="7455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spcAft>
                  <a:spcPts val="600"/>
                </a:spcAft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11"/>
            <p:cNvSpPr/>
            <p:nvPr/>
          </p:nvSpPr>
          <p:spPr>
            <a:xfrm rot="2700000" flipV="1">
              <a:off x="3047211" y="2139230"/>
              <a:ext cx="1153402" cy="1152966"/>
            </a:xfrm>
            <a:custGeom>
              <a:avLst/>
              <a:gdLst/>
              <a:ahLst/>
              <a:cxnLst/>
              <a:rect l="l" t="t" r="r" b="b"/>
              <a:pathLst>
                <a:path w="1153402" h="1152966">
                  <a:moveTo>
                    <a:pt x="343312" y="1152966"/>
                  </a:moveTo>
                  <a:lnTo>
                    <a:pt x="1153402" y="1152966"/>
                  </a:lnTo>
                  <a:lnTo>
                    <a:pt x="1153402" y="342876"/>
                  </a:lnTo>
                  <a:cubicBezTo>
                    <a:pt x="949063" y="342876"/>
                    <a:pt x="779296" y="194851"/>
                    <a:pt x="746532" y="0"/>
                  </a:cubicBezTo>
                  <a:cubicBezTo>
                    <a:pt x="397696" y="121245"/>
                    <a:pt x="121924" y="397391"/>
                    <a:pt x="0" y="746051"/>
                  </a:cubicBezTo>
                  <a:cubicBezTo>
                    <a:pt x="195069" y="778608"/>
                    <a:pt x="343312" y="948475"/>
                    <a:pt x="343312" y="11529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spcAft>
                  <a:spcPts val="600"/>
                </a:spcAft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11"/>
            <p:cNvSpPr/>
            <p:nvPr/>
          </p:nvSpPr>
          <p:spPr>
            <a:xfrm rot="2700000" flipH="1" flipV="1">
              <a:off x="3862864" y="2954647"/>
              <a:ext cx="1152934" cy="1152947"/>
            </a:xfrm>
            <a:custGeom>
              <a:avLst/>
              <a:gdLst/>
              <a:ahLst/>
              <a:cxnLst/>
              <a:rect l="l" t="t" r="r" b="b"/>
              <a:pathLst>
                <a:path w="1152934" h="1152947">
                  <a:moveTo>
                    <a:pt x="1152934" y="1152947"/>
                  </a:moveTo>
                  <a:lnTo>
                    <a:pt x="355974" y="1152947"/>
                  </a:lnTo>
                  <a:lnTo>
                    <a:pt x="355974" y="1152946"/>
                  </a:lnTo>
                  <a:cubicBezTo>
                    <a:pt x="355974" y="944071"/>
                    <a:pt x="201306" y="771320"/>
                    <a:pt x="0" y="744754"/>
                  </a:cubicBezTo>
                  <a:cubicBezTo>
                    <a:pt x="122138" y="396697"/>
                    <a:pt x="397654" y="121079"/>
                    <a:pt x="746064" y="0"/>
                  </a:cubicBezTo>
                  <a:cubicBezTo>
                    <a:pt x="778837" y="194842"/>
                    <a:pt x="948600" y="342857"/>
                    <a:pt x="1152933" y="342857"/>
                  </a:cubicBezTo>
                  <a:cubicBezTo>
                    <a:pt x="1152934" y="342857"/>
                    <a:pt x="1152934" y="342857"/>
                    <a:pt x="1152934" y="34285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spcAft>
                  <a:spcPts val="600"/>
                </a:spcAft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标题层"/>
          <p:cNvSpPr txBox="1"/>
          <p:nvPr/>
        </p:nvSpPr>
        <p:spPr bwMode="auto">
          <a:xfrm>
            <a:off x="4919628" y="2466468"/>
            <a:ext cx="617718" cy="52322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1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标题层"/>
          <p:cNvSpPr txBox="1"/>
          <p:nvPr/>
        </p:nvSpPr>
        <p:spPr bwMode="auto">
          <a:xfrm>
            <a:off x="6550124" y="2466468"/>
            <a:ext cx="617718" cy="52322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800" b="1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标题层"/>
          <p:cNvSpPr txBox="1"/>
          <p:nvPr/>
        </p:nvSpPr>
        <p:spPr bwMode="auto">
          <a:xfrm>
            <a:off x="6550124" y="4096789"/>
            <a:ext cx="617718" cy="52322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800" b="1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标题层"/>
          <p:cNvSpPr txBox="1"/>
          <p:nvPr/>
        </p:nvSpPr>
        <p:spPr bwMode="auto">
          <a:xfrm>
            <a:off x="4919628" y="4096789"/>
            <a:ext cx="617718" cy="523220"/>
          </a:xfrm>
          <a:prstGeom prst="rect">
            <a:avLst/>
          </a:prstGeom>
          <a:noFill/>
          <a:effectLst>
            <a:outerShdw blurRad="12700" dist="12700" dir="438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2800" b="1" kern="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297775" y="2763538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7167844" y="2763538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7167844" y="4330880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4297775" y="4330880"/>
            <a:ext cx="62139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1970429" y="224568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45052" y="278161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45052" y="311867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61867" y="225839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36490" y="279431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36490" y="313137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97148" y="411635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871771" y="465227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71771" y="498934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06691" y="409631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81314" y="463223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81314" y="496929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9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050" y="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97054" y="237035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7" name="椭圆 6"/>
          <p:cNvSpPr/>
          <p:nvPr/>
        </p:nvSpPr>
        <p:spPr>
          <a:xfrm>
            <a:off x="7701503" y="2370352"/>
            <a:ext cx="400111" cy="400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97054" y="318661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9" name="椭圆 8"/>
          <p:cNvSpPr/>
          <p:nvPr/>
        </p:nvSpPr>
        <p:spPr>
          <a:xfrm>
            <a:off x="7701503" y="3186618"/>
            <a:ext cx="400111" cy="400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97054" y="400288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1" name="椭圆 10"/>
          <p:cNvSpPr/>
          <p:nvPr/>
        </p:nvSpPr>
        <p:spPr>
          <a:xfrm>
            <a:off x="7701503" y="4002884"/>
            <a:ext cx="400111" cy="400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97054" y="483930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3" name="椭圆 12"/>
          <p:cNvSpPr/>
          <p:nvPr/>
        </p:nvSpPr>
        <p:spPr>
          <a:xfrm>
            <a:off x="7701503" y="4839305"/>
            <a:ext cx="400111" cy="400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21968" y="179524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劳动节</a:t>
            </a:r>
          </a:p>
        </p:txBody>
      </p:sp>
      <p:sp>
        <p:nvSpPr>
          <p:cNvPr id="7" name="矩形 6"/>
          <p:cNvSpPr/>
          <p:nvPr/>
        </p:nvSpPr>
        <p:spPr>
          <a:xfrm>
            <a:off x="1290685" y="2686878"/>
            <a:ext cx="1502050" cy="94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21968" y="3057585"/>
            <a:ext cx="6717858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779680" y="1108913"/>
            <a:ext cx="4412320" cy="50250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67300" y="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712468"/>
            <a:ext cx="7395804" cy="37833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90800" y="1633951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第二章节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24100" y="2464711"/>
            <a:ext cx="382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Click here to add words Click here to add words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11242" y="429864"/>
            <a:ext cx="495300" cy="495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2506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5246" y="308966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53821" y="75371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Click here to add words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80677" y="172773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劳动节</a:t>
            </a:r>
          </a:p>
        </p:txBody>
      </p:sp>
      <p:sp>
        <p:nvSpPr>
          <p:cNvPr id="10" name="矩形 9"/>
          <p:cNvSpPr/>
          <p:nvPr/>
        </p:nvSpPr>
        <p:spPr>
          <a:xfrm>
            <a:off x="4849394" y="2619365"/>
            <a:ext cx="1502050" cy="94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680677" y="2990072"/>
            <a:ext cx="6717858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五一国际劳动节（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International Labor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May Day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），又称国际劳动节、劳动节，是世界上大多数国家的劳动节。节日源于美国芝加哥城的工人大罢工。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6201" y="1567794"/>
            <a:ext cx="4098219" cy="43608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F11123A-5863-4814-B3BE-0F96D4F3793C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 www.2ppt.com">
  <a:themeElements>
    <a:clrScheme name="自定义 2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857</Words>
  <Application>Microsoft Office PowerPoint</Application>
  <PresentationFormat>宽屏</PresentationFormat>
  <Paragraphs>193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Abadi</vt:lpstr>
      <vt:lpstr>Charlemagne Std</vt:lpstr>
      <vt:lpstr>Malgun Gothic</vt:lpstr>
      <vt:lpstr>MS PGothic</vt:lpstr>
      <vt:lpstr>等线</vt:lpstr>
      <vt:lpstr>等线 Light</vt:lpstr>
      <vt:lpstr>方正姚体</vt:lpstr>
      <vt:lpstr>楷体</vt:lpstr>
      <vt:lpstr>宋体</vt:lpstr>
      <vt:lpstr>微软雅黑</vt:lpstr>
      <vt:lpstr>Arial</vt:lpstr>
      <vt:lpstr>Calibri</vt:lpstr>
      <vt:lpstr>Calibri Light</vt:lpstr>
      <vt:lpstr>Impact</vt:lpstr>
      <vt:lpstr>Roboto condensed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2022-03-03T08:25:47Z</dcterms:created>
  <dcterms:modified xsi:type="dcterms:W3CDTF">2023-01-10T05:50:01Z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5741E1F5BCAA419CB2717314DFAFCEA9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