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454" r:id="rId3"/>
    <p:sldId id="468" r:id="rId4"/>
    <p:sldId id="259" r:id="rId5"/>
    <p:sldId id="321" r:id="rId6"/>
    <p:sldId id="417" r:id="rId7"/>
    <p:sldId id="455" r:id="rId8"/>
    <p:sldId id="459" r:id="rId9"/>
    <p:sldId id="460" r:id="rId10"/>
    <p:sldId id="464" r:id="rId11"/>
    <p:sldId id="465" r:id="rId12"/>
    <p:sldId id="375" r:id="rId13"/>
    <p:sldId id="376" r:id="rId14"/>
    <p:sldId id="456" r:id="rId15"/>
    <p:sldId id="377" r:id="rId16"/>
    <p:sldId id="378" r:id="rId17"/>
    <p:sldId id="462" r:id="rId18"/>
    <p:sldId id="280" r:id="rId19"/>
  </p:sldIdLst>
  <p:sldSz cx="9144000" cy="6858000" type="screen4x3"/>
  <p:notesSz cx="6858000" cy="9144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83">
          <p15:clr>
            <a:srgbClr val="A4A3A4"/>
          </p15:clr>
        </p15:guide>
        <p15:guide id="2" pos="288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FF9900"/>
    <a:srgbClr val="336600"/>
    <a:srgbClr val="FF5050"/>
    <a:srgbClr val="FF3399"/>
    <a:srgbClr val="000099"/>
    <a:srgbClr val="FFFF00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>
        <p:scale>
          <a:sx n="100" d="100"/>
          <a:sy n="100" d="100"/>
        </p:scale>
        <p:origin x="-1944" y="-294"/>
      </p:cViewPr>
      <p:guideLst>
        <p:guide orient="horz" pos="2083"/>
        <p:guide pos="288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198" cy="7619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buFont typeface="Arial" panose="020B0604020202020204" pitchFamily="34" charset="0"/>
              <a:buNone/>
              <a:defRPr sz="1200" noProof="1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buFont typeface="Arial" panose="020B0604020202020204" pitchFamily="34" charset="0"/>
              <a:buNone/>
              <a:defRPr sz="1200" noProof="1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076" name="幻灯片图像占位符 3"/>
          <p:cNvSpPr>
            <a:spLocks noGrp="1" noRot="1" noChangeAspect="1" noChangeArrowheads="1"/>
          </p:cNvSpPr>
          <p:nvPr>
            <p:ph type="sldImg" idx="4294967295"/>
          </p:nvPr>
        </p:nvSpPr>
        <p:spPr bwMode="auto"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备注占位符 4"/>
          <p:cNvSpPr>
            <a:spLocks noGrp="1" noChangeArrowheads="1"/>
          </p:cNvSpPr>
          <p:nvPr>
            <p:ph type="body" sz="quarter" idx="9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buFont typeface="Arial" panose="020B0604020202020204" pitchFamily="34" charset="0"/>
              <a:buNone/>
              <a:defRPr sz="1200" noProof="1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buFont typeface="Arial" panose="020B0604020202020204" pitchFamily="34" charset="0"/>
              <a:buChar char="•"/>
              <a:defRPr sz="1200"/>
            </a:lvl1pPr>
          </a:lstStyle>
          <a:p>
            <a:fld id="{8BC0BE54-C001-41C0-AF0D-C44C56613E5F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8195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8196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buFontTx/>
              <a:buChar char="•"/>
            </a:pPr>
            <a:fld id="{E67664B8-4747-4428-8E28-70750CF515C1}" type="slidenum">
              <a:rPr lang="zh-CN" altLang="en-US">
                <a:latin typeface="Arial" panose="020B0604020202020204" pitchFamily="34" charset="0"/>
              </a:rPr>
              <a:t>1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23555" name="文本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noProof="1"/>
              <a:t>单击此处编辑母版副标题样式</a:t>
            </a:r>
          </a:p>
        </p:txBody>
      </p:sp>
      <p:sp>
        <p:nvSpPr>
          <p:cNvPr id="4" name="日期占位符 1075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10752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6" name="灯片编号占位符 1075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C517C5-EF3E-4617-BF36-5DE6BA8C9724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日期占位符 1075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10752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6" name="灯片编号占位符 1075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9DE942-204E-4C5C-BC8D-65F8F4DE8F90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日期占位符 1075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10752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6" name="灯片编号占位符 1075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6FAFFB-1887-4703-86B3-5C7C048606C8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3" name="日期占位符 1075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10752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5" name="灯片编号占位符 1075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415D39-D724-4584-A8A8-810B814E818A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1075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1075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21DEA5-3939-400E-AD34-133ECA5DBDC3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4" name="日期占位符 1075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10752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6" name="灯片编号占位符 1075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140916-D7A6-456E-9B52-2403F225F3D7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5" name="日期占位符 1075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10752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7" name="灯片编号占位符 1075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F4868D-ABF0-452F-85A7-F33C4AD72C2A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7" name="日期占位符 1075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页脚占位符 10752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9" name="灯片编号占位符 1075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7111EA-02CE-435E-BB98-ED579E10501E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日期占位符 1075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10752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5" name="灯片编号占位符 1075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62263F-CD97-4C83-A720-C101E29DC68B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075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页脚占位符 10752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4" name="灯片编号占位符 1075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6E13C1-2F80-4C27-8E57-66E184AA4EEF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5" name="日期占位符 1075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10752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7" name="灯片编号占位符 1075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C1D9F4-1D69-4A67-93E7-C14C6A392FAC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5" name="日期占位符 1075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10752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7" name="灯片编号占位符 1075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367F9E-512A-4916-8C20-C330BEE05543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752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107522"/>
          <p:cNvSpPr>
            <a:spLocks noGrp="1" noChangeArrowheads="1"/>
          </p:cNvSpPr>
          <p:nvPr>
            <p:ph type="body" idx="9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7524" name="日期占位符 107523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 eaLnBrk="1" hangingPunct="1">
              <a:buFont typeface="Arial" panose="020B0604020202020204" pitchFamily="34" charset="0"/>
              <a:buNone/>
              <a:defRPr sz="1400" noProof="1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07525" name="页脚占位符 107524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 algn="ctr" eaLnBrk="1" hangingPunct="1">
              <a:buFont typeface="Arial" panose="020B0604020202020204" pitchFamily="34" charset="0"/>
              <a:buNone/>
              <a:defRPr sz="1400" noProof="1"/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107526" name="灯片编号占位符 107525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/>
          </a:ln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buFont typeface="Arial" panose="020B0604020202020204" pitchFamily="34" charset="0"/>
              <a:buChar char="•"/>
              <a:defRPr sz="1400"/>
            </a:lvl1pPr>
          </a:lstStyle>
          <a:p>
            <a:fld id="{CFC8848D-C754-4E30-B907-2D3D4833ED14}" type="slidenum">
              <a:rPr lang="zh-CN" altLang="zh-CN"/>
              <a:t>‹#›</a:t>
            </a:fld>
            <a:endParaRPr lang="zh-CN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16.png"/><Relationship Id="rId2" Type="http://schemas.openxmlformats.org/officeDocument/2006/relationships/audio" Target="file:///D:\Module%2011%20way%20of%20life\Unit%201-activity%203.mp3" TargetMode="External"/><Relationship Id="rId1" Type="http://schemas.microsoft.com/office/2007/relationships/media" Target="file:///D:\Module%2011%20way%20of%20life\Unit%201-activity%203.mp3" TargetMode="External"/><Relationship Id="rId6" Type="http://schemas.openxmlformats.org/officeDocument/2006/relationships/slide" Target="slide14.xml"/><Relationship Id="rId5" Type="http://schemas.openxmlformats.org/officeDocument/2006/relationships/slide" Target="slide13.xml"/><Relationship Id="rId4" Type="http://schemas.openxmlformats.org/officeDocument/2006/relationships/slide" Target="slide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11" Type="http://schemas.openxmlformats.org/officeDocument/2006/relationships/image" Target="../media/image13.jpeg"/><Relationship Id="rId5" Type="http://schemas.openxmlformats.org/officeDocument/2006/relationships/image" Target="../media/image7.jpe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file:///D:\Module%2011%20way%20of%20life\Unit%201-activity%201.mp3" TargetMode="External"/><Relationship Id="rId1" Type="http://schemas.microsoft.com/office/2007/relationships/media" Target="file:///D:\Module%2011%20way%20of%20life\Unit%201-activity%201.mp3" TargetMode="External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file:///D:\Module%2011%20way%20of%20life\Unit%201-activity%203.mp3" TargetMode="External"/><Relationship Id="rId1" Type="http://schemas.microsoft.com/office/2007/relationships/media" Target="file:///D:\Module%2011%20way%20of%20life\Unit%201-activity%203.mp3" TargetMode="External"/><Relationship Id="rId5" Type="http://schemas.openxmlformats.org/officeDocument/2006/relationships/image" Target="../media/image15.png"/><Relationship Id="rId4" Type="http://schemas.openxmlformats.org/officeDocument/2006/relationships/slide" Target="slide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副标题 5124"/>
          <p:cNvSpPr>
            <a:spLocks noGrp="1"/>
          </p:cNvSpPr>
          <p:nvPr>
            <p:ph type="subTitle" idx="1"/>
          </p:nvPr>
        </p:nvSpPr>
        <p:spPr>
          <a:xfrm>
            <a:off x="304912" y="1676446"/>
            <a:ext cx="8610600" cy="2209742"/>
          </a:xfrm>
          <a:solidFill>
            <a:srgbClr val="FFFFFF">
              <a:alpha val="80000"/>
            </a:srgbClr>
          </a:solidFill>
        </p:spPr>
        <p:txBody>
          <a:bodyPr/>
          <a:lstStyle/>
          <a:p>
            <a:pPr eaLnBrk="1" hangingPunct="1">
              <a:lnSpc>
                <a:spcPct val="110000"/>
              </a:lnSpc>
              <a:defRPr/>
            </a:pPr>
            <a:r>
              <a:rPr lang="en-US" altLang="zh-CN" sz="4800" b="1" noProof="1">
                <a:solidFill>
                  <a:srgbClr val="FF000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</a:rPr>
              <a:t>Unit 1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en-US" altLang="zh-CN" sz="4800" b="1" noProof="1">
                <a:solidFill>
                  <a:srgbClr val="FF000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</a:rPr>
              <a:t>In China, we open a gift later.</a:t>
            </a:r>
          </a:p>
        </p:txBody>
      </p:sp>
      <p:sp>
        <p:nvSpPr>
          <p:cNvPr id="3" name="矩形 2"/>
          <p:cNvSpPr/>
          <p:nvPr/>
        </p:nvSpPr>
        <p:spPr>
          <a:xfrm>
            <a:off x="0" y="6019732"/>
            <a:ext cx="9144000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12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5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448" name="文本框 94447"/>
          <p:cNvSpPr txBox="1"/>
          <p:nvPr/>
        </p:nvSpPr>
        <p:spPr>
          <a:xfrm>
            <a:off x="533400" y="1219200"/>
            <a:ext cx="8077200" cy="3046413"/>
          </a:xfrm>
          <a:prstGeom prst="rect">
            <a:avLst/>
          </a:prstGeom>
          <a:solidFill>
            <a:srgbClr val="FFFFFF"/>
          </a:solidFill>
          <a:ln w="9525">
            <a:noFill/>
            <a:miter/>
          </a:ln>
        </p:spPr>
        <p:txBody>
          <a:bodyPr>
            <a:spAutoFit/>
          </a:bodyPr>
          <a:lstStyle/>
          <a:p>
            <a:pPr marL="441325" indent="-441325" eaLnBrk="1" hangingPunct="1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3200" b="1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+mn-ea"/>
                <a:sym typeface="+mn-ea"/>
                <a:hlinkClick r:id="rId4" action="ppaction://hlinksldjump"/>
              </a:rPr>
              <a:t>1. Open a present </a:t>
            </a:r>
            <a:r>
              <a:rPr lang="en-US" altLang="zh-CN" sz="3200" b="1" noProof="1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+mn-ea"/>
                <a:sym typeface="+mn-ea"/>
                <a:hlinkClick r:id="rId4" action="ppaction://hlinksldjump"/>
              </a:rPr>
              <a:t>immediately</a:t>
            </a:r>
            <a:r>
              <a:rPr lang="en-US" altLang="zh-CN" sz="3200" b="1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+mn-ea"/>
                <a:sym typeface="+mn-ea"/>
                <a:hlinkClick r:id="rId4" action="ppaction://hlinksldjump"/>
              </a:rPr>
              <a:t> when you receive it.</a:t>
            </a:r>
            <a:endParaRPr lang="en-US" altLang="zh-CN" sz="3200" b="1" noProof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sym typeface="+mn-ea"/>
            </a:endParaRPr>
          </a:p>
          <a:p>
            <a:pPr marL="441325" indent="-441325" eaLnBrk="1" hangingPunct="1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3200" b="1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+mn-ea"/>
                <a:sym typeface="+mn-ea"/>
                <a:hlinkClick r:id="rId5" action="ppaction://hlinksldjump"/>
              </a:rPr>
              <a:t>2. Accept a present with </a:t>
            </a:r>
            <a:r>
              <a:rPr lang="en-US" altLang="zh-CN" sz="3200" b="1" noProof="1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+mn-ea"/>
                <a:sym typeface="+mn-ea"/>
                <a:hlinkClick r:id="rId5" action="ppaction://hlinksldjump"/>
              </a:rPr>
              <a:t>both hands</a:t>
            </a:r>
            <a:r>
              <a:rPr lang="en-US" altLang="zh-CN" sz="3200" b="1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+mn-ea"/>
                <a:sym typeface="+mn-ea"/>
                <a:hlinkClick r:id="rId5" action="ppaction://hlinksldjump"/>
              </a:rPr>
              <a:t>.</a:t>
            </a:r>
            <a:endParaRPr lang="en-US" altLang="zh-CN" sz="3200" b="1" noProof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sym typeface="+mn-ea"/>
            </a:endParaRPr>
          </a:p>
          <a:p>
            <a:pPr marL="441325" indent="-441325" eaLnBrk="1" hangingPunct="1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3200" b="1" noProof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+mn-ea"/>
                <a:sym typeface="+mn-ea"/>
                <a:hlinkClick r:id="rId6" action="ppaction://hlinksldjump"/>
              </a:rPr>
              <a:t>3. Use red paper for </a:t>
            </a:r>
            <a:r>
              <a:rPr lang="en-US" altLang="zh-CN" sz="3200" b="1" i="1" noProof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+mn-ea"/>
                <a:sym typeface="+mn-ea"/>
                <a:hlinkClick r:id="rId6" action="ppaction://hlinksldjump"/>
              </a:rPr>
              <a:t>hongbao</a:t>
            </a:r>
            <a:r>
              <a:rPr lang="en-US" altLang="zh-CN" sz="3200" b="1" noProof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+mn-ea"/>
                <a:sym typeface="+mn-ea"/>
                <a:hlinkClick r:id="rId6" action="ppaction://hlinksldjump"/>
              </a:rPr>
              <a:t>.</a:t>
            </a:r>
            <a:endParaRPr lang="en-US" altLang="zh-CN" sz="3200" b="1" noProof="1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sym typeface="+mn-ea"/>
            </a:endParaRPr>
          </a:p>
        </p:txBody>
      </p:sp>
      <p:grpSp>
        <p:nvGrpSpPr>
          <p:cNvPr id="17411" name="组合 94458"/>
          <p:cNvGrpSpPr/>
          <p:nvPr/>
        </p:nvGrpSpPr>
        <p:grpSpPr bwMode="auto">
          <a:xfrm>
            <a:off x="8077200" y="1600200"/>
            <a:ext cx="609600" cy="2667000"/>
            <a:chOff x="5040" y="940"/>
            <a:chExt cx="384" cy="1680"/>
          </a:xfrm>
        </p:grpSpPr>
        <p:sp>
          <p:nvSpPr>
            <p:cNvPr id="17419" name="矩形 94452"/>
            <p:cNvSpPr>
              <a:spLocks noChangeArrowheads="1"/>
            </p:cNvSpPr>
            <p:nvPr/>
          </p:nvSpPr>
          <p:spPr bwMode="auto">
            <a:xfrm>
              <a:off x="5040" y="940"/>
              <a:ext cx="336" cy="28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</a:ln>
          </p:spPr>
          <p:txBody>
            <a:bodyPr/>
            <a:lstStyle/>
            <a:p>
              <a:pPr eaLnBrk="1" hangingPunct="1"/>
              <a:endParaRPr lang="zh-CN" altLang="en-US"/>
            </a:p>
          </p:txBody>
        </p:sp>
        <p:sp>
          <p:nvSpPr>
            <p:cNvPr id="17420" name="矩形 94453"/>
            <p:cNvSpPr>
              <a:spLocks noChangeArrowheads="1"/>
            </p:cNvSpPr>
            <p:nvPr/>
          </p:nvSpPr>
          <p:spPr bwMode="auto">
            <a:xfrm>
              <a:off x="5040" y="1756"/>
              <a:ext cx="336" cy="28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</a:ln>
          </p:spPr>
          <p:txBody>
            <a:bodyPr/>
            <a:lstStyle/>
            <a:p>
              <a:pPr eaLnBrk="1" hangingPunct="1"/>
              <a:endParaRPr lang="zh-CN" altLang="en-US"/>
            </a:p>
          </p:txBody>
        </p:sp>
        <p:sp>
          <p:nvSpPr>
            <p:cNvPr id="17421" name="矩形 94454"/>
            <p:cNvSpPr>
              <a:spLocks noChangeArrowheads="1"/>
            </p:cNvSpPr>
            <p:nvPr/>
          </p:nvSpPr>
          <p:spPr bwMode="auto">
            <a:xfrm>
              <a:off x="5088" y="2332"/>
              <a:ext cx="336" cy="28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</a:ln>
          </p:spPr>
          <p:txBody>
            <a:bodyPr/>
            <a:lstStyle/>
            <a:p>
              <a:pPr eaLnBrk="1" hangingPunct="1"/>
              <a:endParaRPr lang="zh-CN" altLang="en-US"/>
            </a:p>
          </p:txBody>
        </p:sp>
      </p:grpSp>
      <p:sp>
        <p:nvSpPr>
          <p:cNvPr id="17412" name="矩形 94209"/>
          <p:cNvSpPr>
            <a:spLocks noChangeArrowheads="1"/>
          </p:cNvSpPr>
          <p:nvPr/>
        </p:nvSpPr>
        <p:spPr bwMode="auto">
          <a:xfrm>
            <a:off x="68263" y="3108325"/>
            <a:ext cx="3030537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/>
          </a:p>
        </p:txBody>
      </p:sp>
      <p:sp>
        <p:nvSpPr>
          <p:cNvPr id="17413" name="矩形 94210"/>
          <p:cNvSpPr>
            <a:spLocks noChangeArrowheads="1"/>
          </p:cNvSpPr>
          <p:nvPr/>
        </p:nvSpPr>
        <p:spPr bwMode="auto">
          <a:xfrm>
            <a:off x="68263" y="3108325"/>
            <a:ext cx="304165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/>
          </a:p>
        </p:txBody>
      </p:sp>
      <p:sp>
        <p:nvSpPr>
          <p:cNvPr id="17414" name="矩形 94211"/>
          <p:cNvSpPr>
            <a:spLocks noChangeArrowheads="1"/>
          </p:cNvSpPr>
          <p:nvPr/>
        </p:nvSpPr>
        <p:spPr bwMode="auto">
          <a:xfrm>
            <a:off x="68263" y="3108325"/>
            <a:ext cx="2936875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/>
          </a:p>
        </p:txBody>
      </p:sp>
      <p:sp>
        <p:nvSpPr>
          <p:cNvPr id="17415" name="TextBox 18"/>
          <p:cNvSpPr txBox="1">
            <a:spLocks noChangeArrowheads="1"/>
          </p:cNvSpPr>
          <p:nvPr/>
        </p:nvSpPr>
        <p:spPr bwMode="auto">
          <a:xfrm>
            <a:off x="228600" y="228600"/>
            <a:ext cx="8915400" cy="1138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rtl="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rtl="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rtl="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rtl="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Now check </a:t>
            </a:r>
            <a:r>
              <a:rPr lang="en-US" altLang="zh-CN" sz="36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(√)</a:t>
            </a:r>
            <a:r>
              <a:rPr lang="en-US" altLang="zh-CN" sz="36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 what you usually do in China.</a:t>
            </a:r>
          </a:p>
          <a:p>
            <a:pPr eaLnBrk="1" hangingPunct="1"/>
            <a:endParaRPr lang="zh-CN" altLang="en-US" b="1" dirty="0">
              <a:solidFill>
                <a:srgbClr val="99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文本框 94260"/>
          <p:cNvSpPr txBox="1">
            <a:spLocks noChangeArrowheads="1"/>
          </p:cNvSpPr>
          <p:nvPr/>
        </p:nvSpPr>
        <p:spPr bwMode="auto">
          <a:xfrm>
            <a:off x="8153400" y="2819400"/>
            <a:ext cx="64293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rtl="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rtl="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rtl="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rtl="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√</a:t>
            </a:r>
            <a:endParaRPr lang="en-US" altLang="zh-CN" sz="36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文本框 94260"/>
          <p:cNvSpPr txBox="1">
            <a:spLocks noChangeArrowheads="1"/>
          </p:cNvSpPr>
          <p:nvPr/>
        </p:nvSpPr>
        <p:spPr bwMode="auto">
          <a:xfrm>
            <a:off x="8153400" y="3810000"/>
            <a:ext cx="64293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rtl="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rtl="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rtl="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rtl="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√</a:t>
            </a:r>
            <a:endParaRPr lang="en-US" altLang="zh-CN" sz="36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5" name="Unit 1-activity 3.mp3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4724400"/>
            <a:ext cx="9906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9" dur="111308" fill="hold"/>
                                        <p:tgtEl>
                                          <p:spTgt spid="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audio>
              <p:cMediaNode>
                <p:cTn id="2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"/>
                </p:tgtEl>
              </p:cMediaNode>
            </p:audio>
          </p:childTnLst>
        </p:cTn>
      </p:par>
    </p:tnLst>
    <p:bldLst>
      <p:bldP spid="13" grpId="0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28600" y="228600"/>
            <a:ext cx="7086600" cy="4524375"/>
          </a:xfrm>
          <a:prstGeom prst="rect">
            <a:avLst/>
          </a:prstGeom>
        </p:spPr>
        <p:txBody>
          <a:bodyPr>
            <a:spAutoFit/>
          </a:bodyPr>
          <a:lstStyle/>
          <a:p>
            <a:pPr marL="441325" indent="-441325" eaLnBrk="1" hangingPunct="1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3200" b="1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+mn-ea"/>
                <a:sym typeface="+mn-ea"/>
                <a:hlinkClick r:id="rId2" action="ppaction://hlinksldjump"/>
              </a:rPr>
              <a:t>4. Do cleaning on the first day of the Spring Festival.</a:t>
            </a:r>
            <a:endParaRPr lang="en-US" altLang="zh-CN" sz="3200" b="1" noProof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sym typeface="+mn-ea"/>
            </a:endParaRPr>
          </a:p>
          <a:p>
            <a:pPr marL="441325" indent="-441325" eaLnBrk="1" hangingPunct="1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3200" b="1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+mn-ea"/>
                <a:sym typeface="+mn-ea"/>
                <a:hlinkClick r:id="rId2" action="ppaction://hlinksldjump"/>
              </a:rPr>
              <a:t>5. Break something during the Spring Festival.</a:t>
            </a:r>
            <a:endParaRPr lang="en-US" altLang="zh-CN" sz="3200" b="1" noProof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sym typeface="+mn-ea"/>
            </a:endParaRPr>
          </a:p>
          <a:p>
            <a:pPr marL="441325" indent="-441325" eaLnBrk="1" hangingPunct="1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3200" b="1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+mn-ea"/>
                <a:sym typeface="+mn-ea"/>
                <a:hlinkClick r:id="rId3" action="ppaction://hlinksldjump"/>
              </a:rPr>
              <a:t>6. Have your hair cut during the Spring Festival month.</a:t>
            </a:r>
            <a:endParaRPr lang="en-US" altLang="zh-CN" sz="3200" b="1" noProof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sym typeface="+mn-ea"/>
            </a:endParaRPr>
          </a:p>
        </p:txBody>
      </p:sp>
      <p:sp>
        <p:nvSpPr>
          <p:cNvPr id="18435" name="矩形 94455"/>
          <p:cNvSpPr>
            <a:spLocks noChangeArrowheads="1"/>
          </p:cNvSpPr>
          <p:nvPr/>
        </p:nvSpPr>
        <p:spPr bwMode="auto">
          <a:xfrm>
            <a:off x="8001000" y="533400"/>
            <a:ext cx="533400" cy="457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</a:ln>
        </p:spPr>
        <p:txBody>
          <a:bodyPr/>
          <a:lstStyle/>
          <a:p>
            <a:pPr eaLnBrk="1" hangingPunct="1"/>
            <a:endParaRPr lang="zh-CN" altLang="en-US"/>
          </a:p>
        </p:txBody>
      </p:sp>
      <p:sp>
        <p:nvSpPr>
          <p:cNvPr id="18436" name="矩形 94456"/>
          <p:cNvSpPr>
            <a:spLocks noChangeArrowheads="1"/>
          </p:cNvSpPr>
          <p:nvPr/>
        </p:nvSpPr>
        <p:spPr bwMode="auto">
          <a:xfrm>
            <a:off x="8077200" y="1981200"/>
            <a:ext cx="533400" cy="457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</a:ln>
        </p:spPr>
        <p:txBody>
          <a:bodyPr/>
          <a:lstStyle/>
          <a:p>
            <a:pPr eaLnBrk="1" hangingPunct="1"/>
            <a:endParaRPr lang="zh-CN" altLang="en-US"/>
          </a:p>
        </p:txBody>
      </p:sp>
      <p:sp>
        <p:nvSpPr>
          <p:cNvPr id="18437" name="矩形 94457"/>
          <p:cNvSpPr>
            <a:spLocks noChangeArrowheads="1"/>
          </p:cNvSpPr>
          <p:nvPr/>
        </p:nvSpPr>
        <p:spPr bwMode="auto">
          <a:xfrm>
            <a:off x="8077200" y="3505200"/>
            <a:ext cx="533400" cy="457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</a:ln>
        </p:spPr>
        <p:txBody>
          <a:bodyPr/>
          <a:lstStyle/>
          <a:p>
            <a:pPr eaLnBrk="1" hangingPunct="1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438456" y="0"/>
            <a:ext cx="4096385" cy="70675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4000" b="1" noProof="1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sym typeface="+mn-ea"/>
              </a:rPr>
              <a:t>3. Listen and read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27000" y="681038"/>
            <a:ext cx="9245600" cy="67389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3200" b="1" noProof="1">
                <a:solidFill>
                  <a:srgbClr val="99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sym typeface="+mn-ea"/>
              </a:rPr>
              <a:t>Betty: </a:t>
            </a:r>
            <a:r>
              <a:rPr lang="zh-CN" altLang="en-US" sz="3200" b="1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sym typeface="+mn-ea"/>
              </a:rPr>
              <a:t>Happy birthday, Lingling.</a:t>
            </a:r>
          </a:p>
          <a:p>
            <a:pPr eaLnBrk="1" hangingPunct="1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3200" b="1" noProof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sym typeface="+mn-ea"/>
              </a:rPr>
              <a:t>Daming: </a:t>
            </a:r>
            <a:r>
              <a:rPr lang="zh-CN" altLang="en-US" sz="3200" b="1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sym typeface="+mn-ea"/>
              </a:rPr>
              <a:t>Here</a:t>
            </a:r>
            <a:r>
              <a:rPr lang="en-US" altLang="zh-CN" sz="3200" b="1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sym typeface="+mn-ea"/>
              </a:rPr>
              <a:t>'</a:t>
            </a:r>
            <a:r>
              <a:rPr lang="zh-CN" altLang="en-US" sz="3200" b="1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sym typeface="+mn-ea"/>
              </a:rPr>
              <a:t>s your gift.</a:t>
            </a:r>
          </a:p>
          <a:p>
            <a:pPr eaLnBrk="1" hangingPunct="1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3200" b="1" noProof="1">
                <a:solidFill>
                  <a:srgbClr val="66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sym typeface="+mn-ea"/>
              </a:rPr>
              <a:t>Lingling: </a:t>
            </a:r>
            <a:r>
              <a:rPr lang="zh-CN" altLang="en-US" sz="3200" b="1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sym typeface="+mn-ea"/>
              </a:rPr>
              <a:t>Oh, you remember! What a surprise! </a:t>
            </a:r>
          </a:p>
          <a:p>
            <a:pPr eaLnBrk="1" hangingPunct="1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3200" b="1" noProof="1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sym typeface="+mn-ea"/>
              </a:rPr>
              <a:t>Tony: </a:t>
            </a:r>
            <a:r>
              <a:rPr lang="zh-CN" altLang="en-US" sz="3200" b="1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sym typeface="+mn-ea"/>
              </a:rPr>
              <a:t>You </a:t>
            </a:r>
            <a:r>
              <a:rPr lang="zh-CN" altLang="en-US" sz="3200" b="1" noProof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sym typeface="+mn-ea"/>
              </a:rPr>
              <a:t>can</a:t>
            </a:r>
            <a:r>
              <a:rPr lang="zh-CN" altLang="en-US" sz="3200" b="1" noProof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sym typeface="+mn-ea"/>
              </a:rPr>
              <a:t> </a:t>
            </a:r>
            <a:r>
              <a:rPr lang="zh-CN" altLang="en-US" sz="3200" b="1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sym typeface="+mn-ea"/>
              </a:rPr>
              <a:t>open it.</a:t>
            </a:r>
          </a:p>
          <a:p>
            <a:pPr eaLnBrk="1" hangingPunct="1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3200" b="1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sym typeface="+mn-ea"/>
              </a:rPr>
              <a:t>Lingling: </a:t>
            </a:r>
            <a:r>
              <a:rPr lang="zh-CN" altLang="en-US" sz="3200" b="1" u="sng" noProof="1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sym typeface="+mn-ea"/>
              </a:rPr>
              <a:t>I don</a:t>
            </a:r>
            <a:r>
              <a:rPr lang="en-US" altLang="zh-CN" sz="3200" b="1" u="sng" noProof="1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sym typeface="+mn-ea"/>
              </a:rPr>
              <a:t>'</a:t>
            </a:r>
            <a:r>
              <a:rPr lang="zh-CN" altLang="en-US" sz="3200" b="1" u="sng" noProof="1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sym typeface="+mn-ea"/>
              </a:rPr>
              <a:t>t think I </a:t>
            </a:r>
            <a:r>
              <a:rPr lang="zh-CN" altLang="en-US" sz="3200" b="1" u="sng" noProof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sym typeface="+mn-ea"/>
              </a:rPr>
              <a:t>should </a:t>
            </a:r>
            <a:r>
              <a:rPr lang="zh-CN" altLang="en-US" sz="3200" b="1" u="sng" noProof="1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sym typeface="+mn-ea"/>
              </a:rPr>
              <a:t>open it now. In China, we open a gift later. </a:t>
            </a:r>
          </a:p>
          <a:p>
            <a:pPr eaLnBrk="1" hangingPunct="1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3200" b="1" noProof="1">
                <a:solidFill>
                  <a:srgbClr val="99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sym typeface="+mn-ea"/>
              </a:rPr>
              <a:t>Betty: </a:t>
            </a:r>
            <a:r>
              <a:rPr lang="zh-CN" altLang="en-US" sz="3200" b="1" u="sng" noProof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sym typeface="+mn-ea"/>
              </a:rPr>
              <a:t>But back </a:t>
            </a:r>
            <a:r>
              <a:rPr lang="zh-CN" altLang="en-US" sz="3200" b="1" u="sng" noProof="1">
                <a:solidFill>
                  <a:srgbClr val="CC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sym typeface="+mn-ea"/>
              </a:rPr>
              <a:t>in the US</a:t>
            </a:r>
            <a:r>
              <a:rPr lang="zh-CN" altLang="en-US" sz="3200" b="1" u="sng" noProof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sym typeface="+mn-ea"/>
              </a:rPr>
              <a:t>, we open a gift immediately. </a:t>
            </a:r>
          </a:p>
          <a:p>
            <a:pPr eaLnBrk="1" hangingPunct="1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endParaRPr lang="zh-CN" altLang="en-US" sz="3200" b="1" noProof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sym typeface="+mn-ea"/>
            </a:endParaRPr>
          </a:p>
        </p:txBody>
      </p:sp>
      <p:sp>
        <p:nvSpPr>
          <p:cNvPr id="4" name="直角双向箭头 3">
            <a:hlinkClick r:id="rId2" action="ppaction://hlinksldjump"/>
          </p:cNvPr>
          <p:cNvSpPr/>
          <p:nvPr/>
        </p:nvSpPr>
        <p:spPr>
          <a:xfrm>
            <a:off x="7162800" y="5638800"/>
            <a:ext cx="838200" cy="990600"/>
          </a:xfrm>
          <a:prstGeom prst="lef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endParaRPr lang="zh-CN" altLang="en-US"/>
          </a:p>
        </p:txBody>
      </p:sp>
      <p:sp>
        <p:nvSpPr>
          <p:cNvPr id="5" name="直角上箭头 4">
            <a:hlinkClick r:id="rId3" action="ppaction://hlinksldjump"/>
          </p:cNvPr>
          <p:cNvSpPr/>
          <p:nvPr/>
        </p:nvSpPr>
        <p:spPr>
          <a:xfrm>
            <a:off x="8229600" y="5638800"/>
            <a:ext cx="762000" cy="914400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0" y="119063"/>
            <a:ext cx="9251950" cy="67389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3200" b="1" noProof="1">
                <a:latin typeface="Times New Roman" panose="02020603050405020304" pitchFamily="18" charset="0"/>
                <a:sym typeface="+mn-ea"/>
              </a:rPr>
              <a:t>Lingling: So what do I do? </a:t>
            </a:r>
          </a:p>
          <a:p>
            <a:pPr eaLnBrk="1" hangingPunct="1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3200" b="1" noProof="1">
                <a:solidFill>
                  <a:srgbClr val="99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sym typeface="+mn-ea"/>
              </a:rPr>
              <a:t>Betty: </a:t>
            </a:r>
            <a:r>
              <a:rPr lang="zh-CN" altLang="en-US" sz="3200" b="1" noProof="1">
                <a:latin typeface="Times New Roman" panose="02020603050405020304" pitchFamily="18" charset="0"/>
                <a:sym typeface="+mn-ea"/>
              </a:rPr>
              <a:t>You </a:t>
            </a:r>
            <a:r>
              <a:rPr lang="zh-CN" altLang="en-US" sz="3200" b="1" noProof="1">
                <a:solidFill>
                  <a:srgbClr val="FF0000"/>
                </a:solidFill>
                <a:latin typeface="Times New Roman" panose="02020603050405020304" pitchFamily="18" charset="0"/>
                <a:sym typeface="+mn-ea"/>
              </a:rPr>
              <a:t>needn't </a:t>
            </a:r>
            <a:r>
              <a:rPr lang="zh-CN" altLang="en-US" sz="3200" b="1" noProof="1">
                <a:latin typeface="Times New Roman" panose="02020603050405020304" pitchFamily="18" charset="0"/>
                <a:sym typeface="+mn-ea"/>
              </a:rPr>
              <a:t>wait!</a:t>
            </a:r>
          </a:p>
          <a:p>
            <a:pPr eaLnBrk="1" hangingPunct="1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3200" b="1" noProof="1">
                <a:solidFill>
                  <a:srgbClr val="00B0F0"/>
                </a:solidFill>
                <a:latin typeface="Times New Roman" panose="02020603050405020304" pitchFamily="18" charset="0"/>
                <a:sym typeface="+mn-ea"/>
              </a:rPr>
              <a:t>(Lingling opens her present and finds a dictionary.) </a:t>
            </a:r>
          </a:p>
          <a:p>
            <a:pPr eaLnBrk="1" hangingPunct="1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3200" b="1" noProof="1">
                <a:solidFill>
                  <a:srgbClr val="66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sym typeface="+mn-ea"/>
              </a:rPr>
              <a:t>Lingling:</a:t>
            </a:r>
            <a:r>
              <a:rPr lang="zh-CN" altLang="en-US" sz="3200" b="1" noProof="1">
                <a:latin typeface="Times New Roman" panose="02020603050405020304" pitchFamily="18" charset="0"/>
                <a:sym typeface="+mn-ea"/>
              </a:rPr>
              <a:t> Oh, thank you. I really wanted one. </a:t>
            </a:r>
          </a:p>
          <a:p>
            <a:pPr eaLnBrk="1" hangingPunct="1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3200" b="1" noProof="1">
                <a:solidFill>
                  <a:srgbClr val="99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sym typeface="+mn-ea"/>
              </a:rPr>
              <a:t>Betty: </a:t>
            </a:r>
            <a:r>
              <a:rPr lang="zh-CN" altLang="en-US" sz="3200" b="1" noProof="1">
                <a:latin typeface="Times New Roman" panose="02020603050405020304" pitchFamily="18" charset="0"/>
                <a:sym typeface="+mn-ea"/>
              </a:rPr>
              <a:t>We</a:t>
            </a:r>
            <a:r>
              <a:rPr lang="en-US" altLang="zh-CN" sz="3200" b="1" noProof="1">
                <a:latin typeface="Times New Roman" panose="02020603050405020304" pitchFamily="18" charset="0"/>
                <a:sym typeface="+mn-ea"/>
              </a:rPr>
              <a:t>'</a:t>
            </a:r>
            <a:r>
              <a:rPr lang="zh-CN" altLang="en-US" sz="3200" b="1" noProof="1">
                <a:latin typeface="Times New Roman" panose="02020603050405020304" pitchFamily="18" charset="0"/>
                <a:sym typeface="+mn-ea"/>
              </a:rPr>
              <a:t>re happy you like it.</a:t>
            </a:r>
          </a:p>
          <a:p>
            <a:pPr eaLnBrk="1" hangingPunct="1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3200" b="1" noProof="1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sym typeface="+mn-ea"/>
              </a:rPr>
              <a:t>Tony: </a:t>
            </a:r>
            <a:r>
              <a:rPr lang="zh-CN" altLang="en-US" sz="3200" b="1" noProof="1">
                <a:latin typeface="Times New Roman" panose="02020603050405020304" pitchFamily="18" charset="0"/>
                <a:sym typeface="+mn-ea"/>
              </a:rPr>
              <a:t>I noticed another difference. </a:t>
            </a:r>
            <a:r>
              <a:rPr lang="zh-CN" altLang="en-US" sz="3200" b="1" u="sng" noProof="1">
                <a:solidFill>
                  <a:srgbClr val="990000"/>
                </a:solidFill>
                <a:latin typeface="Times New Roman" panose="02020603050405020304" pitchFamily="18" charset="0"/>
                <a:sym typeface="+mn-ea"/>
              </a:rPr>
              <a:t>In China, you accept a gift with both hands.</a:t>
            </a:r>
            <a:r>
              <a:rPr lang="zh-CN" altLang="en-US" sz="3200" b="1" noProof="1">
                <a:solidFill>
                  <a:srgbClr val="990000"/>
                </a:solidFill>
                <a:latin typeface="Times New Roman" panose="02020603050405020304" pitchFamily="18" charset="0"/>
                <a:sym typeface="+mn-ea"/>
              </a:rPr>
              <a:t> </a:t>
            </a:r>
            <a:r>
              <a:rPr lang="zh-CN" altLang="en-US" sz="3200" b="1" noProof="1">
                <a:latin typeface="Times New Roman" panose="02020603050405020304" pitchFamily="18" charset="0"/>
                <a:sym typeface="+mn-ea"/>
              </a:rPr>
              <a:t>But in the west</a:t>
            </a:r>
            <a:r>
              <a:rPr lang="en-US" altLang="zh-CN" sz="3200" b="1" noProof="1">
                <a:latin typeface="Times New Roman" panose="02020603050405020304" pitchFamily="18" charset="0"/>
                <a:sym typeface="+mn-ea"/>
              </a:rPr>
              <a:t>, </a:t>
            </a:r>
            <a:r>
              <a:rPr lang="zh-CN" altLang="en-US" sz="3200" b="1" noProof="1">
                <a:latin typeface="Times New Roman" panose="02020603050405020304" pitchFamily="18" charset="0"/>
                <a:sym typeface="+mn-ea"/>
              </a:rPr>
              <a:t>we usually don</a:t>
            </a:r>
            <a:r>
              <a:rPr lang="en-US" altLang="zh-CN" sz="3200" b="1" noProof="1">
                <a:latin typeface="Times New Roman" panose="02020603050405020304" pitchFamily="18" charset="0"/>
                <a:sym typeface="+mn-ea"/>
              </a:rPr>
              <a:t>'</a:t>
            </a:r>
            <a:r>
              <a:rPr lang="zh-CN" altLang="en-US" sz="3200" b="1" noProof="1">
                <a:latin typeface="Times New Roman" panose="02020603050405020304" pitchFamily="18" charset="0"/>
                <a:sym typeface="+mn-ea"/>
              </a:rPr>
              <a:t>t pay much attention to that.</a:t>
            </a:r>
          </a:p>
          <a:p>
            <a:pPr eaLnBrk="1" hangingPunct="1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endParaRPr lang="zh-CN" altLang="en-US" sz="3200" b="1" noProof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sym typeface="+mn-ea"/>
            </a:endParaRPr>
          </a:p>
        </p:txBody>
      </p:sp>
      <p:sp>
        <p:nvSpPr>
          <p:cNvPr id="3" name="直角双向箭头 2">
            <a:hlinkClick r:id="rId2" action="ppaction://hlinksldjump"/>
          </p:cNvPr>
          <p:cNvSpPr/>
          <p:nvPr/>
        </p:nvSpPr>
        <p:spPr>
          <a:xfrm>
            <a:off x="7696200" y="5715000"/>
            <a:ext cx="762000" cy="685800"/>
          </a:xfrm>
          <a:prstGeom prst="lef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28600" y="228600"/>
            <a:ext cx="8305800" cy="5262563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3200" b="1" noProof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sym typeface="+mn-ea"/>
              </a:rPr>
              <a:t>Daming: </a:t>
            </a:r>
            <a:r>
              <a:rPr lang="zh-CN" altLang="en-US" sz="3200" b="1" u="sng" noProof="1">
                <a:solidFill>
                  <a:srgbClr val="990000"/>
                </a:solidFill>
                <a:latin typeface="Times New Roman" panose="02020603050405020304" pitchFamily="18" charset="0"/>
                <a:sym typeface="+mn-ea"/>
              </a:rPr>
              <a:t>You </a:t>
            </a:r>
            <a:r>
              <a:rPr lang="zh-CN" altLang="en-US" sz="3200" b="1" u="sng" noProof="1">
                <a:solidFill>
                  <a:srgbClr val="FF0000"/>
                </a:solidFill>
                <a:latin typeface="Times New Roman" panose="02020603050405020304" pitchFamily="18" charset="0"/>
                <a:sym typeface="+mn-ea"/>
              </a:rPr>
              <a:t>must</a:t>
            </a:r>
            <a:r>
              <a:rPr lang="zh-CN" altLang="en-US" sz="3200" b="1" u="sng" noProof="1">
                <a:solidFill>
                  <a:srgbClr val="990000"/>
                </a:solidFill>
                <a:latin typeface="Times New Roman" panose="02020603050405020304" pitchFamily="18" charset="0"/>
                <a:sym typeface="+mn-ea"/>
              </a:rPr>
              <a:t> only use red paper for hongbao because red means luck. </a:t>
            </a:r>
            <a:r>
              <a:rPr lang="zh-CN" altLang="en-US" sz="3200" b="1" u="sng" noProof="1">
                <a:solidFill>
                  <a:srgbClr val="0000FF"/>
                </a:solidFill>
                <a:latin typeface="Times New Roman" panose="02020603050405020304" pitchFamily="18" charset="0"/>
                <a:sym typeface="+mn-ea"/>
              </a:rPr>
              <a:t>And </a:t>
            </a:r>
            <a:r>
              <a:rPr lang="zh-CN" altLang="en-US" sz="3200" b="1" u="sng" noProof="1">
                <a:solidFill>
                  <a:srgbClr val="FF0000"/>
                </a:solidFill>
                <a:latin typeface="Times New Roman" panose="02020603050405020304" pitchFamily="18" charset="0"/>
                <a:sym typeface="+mn-ea"/>
              </a:rPr>
              <a:t>you</a:t>
            </a:r>
            <a:r>
              <a:rPr lang="en-US" altLang="zh-CN" sz="3200" b="1" u="sng" noProof="1">
                <a:solidFill>
                  <a:srgbClr val="FF0000"/>
                </a:solidFill>
                <a:latin typeface="Times New Roman" panose="02020603050405020304" pitchFamily="18" charset="0"/>
                <a:sym typeface="+mn-ea"/>
              </a:rPr>
              <a:t>'</a:t>
            </a:r>
            <a:r>
              <a:rPr lang="zh-CN" altLang="en-US" sz="3200" b="1" u="sng" noProof="1">
                <a:solidFill>
                  <a:srgbClr val="FF0000"/>
                </a:solidFill>
                <a:latin typeface="Times New Roman" panose="02020603050405020304" pitchFamily="18" charset="0"/>
                <a:sym typeface="+mn-ea"/>
              </a:rPr>
              <a:t>d better</a:t>
            </a:r>
            <a:r>
              <a:rPr lang="zh-CN" altLang="en-US" sz="3200" b="1" u="sng" noProof="1">
                <a:solidFill>
                  <a:srgbClr val="002060"/>
                </a:solidFill>
                <a:latin typeface="Times New Roman" panose="02020603050405020304" pitchFamily="18" charset="0"/>
                <a:sym typeface="+mn-ea"/>
              </a:rPr>
              <a:t> </a:t>
            </a:r>
            <a:r>
              <a:rPr lang="zh-CN" altLang="en-US" sz="3200" b="1" u="sng" noProof="1">
                <a:solidFill>
                  <a:srgbClr val="0000FF"/>
                </a:solidFill>
                <a:latin typeface="Times New Roman" panose="02020603050405020304" pitchFamily="18" charset="0"/>
                <a:sym typeface="+mn-ea"/>
              </a:rPr>
              <a:t>not cut your hair during the Spring Festival month.</a:t>
            </a:r>
            <a:endParaRPr lang="en-US" altLang="zh-CN" sz="3200" b="1" u="sng" noProof="1">
              <a:solidFill>
                <a:srgbClr val="0000FF"/>
              </a:solidFill>
              <a:latin typeface="Times New Roman" panose="02020603050405020304" pitchFamily="18" charset="0"/>
              <a:sym typeface="+mn-ea"/>
            </a:endParaRPr>
          </a:p>
          <a:p>
            <a:pPr eaLnBrk="1" hangingPunct="1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endParaRPr lang="en-US" altLang="zh-CN" sz="3200" b="1" noProof="1">
              <a:latin typeface="Times New Roman" panose="02020603050405020304" pitchFamily="18" charset="0"/>
              <a:sym typeface="+mn-ea"/>
            </a:endParaRPr>
          </a:p>
          <a:p>
            <a:pPr eaLnBrk="1" hangingPunct="1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endParaRPr lang="en-US" altLang="zh-CN" sz="3200" b="1" noProof="1">
              <a:latin typeface="Times New Roman" panose="02020603050405020304" pitchFamily="18" charset="0"/>
              <a:sym typeface="+mn-ea"/>
            </a:endParaRPr>
          </a:p>
          <a:p>
            <a:pPr eaLnBrk="1" hangingPunct="1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endParaRPr lang="zh-CN" altLang="en-US" sz="3200" b="1" noProof="1">
              <a:latin typeface="Times New Roman" panose="02020603050405020304" pitchFamily="18" charset="0"/>
              <a:sym typeface="+mn-ea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28600" y="3048000"/>
            <a:ext cx="7848600" cy="2219325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3200" b="1" noProof="1">
                <a:solidFill>
                  <a:srgbClr val="99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sym typeface="+mn-ea"/>
              </a:rPr>
              <a:t>Betty: </a:t>
            </a:r>
            <a:r>
              <a:rPr lang="zh-CN" altLang="en-US" sz="3200" b="1" noProof="1">
                <a:latin typeface="Times New Roman" panose="02020603050405020304" pitchFamily="18" charset="0"/>
                <a:sym typeface="+mn-ea"/>
              </a:rPr>
              <a:t>That</a:t>
            </a:r>
            <a:r>
              <a:rPr lang="en-US" altLang="zh-CN" sz="3200" b="1" noProof="1">
                <a:latin typeface="Times New Roman" panose="02020603050405020304" pitchFamily="18" charset="0"/>
                <a:sym typeface="+mn-ea"/>
              </a:rPr>
              <a:t>'</a:t>
            </a:r>
            <a:r>
              <a:rPr lang="zh-CN" altLang="en-US" sz="3200" b="1" noProof="1">
                <a:latin typeface="Times New Roman" panose="02020603050405020304" pitchFamily="18" charset="0"/>
                <a:sym typeface="+mn-ea"/>
              </a:rPr>
              <a:t>s interesting! I</a:t>
            </a:r>
            <a:r>
              <a:rPr lang="en-US" altLang="zh-CN" sz="3200" b="1" noProof="1">
                <a:latin typeface="Times New Roman" panose="02020603050405020304" pitchFamily="18" charset="0"/>
                <a:sym typeface="+mn-ea"/>
              </a:rPr>
              <a:t>'</a:t>
            </a:r>
            <a:r>
              <a:rPr lang="zh-CN" altLang="en-US" sz="3200" b="1" noProof="1">
                <a:latin typeface="Times New Roman" panose="02020603050405020304" pitchFamily="18" charset="0"/>
                <a:sym typeface="+mn-ea"/>
              </a:rPr>
              <a:t>m interested to know all the Chinese traditions. Tell me more.</a:t>
            </a:r>
          </a:p>
        </p:txBody>
      </p:sp>
      <p:sp>
        <p:nvSpPr>
          <p:cNvPr id="4" name="直角双向箭头 3">
            <a:hlinkClick r:id="rId2" action="ppaction://hlinksldjump"/>
          </p:cNvPr>
          <p:cNvSpPr/>
          <p:nvPr/>
        </p:nvSpPr>
        <p:spPr>
          <a:xfrm>
            <a:off x="7086600" y="5257800"/>
            <a:ext cx="685800" cy="685800"/>
          </a:xfrm>
          <a:prstGeom prst="lef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endParaRPr lang="zh-CN" altLang="en-US"/>
          </a:p>
        </p:txBody>
      </p:sp>
      <p:sp>
        <p:nvSpPr>
          <p:cNvPr id="6" name="直角双向箭头 5">
            <a:hlinkClick r:id="rId3" action="ppaction://hlinksldjump"/>
          </p:cNvPr>
          <p:cNvSpPr/>
          <p:nvPr/>
        </p:nvSpPr>
        <p:spPr>
          <a:xfrm>
            <a:off x="8001000" y="5257800"/>
            <a:ext cx="685800" cy="762000"/>
          </a:xfrm>
          <a:prstGeom prst="lef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28600" y="228600"/>
            <a:ext cx="8524875" cy="3786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3200" b="1" noProof="1">
                <a:solidFill>
                  <a:srgbClr val="66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sym typeface="+mn-ea"/>
              </a:rPr>
              <a:t>Lingling: </a:t>
            </a:r>
            <a:r>
              <a:rPr lang="zh-CN" altLang="en-US" sz="3200" b="1" noProof="1">
                <a:latin typeface="Times New Roman" panose="02020603050405020304" pitchFamily="18" charset="0"/>
                <a:sym typeface="+mn-ea"/>
              </a:rPr>
              <a:t>There are a lot. For example, in my home town, </a:t>
            </a:r>
            <a:r>
              <a:rPr lang="zh-CN" altLang="en-US" sz="3200" b="1" u="sng" noProof="1">
                <a:solidFill>
                  <a:srgbClr val="990000"/>
                </a:solidFill>
                <a:latin typeface="Times New Roman" panose="02020603050405020304" pitchFamily="18" charset="0"/>
                <a:sym typeface="+mn-ea"/>
              </a:rPr>
              <a:t>people say you</a:t>
            </a:r>
            <a:r>
              <a:rPr lang="zh-CN" altLang="en-US" sz="3200" b="1" u="sng" noProof="1">
                <a:solidFill>
                  <a:srgbClr val="002060"/>
                </a:solidFill>
                <a:latin typeface="Times New Roman" panose="02020603050405020304" pitchFamily="18" charset="0"/>
                <a:sym typeface="+mn-ea"/>
              </a:rPr>
              <a:t> </a:t>
            </a:r>
            <a:r>
              <a:rPr lang="zh-CN" altLang="en-US" sz="3200" b="1" u="sng" noProof="1">
                <a:solidFill>
                  <a:srgbClr val="FF0000"/>
                </a:solidFill>
                <a:latin typeface="Times New Roman" panose="02020603050405020304" pitchFamily="18" charset="0"/>
                <a:sym typeface="+mn-ea"/>
              </a:rPr>
              <a:t>mustn</a:t>
            </a:r>
            <a:r>
              <a:rPr lang="en-US" altLang="zh-CN" sz="3200" b="1" u="sng" noProof="1">
                <a:solidFill>
                  <a:srgbClr val="FF0000"/>
                </a:solidFill>
                <a:latin typeface="Times New Roman" panose="02020603050405020304" pitchFamily="18" charset="0"/>
                <a:sym typeface="+mn-ea"/>
              </a:rPr>
              <a:t>'</a:t>
            </a:r>
            <a:r>
              <a:rPr lang="zh-CN" altLang="en-US" sz="3200" b="1" u="sng" noProof="1">
                <a:solidFill>
                  <a:srgbClr val="FF0000"/>
                </a:solidFill>
                <a:latin typeface="Times New Roman" panose="02020603050405020304" pitchFamily="18" charset="0"/>
                <a:sym typeface="+mn-ea"/>
              </a:rPr>
              <a:t>t </a:t>
            </a:r>
            <a:r>
              <a:rPr lang="zh-CN" altLang="en-US" sz="3200" b="1" u="sng" noProof="1">
                <a:solidFill>
                  <a:srgbClr val="990000"/>
                </a:solidFill>
                <a:latin typeface="Times New Roman" panose="02020603050405020304" pitchFamily="18" charset="0"/>
                <a:sym typeface="+mn-ea"/>
              </a:rPr>
              <a:t>do any cleaning on the first day of the Spring Festival. </a:t>
            </a:r>
            <a:r>
              <a:rPr lang="zh-CN" altLang="en-US" sz="3200" b="1" u="sng" noProof="1">
                <a:solidFill>
                  <a:srgbClr val="00B050"/>
                </a:solidFill>
                <a:latin typeface="Times New Roman" panose="02020603050405020304" pitchFamily="18" charset="0"/>
                <a:sym typeface="+mn-ea"/>
              </a:rPr>
              <a:t>And you </a:t>
            </a:r>
            <a:r>
              <a:rPr lang="zh-CN" altLang="en-US" sz="3200" b="1" u="sng" noProof="1">
                <a:solidFill>
                  <a:srgbClr val="FF0000"/>
                </a:solidFill>
                <a:latin typeface="Times New Roman" panose="02020603050405020304" pitchFamily="18" charset="0"/>
                <a:sym typeface="+mn-ea"/>
              </a:rPr>
              <a:t>mustn</a:t>
            </a:r>
            <a:r>
              <a:rPr lang="en-US" altLang="zh-CN" sz="3200" b="1" u="sng" noProof="1">
                <a:solidFill>
                  <a:srgbClr val="FF0000"/>
                </a:solidFill>
                <a:latin typeface="Times New Roman" panose="02020603050405020304" pitchFamily="18" charset="0"/>
                <a:sym typeface="+mn-ea"/>
              </a:rPr>
              <a:t>'</a:t>
            </a:r>
            <a:r>
              <a:rPr lang="zh-CN" altLang="en-US" sz="3200" b="1" u="sng" noProof="1">
                <a:solidFill>
                  <a:srgbClr val="FF0000"/>
                </a:solidFill>
                <a:latin typeface="Times New Roman" panose="02020603050405020304" pitchFamily="18" charset="0"/>
                <a:sym typeface="+mn-ea"/>
              </a:rPr>
              <a:t>t</a:t>
            </a:r>
            <a:r>
              <a:rPr lang="zh-CN" altLang="en-US" sz="3200" b="1" u="sng" noProof="1">
                <a:solidFill>
                  <a:srgbClr val="00B050"/>
                </a:solidFill>
                <a:latin typeface="Times New Roman" panose="02020603050405020304" pitchFamily="18" charset="0"/>
                <a:sym typeface="+mn-ea"/>
              </a:rPr>
              <a:t> break anything. </a:t>
            </a:r>
            <a:r>
              <a:rPr lang="zh-CN" altLang="en-US" sz="3200" b="1" noProof="1">
                <a:latin typeface="Times New Roman" panose="02020603050405020304" pitchFamily="18" charset="0"/>
                <a:sym typeface="+mn-ea"/>
              </a:rPr>
              <a:t>It</a:t>
            </a:r>
            <a:r>
              <a:rPr lang="en-US" altLang="zh-CN" sz="3200" b="1" noProof="1">
                <a:latin typeface="Times New Roman" panose="02020603050405020304" pitchFamily="18" charset="0"/>
                <a:sym typeface="+mn-ea"/>
              </a:rPr>
              <a:t>'</a:t>
            </a:r>
            <a:r>
              <a:rPr lang="zh-CN" altLang="en-US" sz="3200" b="1" noProof="1">
                <a:latin typeface="Times New Roman" panose="02020603050405020304" pitchFamily="18" charset="0"/>
                <a:sym typeface="+mn-ea"/>
              </a:rPr>
              <a:t>s bad luck.</a:t>
            </a:r>
          </a:p>
          <a:p>
            <a:pPr eaLnBrk="1" hangingPunct="1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endParaRPr lang="zh-CN" altLang="en-US" sz="3200" b="1" noProof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sym typeface="+mn-ea"/>
            </a:endParaRPr>
          </a:p>
        </p:txBody>
      </p:sp>
      <p:sp>
        <p:nvSpPr>
          <p:cNvPr id="22531" name="矩形 12"/>
          <p:cNvSpPr>
            <a:spLocks noChangeArrowheads="1"/>
          </p:cNvSpPr>
          <p:nvPr/>
        </p:nvSpPr>
        <p:spPr bwMode="auto">
          <a:xfrm>
            <a:off x="304800" y="3124200"/>
            <a:ext cx="7696200" cy="280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en-US" altLang="en-US" sz="3200" b="1" noProof="1">
                <a:solidFill>
                  <a:srgbClr val="990000"/>
                </a:solidFill>
                <a:latin typeface="Times New Roman" panose="02020603050405020304" pitchFamily="18" charset="0"/>
                <a:sym typeface="+mn-ea"/>
              </a:rPr>
              <a:t>Tony: </a:t>
            </a:r>
            <a:r>
              <a:rPr lang="en-US" altLang="en-US" sz="3200" b="1" noProof="1">
                <a:latin typeface="Times New Roman" panose="02020603050405020304" pitchFamily="18" charset="0"/>
                <a:sym typeface="+mn-ea"/>
              </a:rPr>
              <a:t>You </a:t>
            </a:r>
            <a:r>
              <a:rPr lang="en-US" altLang="en-US" sz="3200" b="1" noProof="1">
                <a:solidFill>
                  <a:srgbClr val="FF0000"/>
                </a:solidFill>
                <a:latin typeface="Times New Roman" panose="02020603050405020304" pitchFamily="18" charset="0"/>
                <a:sym typeface="+mn-ea"/>
              </a:rPr>
              <a:t>can</a:t>
            </a:r>
            <a:r>
              <a:rPr lang="en-US" altLang="zh-CN" sz="3200" b="1" noProof="1">
                <a:solidFill>
                  <a:srgbClr val="FF0000"/>
                </a:solidFill>
                <a:latin typeface="Times New Roman" panose="02020603050405020304" pitchFamily="18" charset="0"/>
                <a:sym typeface="+mn-ea"/>
              </a:rPr>
              <a:t>'</a:t>
            </a:r>
            <a:r>
              <a:rPr lang="en-US" altLang="en-US" sz="3200" b="1" noProof="1">
                <a:solidFill>
                  <a:srgbClr val="FF0000"/>
                </a:solidFill>
                <a:latin typeface="Times New Roman" panose="02020603050405020304" pitchFamily="18" charset="0"/>
                <a:sym typeface="+mn-ea"/>
              </a:rPr>
              <a:t>t</a:t>
            </a:r>
            <a:r>
              <a:rPr lang="en-US" altLang="en-US" sz="3200" b="1" noProof="1">
                <a:latin typeface="Times New Roman" panose="02020603050405020304" pitchFamily="18" charset="0"/>
                <a:sym typeface="+mn-ea"/>
              </a:rPr>
              <a:t> be serious!</a:t>
            </a:r>
            <a:endParaRPr lang="en-US" altLang="en-US" sz="3200" b="1" noProof="1">
              <a:latin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en-US" sz="3200" b="1" noProof="1">
                <a:solidFill>
                  <a:srgbClr val="0070C0"/>
                </a:solidFill>
                <a:latin typeface="Times New Roman" panose="02020603050405020304" pitchFamily="18" charset="0"/>
                <a:sym typeface="+mn-ea"/>
              </a:rPr>
              <a:t>Daming:</a:t>
            </a:r>
            <a:r>
              <a:rPr lang="en-US" altLang="en-US" sz="3200" b="1" noProof="1">
                <a:latin typeface="Times New Roman" panose="02020603050405020304" pitchFamily="18" charset="0"/>
                <a:sym typeface="+mn-ea"/>
              </a:rPr>
              <a:t> And in the north of China, people eat lots of jiaozi!</a:t>
            </a:r>
          </a:p>
          <a:p>
            <a:pPr eaLnBrk="1" hangingPunct="1"/>
            <a:r>
              <a:rPr lang="en-US" altLang="en-US" sz="3200" b="1" noProof="1">
                <a:solidFill>
                  <a:srgbClr val="9900CC"/>
                </a:solidFill>
                <a:latin typeface="Times New Roman" panose="02020603050405020304" pitchFamily="18" charset="0"/>
                <a:sym typeface="+mn-ea"/>
              </a:rPr>
              <a:t>Betty: </a:t>
            </a:r>
            <a:r>
              <a:rPr lang="en-US" altLang="en-US" sz="3200" b="1" noProof="1">
                <a:latin typeface="Times New Roman" panose="02020603050405020304" pitchFamily="18" charset="0"/>
                <a:sym typeface="+mn-ea"/>
              </a:rPr>
              <a:t>Perfect! They taste great.</a:t>
            </a:r>
            <a:endParaRPr lang="en-US" altLang="en-US" sz="3200" b="1" noProof="1"/>
          </a:p>
        </p:txBody>
      </p:sp>
      <p:sp>
        <p:nvSpPr>
          <p:cNvPr id="4" name="直角双向箭头 3">
            <a:hlinkClick r:id="rId3" action="ppaction://hlinksldjump"/>
          </p:cNvPr>
          <p:cNvSpPr/>
          <p:nvPr/>
        </p:nvSpPr>
        <p:spPr>
          <a:xfrm>
            <a:off x="7772400" y="5486400"/>
            <a:ext cx="685800" cy="685800"/>
          </a:xfrm>
          <a:prstGeom prst="lef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文本框 1"/>
          <p:cNvSpPr txBox="1">
            <a:spLocks noChangeArrowheads="1"/>
          </p:cNvSpPr>
          <p:nvPr/>
        </p:nvSpPr>
        <p:spPr bwMode="auto">
          <a:xfrm>
            <a:off x="265661" y="381080"/>
            <a:ext cx="86614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rtl="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rtl="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rtl="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rtl="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en-US" b="1" noProof="1">
                <a:solidFill>
                  <a:srgbClr val="990000"/>
                </a:solidFill>
                <a:latin typeface="Times New Roman" panose="02020603050405020304" pitchFamily="18" charset="0"/>
                <a:sym typeface="+mn-ea"/>
              </a:rPr>
              <a:t>Tony: </a:t>
            </a:r>
            <a:r>
              <a:rPr lang="en-US" altLang="en-US" b="1" noProof="1">
                <a:latin typeface="Times New Roman" panose="02020603050405020304" pitchFamily="18" charset="0"/>
                <a:sym typeface="+mn-ea"/>
              </a:rPr>
              <a:t>I like eating jiaozi too. Anyway, the Spring Festival is still over a month away. Let</a:t>
            </a:r>
            <a:r>
              <a:rPr lang="en-US" altLang="zh-CN" b="1" noProof="1">
                <a:latin typeface="Times New Roman" panose="02020603050405020304" pitchFamily="18" charset="0"/>
                <a:sym typeface="+mn-ea"/>
              </a:rPr>
              <a:t>'</a:t>
            </a:r>
            <a:r>
              <a:rPr lang="en-US" altLang="en-US" b="1" noProof="1">
                <a:latin typeface="Times New Roman" panose="02020603050405020304" pitchFamily="18" charset="0"/>
                <a:sym typeface="+mn-ea"/>
              </a:rPr>
              <a:t>s celebrate Lingling</a:t>
            </a:r>
            <a:r>
              <a:rPr lang="en-US" altLang="zh-CN" b="1" noProof="1">
                <a:latin typeface="Times New Roman" panose="02020603050405020304" pitchFamily="18" charset="0"/>
                <a:sym typeface="+mn-ea"/>
              </a:rPr>
              <a:t>'</a:t>
            </a:r>
            <a:r>
              <a:rPr lang="en-US" altLang="en-US" b="1" noProof="1">
                <a:latin typeface="Times New Roman" panose="02020603050405020304" pitchFamily="18" charset="0"/>
                <a:sym typeface="+mn-ea"/>
              </a:rPr>
              <a:t>s birthday first! </a:t>
            </a:r>
            <a:endParaRPr lang="en-US" altLang="en-US" b="1" noProof="1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 rot="20988365">
            <a:off x="598186" y="746421"/>
            <a:ext cx="4227439" cy="110799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en-US" altLang="zh-CN" sz="6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Homework</a:t>
            </a:r>
            <a:endParaRPr lang="zh-CN" altLang="en-US" sz="6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2667000"/>
            <a:ext cx="7848600" cy="2586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 eaLnBrk="1" hangingPunct="1">
              <a:lnSpc>
                <a:spcPct val="150000"/>
              </a:lnSpc>
              <a:buFont typeface="Arial" panose="020B0604020202020204" pitchFamily="34" charset="0"/>
              <a:buAutoNum type="arabicPeriod"/>
              <a:defRPr/>
            </a:pPr>
            <a:r>
              <a:rPr lang="en-US" altLang="zh-CN" sz="3600" b="1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Finish off the exercise </a:t>
            </a:r>
            <a:r>
              <a:rPr lang="en-US" altLang="zh-CN" sz="36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in Activity 4 on Page 89.</a:t>
            </a:r>
          </a:p>
          <a:p>
            <a:pPr marL="342900" indent="-342900" eaLnBrk="1" hangingPunct="1">
              <a:lnSpc>
                <a:spcPct val="150000"/>
              </a:lnSpc>
              <a:buFont typeface="Arial" panose="020B0604020202020204" pitchFamily="34" charset="0"/>
              <a:buAutoNum type="arabicPeriod"/>
              <a:defRPr/>
            </a:pPr>
            <a:r>
              <a:rPr lang="en-US" altLang="zh-CN" sz="3600" b="1" dirty="0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Copy the new words.</a:t>
            </a:r>
            <a:endParaRPr lang="zh-CN" altLang="en-US" sz="3600" b="1" dirty="0">
              <a:solidFill>
                <a:srgbClr val="CC0066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90" name="图片 13389" descr="waiyan005"/>
          <p:cNvPicPr>
            <a:picLocks noChangeAspect="1" noChangeArrowheads="1"/>
          </p:cNvPicPr>
          <p:nvPr/>
        </p:nvPicPr>
        <p:blipFill>
          <a:blip r:embed="rId2" cstate="email">
            <a:lum bright="-6000" contrast="6000"/>
          </a:blip>
          <a:srcRect/>
          <a:stretch>
            <a:fillRect/>
          </a:stretch>
        </p:blipFill>
        <p:spPr bwMode="auto">
          <a:xfrm>
            <a:off x="342900" y="352425"/>
            <a:ext cx="84582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TextBox 19"/>
          <p:cNvSpPr txBox="1"/>
          <p:nvPr/>
        </p:nvSpPr>
        <p:spPr>
          <a:xfrm>
            <a:off x="457200" y="2667000"/>
            <a:ext cx="4495800" cy="3786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a: </a:t>
            </a:r>
            <a:r>
              <a:rPr lang="en-US" altLang="zh-CN" sz="32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chess set  </a:t>
            </a:r>
            <a:r>
              <a:rPr lang="zh-CN" altLang="en-US" sz="32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国际象棋</a:t>
            </a:r>
            <a:endParaRPr lang="en-US" altLang="zh-CN" sz="3200" b="1" dirty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eaLnBrk="1" hangingPunct="1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b: </a:t>
            </a:r>
            <a:r>
              <a:rPr lang="en-US" altLang="zh-CN" sz="3200" b="1" dirty="0">
                <a:solidFill>
                  <a:srgbClr val="CC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video game </a:t>
            </a:r>
            <a:r>
              <a:rPr lang="zh-CN" altLang="en-US" sz="3200" b="1" dirty="0">
                <a:solidFill>
                  <a:srgbClr val="CC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电子游戏</a:t>
            </a:r>
            <a:endParaRPr lang="en-US" altLang="zh-CN" sz="3200" b="1" dirty="0">
              <a:solidFill>
                <a:srgbClr val="CC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eaLnBrk="1" hangingPunct="1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c: </a:t>
            </a:r>
            <a:r>
              <a:rPr lang="en-US" altLang="zh-CN" sz="3200" b="1" dirty="0">
                <a:solidFill>
                  <a:srgbClr val="CC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toy </a:t>
            </a:r>
            <a:r>
              <a:rPr lang="zh-CN" altLang="en-US" sz="3200" b="1" dirty="0">
                <a:solidFill>
                  <a:srgbClr val="CC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玩具</a:t>
            </a:r>
            <a:endParaRPr lang="en-US" altLang="zh-CN" sz="3200" b="1" dirty="0">
              <a:solidFill>
                <a:srgbClr val="CC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eaLnBrk="1" hangingPunct="1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d: </a:t>
            </a:r>
            <a:r>
              <a:rPr lang="en-US" altLang="zh-CN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dictionary </a:t>
            </a:r>
          </a:p>
          <a:p>
            <a:pPr eaLnBrk="1" hangingPunct="1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e: </a:t>
            </a:r>
            <a:r>
              <a:rPr lang="en-US" altLang="zh-CN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chocolate</a:t>
            </a:r>
          </a:p>
        </p:txBody>
      </p:sp>
      <p:sp>
        <p:nvSpPr>
          <p:cNvPr id="21" name="矩形 20"/>
          <p:cNvSpPr/>
          <p:nvPr/>
        </p:nvSpPr>
        <p:spPr>
          <a:xfrm>
            <a:off x="4572000" y="4343400"/>
            <a:ext cx="4572000" cy="1568450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f: </a:t>
            </a:r>
            <a:r>
              <a:rPr lang="en-US" altLang="zh-CN" sz="3200" b="1" dirty="0">
                <a:solidFill>
                  <a:srgbClr val="8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chopsticks </a:t>
            </a:r>
            <a:r>
              <a:rPr lang="zh-CN" altLang="en-US" sz="3200" b="1" dirty="0">
                <a:solidFill>
                  <a:srgbClr val="8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筷子</a:t>
            </a:r>
            <a:endParaRPr lang="en-US" altLang="zh-CN" sz="3200" b="1" dirty="0">
              <a:solidFill>
                <a:srgbClr val="808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eaLnBrk="1" hangingPunct="1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g: </a:t>
            </a:r>
            <a:r>
              <a:rPr lang="en-US" altLang="zh-CN" sz="3200" b="1" dirty="0">
                <a:solidFill>
                  <a:srgbClr val="66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baseball</a:t>
            </a:r>
            <a:r>
              <a:rPr lang="en-US" altLang="zh-CN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altLang="zh-CN" sz="3200" b="1" dirty="0">
                <a:solidFill>
                  <a:srgbClr val="66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cap </a:t>
            </a:r>
            <a:r>
              <a:rPr lang="zh-CN" altLang="zh-CN" sz="3200" b="1" dirty="0">
                <a:solidFill>
                  <a:srgbClr val="66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棒球帽</a:t>
            </a: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charRg st="17" end="3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21">
                                            <p:txEl>
                                              <p:charRg st="17" end="3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Box 8"/>
          <p:cNvSpPr txBox="1">
            <a:spLocks noChangeArrowheads="1"/>
          </p:cNvSpPr>
          <p:nvPr/>
        </p:nvSpPr>
        <p:spPr bwMode="auto">
          <a:xfrm>
            <a:off x="2286000" y="1981200"/>
            <a:ext cx="1752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rtl="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rtl="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rtl="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rtl="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b="1">
                <a:solidFill>
                  <a:srgbClr val="FF9900"/>
                </a:solidFill>
                <a:latin typeface="Times New Roman" panose="02020603050405020304" pitchFamily="18" charset="0"/>
              </a:rPr>
              <a:t>cap</a:t>
            </a:r>
            <a:endParaRPr lang="zh-CN" altLang="en-US" b="1">
              <a:solidFill>
                <a:srgbClr val="FF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图片 3" descr="bqm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828800" y="1447800"/>
            <a:ext cx="19050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" name="TextBox 30"/>
          <p:cNvSpPr txBox="1"/>
          <p:nvPr/>
        </p:nvSpPr>
        <p:spPr>
          <a:xfrm>
            <a:off x="6629400" y="4841875"/>
            <a:ext cx="2514600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3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video</a:t>
            </a:r>
            <a:r>
              <a:rPr lang="en-US" altLang="zh-CN" dirty="0">
                <a:sym typeface="+mn-ea"/>
              </a:rPr>
              <a:t> </a:t>
            </a:r>
            <a:r>
              <a:rPr lang="en-US" altLang="zh-CN" sz="3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game</a:t>
            </a:r>
            <a:endParaRPr lang="zh-CN" altLang="en-US" sz="32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10245" name="TextBox 29"/>
          <p:cNvSpPr txBox="1">
            <a:spLocks noChangeArrowheads="1"/>
          </p:cNvSpPr>
          <p:nvPr/>
        </p:nvSpPr>
        <p:spPr bwMode="auto">
          <a:xfrm>
            <a:off x="3657600" y="5029200"/>
            <a:ext cx="2362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rtl="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rtl="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rtl="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rtl="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b="1">
                <a:solidFill>
                  <a:srgbClr val="336600"/>
                </a:solidFill>
                <a:latin typeface="Times New Roman" panose="02020603050405020304" pitchFamily="18" charset="0"/>
              </a:rPr>
              <a:t>chopsticks</a:t>
            </a:r>
            <a:endParaRPr lang="zh-CN" altLang="en-US" b="1">
              <a:solidFill>
                <a:srgbClr val="33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46" name="TextBox 28"/>
          <p:cNvSpPr txBox="1">
            <a:spLocks noChangeArrowheads="1"/>
          </p:cNvSpPr>
          <p:nvPr/>
        </p:nvSpPr>
        <p:spPr bwMode="auto">
          <a:xfrm>
            <a:off x="838200" y="4841875"/>
            <a:ext cx="1981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rtl="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rtl="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rtl="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rtl="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b="1">
                <a:solidFill>
                  <a:srgbClr val="FF5050"/>
                </a:solidFill>
                <a:latin typeface="Times New Roman" panose="02020603050405020304" pitchFamily="18" charset="0"/>
              </a:rPr>
              <a:t>chess</a:t>
            </a:r>
            <a:r>
              <a:rPr lang="en-US" altLang="zh-CN" sz="1800"/>
              <a:t> </a:t>
            </a:r>
            <a:r>
              <a:rPr lang="en-US" altLang="zh-CN" b="1">
                <a:solidFill>
                  <a:srgbClr val="FF5050"/>
                </a:solidFill>
                <a:latin typeface="Times New Roman" panose="02020603050405020304" pitchFamily="18" charset="0"/>
              </a:rPr>
              <a:t>set</a:t>
            </a:r>
            <a:r>
              <a:rPr lang="en-US" altLang="zh-CN" sz="1800"/>
              <a:t> </a:t>
            </a:r>
            <a:endParaRPr lang="zh-CN" altLang="en-US" sz="1800"/>
          </a:p>
        </p:txBody>
      </p:sp>
      <p:sp>
        <p:nvSpPr>
          <p:cNvPr id="10247" name="TextBox 9"/>
          <p:cNvSpPr txBox="1">
            <a:spLocks noChangeArrowheads="1"/>
          </p:cNvSpPr>
          <p:nvPr/>
        </p:nvSpPr>
        <p:spPr bwMode="auto">
          <a:xfrm>
            <a:off x="6019800" y="1752600"/>
            <a:ext cx="1524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rtl="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rtl="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rtl="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rtl="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b="1">
                <a:solidFill>
                  <a:srgbClr val="0070C0"/>
                </a:solidFill>
                <a:latin typeface="Times New Roman" panose="02020603050405020304" pitchFamily="18" charset="0"/>
              </a:rPr>
              <a:t>toy</a:t>
            </a:r>
            <a:endParaRPr lang="zh-CN" altLang="en-US" b="1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图片 5" descr="wjx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562600" y="1447800"/>
            <a:ext cx="1555750" cy="155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矩形 6"/>
          <p:cNvSpPr/>
          <p:nvPr/>
        </p:nvSpPr>
        <p:spPr>
          <a:xfrm rot="20634695">
            <a:off x="61249" y="70683"/>
            <a:ext cx="2544287" cy="120032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zh-CN" sz="7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Game</a:t>
            </a:r>
            <a:endParaRPr lang="zh-CN" altLang="en-US" sz="7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  <p:pic>
        <p:nvPicPr>
          <p:cNvPr id="18" name="图片 17" descr="nnn.PN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 rot="737387">
            <a:off x="5432425" y="1490663"/>
            <a:ext cx="2038350" cy="186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图片 18" descr="gjxq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04800" y="4267200"/>
            <a:ext cx="2644775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图片 19" descr="7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 rot="530319">
            <a:off x="177800" y="4116388"/>
            <a:ext cx="2860675" cy="253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图片 20" descr="kz.jpe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3581400" y="4419600"/>
            <a:ext cx="2054225" cy="170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图片 21" descr="mm.jpg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3276600" y="3581400"/>
            <a:ext cx="2413000" cy="293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图片 22" descr="e837e91626864ffb9ff0409f76ebf2b8.jpg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6705600" y="4343400"/>
            <a:ext cx="200025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图片 24" descr="gggggggg.PN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 rot="300000">
            <a:off x="6194425" y="4073525"/>
            <a:ext cx="266700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图片 27" descr="zz.jpg"/>
          <p:cNvPicPr>
            <a:picLocks noChangeAspect="1" noChangeArrowheads="1"/>
          </p:cNvPicPr>
          <p:nvPr/>
        </p:nvPicPr>
        <p:blipFill>
          <a:blip r:embed="rId11" cstate="email"/>
          <a:srcRect/>
          <a:stretch>
            <a:fillRect/>
          </a:stretch>
        </p:blipFill>
        <p:spPr bwMode="auto">
          <a:xfrm rot="21018327">
            <a:off x="1722438" y="925513"/>
            <a:ext cx="2151062" cy="2528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6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8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3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36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out)">
                                      <p:cBhvr>
                                        <p:cTn id="48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矩形 13336"/>
          <p:cNvSpPr>
            <a:spLocks noTextEdit="1"/>
          </p:cNvSpPr>
          <p:nvPr/>
        </p:nvSpPr>
        <p:spPr bwMode="auto">
          <a:xfrm>
            <a:off x="685800" y="304882"/>
            <a:ext cx="7696200" cy="1141331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 dirty="0">
                <a:solidFill>
                  <a:srgbClr val="808000"/>
                </a:solidFill>
                <a:latin typeface="Times New Roman" panose="02020603050405020304"/>
                <a:cs typeface="Times New Roman" panose="02020603050405020304"/>
              </a:rPr>
              <a:t>Match the words and expressions in </a:t>
            </a:r>
          </a:p>
          <a:p>
            <a:pPr algn="ctr"/>
            <a:r>
              <a:rPr lang="en-US" altLang="zh-CN" sz="3600" b="1" kern="10" dirty="0">
                <a:solidFill>
                  <a:srgbClr val="808000"/>
                </a:solidFill>
                <a:latin typeface="Times New Roman" panose="02020603050405020304"/>
                <a:cs typeface="Times New Roman" panose="02020603050405020304"/>
              </a:rPr>
              <a:t>Activity 1 with the pictures.</a:t>
            </a:r>
            <a:endParaRPr lang="zh-CN" altLang="en-US" sz="3600" b="1" kern="10" dirty="0">
              <a:solidFill>
                <a:srgbClr val="808000"/>
              </a:solidFill>
              <a:latin typeface="Times New Roman" panose="02020603050405020304"/>
              <a:cs typeface="Times New Roman" panose="02020603050405020304"/>
            </a:endParaRPr>
          </a:p>
        </p:txBody>
      </p:sp>
      <p:grpSp>
        <p:nvGrpSpPr>
          <p:cNvPr id="2" name="组合 13379"/>
          <p:cNvGrpSpPr/>
          <p:nvPr/>
        </p:nvGrpSpPr>
        <p:grpSpPr bwMode="auto">
          <a:xfrm>
            <a:off x="990600" y="3886200"/>
            <a:ext cx="6969125" cy="2333625"/>
            <a:chOff x="336" y="884"/>
            <a:chExt cx="4390" cy="1470"/>
          </a:xfrm>
        </p:grpSpPr>
        <p:sp>
          <p:nvSpPr>
            <p:cNvPr id="11276" name="文本框 13380"/>
            <p:cNvSpPr txBox="1">
              <a:spLocks noChangeArrowheads="1"/>
            </p:cNvSpPr>
            <p:nvPr/>
          </p:nvSpPr>
          <p:spPr bwMode="auto">
            <a:xfrm>
              <a:off x="336" y="884"/>
              <a:ext cx="4390" cy="147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rtl="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rtl="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rtl="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rtl="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342900" indent="-342900" eaLnBrk="1" hangingPunct="1">
                <a:lnSpc>
                  <a:spcPct val="115000"/>
                </a:lnSpc>
              </a:pPr>
              <a:r>
                <a:rPr lang="en-US" altLang="zh-CN" b="1" dirty="0">
                  <a:solidFill>
                    <a:srgbClr val="002060"/>
                  </a:solidFill>
                  <a:latin typeface="Times New Roman" panose="02020603050405020304" pitchFamily="18" charset="0"/>
                </a:rPr>
                <a:t>baseball cap                chess set          </a:t>
              </a:r>
            </a:p>
            <a:p>
              <a:pPr marL="342900" indent="-342900" eaLnBrk="1" hangingPunct="1">
                <a:lnSpc>
                  <a:spcPct val="115000"/>
                </a:lnSpc>
              </a:pPr>
              <a:r>
                <a:rPr lang="en-US" altLang="zh-CN" b="1" dirty="0">
                  <a:solidFill>
                    <a:srgbClr val="002060"/>
                  </a:solidFill>
                  <a:latin typeface="Times New Roman" panose="02020603050405020304" pitchFamily="18" charset="0"/>
                </a:rPr>
                <a:t>chocolate                     chopsticks            </a:t>
              </a:r>
            </a:p>
            <a:p>
              <a:pPr marL="342900" indent="-342900" eaLnBrk="1" hangingPunct="1">
                <a:lnSpc>
                  <a:spcPct val="115000"/>
                </a:lnSpc>
              </a:pPr>
              <a:r>
                <a:rPr lang="en-US" altLang="zh-CN" b="1" dirty="0">
                  <a:solidFill>
                    <a:srgbClr val="002060"/>
                  </a:solidFill>
                  <a:latin typeface="Times New Roman" panose="02020603050405020304" pitchFamily="18" charset="0"/>
                </a:rPr>
                <a:t>dictionary                    toy</a:t>
              </a:r>
            </a:p>
            <a:p>
              <a:pPr marL="342900" indent="-342900" eaLnBrk="1" hangingPunct="1">
                <a:lnSpc>
                  <a:spcPct val="115000"/>
                </a:lnSpc>
              </a:pPr>
              <a:r>
                <a:rPr lang="en-US" altLang="zh-CN" b="1" dirty="0">
                  <a:solidFill>
                    <a:srgbClr val="002060"/>
                  </a:solidFill>
                  <a:latin typeface="Times New Roman" panose="02020603050405020304" pitchFamily="18" charset="0"/>
                </a:rPr>
                <a:t>video game</a:t>
              </a:r>
            </a:p>
          </p:txBody>
        </p:sp>
        <p:sp>
          <p:nvSpPr>
            <p:cNvPr id="11277" name="矩形 13381"/>
            <p:cNvSpPr>
              <a:spLocks noChangeArrowheads="1"/>
            </p:cNvSpPr>
            <p:nvPr/>
          </p:nvSpPr>
          <p:spPr bwMode="auto">
            <a:xfrm>
              <a:off x="2016" y="1008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</p:spPr>
          <p:txBody>
            <a:bodyPr/>
            <a:lstStyle/>
            <a:p>
              <a:pPr eaLnBrk="1" hangingPunct="1"/>
              <a:endParaRPr lang="zh-CN" altLang="en-US"/>
            </a:p>
          </p:txBody>
        </p:sp>
        <p:sp>
          <p:nvSpPr>
            <p:cNvPr id="11278" name="矩形 13382"/>
            <p:cNvSpPr>
              <a:spLocks noChangeArrowheads="1"/>
            </p:cNvSpPr>
            <p:nvPr/>
          </p:nvSpPr>
          <p:spPr bwMode="auto">
            <a:xfrm>
              <a:off x="4464" y="960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</p:spPr>
          <p:txBody>
            <a:bodyPr/>
            <a:lstStyle/>
            <a:p>
              <a:pPr eaLnBrk="1" hangingPunct="1"/>
              <a:endParaRPr lang="zh-CN" altLang="en-US"/>
            </a:p>
          </p:txBody>
        </p:sp>
        <p:sp>
          <p:nvSpPr>
            <p:cNvPr id="11279" name="矩形 13383"/>
            <p:cNvSpPr>
              <a:spLocks noChangeArrowheads="1"/>
            </p:cNvSpPr>
            <p:nvPr/>
          </p:nvSpPr>
          <p:spPr bwMode="auto">
            <a:xfrm>
              <a:off x="2016" y="1344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</p:spPr>
          <p:txBody>
            <a:bodyPr/>
            <a:lstStyle/>
            <a:p>
              <a:pPr eaLnBrk="1" hangingPunct="1"/>
              <a:endParaRPr lang="zh-CN" altLang="en-US"/>
            </a:p>
          </p:txBody>
        </p:sp>
        <p:sp>
          <p:nvSpPr>
            <p:cNvPr id="11280" name="矩形 13384"/>
            <p:cNvSpPr>
              <a:spLocks noChangeArrowheads="1"/>
            </p:cNvSpPr>
            <p:nvPr/>
          </p:nvSpPr>
          <p:spPr bwMode="auto">
            <a:xfrm>
              <a:off x="2016" y="1680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</p:spPr>
          <p:txBody>
            <a:bodyPr/>
            <a:lstStyle/>
            <a:p>
              <a:pPr eaLnBrk="1" hangingPunct="1"/>
              <a:endParaRPr lang="zh-CN" altLang="en-US"/>
            </a:p>
          </p:txBody>
        </p:sp>
        <p:sp>
          <p:nvSpPr>
            <p:cNvPr id="11281" name="矩形 13385"/>
            <p:cNvSpPr>
              <a:spLocks noChangeArrowheads="1"/>
            </p:cNvSpPr>
            <p:nvPr/>
          </p:nvSpPr>
          <p:spPr bwMode="auto">
            <a:xfrm>
              <a:off x="2016" y="2064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</p:spPr>
          <p:txBody>
            <a:bodyPr/>
            <a:lstStyle/>
            <a:p>
              <a:pPr eaLnBrk="1" hangingPunct="1"/>
              <a:endParaRPr lang="zh-CN" altLang="en-US"/>
            </a:p>
          </p:txBody>
        </p:sp>
        <p:sp>
          <p:nvSpPr>
            <p:cNvPr id="11282" name="矩形 13386"/>
            <p:cNvSpPr>
              <a:spLocks noChangeArrowheads="1"/>
            </p:cNvSpPr>
            <p:nvPr/>
          </p:nvSpPr>
          <p:spPr bwMode="auto">
            <a:xfrm>
              <a:off x="4464" y="1344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</p:spPr>
          <p:txBody>
            <a:bodyPr/>
            <a:lstStyle/>
            <a:p>
              <a:pPr eaLnBrk="1" hangingPunct="1"/>
              <a:endParaRPr lang="zh-CN" altLang="en-US"/>
            </a:p>
          </p:txBody>
        </p:sp>
        <p:sp>
          <p:nvSpPr>
            <p:cNvPr id="11283" name="矩形 13387"/>
            <p:cNvSpPr>
              <a:spLocks noChangeArrowheads="1"/>
            </p:cNvSpPr>
            <p:nvPr/>
          </p:nvSpPr>
          <p:spPr bwMode="auto">
            <a:xfrm>
              <a:off x="4464" y="1680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</p:spPr>
          <p:txBody>
            <a:bodyPr/>
            <a:lstStyle/>
            <a:p>
              <a:pPr eaLnBrk="1" hangingPunct="1"/>
              <a:endParaRPr lang="zh-CN" altLang="en-US"/>
            </a:p>
          </p:txBody>
        </p:sp>
      </p:grpSp>
      <p:pic>
        <p:nvPicPr>
          <p:cNvPr id="13390" name="图片 13389" descr="waiyan005"/>
          <p:cNvPicPr>
            <a:picLocks noChangeAspect="1" noChangeArrowheads="1"/>
          </p:cNvPicPr>
          <p:nvPr/>
        </p:nvPicPr>
        <p:blipFill>
          <a:blip r:embed="rId2" cstate="email">
            <a:lum bright="-6000" contrast="6000"/>
          </a:blip>
          <a:srcRect/>
          <a:stretch>
            <a:fillRect/>
          </a:stretch>
        </p:blipFill>
        <p:spPr bwMode="auto">
          <a:xfrm>
            <a:off x="457200" y="1752600"/>
            <a:ext cx="83820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91" name="文本框 13390"/>
          <p:cNvSpPr txBox="1">
            <a:spLocks noChangeArrowheads="1"/>
          </p:cNvSpPr>
          <p:nvPr/>
        </p:nvSpPr>
        <p:spPr bwMode="auto">
          <a:xfrm>
            <a:off x="3657600" y="3886200"/>
            <a:ext cx="457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rtl="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rtl="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rtl="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rtl="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g</a:t>
            </a:r>
          </a:p>
        </p:txBody>
      </p:sp>
      <p:sp>
        <p:nvSpPr>
          <p:cNvPr id="13392" name="文本框 13391"/>
          <p:cNvSpPr txBox="1">
            <a:spLocks noChangeArrowheads="1"/>
          </p:cNvSpPr>
          <p:nvPr/>
        </p:nvSpPr>
        <p:spPr bwMode="auto">
          <a:xfrm>
            <a:off x="3657600" y="4419600"/>
            <a:ext cx="457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rtl="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rtl="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rtl="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rtl="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e</a:t>
            </a:r>
          </a:p>
        </p:txBody>
      </p:sp>
      <p:sp>
        <p:nvSpPr>
          <p:cNvPr id="13393" name="文本框 13392"/>
          <p:cNvSpPr txBox="1">
            <a:spLocks noChangeArrowheads="1"/>
          </p:cNvSpPr>
          <p:nvPr/>
        </p:nvSpPr>
        <p:spPr bwMode="auto">
          <a:xfrm>
            <a:off x="3657600" y="4953000"/>
            <a:ext cx="457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rtl="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rtl="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rtl="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rtl="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d</a:t>
            </a:r>
          </a:p>
        </p:txBody>
      </p:sp>
      <p:sp>
        <p:nvSpPr>
          <p:cNvPr id="13394" name="文本框 13393"/>
          <p:cNvSpPr txBox="1">
            <a:spLocks noChangeArrowheads="1"/>
          </p:cNvSpPr>
          <p:nvPr/>
        </p:nvSpPr>
        <p:spPr bwMode="auto">
          <a:xfrm>
            <a:off x="3657600" y="5562600"/>
            <a:ext cx="457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rtl="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rtl="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rtl="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rtl="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13395" name="文本框 13394"/>
          <p:cNvSpPr txBox="1">
            <a:spLocks noChangeArrowheads="1"/>
          </p:cNvSpPr>
          <p:nvPr/>
        </p:nvSpPr>
        <p:spPr bwMode="auto">
          <a:xfrm>
            <a:off x="7543800" y="4953000"/>
            <a:ext cx="457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rtl="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rtl="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rtl="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rtl="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13396" name="文本框 13395"/>
          <p:cNvSpPr txBox="1">
            <a:spLocks noChangeArrowheads="1"/>
          </p:cNvSpPr>
          <p:nvPr/>
        </p:nvSpPr>
        <p:spPr bwMode="auto">
          <a:xfrm>
            <a:off x="7543800" y="4495800"/>
            <a:ext cx="457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rtl="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rtl="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rtl="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rtl="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f</a:t>
            </a:r>
          </a:p>
        </p:txBody>
      </p:sp>
      <p:sp>
        <p:nvSpPr>
          <p:cNvPr id="13397" name="文本框 13396"/>
          <p:cNvSpPr txBox="1">
            <a:spLocks noChangeArrowheads="1"/>
          </p:cNvSpPr>
          <p:nvPr/>
        </p:nvSpPr>
        <p:spPr bwMode="auto">
          <a:xfrm>
            <a:off x="7543800" y="3810000"/>
            <a:ext cx="457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rtl="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rtl="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rtl="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rtl="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3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3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3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3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3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3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nimBg="1"/>
      <p:bldP spid="13391" grpId="0"/>
      <p:bldP spid="13392" grpId="0"/>
      <p:bldP spid="13393" grpId="0"/>
      <p:bldP spid="13394" grpId="0"/>
      <p:bldP spid="13395" grpId="0"/>
      <p:bldP spid="13396" grpId="0"/>
      <p:bldP spid="1339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8" name="文本框 92167"/>
          <p:cNvSpPr txBox="1">
            <a:spLocks noChangeArrowheads="1"/>
          </p:cNvSpPr>
          <p:nvPr/>
        </p:nvSpPr>
        <p:spPr bwMode="auto">
          <a:xfrm>
            <a:off x="381000" y="1066800"/>
            <a:ext cx="8229600" cy="42465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  <a:sym typeface="+mn-ea"/>
              </a:rPr>
              <a:t>What present </a:t>
            </a:r>
            <a:r>
              <a:rPr lang="en-US" altLang="zh-CN" sz="3600" b="1" dirty="0">
                <a:solidFill>
                  <a:srgbClr val="002060"/>
                </a:solidFill>
                <a:latin typeface="Times New Roman" panose="02020603050405020304" pitchFamily="18" charset="0"/>
                <a:sym typeface="+mn-ea"/>
              </a:rPr>
              <a:t>do they want to buy for </a:t>
            </a:r>
            <a:r>
              <a:rPr lang="en-US" altLang="zh-CN" sz="3600" b="1" dirty="0" err="1">
                <a:solidFill>
                  <a:srgbClr val="002060"/>
                </a:solidFill>
                <a:latin typeface="Times New Roman" panose="02020603050405020304" pitchFamily="18" charset="0"/>
                <a:sym typeface="+mn-ea"/>
              </a:rPr>
              <a:t>Lingling</a:t>
            </a:r>
            <a:r>
              <a:rPr lang="en-US" altLang="zh-CN" sz="3200" b="1" dirty="0">
                <a:solidFill>
                  <a:srgbClr val="002060"/>
                </a:solidFill>
                <a:latin typeface="Times New Roman" panose="02020603050405020304" pitchFamily="18" charset="0"/>
                <a:sym typeface="+mn-ea"/>
              </a:rPr>
              <a:t>?</a:t>
            </a:r>
          </a:p>
          <a:p>
            <a:pPr marL="514350" indent="-514350" eaLnBrk="1" hangingPunct="1">
              <a:lnSpc>
                <a:spcPct val="150000"/>
              </a:lnSpc>
              <a:buFont typeface="Arial" panose="020B0604020202020204" pitchFamily="34" charset="0"/>
              <a:buAutoNum type="alphaUcPeriod"/>
              <a:defRPr/>
            </a:pPr>
            <a:r>
              <a:rPr lang="en-US" altLang="zh-CN" sz="3600" b="1" dirty="0">
                <a:solidFill>
                  <a:srgbClr val="CC6600"/>
                </a:solidFill>
                <a:latin typeface="Times New Roman" panose="02020603050405020304" pitchFamily="18" charset="0"/>
                <a:sym typeface="+mn-ea"/>
              </a:rPr>
              <a:t>toy</a:t>
            </a:r>
          </a:p>
          <a:p>
            <a:pPr marL="514350" indent="-514350" eaLnBrk="1" hangingPunct="1">
              <a:lnSpc>
                <a:spcPct val="150000"/>
              </a:lnSpc>
              <a:buFont typeface="Arial" panose="020B0604020202020204" pitchFamily="34" charset="0"/>
              <a:buAutoNum type="alphaUcPeriod"/>
              <a:defRPr/>
            </a:pPr>
            <a:r>
              <a:rPr lang="en-US" altLang="zh-CN" sz="3600" b="1" dirty="0">
                <a:solidFill>
                  <a:srgbClr val="996600"/>
                </a:solidFill>
                <a:latin typeface="Times New Roman" panose="02020603050405020304" pitchFamily="18" charset="0"/>
                <a:sym typeface="+mn-ea"/>
              </a:rPr>
              <a:t> chess set</a:t>
            </a:r>
          </a:p>
          <a:p>
            <a:pPr marL="514350" indent="-514350" eaLnBrk="1" hangingPunct="1">
              <a:lnSpc>
                <a:spcPct val="150000"/>
              </a:lnSpc>
              <a:buFont typeface="Arial" panose="020B0604020202020204" pitchFamily="34" charset="0"/>
              <a:buAutoNum type="alphaUcPeriod"/>
              <a:defRPr/>
            </a:pPr>
            <a:r>
              <a:rPr lang="en-US" altLang="zh-CN" sz="3600" b="1" dirty="0">
                <a:solidFill>
                  <a:srgbClr val="CC0066"/>
                </a:solidFill>
                <a:latin typeface="Times New Roman" panose="02020603050405020304" pitchFamily="18" charset="0"/>
                <a:sym typeface="+mn-ea"/>
              </a:rPr>
              <a:t> dictionary</a:t>
            </a:r>
          </a:p>
        </p:txBody>
      </p:sp>
      <p:sp>
        <p:nvSpPr>
          <p:cNvPr id="12291" name="TextBox 6"/>
          <p:cNvSpPr txBox="1">
            <a:spLocks noChangeArrowheads="1"/>
          </p:cNvSpPr>
          <p:nvPr/>
        </p:nvSpPr>
        <p:spPr bwMode="auto">
          <a:xfrm>
            <a:off x="304800" y="304800"/>
            <a:ext cx="79248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rtl="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rtl="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rtl="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rtl="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0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Listen and answer the question</a:t>
            </a:r>
            <a:r>
              <a:rPr lang="en-US" altLang="zh-CN" sz="4000" b="1" dirty="0">
                <a:solidFill>
                  <a:srgbClr val="0070C0"/>
                </a:solidFill>
              </a:rPr>
              <a:t>.</a:t>
            </a:r>
            <a:endParaRPr lang="zh-CN" altLang="en-US" sz="4000" b="1" dirty="0">
              <a:solidFill>
                <a:srgbClr val="0070C0"/>
              </a:solidFill>
            </a:endParaRPr>
          </a:p>
        </p:txBody>
      </p:sp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0" y="4419600"/>
            <a:ext cx="1066800" cy="10668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 cap="rnd">
            <a:solidFill>
              <a:schemeClr val="bg1"/>
            </a:solidFill>
            <a:prstDash val="sysDot"/>
            <a:miter lim="800000"/>
          </a:ln>
        </p:spPr>
        <p:txBody>
          <a:bodyPr wrap="none" anchor="ctr"/>
          <a:lstStyle/>
          <a:p>
            <a:pPr algn="ctr" eaLnBrk="1" hangingPunct="1"/>
            <a:r>
              <a:rPr lang="en-US" altLang="zh-CN" sz="7200" b="1">
                <a:solidFill>
                  <a:srgbClr val="FF0000"/>
                </a:solidFill>
              </a:rPr>
              <a:t>√</a:t>
            </a:r>
          </a:p>
        </p:txBody>
      </p:sp>
      <p:pic>
        <p:nvPicPr>
          <p:cNvPr id="6" name="Unit 1-activity 1.mp3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2514600"/>
            <a:ext cx="762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7" dur="46812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1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92168" grpId="0"/>
      <p:bldP spid="8" grpId="0" bldLvl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524079" y="1905040"/>
            <a:ext cx="6292748" cy="110799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en-US" altLang="zh-CN" sz="6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Who’s birthday?</a:t>
            </a:r>
            <a:endParaRPr lang="zh-CN" altLang="en-US" sz="6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228600" y="1752600"/>
            <a:ext cx="8686800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rtl="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rtl="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rtl="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rtl="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342900" indent="-342900" eaLnBrk="1" hangingPunct="1">
              <a:lnSpc>
                <a:spcPct val="150000"/>
              </a:lnSpc>
              <a:buFontTx/>
              <a:buAutoNum type="arabicPeriod"/>
            </a:pPr>
            <a:r>
              <a:rPr lang="en-US" altLang="zh-CN" b="1" dirty="0">
                <a:latin typeface="Times New Roman" panose="02020603050405020304" pitchFamily="18" charset="0"/>
                <a:hlinkClick r:id="rId4" action="ppaction://hlinksldjump"/>
              </a:rPr>
              <a:t>In China, do people open a gift</a:t>
            </a:r>
            <a:r>
              <a:rPr lang="en-US" altLang="zh-CN" b="1" dirty="0">
                <a:solidFill>
                  <a:srgbClr val="FF0000"/>
                </a:solidFill>
                <a:latin typeface="Times New Roman" panose="02020603050405020304" pitchFamily="18" charset="0"/>
                <a:hlinkClick r:id="rId4" action="ppaction://hlinksldjump"/>
              </a:rPr>
              <a:t> </a:t>
            </a:r>
            <a:r>
              <a:rPr lang="en-US" altLang="zh-CN" b="1" dirty="0">
                <a:solidFill>
                  <a:srgbClr val="FF3300"/>
                </a:solidFill>
                <a:latin typeface="Times New Roman" panose="02020603050405020304" pitchFamily="18" charset="0"/>
                <a:hlinkClick r:id="rId4" action="ppaction://hlinksldjump"/>
              </a:rPr>
              <a:t>immediately</a:t>
            </a:r>
            <a:endParaRPr lang="en-US" altLang="zh-CN" b="1" dirty="0">
              <a:solidFill>
                <a:srgbClr val="FF3300"/>
              </a:solidFill>
              <a:latin typeface="Times New Roman" panose="02020603050405020304" pitchFamily="18" charset="0"/>
            </a:endParaRPr>
          </a:p>
          <a:p>
            <a:pPr marL="342900" indent="-342900" eaLnBrk="1" hangingPunct="1">
              <a:lnSpc>
                <a:spcPct val="150000"/>
              </a:lnSpc>
            </a:pPr>
            <a:r>
              <a:rPr lang="en-US" altLang="zh-CN" b="1" dirty="0">
                <a:solidFill>
                  <a:srgbClr val="FF3300"/>
                </a:solidFill>
                <a:latin typeface="Times New Roman" panose="02020603050405020304" pitchFamily="18" charset="0"/>
                <a:hlinkClick r:id="rId4" action="ppaction://hlinksldjump"/>
              </a:rPr>
              <a:t>  or later?</a:t>
            </a:r>
            <a:endParaRPr lang="en-US" altLang="zh-CN" b="1" dirty="0">
              <a:solidFill>
                <a:srgbClr val="FF3300"/>
              </a:solidFill>
              <a:latin typeface="Times New Roman" panose="02020603050405020304" pitchFamily="18" charset="0"/>
            </a:endParaRPr>
          </a:p>
          <a:p>
            <a:pPr marL="342900" indent="-342900" eaLnBrk="1" hangingPunct="1">
              <a:lnSpc>
                <a:spcPct val="150000"/>
              </a:lnSpc>
            </a:pPr>
            <a:r>
              <a:rPr lang="en-US" altLang="zh-CN" b="1" dirty="0">
                <a:latin typeface="Times New Roman" panose="02020603050405020304" pitchFamily="18" charset="0"/>
              </a:rPr>
              <a:t>A: </a:t>
            </a:r>
            <a:r>
              <a:rPr lang="en-US" altLang="zh-CN" b="1" dirty="0">
                <a:solidFill>
                  <a:srgbClr val="808000"/>
                </a:solidFill>
                <a:latin typeface="Times New Roman" panose="02020603050405020304" pitchFamily="18" charset="0"/>
              </a:rPr>
              <a:t>Later.</a:t>
            </a:r>
          </a:p>
          <a:p>
            <a:pPr marL="342900" indent="-342900" eaLnBrk="1" hangingPunct="1">
              <a:lnSpc>
                <a:spcPct val="150000"/>
              </a:lnSpc>
            </a:pPr>
            <a:r>
              <a:rPr lang="en-US" altLang="zh-CN" b="1" dirty="0">
                <a:latin typeface="Times New Roman" panose="02020603050405020304" pitchFamily="18" charset="0"/>
                <a:hlinkClick r:id="rId4" action="ppaction://hlinksldjump"/>
              </a:rPr>
              <a:t>2. </a:t>
            </a:r>
            <a:r>
              <a:rPr lang="en-US" altLang="zh-CN" b="1" dirty="0">
                <a:solidFill>
                  <a:srgbClr val="FF0000"/>
                </a:solidFill>
                <a:latin typeface="Times New Roman" panose="02020603050405020304" pitchFamily="18" charset="0"/>
                <a:hlinkClick r:id="rId4" action="ppaction://hlinksldjump"/>
              </a:rPr>
              <a:t>Where</a:t>
            </a:r>
            <a:r>
              <a:rPr lang="en-US" altLang="zh-CN" b="1" dirty="0">
                <a:latin typeface="Times New Roman" panose="02020603050405020304" pitchFamily="18" charset="0"/>
                <a:hlinkClick r:id="rId4" action="ppaction://hlinksldjump"/>
              </a:rPr>
              <a:t> do people open the gift</a:t>
            </a:r>
            <a:endParaRPr lang="en-US" altLang="zh-CN" b="1" dirty="0">
              <a:latin typeface="Times New Roman" panose="02020603050405020304" pitchFamily="18" charset="0"/>
            </a:endParaRPr>
          </a:p>
          <a:p>
            <a:pPr marL="342900" indent="-342900" eaLnBrk="1" hangingPunct="1">
              <a:lnSpc>
                <a:spcPct val="150000"/>
              </a:lnSpc>
            </a:pPr>
            <a:r>
              <a:rPr lang="en-US" altLang="zh-CN" b="1" dirty="0">
                <a:latin typeface="Times New Roman" panose="02020603050405020304" pitchFamily="18" charset="0"/>
                <a:hlinkClick r:id="rId4" action="ppaction://hlinksldjump"/>
              </a:rPr>
              <a:t>   </a:t>
            </a:r>
            <a:r>
              <a:rPr lang="en-US" altLang="zh-CN" b="1" dirty="0">
                <a:solidFill>
                  <a:srgbClr val="FF0000"/>
                </a:solidFill>
                <a:latin typeface="Times New Roman" panose="02020603050405020304" pitchFamily="18" charset="0"/>
                <a:hlinkClick r:id="rId4" action="ppaction://hlinksldjump"/>
              </a:rPr>
              <a:t>immediately</a:t>
            </a:r>
            <a:r>
              <a:rPr lang="en-US" altLang="zh-CN" b="1" dirty="0">
                <a:latin typeface="Times New Roman" panose="02020603050405020304" pitchFamily="18" charset="0"/>
                <a:hlinkClick r:id="rId4" action="ppaction://hlinksldjump"/>
              </a:rPr>
              <a:t>?</a:t>
            </a:r>
            <a:endParaRPr lang="en-US" altLang="zh-CN" b="1" dirty="0">
              <a:latin typeface="Times New Roman" panose="02020603050405020304" pitchFamily="18" charset="0"/>
            </a:endParaRPr>
          </a:p>
          <a:p>
            <a:pPr marL="342900" indent="-342900" eaLnBrk="1" hangingPunct="1">
              <a:lnSpc>
                <a:spcPct val="150000"/>
              </a:lnSpc>
            </a:pPr>
            <a:r>
              <a:rPr lang="en-US" altLang="zh-CN" b="1" dirty="0">
                <a:latin typeface="Times New Roman" panose="02020603050405020304" pitchFamily="18" charset="0"/>
              </a:rPr>
              <a:t>A: </a:t>
            </a:r>
            <a:r>
              <a:rPr lang="en-US" altLang="zh-CN" b="1" dirty="0">
                <a:solidFill>
                  <a:srgbClr val="808000"/>
                </a:solidFill>
                <a:latin typeface="Times New Roman" panose="02020603050405020304" pitchFamily="18" charset="0"/>
              </a:rPr>
              <a:t>In the US.</a:t>
            </a:r>
            <a:endParaRPr lang="zh-CN" altLang="en-US" b="1" dirty="0">
              <a:solidFill>
                <a:srgbClr val="808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 rot="21060000">
            <a:off x="76213" y="108898"/>
            <a:ext cx="4417695" cy="132207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en-US" altLang="zh-CN" sz="80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50800" dir="2700000" algn="bl" rotWithShape="0">
                    <a:srgbClr val="356277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Question:</a:t>
            </a:r>
          </a:p>
        </p:txBody>
      </p:sp>
      <p:pic>
        <p:nvPicPr>
          <p:cNvPr id="5" name="Unit 1-activity 3.mp3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457200"/>
            <a:ext cx="914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7" dur="111308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1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448" name="文本框 94447"/>
          <p:cNvSpPr txBox="1"/>
          <p:nvPr/>
        </p:nvSpPr>
        <p:spPr>
          <a:xfrm>
            <a:off x="533400" y="1219200"/>
            <a:ext cx="8077200" cy="3046413"/>
          </a:xfrm>
          <a:prstGeom prst="rect">
            <a:avLst/>
          </a:prstGeom>
          <a:solidFill>
            <a:srgbClr val="FFFFFF"/>
          </a:solidFill>
          <a:ln w="9525">
            <a:noFill/>
            <a:miter/>
          </a:ln>
        </p:spPr>
        <p:txBody>
          <a:bodyPr>
            <a:spAutoFit/>
          </a:bodyPr>
          <a:lstStyle/>
          <a:p>
            <a:pPr marL="441325" indent="-441325" eaLnBrk="1" hangingPunct="1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3200" b="1" noProof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sym typeface="+mn-ea"/>
              </a:rPr>
              <a:t>1. Open a present </a:t>
            </a:r>
            <a:r>
              <a:rPr lang="en-US" altLang="zh-CN" sz="3200" b="1" noProof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sym typeface="+mn-ea"/>
              </a:rPr>
              <a:t>immediately</a:t>
            </a:r>
            <a:r>
              <a:rPr lang="en-US" altLang="zh-CN" sz="3200" b="1" noProof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sym typeface="+mn-ea"/>
              </a:rPr>
              <a:t> when you </a:t>
            </a:r>
            <a:r>
              <a:rPr lang="en-US" altLang="zh-CN" sz="3200" b="1" noProof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sym typeface="+mn-ea"/>
              </a:rPr>
              <a:t>receive </a:t>
            </a:r>
            <a:r>
              <a:rPr lang="en-US" altLang="zh-CN" sz="3200" b="1" noProof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sym typeface="+mn-ea"/>
              </a:rPr>
              <a:t>it.</a:t>
            </a:r>
          </a:p>
          <a:p>
            <a:pPr marL="441325" indent="-441325" eaLnBrk="1" hangingPunct="1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3200" b="1" noProof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sym typeface="+mn-ea"/>
              </a:rPr>
              <a:t>2. Accept a present with </a:t>
            </a:r>
            <a:r>
              <a:rPr lang="en-US" altLang="zh-CN" sz="3200" b="1" noProof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sym typeface="+mn-ea"/>
              </a:rPr>
              <a:t>both hands</a:t>
            </a:r>
            <a:r>
              <a:rPr lang="en-US" altLang="zh-CN" sz="3200" b="1" noProof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sym typeface="+mn-ea"/>
              </a:rPr>
              <a:t>.</a:t>
            </a:r>
          </a:p>
          <a:p>
            <a:pPr marL="441325" indent="-441325" eaLnBrk="1" hangingPunct="1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3200" b="1" noProof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sym typeface="+mn-ea"/>
              </a:rPr>
              <a:t>3. Use </a:t>
            </a:r>
            <a:r>
              <a:rPr lang="en-US" altLang="zh-CN" sz="3200" b="1" noProof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sym typeface="+mn-ea"/>
              </a:rPr>
              <a:t>red paper </a:t>
            </a:r>
            <a:r>
              <a:rPr lang="en-US" altLang="zh-CN" sz="3200" b="1" noProof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sym typeface="+mn-ea"/>
              </a:rPr>
              <a:t>for </a:t>
            </a:r>
            <a:r>
              <a:rPr lang="en-US" altLang="zh-CN" sz="3200" b="1" i="1" noProof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sym typeface="+mn-ea"/>
              </a:rPr>
              <a:t>hongbao</a:t>
            </a:r>
            <a:r>
              <a:rPr lang="en-US" altLang="zh-CN" sz="3200" b="1" noProof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sym typeface="+mn-ea"/>
              </a:rPr>
              <a:t>.</a:t>
            </a:r>
          </a:p>
        </p:txBody>
      </p:sp>
      <p:grpSp>
        <p:nvGrpSpPr>
          <p:cNvPr id="15363" name="组合 94458"/>
          <p:cNvGrpSpPr/>
          <p:nvPr/>
        </p:nvGrpSpPr>
        <p:grpSpPr bwMode="auto">
          <a:xfrm>
            <a:off x="8077200" y="1600200"/>
            <a:ext cx="609600" cy="2667000"/>
            <a:chOff x="5040" y="940"/>
            <a:chExt cx="384" cy="1680"/>
          </a:xfrm>
        </p:grpSpPr>
        <p:sp>
          <p:nvSpPr>
            <p:cNvPr id="15368" name="矩形 94452"/>
            <p:cNvSpPr>
              <a:spLocks noChangeArrowheads="1"/>
            </p:cNvSpPr>
            <p:nvPr/>
          </p:nvSpPr>
          <p:spPr bwMode="auto">
            <a:xfrm>
              <a:off x="5040" y="940"/>
              <a:ext cx="336" cy="28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</a:ln>
          </p:spPr>
          <p:txBody>
            <a:bodyPr/>
            <a:lstStyle/>
            <a:p>
              <a:pPr eaLnBrk="1" hangingPunct="1"/>
              <a:endParaRPr lang="zh-CN" altLang="en-US"/>
            </a:p>
          </p:txBody>
        </p:sp>
        <p:sp>
          <p:nvSpPr>
            <p:cNvPr id="15369" name="矩形 94453"/>
            <p:cNvSpPr>
              <a:spLocks noChangeArrowheads="1"/>
            </p:cNvSpPr>
            <p:nvPr/>
          </p:nvSpPr>
          <p:spPr bwMode="auto">
            <a:xfrm>
              <a:off x="5040" y="1756"/>
              <a:ext cx="336" cy="28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</a:ln>
          </p:spPr>
          <p:txBody>
            <a:bodyPr/>
            <a:lstStyle/>
            <a:p>
              <a:pPr eaLnBrk="1" hangingPunct="1"/>
              <a:endParaRPr lang="zh-CN" altLang="en-US"/>
            </a:p>
          </p:txBody>
        </p:sp>
        <p:sp>
          <p:nvSpPr>
            <p:cNvPr id="15370" name="矩形 94454"/>
            <p:cNvSpPr>
              <a:spLocks noChangeArrowheads="1"/>
            </p:cNvSpPr>
            <p:nvPr/>
          </p:nvSpPr>
          <p:spPr bwMode="auto">
            <a:xfrm>
              <a:off x="5088" y="2332"/>
              <a:ext cx="336" cy="28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</a:ln>
          </p:spPr>
          <p:txBody>
            <a:bodyPr/>
            <a:lstStyle/>
            <a:p>
              <a:pPr eaLnBrk="1" hangingPunct="1"/>
              <a:endParaRPr lang="zh-CN" altLang="en-US"/>
            </a:p>
          </p:txBody>
        </p:sp>
      </p:grpSp>
      <p:sp>
        <p:nvSpPr>
          <p:cNvPr id="15364" name="矩形 94209"/>
          <p:cNvSpPr>
            <a:spLocks noChangeArrowheads="1"/>
          </p:cNvSpPr>
          <p:nvPr/>
        </p:nvSpPr>
        <p:spPr bwMode="auto">
          <a:xfrm>
            <a:off x="68263" y="3108325"/>
            <a:ext cx="3030537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/>
          </a:p>
        </p:txBody>
      </p:sp>
      <p:sp>
        <p:nvSpPr>
          <p:cNvPr id="15365" name="矩形 94210"/>
          <p:cNvSpPr>
            <a:spLocks noChangeArrowheads="1"/>
          </p:cNvSpPr>
          <p:nvPr/>
        </p:nvSpPr>
        <p:spPr bwMode="auto">
          <a:xfrm>
            <a:off x="68263" y="3108325"/>
            <a:ext cx="304165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/>
          </a:p>
        </p:txBody>
      </p:sp>
      <p:sp>
        <p:nvSpPr>
          <p:cNvPr id="15366" name="矩形 94211"/>
          <p:cNvSpPr>
            <a:spLocks noChangeArrowheads="1"/>
          </p:cNvSpPr>
          <p:nvPr/>
        </p:nvSpPr>
        <p:spPr bwMode="auto">
          <a:xfrm>
            <a:off x="68263" y="3108325"/>
            <a:ext cx="2936875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/>
          </a:p>
        </p:txBody>
      </p:sp>
      <p:sp>
        <p:nvSpPr>
          <p:cNvPr id="15367" name="TextBox 18"/>
          <p:cNvSpPr txBox="1">
            <a:spLocks noChangeArrowheads="1"/>
          </p:cNvSpPr>
          <p:nvPr/>
        </p:nvSpPr>
        <p:spPr bwMode="auto">
          <a:xfrm>
            <a:off x="228600" y="228600"/>
            <a:ext cx="8915400" cy="1138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rtl="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rtl="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rtl="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rtl="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Now check </a:t>
            </a:r>
            <a:r>
              <a:rPr lang="en-US" altLang="zh-CN" sz="36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(√)</a:t>
            </a:r>
            <a:r>
              <a:rPr lang="en-US" altLang="zh-CN" sz="36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 what you usually do in China.</a:t>
            </a:r>
          </a:p>
          <a:p>
            <a:pPr eaLnBrk="1" hangingPunct="1"/>
            <a:endParaRPr lang="zh-CN" altLang="en-US" b="1" dirty="0">
              <a:solidFill>
                <a:srgbClr val="99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28600" y="228600"/>
            <a:ext cx="7086600" cy="4524375"/>
          </a:xfrm>
          <a:prstGeom prst="rect">
            <a:avLst/>
          </a:prstGeom>
        </p:spPr>
        <p:txBody>
          <a:bodyPr>
            <a:spAutoFit/>
          </a:bodyPr>
          <a:lstStyle/>
          <a:p>
            <a:pPr marL="441325" indent="-441325" eaLnBrk="1" hangingPunct="1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3200" b="1" noProof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sym typeface="+mn-ea"/>
              </a:rPr>
              <a:t>4. Do cleaning on the first day of the Spring Festival.</a:t>
            </a:r>
          </a:p>
          <a:p>
            <a:pPr marL="441325" indent="-441325" eaLnBrk="1" hangingPunct="1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3200" b="1" noProof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sym typeface="+mn-ea"/>
              </a:rPr>
              <a:t>5. </a:t>
            </a:r>
            <a:r>
              <a:rPr lang="en-US" altLang="zh-CN" sz="3200" b="1" noProof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sym typeface="+mn-ea"/>
              </a:rPr>
              <a:t>Break</a:t>
            </a:r>
            <a:r>
              <a:rPr lang="en-US" altLang="zh-CN" sz="3200" b="1" noProof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sym typeface="+mn-ea"/>
              </a:rPr>
              <a:t> something during the Spring Festival.</a:t>
            </a:r>
          </a:p>
          <a:p>
            <a:pPr marL="441325" indent="-441325" eaLnBrk="1" hangingPunct="1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3200" b="1" noProof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sym typeface="+mn-ea"/>
              </a:rPr>
              <a:t>6. Have your </a:t>
            </a:r>
            <a:r>
              <a:rPr lang="en-US" altLang="zh-CN" sz="3200" b="1" noProof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sym typeface="+mn-ea"/>
              </a:rPr>
              <a:t>hair cut </a:t>
            </a:r>
            <a:r>
              <a:rPr lang="en-US" altLang="zh-CN" sz="3200" b="1" noProof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sym typeface="+mn-ea"/>
              </a:rPr>
              <a:t>during the Spring Festival month.</a:t>
            </a:r>
          </a:p>
        </p:txBody>
      </p:sp>
      <p:sp>
        <p:nvSpPr>
          <p:cNvPr id="16387" name="矩形 94455"/>
          <p:cNvSpPr>
            <a:spLocks noChangeArrowheads="1"/>
          </p:cNvSpPr>
          <p:nvPr/>
        </p:nvSpPr>
        <p:spPr bwMode="auto">
          <a:xfrm>
            <a:off x="8001000" y="533400"/>
            <a:ext cx="533400" cy="457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</a:ln>
        </p:spPr>
        <p:txBody>
          <a:bodyPr/>
          <a:lstStyle/>
          <a:p>
            <a:pPr eaLnBrk="1" hangingPunct="1"/>
            <a:endParaRPr lang="zh-CN" altLang="en-US"/>
          </a:p>
        </p:txBody>
      </p:sp>
      <p:sp>
        <p:nvSpPr>
          <p:cNvPr id="16388" name="矩形 94456"/>
          <p:cNvSpPr>
            <a:spLocks noChangeArrowheads="1"/>
          </p:cNvSpPr>
          <p:nvPr/>
        </p:nvSpPr>
        <p:spPr bwMode="auto">
          <a:xfrm>
            <a:off x="8077200" y="1981200"/>
            <a:ext cx="533400" cy="457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</a:ln>
        </p:spPr>
        <p:txBody>
          <a:bodyPr/>
          <a:lstStyle/>
          <a:p>
            <a:pPr eaLnBrk="1" hangingPunct="1"/>
            <a:endParaRPr lang="zh-CN" altLang="en-US"/>
          </a:p>
        </p:txBody>
      </p:sp>
      <p:sp>
        <p:nvSpPr>
          <p:cNvPr id="16389" name="矩形 94457"/>
          <p:cNvSpPr>
            <a:spLocks noChangeArrowheads="1"/>
          </p:cNvSpPr>
          <p:nvPr/>
        </p:nvSpPr>
        <p:spPr bwMode="auto">
          <a:xfrm>
            <a:off x="8077200" y="3505200"/>
            <a:ext cx="533400" cy="457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</a:ln>
        </p:spPr>
        <p:txBody>
          <a:bodyPr/>
          <a:lstStyle/>
          <a:p>
            <a:pPr eaLnBrk="1" hangingPunct="1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WW.2PPT.COM&#10;">
  <a:themeElements>
    <a:clrScheme name="自定义 6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000000"/>
      </a:hlink>
      <a:folHlink>
        <a:srgbClr val="0000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623</Words>
  <Application>Microsoft Office PowerPoint</Application>
  <PresentationFormat>全屏显示(4:3)</PresentationFormat>
  <Paragraphs>84</Paragraphs>
  <Slides>18</Slides>
  <Notes>2</Notes>
  <HiddenSlides>0</HiddenSlides>
  <MMClips>3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24" baseType="lpstr">
      <vt:lpstr>宋体</vt:lpstr>
      <vt:lpstr>微软雅黑</vt:lpstr>
      <vt:lpstr>Arial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2012-06-30T07:09:00Z</dcterms:created>
  <dcterms:modified xsi:type="dcterms:W3CDTF">2023-01-16T18:14:55Z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r8>1</vt:r8>
  </property>
  <property fmtid="{D5CDD505-2E9C-101B-9397-08002B2CF9AE}" pid="3" name="KSOProductBuildVer">
    <vt:lpwstr>2052-11.1.0.11294</vt:lpwstr>
  </property>
  <property fmtid="{D5CDD505-2E9C-101B-9397-08002B2CF9AE}" pid="4" name="ICV">
    <vt:lpwstr>68FC3C23082948FE81BF705FD7922F94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