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0" r:id="rId2"/>
  </p:sldMasterIdLst>
  <p:notesMasterIdLst>
    <p:notesMasterId r:id="rId29"/>
  </p:notesMasterIdLst>
  <p:handoutMasterIdLst>
    <p:handoutMasterId r:id="rId30"/>
  </p:handoutMasterIdLst>
  <p:sldIdLst>
    <p:sldId id="359" r:id="rId3"/>
    <p:sldId id="360" r:id="rId4"/>
    <p:sldId id="278" r:id="rId5"/>
    <p:sldId id="259" r:id="rId6"/>
    <p:sldId id="280" r:id="rId7"/>
    <p:sldId id="271" r:id="rId8"/>
    <p:sldId id="272" r:id="rId9"/>
    <p:sldId id="282" r:id="rId10"/>
    <p:sldId id="281" r:id="rId11"/>
    <p:sldId id="301" r:id="rId12"/>
    <p:sldId id="308" r:id="rId13"/>
    <p:sldId id="304" r:id="rId14"/>
    <p:sldId id="306" r:id="rId15"/>
    <p:sldId id="309" r:id="rId16"/>
    <p:sldId id="310" r:id="rId17"/>
    <p:sldId id="315" r:id="rId18"/>
    <p:sldId id="312" r:id="rId19"/>
    <p:sldId id="313" r:id="rId20"/>
    <p:sldId id="357" r:id="rId21"/>
    <p:sldId id="363" r:id="rId22"/>
    <p:sldId id="321" r:id="rId23"/>
    <p:sldId id="364" r:id="rId24"/>
    <p:sldId id="362" r:id="rId25"/>
    <p:sldId id="316" r:id="rId26"/>
    <p:sldId id="358" r:id="rId27"/>
    <p:sldId id="361" r:id="rId28"/>
  </p:sldIdLst>
  <p:sldSz cx="12192000" cy="6858000"/>
  <p:notesSz cx="6858000" cy="9144000"/>
  <p:custDataLst>
    <p:tags r:id="rId31"/>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434" autoAdjust="0"/>
  </p:normalViewPr>
  <p:slideViewPr>
    <p:cSldViewPr snapToGrid="0">
      <p:cViewPr varScale="1">
        <p:scale>
          <a:sx n="57" d="100"/>
          <a:sy n="57" d="100"/>
        </p:scale>
        <p:origin x="-102" y="-144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9EA9E3-C2AB-441E-B058-19F160F161BD}" type="datetimeFigureOut">
              <a:rPr lang="id-ID" smtClean="0"/>
              <a:t>10/01/2023</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187372-E7E8-4CBB-A374-EE78949C7F86}" type="slidenum">
              <a:rPr lang="id-ID" smtClean="0"/>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6E65E-33A8-406A-9A1A-B51B50AC2460}" type="datetimeFigureOut">
              <a:rPr lang="id-ID" smtClean="0"/>
              <a:t>10/01/2023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A90D9-CBC4-44B3-AE46-3ED99D5AEF47}"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10</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11</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12</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FA90D9-CBC4-44B3-AE46-3ED99D5AEF47}" type="slidenum">
              <a:rPr lang="id-ID" smtClean="0"/>
              <a:t>13</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14</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15</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16</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17</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18</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19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2</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20</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AFA90D9-CBC4-44B3-AE46-3ED99D5AEF47}" type="slidenum">
              <a:rPr lang="id-ID" smtClean="0"/>
              <a:t>21</a:t>
            </a:fld>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22</a:t>
            </a:fld>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23</a:t>
            </a:fld>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24</a:t>
            </a:fld>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25</a:t>
            </a:fld>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26</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3</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4</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5</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6</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7</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FA90D9-CBC4-44B3-AE46-3ED99D5AEF47}" type="slidenum">
              <a:rPr lang="id-ID" smtClean="0"/>
              <a:t>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3" name="Picture Placeholder 9"/>
          <p:cNvSpPr>
            <a:spLocks noGrp="1"/>
          </p:cNvSpPr>
          <p:nvPr>
            <p:ph type="pic" sz="quarter" idx="10"/>
          </p:nvPr>
        </p:nvSpPr>
        <p:spPr>
          <a:xfrm>
            <a:off x="0" y="0"/>
            <a:ext cx="4070350" cy="6858000"/>
          </a:xfrm>
        </p:spPr>
        <p:txBody>
          <a:bodyPr/>
          <a:lstStyle/>
          <a:p>
            <a:endParaRPr lang="id-ID"/>
          </a:p>
        </p:txBody>
      </p:sp>
      <p:sp>
        <p:nvSpPr>
          <p:cNvPr id="14" name="Picture Placeholder 9"/>
          <p:cNvSpPr>
            <a:spLocks noGrp="1"/>
          </p:cNvSpPr>
          <p:nvPr>
            <p:ph type="pic" sz="quarter" idx="11"/>
          </p:nvPr>
        </p:nvSpPr>
        <p:spPr>
          <a:xfrm>
            <a:off x="4079875" y="0"/>
            <a:ext cx="4070350" cy="6858000"/>
          </a:xfrm>
        </p:spPr>
        <p:txBody>
          <a:bodyPr/>
          <a:lstStyle/>
          <a:p>
            <a:endParaRPr lang="id-ID"/>
          </a:p>
        </p:txBody>
      </p:sp>
      <p:sp>
        <p:nvSpPr>
          <p:cNvPr id="15" name="Picture Placeholder 9"/>
          <p:cNvSpPr>
            <a:spLocks noGrp="1"/>
          </p:cNvSpPr>
          <p:nvPr>
            <p:ph type="pic" sz="quarter" idx="12"/>
          </p:nvPr>
        </p:nvSpPr>
        <p:spPr>
          <a:xfrm>
            <a:off x="8159750" y="0"/>
            <a:ext cx="4070350" cy="6858000"/>
          </a:xfrm>
        </p:spPr>
        <p:txBody>
          <a:bodyPr/>
          <a:lstStyle/>
          <a:p>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957942" y="1017871"/>
            <a:ext cx="4917736" cy="5229225"/>
          </a:xfrm>
          <a:custGeom>
            <a:avLst/>
            <a:gdLst>
              <a:gd name="connsiteX0" fmla="*/ 0 w 4917736"/>
              <a:gd name="connsiteY0" fmla="*/ 1261553 h 5229225"/>
              <a:gd name="connsiteX1" fmla="*/ 922325 w 4917736"/>
              <a:gd name="connsiteY1" fmla="*/ 1261553 h 5229225"/>
              <a:gd name="connsiteX2" fmla="*/ 1741714 w 4917736"/>
              <a:gd name="connsiteY2" fmla="*/ 2589497 h 5229225"/>
              <a:gd name="connsiteX3" fmla="*/ 922325 w 4917736"/>
              <a:gd name="connsiteY3" fmla="*/ 3917440 h 5229225"/>
              <a:gd name="connsiteX4" fmla="*/ 0 w 4917736"/>
              <a:gd name="connsiteY4" fmla="*/ 3917440 h 5229225"/>
              <a:gd name="connsiteX5" fmla="*/ 819389 w 4917736"/>
              <a:gd name="connsiteY5" fmla="*/ 2589497 h 5229225"/>
              <a:gd name="connsiteX6" fmla="*/ 2729022 w 4917736"/>
              <a:gd name="connsiteY6" fmla="*/ 1014130 h 5229225"/>
              <a:gd name="connsiteX7" fmla="*/ 3609441 w 4917736"/>
              <a:gd name="connsiteY7" fmla="*/ 1014130 h 5229225"/>
              <a:gd name="connsiteX8" fmla="*/ 4603411 w 4917736"/>
              <a:gd name="connsiteY8" fmla="*/ 2614613 h 5229225"/>
              <a:gd name="connsiteX9" fmla="*/ 3609441 w 4917736"/>
              <a:gd name="connsiteY9" fmla="*/ 4215096 h 5229225"/>
              <a:gd name="connsiteX10" fmla="*/ 2729022 w 4917736"/>
              <a:gd name="connsiteY10" fmla="*/ 4215096 h 5229225"/>
              <a:gd name="connsiteX11" fmla="*/ 3722992 w 4917736"/>
              <a:gd name="connsiteY11" fmla="*/ 2614613 h 5229225"/>
              <a:gd name="connsiteX12" fmla="*/ 1066803 w 4917736"/>
              <a:gd name="connsiteY12" fmla="*/ 434692 h 5229225"/>
              <a:gd name="connsiteX13" fmla="*/ 2256456 w 4917736"/>
              <a:gd name="connsiteY13" fmla="*/ 434692 h 5229225"/>
              <a:gd name="connsiteX14" fmla="*/ 3599542 w 4917736"/>
              <a:gd name="connsiteY14" fmla="*/ 2597320 h 5229225"/>
              <a:gd name="connsiteX15" fmla="*/ 2256456 w 4917736"/>
              <a:gd name="connsiteY15" fmla="*/ 4759948 h 5229225"/>
              <a:gd name="connsiteX16" fmla="*/ 1066803 w 4917736"/>
              <a:gd name="connsiteY16" fmla="*/ 4759948 h 5229225"/>
              <a:gd name="connsiteX17" fmla="*/ 2409889 w 4917736"/>
              <a:gd name="connsiteY17" fmla="*/ 2597320 h 5229225"/>
              <a:gd name="connsiteX18" fmla="*/ 544287 w 4917736"/>
              <a:gd name="connsiteY18" fmla="*/ 426868 h 5229225"/>
              <a:gd name="connsiteX19" fmla="*/ 973114 w 4917736"/>
              <a:gd name="connsiteY19" fmla="*/ 426868 h 5229225"/>
              <a:gd name="connsiteX20" fmla="*/ 2286001 w 4917736"/>
              <a:gd name="connsiteY20" fmla="*/ 2589496 h 5229225"/>
              <a:gd name="connsiteX21" fmla="*/ 973114 w 4917736"/>
              <a:gd name="connsiteY21" fmla="*/ 4752124 h 5229225"/>
              <a:gd name="connsiteX22" fmla="*/ 544287 w 4917736"/>
              <a:gd name="connsiteY22" fmla="*/ 4752124 h 5229225"/>
              <a:gd name="connsiteX23" fmla="*/ 1857174 w 4917736"/>
              <a:gd name="connsiteY23" fmla="*/ 2589496 h 5229225"/>
              <a:gd name="connsiteX24" fmla="*/ 3043347 w 4917736"/>
              <a:gd name="connsiteY24" fmla="*/ 0 h 5229225"/>
              <a:gd name="connsiteX25" fmla="*/ 3276071 w 4917736"/>
              <a:gd name="connsiteY25" fmla="*/ 0 h 5229225"/>
              <a:gd name="connsiteX26" fmla="*/ 4917736 w 4917736"/>
              <a:gd name="connsiteY26" fmla="*/ 2614613 h 5229225"/>
              <a:gd name="connsiteX27" fmla="*/ 3276071 w 4917736"/>
              <a:gd name="connsiteY27" fmla="*/ 5229225 h 5229225"/>
              <a:gd name="connsiteX28" fmla="*/ 3043347 w 4917736"/>
              <a:gd name="connsiteY28" fmla="*/ 5229225 h 5229225"/>
              <a:gd name="connsiteX29" fmla="*/ 4685012 w 4917736"/>
              <a:gd name="connsiteY29" fmla="*/ 2614613 h 522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17736" h="5229225">
                <a:moveTo>
                  <a:pt x="0" y="1261553"/>
                </a:moveTo>
                <a:lnTo>
                  <a:pt x="922325" y="1261553"/>
                </a:lnTo>
                <a:lnTo>
                  <a:pt x="1741714" y="2589497"/>
                </a:lnTo>
                <a:lnTo>
                  <a:pt x="922325" y="3917440"/>
                </a:lnTo>
                <a:lnTo>
                  <a:pt x="0" y="3917440"/>
                </a:lnTo>
                <a:lnTo>
                  <a:pt x="819389" y="2589497"/>
                </a:lnTo>
                <a:close/>
                <a:moveTo>
                  <a:pt x="2729022" y="1014130"/>
                </a:moveTo>
                <a:lnTo>
                  <a:pt x="3609441" y="1014130"/>
                </a:lnTo>
                <a:lnTo>
                  <a:pt x="4603411" y="2614613"/>
                </a:lnTo>
                <a:lnTo>
                  <a:pt x="3609441" y="4215096"/>
                </a:lnTo>
                <a:lnTo>
                  <a:pt x="2729022" y="4215096"/>
                </a:lnTo>
                <a:lnTo>
                  <a:pt x="3722992" y="2614613"/>
                </a:lnTo>
                <a:close/>
                <a:moveTo>
                  <a:pt x="1066803" y="434692"/>
                </a:moveTo>
                <a:lnTo>
                  <a:pt x="2256456" y="434692"/>
                </a:lnTo>
                <a:lnTo>
                  <a:pt x="3599542" y="2597320"/>
                </a:lnTo>
                <a:lnTo>
                  <a:pt x="2256456" y="4759948"/>
                </a:lnTo>
                <a:lnTo>
                  <a:pt x="1066803" y="4759948"/>
                </a:lnTo>
                <a:lnTo>
                  <a:pt x="2409889" y="2597320"/>
                </a:lnTo>
                <a:close/>
                <a:moveTo>
                  <a:pt x="544287" y="426868"/>
                </a:moveTo>
                <a:lnTo>
                  <a:pt x="973114" y="426868"/>
                </a:lnTo>
                <a:lnTo>
                  <a:pt x="2286001" y="2589496"/>
                </a:lnTo>
                <a:lnTo>
                  <a:pt x="973114" y="4752124"/>
                </a:lnTo>
                <a:lnTo>
                  <a:pt x="544287" y="4752124"/>
                </a:lnTo>
                <a:lnTo>
                  <a:pt x="1857174" y="2589496"/>
                </a:lnTo>
                <a:close/>
                <a:moveTo>
                  <a:pt x="3043347" y="0"/>
                </a:moveTo>
                <a:lnTo>
                  <a:pt x="3276071" y="0"/>
                </a:lnTo>
                <a:lnTo>
                  <a:pt x="4917736" y="2614613"/>
                </a:lnTo>
                <a:lnTo>
                  <a:pt x="3276071" y="5229225"/>
                </a:lnTo>
                <a:lnTo>
                  <a:pt x="3043347" y="5229225"/>
                </a:lnTo>
                <a:lnTo>
                  <a:pt x="4685012" y="2614613"/>
                </a:lnTo>
                <a:close/>
              </a:path>
            </a:pathLst>
          </a:custGeom>
        </p:spPr>
        <p:txBody>
          <a:bodyPr wrap="square">
            <a:noAutofit/>
          </a:bodyPr>
          <a:lstStyle/>
          <a:p>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08000" y="465138"/>
            <a:ext cx="4397375" cy="5935662"/>
          </a:xfrm>
        </p:spPr>
        <p:txBody>
          <a:bodyPr/>
          <a:lstStyle/>
          <a:p>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362858" y="333829"/>
            <a:ext cx="4542518" cy="6226628"/>
          </a:xfrm>
        </p:spPr>
        <p:txBody>
          <a:bodyPr/>
          <a:lstStyle/>
          <a:p>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271658" y="333829"/>
            <a:ext cx="4542518" cy="6226628"/>
          </a:xfrm>
        </p:spPr>
        <p:txBody>
          <a:bodyPr/>
          <a:lstStyle/>
          <a:p>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61858" y="0"/>
            <a:ext cx="5606371" cy="6883400"/>
          </a:xfrm>
          <a:custGeom>
            <a:avLst/>
            <a:gdLst>
              <a:gd name="connsiteX0" fmla="*/ 0 w 6240916"/>
              <a:gd name="connsiteY0" fmla="*/ 6858000 h 6858000"/>
              <a:gd name="connsiteX1" fmla="*/ 1560229 w 6240916"/>
              <a:gd name="connsiteY1" fmla="*/ 0 h 6858000"/>
              <a:gd name="connsiteX2" fmla="*/ 6240916 w 6240916"/>
              <a:gd name="connsiteY2" fmla="*/ 0 h 6858000"/>
              <a:gd name="connsiteX3" fmla="*/ 4680687 w 6240916"/>
              <a:gd name="connsiteY3" fmla="*/ 6858000 h 6858000"/>
              <a:gd name="connsiteX4" fmla="*/ 0 w 6240916"/>
              <a:gd name="connsiteY4" fmla="*/ 6858000 h 6858000"/>
              <a:gd name="connsiteX0-1" fmla="*/ 0 w 6240916"/>
              <a:gd name="connsiteY0-2" fmla="*/ 6858000 h 6858000"/>
              <a:gd name="connsiteX1-3" fmla="*/ 812573 w 6240916"/>
              <a:gd name="connsiteY1-4" fmla="*/ 3236686 h 6858000"/>
              <a:gd name="connsiteX2-5" fmla="*/ 1560229 w 6240916"/>
              <a:gd name="connsiteY2-6" fmla="*/ 0 h 6858000"/>
              <a:gd name="connsiteX3-7" fmla="*/ 6240916 w 6240916"/>
              <a:gd name="connsiteY3-8" fmla="*/ 0 h 6858000"/>
              <a:gd name="connsiteX4-9" fmla="*/ 4680687 w 6240916"/>
              <a:gd name="connsiteY4-10" fmla="*/ 6858000 h 6858000"/>
              <a:gd name="connsiteX5" fmla="*/ 0 w 6240916"/>
              <a:gd name="connsiteY5" fmla="*/ 6858000 h 6858000"/>
              <a:gd name="connsiteX0-11" fmla="*/ 0 w 6240916"/>
              <a:gd name="connsiteY0-12" fmla="*/ 6858000 h 6858000"/>
              <a:gd name="connsiteX1-13" fmla="*/ 1596345 w 6240916"/>
              <a:gd name="connsiteY1-14" fmla="*/ 3570515 h 6858000"/>
              <a:gd name="connsiteX2-15" fmla="*/ 1560229 w 6240916"/>
              <a:gd name="connsiteY2-16" fmla="*/ 0 h 6858000"/>
              <a:gd name="connsiteX3-17" fmla="*/ 6240916 w 6240916"/>
              <a:gd name="connsiteY3-18" fmla="*/ 0 h 6858000"/>
              <a:gd name="connsiteX4-19" fmla="*/ 4680687 w 6240916"/>
              <a:gd name="connsiteY4-20" fmla="*/ 6858000 h 6858000"/>
              <a:gd name="connsiteX5-21" fmla="*/ 0 w 6240916"/>
              <a:gd name="connsiteY5-22" fmla="*/ 6858000 h 6858000"/>
              <a:gd name="connsiteX0-23" fmla="*/ 0 w 6240916"/>
              <a:gd name="connsiteY0-24" fmla="*/ 6858000 h 6858000"/>
              <a:gd name="connsiteX1-25" fmla="*/ 1596345 w 6240916"/>
              <a:gd name="connsiteY1-26" fmla="*/ 3570515 h 6858000"/>
              <a:gd name="connsiteX2-27" fmla="*/ 1581830 w 6240916"/>
              <a:gd name="connsiteY2-28" fmla="*/ 2061029 h 6858000"/>
              <a:gd name="connsiteX3-29" fmla="*/ 1560229 w 6240916"/>
              <a:gd name="connsiteY3-30" fmla="*/ 0 h 6858000"/>
              <a:gd name="connsiteX4-31" fmla="*/ 6240916 w 6240916"/>
              <a:gd name="connsiteY4-32" fmla="*/ 0 h 6858000"/>
              <a:gd name="connsiteX5-33" fmla="*/ 4680687 w 6240916"/>
              <a:gd name="connsiteY5-34" fmla="*/ 6858000 h 6858000"/>
              <a:gd name="connsiteX6" fmla="*/ 0 w 6240916"/>
              <a:gd name="connsiteY6" fmla="*/ 6858000 h 6858000"/>
              <a:gd name="connsiteX0-35" fmla="*/ 0 w 6240916"/>
              <a:gd name="connsiteY0-36" fmla="*/ 6858000 h 6858000"/>
              <a:gd name="connsiteX1-37" fmla="*/ 1596345 w 6240916"/>
              <a:gd name="connsiteY1-38" fmla="*/ 3570515 h 6858000"/>
              <a:gd name="connsiteX2-39" fmla="*/ 696458 w 6240916"/>
              <a:gd name="connsiteY2-40" fmla="*/ 3309258 h 6858000"/>
              <a:gd name="connsiteX3-41" fmla="*/ 1560229 w 6240916"/>
              <a:gd name="connsiteY3-42" fmla="*/ 0 h 6858000"/>
              <a:gd name="connsiteX4-43" fmla="*/ 6240916 w 6240916"/>
              <a:gd name="connsiteY4-44" fmla="*/ 0 h 6858000"/>
              <a:gd name="connsiteX5-45" fmla="*/ 4680687 w 6240916"/>
              <a:gd name="connsiteY5-46" fmla="*/ 6858000 h 6858000"/>
              <a:gd name="connsiteX6-47" fmla="*/ 0 w 6240916"/>
              <a:gd name="connsiteY6-48" fmla="*/ 6858000 h 6858000"/>
              <a:gd name="connsiteX0-49" fmla="*/ 0 w 6240916"/>
              <a:gd name="connsiteY0-50" fmla="*/ 6858000 h 6858000"/>
              <a:gd name="connsiteX1-51" fmla="*/ 1596345 w 6240916"/>
              <a:gd name="connsiteY1-52" fmla="*/ 3570515 h 6858000"/>
              <a:gd name="connsiteX2-53" fmla="*/ 634545 w 6240916"/>
              <a:gd name="connsiteY2-54" fmla="*/ 3366408 h 6858000"/>
              <a:gd name="connsiteX3-55" fmla="*/ 1560229 w 6240916"/>
              <a:gd name="connsiteY3-56" fmla="*/ 0 h 6858000"/>
              <a:gd name="connsiteX4-57" fmla="*/ 6240916 w 6240916"/>
              <a:gd name="connsiteY4-58" fmla="*/ 0 h 6858000"/>
              <a:gd name="connsiteX5-59" fmla="*/ 4680687 w 6240916"/>
              <a:gd name="connsiteY5-60" fmla="*/ 6858000 h 6858000"/>
              <a:gd name="connsiteX6-61" fmla="*/ 0 w 6240916"/>
              <a:gd name="connsiteY6-62" fmla="*/ 6858000 h 6858000"/>
              <a:gd name="connsiteX0-63" fmla="*/ 0 w 6240916"/>
              <a:gd name="connsiteY0-64" fmla="*/ 6858000 h 6858000"/>
              <a:gd name="connsiteX1-65" fmla="*/ 1643970 w 6240916"/>
              <a:gd name="connsiteY1-66" fmla="*/ 3375252 h 6858000"/>
              <a:gd name="connsiteX2-67" fmla="*/ 634545 w 6240916"/>
              <a:gd name="connsiteY2-68" fmla="*/ 3366408 h 6858000"/>
              <a:gd name="connsiteX3-69" fmla="*/ 1560229 w 6240916"/>
              <a:gd name="connsiteY3-70" fmla="*/ 0 h 6858000"/>
              <a:gd name="connsiteX4-71" fmla="*/ 6240916 w 6240916"/>
              <a:gd name="connsiteY4-72" fmla="*/ 0 h 6858000"/>
              <a:gd name="connsiteX5-73" fmla="*/ 4680687 w 6240916"/>
              <a:gd name="connsiteY5-74" fmla="*/ 6858000 h 6858000"/>
              <a:gd name="connsiteX6-75" fmla="*/ 0 w 6240916"/>
              <a:gd name="connsiteY6-76" fmla="*/ 6858000 h 6858000"/>
              <a:gd name="connsiteX0-77" fmla="*/ 13155 w 5606371"/>
              <a:gd name="connsiteY0-78" fmla="*/ 6883400 h 6883400"/>
              <a:gd name="connsiteX1-79" fmla="*/ 1009425 w 5606371"/>
              <a:gd name="connsiteY1-80" fmla="*/ 3375252 h 6883400"/>
              <a:gd name="connsiteX2-81" fmla="*/ 0 w 5606371"/>
              <a:gd name="connsiteY2-82" fmla="*/ 3366408 h 6883400"/>
              <a:gd name="connsiteX3-83" fmla="*/ 925684 w 5606371"/>
              <a:gd name="connsiteY3-84" fmla="*/ 0 h 6883400"/>
              <a:gd name="connsiteX4-85" fmla="*/ 5606371 w 5606371"/>
              <a:gd name="connsiteY4-86" fmla="*/ 0 h 6883400"/>
              <a:gd name="connsiteX5-87" fmla="*/ 4046142 w 5606371"/>
              <a:gd name="connsiteY5-88" fmla="*/ 6858000 h 6883400"/>
              <a:gd name="connsiteX6-89" fmla="*/ 13155 w 5606371"/>
              <a:gd name="connsiteY6-90" fmla="*/ 6883400 h 6883400"/>
              <a:gd name="connsiteX0-91" fmla="*/ 13155 w 5606371"/>
              <a:gd name="connsiteY0-92" fmla="*/ 6883400 h 6883400"/>
              <a:gd name="connsiteX1-93" fmla="*/ 907825 w 5606371"/>
              <a:gd name="connsiteY1-94" fmla="*/ 3387952 h 6883400"/>
              <a:gd name="connsiteX2-95" fmla="*/ 0 w 5606371"/>
              <a:gd name="connsiteY2-96" fmla="*/ 3366408 h 6883400"/>
              <a:gd name="connsiteX3-97" fmla="*/ 925684 w 5606371"/>
              <a:gd name="connsiteY3-98" fmla="*/ 0 h 6883400"/>
              <a:gd name="connsiteX4-99" fmla="*/ 5606371 w 5606371"/>
              <a:gd name="connsiteY4-100" fmla="*/ 0 h 6883400"/>
              <a:gd name="connsiteX5-101" fmla="*/ 4046142 w 5606371"/>
              <a:gd name="connsiteY5-102" fmla="*/ 6858000 h 6883400"/>
              <a:gd name="connsiteX6-103" fmla="*/ 13155 w 5606371"/>
              <a:gd name="connsiteY6-104" fmla="*/ 6883400 h 6883400"/>
              <a:gd name="connsiteX0-105" fmla="*/ 13155 w 5606371"/>
              <a:gd name="connsiteY0-106" fmla="*/ 6883400 h 6883400"/>
              <a:gd name="connsiteX1-107" fmla="*/ 920525 w 5606371"/>
              <a:gd name="connsiteY1-108" fmla="*/ 3349852 h 6883400"/>
              <a:gd name="connsiteX2-109" fmla="*/ 0 w 5606371"/>
              <a:gd name="connsiteY2-110" fmla="*/ 3366408 h 6883400"/>
              <a:gd name="connsiteX3-111" fmla="*/ 925684 w 5606371"/>
              <a:gd name="connsiteY3-112" fmla="*/ 0 h 6883400"/>
              <a:gd name="connsiteX4-113" fmla="*/ 5606371 w 5606371"/>
              <a:gd name="connsiteY4-114" fmla="*/ 0 h 6883400"/>
              <a:gd name="connsiteX5-115" fmla="*/ 4046142 w 5606371"/>
              <a:gd name="connsiteY5-116" fmla="*/ 6858000 h 6883400"/>
              <a:gd name="connsiteX6-117" fmla="*/ 13155 w 5606371"/>
              <a:gd name="connsiteY6-118" fmla="*/ 6883400 h 688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Lst>
            <a:rect l="l" t="t" r="r" b="b"/>
            <a:pathLst>
              <a:path w="5606371" h="6883400">
                <a:moveTo>
                  <a:pt x="13155" y="6883400"/>
                </a:moveTo>
                <a:lnTo>
                  <a:pt x="920525" y="3349852"/>
                </a:lnTo>
                <a:lnTo>
                  <a:pt x="0" y="3366408"/>
                </a:lnTo>
                <a:lnTo>
                  <a:pt x="925684" y="0"/>
                </a:lnTo>
                <a:lnTo>
                  <a:pt x="5606371" y="0"/>
                </a:lnTo>
                <a:lnTo>
                  <a:pt x="4046142" y="6858000"/>
                </a:lnTo>
                <a:lnTo>
                  <a:pt x="13155" y="6883400"/>
                </a:lnTo>
                <a:close/>
              </a:path>
            </a:pathLst>
          </a:custGeom>
        </p:spPr>
        <p:txBody>
          <a:bodyPr/>
          <a:lstStyle/>
          <a:p>
            <a:endParaRPr lang="id-ID"/>
          </a:p>
        </p:txBody>
      </p:sp>
      <p:sp>
        <p:nvSpPr>
          <p:cNvPr id="9" name="Picture Placeholder 8"/>
          <p:cNvSpPr>
            <a:spLocks noGrp="1"/>
          </p:cNvSpPr>
          <p:nvPr>
            <p:ph type="pic" sz="quarter" idx="11"/>
          </p:nvPr>
        </p:nvSpPr>
        <p:spPr>
          <a:xfrm>
            <a:off x="-1" y="1"/>
            <a:ext cx="3962401" cy="3352800"/>
          </a:xfrm>
          <a:prstGeom prst="parallelogram">
            <a:avLst/>
          </a:prstGeom>
        </p:spPr>
        <p:txBody>
          <a:bodyPr/>
          <a:lstStyle/>
          <a:p>
            <a:endParaRPr lang="id-ID"/>
          </a:p>
        </p:txBody>
      </p:sp>
      <p:sp>
        <p:nvSpPr>
          <p:cNvPr id="10" name="Picture Placeholder 8"/>
          <p:cNvSpPr>
            <a:spLocks noGrp="1"/>
          </p:cNvSpPr>
          <p:nvPr>
            <p:ph type="pic" sz="quarter" idx="12"/>
          </p:nvPr>
        </p:nvSpPr>
        <p:spPr>
          <a:xfrm>
            <a:off x="-2" y="3492500"/>
            <a:ext cx="3962401" cy="3365500"/>
          </a:xfrm>
          <a:prstGeom prst="parallelogram">
            <a:avLst/>
          </a:prstGeom>
        </p:spPr>
        <p:txBody>
          <a:bodyPr/>
          <a:lstStyle/>
          <a:p>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657600"/>
            <a:ext cx="4064000" cy="3200400"/>
          </a:xfrm>
        </p:spPr>
        <p:txBody>
          <a:bodyPr/>
          <a:lstStyle/>
          <a:p>
            <a:endParaRPr lang="id-ID"/>
          </a:p>
        </p:txBody>
      </p:sp>
      <p:sp>
        <p:nvSpPr>
          <p:cNvPr id="8" name="Picture Placeholder 6"/>
          <p:cNvSpPr>
            <a:spLocks noGrp="1"/>
          </p:cNvSpPr>
          <p:nvPr>
            <p:ph type="pic" sz="quarter" idx="11"/>
          </p:nvPr>
        </p:nvSpPr>
        <p:spPr>
          <a:xfrm>
            <a:off x="4245428" y="3657600"/>
            <a:ext cx="7946571" cy="3200400"/>
          </a:xfrm>
        </p:spPr>
        <p:txBody>
          <a:bodyPr/>
          <a:lstStyle/>
          <a:p>
            <a:endParaRPr lang="id-ID"/>
          </a:p>
        </p:txBody>
      </p:sp>
      <p:sp>
        <p:nvSpPr>
          <p:cNvPr id="10" name="Picture Placeholder 9"/>
          <p:cNvSpPr>
            <a:spLocks noGrp="1"/>
          </p:cNvSpPr>
          <p:nvPr>
            <p:ph type="pic" sz="quarter" idx="12"/>
          </p:nvPr>
        </p:nvSpPr>
        <p:spPr>
          <a:xfrm>
            <a:off x="8156575" y="0"/>
            <a:ext cx="4035425" cy="3497263"/>
          </a:xfrm>
        </p:spPr>
        <p:txBody>
          <a:bodyPr/>
          <a:lstStyle/>
          <a:p>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5486400" cy="6858000"/>
          </a:xfrm>
        </p:spPr>
        <p:txBody>
          <a:bodyPr/>
          <a:lstStyle/>
          <a:p>
            <a:endParaRPr lang="id-ID"/>
          </a:p>
        </p:txBody>
      </p:sp>
      <p:sp>
        <p:nvSpPr>
          <p:cNvPr id="9" name="Picture Placeholder 8"/>
          <p:cNvSpPr>
            <a:spLocks noGrp="1"/>
          </p:cNvSpPr>
          <p:nvPr>
            <p:ph type="pic" sz="quarter" idx="11"/>
          </p:nvPr>
        </p:nvSpPr>
        <p:spPr>
          <a:xfrm>
            <a:off x="5892574" y="3279775"/>
            <a:ext cx="3121025" cy="3578225"/>
          </a:xfrm>
        </p:spPr>
        <p:txBody>
          <a:bodyPr/>
          <a:lstStyle/>
          <a:p>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7" name="Picture Placeholder 15"/>
          <p:cNvSpPr>
            <a:spLocks noGrp="1"/>
          </p:cNvSpPr>
          <p:nvPr>
            <p:ph type="pic" sz="quarter" idx="10"/>
          </p:nvPr>
        </p:nvSpPr>
        <p:spPr>
          <a:xfrm>
            <a:off x="918364" y="3784"/>
            <a:ext cx="9273386" cy="4731696"/>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1" fmla="*/ 0 w 10062"/>
              <a:gd name="connsiteY0-2" fmla="*/ 10027 h 10027"/>
              <a:gd name="connsiteX1-3" fmla="*/ 5000 w 10062"/>
              <a:gd name="connsiteY1-4" fmla="*/ 27 h 10027"/>
              <a:gd name="connsiteX2-5" fmla="*/ 10062 w 10062"/>
              <a:gd name="connsiteY2-6" fmla="*/ 0 h 10027"/>
              <a:gd name="connsiteX3-7" fmla="*/ 0 w 10062"/>
              <a:gd name="connsiteY3-8" fmla="*/ 10027 h 10027"/>
              <a:gd name="connsiteX0-9" fmla="*/ 0 w 10000"/>
              <a:gd name="connsiteY0-10" fmla="*/ 10000 h 10000"/>
              <a:gd name="connsiteX1-11" fmla="*/ 5000 w 10000"/>
              <a:gd name="connsiteY1-12" fmla="*/ 0 h 10000"/>
              <a:gd name="connsiteX2-13" fmla="*/ 10000 w 10000"/>
              <a:gd name="connsiteY2-14" fmla="*/ 13 h 10000"/>
              <a:gd name="connsiteX3-15" fmla="*/ 0 w 10000"/>
              <a:gd name="connsiteY3-16" fmla="*/ 10000 h 10000"/>
              <a:gd name="connsiteX0-17" fmla="*/ 0 w 10000"/>
              <a:gd name="connsiteY0-18" fmla="*/ 9987 h 10108"/>
              <a:gd name="connsiteX1-19" fmla="*/ 5397 w 10000"/>
              <a:gd name="connsiteY1-20" fmla="*/ 10108 h 10108"/>
              <a:gd name="connsiteX2-21" fmla="*/ 10000 w 10000"/>
              <a:gd name="connsiteY2-22" fmla="*/ 0 h 10108"/>
              <a:gd name="connsiteX3-23" fmla="*/ 0 w 10000"/>
              <a:gd name="connsiteY3-24" fmla="*/ 9987 h 10108"/>
              <a:gd name="connsiteX0-25" fmla="*/ 0 w 10000"/>
              <a:gd name="connsiteY0-26" fmla="*/ 9987 h 9997"/>
              <a:gd name="connsiteX1-27" fmla="*/ 5425 w 10000"/>
              <a:gd name="connsiteY1-28" fmla="*/ 9997 h 9997"/>
              <a:gd name="connsiteX2-29" fmla="*/ 10000 w 10000"/>
              <a:gd name="connsiteY2-30" fmla="*/ 0 h 9997"/>
              <a:gd name="connsiteX3-31" fmla="*/ 0 w 10000"/>
              <a:gd name="connsiteY3-32" fmla="*/ 9987 h 9997"/>
              <a:gd name="connsiteX0-33" fmla="*/ 0 w 10027"/>
              <a:gd name="connsiteY0-34" fmla="*/ 0 h 10000"/>
              <a:gd name="connsiteX1-35" fmla="*/ 5452 w 10027"/>
              <a:gd name="connsiteY1-36" fmla="*/ 10000 h 10000"/>
              <a:gd name="connsiteX2-37" fmla="*/ 10027 w 10027"/>
              <a:gd name="connsiteY2-38" fmla="*/ 0 h 10000"/>
              <a:gd name="connsiteX3-39" fmla="*/ 0 w 10027"/>
              <a:gd name="connsiteY3-40" fmla="*/ 0 h 10000"/>
              <a:gd name="connsiteX0-41" fmla="*/ 0 w 10006"/>
              <a:gd name="connsiteY0-42" fmla="*/ 0 h 10005"/>
              <a:gd name="connsiteX1-43" fmla="*/ 5431 w 10006"/>
              <a:gd name="connsiteY1-44" fmla="*/ 10005 h 10005"/>
              <a:gd name="connsiteX2-45" fmla="*/ 10006 w 10006"/>
              <a:gd name="connsiteY2-46" fmla="*/ 5 h 10005"/>
              <a:gd name="connsiteX3-47" fmla="*/ 0 w 10006"/>
              <a:gd name="connsiteY3-48" fmla="*/ 0 h 10005"/>
            </a:gdLst>
            <a:ahLst/>
            <a:cxnLst>
              <a:cxn ang="0">
                <a:pos x="connsiteX0-1" y="connsiteY0-2"/>
              </a:cxn>
              <a:cxn ang="0">
                <a:pos x="connsiteX1-3" y="connsiteY1-4"/>
              </a:cxn>
              <a:cxn ang="0">
                <a:pos x="connsiteX2-5" y="connsiteY2-6"/>
              </a:cxn>
              <a:cxn ang="0">
                <a:pos x="connsiteX3-7" y="connsiteY3-8"/>
              </a:cxn>
            </a:cxnLst>
            <a:rect l="l" t="t" r="r" b="b"/>
            <a:pathLst>
              <a:path w="10006" h="10005">
                <a:moveTo>
                  <a:pt x="0" y="0"/>
                </a:moveTo>
                <a:lnTo>
                  <a:pt x="5431" y="10005"/>
                </a:lnTo>
                <a:lnTo>
                  <a:pt x="10006" y="5"/>
                </a:lnTo>
                <a:lnTo>
                  <a:pt x="0" y="0"/>
                </a:lnTo>
                <a:close/>
              </a:path>
            </a:pathLst>
          </a:custGeom>
        </p:spPr>
        <p:txBody>
          <a:bodyPr/>
          <a:lstStyle/>
          <a:p>
            <a:endParaRPr lang="id-ID"/>
          </a:p>
        </p:txBody>
      </p:sp>
      <p:sp>
        <p:nvSpPr>
          <p:cNvPr id="25" name="Picture Placeholder 24"/>
          <p:cNvSpPr>
            <a:spLocks noGrp="1"/>
          </p:cNvSpPr>
          <p:nvPr>
            <p:ph type="pic" sz="quarter" idx="11"/>
          </p:nvPr>
        </p:nvSpPr>
        <p:spPr>
          <a:xfrm>
            <a:off x="-1" y="-478971"/>
            <a:ext cx="5773421" cy="7352211"/>
          </a:xfrm>
          <a:custGeom>
            <a:avLst/>
            <a:gdLst>
              <a:gd name="connsiteX0" fmla="*/ 0 w 7823201"/>
              <a:gd name="connsiteY0" fmla="*/ 7336971 h 7336971"/>
              <a:gd name="connsiteX1" fmla="*/ 0 w 7823201"/>
              <a:gd name="connsiteY1" fmla="*/ 0 h 7336971"/>
              <a:gd name="connsiteX2" fmla="*/ 7823201 w 7823201"/>
              <a:gd name="connsiteY2" fmla="*/ 7336971 h 7336971"/>
              <a:gd name="connsiteX3" fmla="*/ 0 w 7823201"/>
              <a:gd name="connsiteY3" fmla="*/ 7336971 h 7336971"/>
              <a:gd name="connsiteX0-1" fmla="*/ 0 w 5773421"/>
              <a:gd name="connsiteY0-2" fmla="*/ 7336971 h 7336971"/>
              <a:gd name="connsiteX1-3" fmla="*/ 0 w 5773421"/>
              <a:gd name="connsiteY1-4" fmla="*/ 0 h 7336971"/>
              <a:gd name="connsiteX2-5" fmla="*/ 5773421 w 5773421"/>
              <a:gd name="connsiteY2-6" fmla="*/ 5409111 h 7336971"/>
              <a:gd name="connsiteX3-7" fmla="*/ 0 w 5773421"/>
              <a:gd name="connsiteY3-8" fmla="*/ 7336971 h 7336971"/>
              <a:gd name="connsiteX0-9" fmla="*/ 0 w 5773421"/>
              <a:gd name="connsiteY0-10" fmla="*/ 7336971 h 7336971"/>
              <a:gd name="connsiteX1-11" fmla="*/ 0 w 5773421"/>
              <a:gd name="connsiteY1-12" fmla="*/ 0 h 7336971"/>
              <a:gd name="connsiteX2-13" fmla="*/ 5773421 w 5773421"/>
              <a:gd name="connsiteY2-14" fmla="*/ 5409111 h 7336971"/>
              <a:gd name="connsiteX3-15" fmla="*/ 3086101 w 5773421"/>
              <a:gd name="connsiteY3-16" fmla="*/ 6315891 h 7336971"/>
              <a:gd name="connsiteX4" fmla="*/ 0 w 5773421"/>
              <a:gd name="connsiteY4" fmla="*/ 7336971 h 7336971"/>
              <a:gd name="connsiteX0-17" fmla="*/ 0 w 5773421"/>
              <a:gd name="connsiteY0-18" fmla="*/ 7336971 h 7352211"/>
              <a:gd name="connsiteX1-19" fmla="*/ 0 w 5773421"/>
              <a:gd name="connsiteY1-20" fmla="*/ 0 h 7352211"/>
              <a:gd name="connsiteX2-21" fmla="*/ 5773421 w 5773421"/>
              <a:gd name="connsiteY2-22" fmla="*/ 5409111 h 7352211"/>
              <a:gd name="connsiteX3-23" fmla="*/ 4023361 w 5773421"/>
              <a:gd name="connsiteY3-24" fmla="*/ 7352211 h 7352211"/>
              <a:gd name="connsiteX4-25" fmla="*/ 0 w 5773421"/>
              <a:gd name="connsiteY4-26" fmla="*/ 7336971 h 7352211"/>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5773421" h="7352211">
                <a:moveTo>
                  <a:pt x="0" y="7336971"/>
                </a:moveTo>
                <a:lnTo>
                  <a:pt x="0" y="0"/>
                </a:lnTo>
                <a:lnTo>
                  <a:pt x="5773421" y="5409111"/>
                </a:lnTo>
                <a:lnTo>
                  <a:pt x="4023361" y="7352211"/>
                </a:lnTo>
                <a:lnTo>
                  <a:pt x="0" y="7336971"/>
                </a:lnTo>
                <a:close/>
              </a:path>
            </a:pathLst>
          </a:custGeom>
        </p:spPr>
        <p:txBody>
          <a:bodyPr/>
          <a:lstStyle/>
          <a:p>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858000" cy="6858000"/>
          </a:xfrm>
        </p:spPr>
        <p:txBody>
          <a:bodyPr/>
          <a:lstStyle/>
          <a:p>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1" name="Picture Placeholder 20"/>
          <p:cNvSpPr>
            <a:spLocks noGrp="1"/>
          </p:cNvSpPr>
          <p:nvPr>
            <p:ph type="pic" sz="quarter" idx="10"/>
          </p:nvPr>
        </p:nvSpPr>
        <p:spPr>
          <a:xfrm>
            <a:off x="-1297633" y="-101600"/>
            <a:ext cx="7526983" cy="6975333"/>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1" fmla="*/ 0 w 9622"/>
              <a:gd name="connsiteY0-2" fmla="*/ 10000 h 10000"/>
              <a:gd name="connsiteX1-3" fmla="*/ 5000 w 9622"/>
              <a:gd name="connsiteY1-4" fmla="*/ 0 h 10000"/>
              <a:gd name="connsiteX2-5" fmla="*/ 9622 w 9622"/>
              <a:gd name="connsiteY2-6" fmla="*/ 37 h 10000"/>
              <a:gd name="connsiteX3-7" fmla="*/ 0 w 9622"/>
              <a:gd name="connsiteY3-8" fmla="*/ 10000 h 10000"/>
              <a:gd name="connsiteX0-9" fmla="*/ 0 w 10100"/>
              <a:gd name="connsiteY0-10" fmla="*/ 10001 h 10001"/>
              <a:gd name="connsiteX1-11" fmla="*/ 5196 w 10100"/>
              <a:gd name="connsiteY1-12" fmla="*/ 1 h 10001"/>
              <a:gd name="connsiteX2-13" fmla="*/ 10100 w 10100"/>
              <a:gd name="connsiteY2-14" fmla="*/ 0 h 10001"/>
              <a:gd name="connsiteX3-15" fmla="*/ 0 w 10100"/>
              <a:gd name="connsiteY3-16" fmla="*/ 10001 h 10001"/>
              <a:gd name="connsiteX0-17" fmla="*/ 0 w 10123"/>
              <a:gd name="connsiteY0-18" fmla="*/ 57 h 57"/>
              <a:gd name="connsiteX1-19" fmla="*/ 5219 w 10123"/>
              <a:gd name="connsiteY1-20" fmla="*/ 1 h 57"/>
              <a:gd name="connsiteX2-21" fmla="*/ 10123 w 10123"/>
              <a:gd name="connsiteY2-22" fmla="*/ 0 h 57"/>
              <a:gd name="connsiteX3-23" fmla="*/ 0 w 10123"/>
              <a:gd name="connsiteY3-24" fmla="*/ 57 h 57"/>
              <a:gd name="connsiteX0-25" fmla="*/ 0 w 10000"/>
              <a:gd name="connsiteY0-26" fmla="*/ 10000 h 1770787"/>
              <a:gd name="connsiteX1-27" fmla="*/ 5019 w 10000"/>
              <a:gd name="connsiteY1-28" fmla="*/ 1770787 h 1770787"/>
              <a:gd name="connsiteX2-29" fmla="*/ 10000 w 10000"/>
              <a:gd name="connsiteY2-30" fmla="*/ 0 h 1770787"/>
              <a:gd name="connsiteX3-31" fmla="*/ 0 w 10000"/>
              <a:gd name="connsiteY3-32" fmla="*/ 10000 h 1770787"/>
              <a:gd name="connsiteX0-33" fmla="*/ 0 w 9991"/>
              <a:gd name="connsiteY0-34" fmla="*/ 2690 h 1770787"/>
              <a:gd name="connsiteX1-35" fmla="*/ 5010 w 9991"/>
              <a:gd name="connsiteY1-36" fmla="*/ 1770787 h 1770787"/>
              <a:gd name="connsiteX2-37" fmla="*/ 9991 w 9991"/>
              <a:gd name="connsiteY2-38" fmla="*/ 0 h 1770787"/>
              <a:gd name="connsiteX3-39" fmla="*/ 0 w 9991"/>
              <a:gd name="connsiteY3-40" fmla="*/ 2690 h 1770787"/>
              <a:gd name="connsiteX0-41" fmla="*/ 0 w 10000"/>
              <a:gd name="connsiteY0-42" fmla="*/ 15 h 9931"/>
              <a:gd name="connsiteX1-43" fmla="*/ 5009 w 10000"/>
              <a:gd name="connsiteY1-44" fmla="*/ 9931 h 9931"/>
              <a:gd name="connsiteX2-45" fmla="*/ 10000 w 10000"/>
              <a:gd name="connsiteY2-46" fmla="*/ 0 h 9931"/>
              <a:gd name="connsiteX3-47" fmla="*/ 0 w 10000"/>
              <a:gd name="connsiteY3-48" fmla="*/ 15 h 9931"/>
            </a:gdLst>
            <a:ahLst/>
            <a:cxnLst>
              <a:cxn ang="0">
                <a:pos x="connsiteX0-1" y="connsiteY0-2"/>
              </a:cxn>
              <a:cxn ang="0">
                <a:pos x="connsiteX1-3" y="connsiteY1-4"/>
              </a:cxn>
              <a:cxn ang="0">
                <a:pos x="connsiteX2-5" y="connsiteY2-6"/>
              </a:cxn>
              <a:cxn ang="0">
                <a:pos x="connsiteX3-7" y="connsiteY3-8"/>
              </a:cxn>
            </a:cxnLst>
            <a:rect l="l" t="t" r="r" b="b"/>
            <a:pathLst>
              <a:path w="10000" h="9931">
                <a:moveTo>
                  <a:pt x="0" y="15"/>
                </a:moveTo>
                <a:lnTo>
                  <a:pt x="5009" y="9931"/>
                </a:lnTo>
                <a:cubicBezTo>
                  <a:pt x="6670" y="6598"/>
                  <a:pt x="8339" y="3333"/>
                  <a:pt x="10000" y="0"/>
                </a:cubicBezTo>
                <a:lnTo>
                  <a:pt x="0" y="15"/>
                </a:lnTo>
                <a:close/>
              </a:path>
            </a:pathLst>
          </a:custGeom>
        </p:spPr>
        <p:txBody>
          <a:bodyPr/>
          <a:lstStyle/>
          <a:p>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Picture Placeholder 9"/>
          <p:cNvSpPr>
            <a:spLocks noGrp="1"/>
          </p:cNvSpPr>
          <p:nvPr>
            <p:ph type="pic" sz="quarter" idx="10"/>
          </p:nvPr>
        </p:nvSpPr>
        <p:spPr>
          <a:xfrm>
            <a:off x="0" y="0"/>
            <a:ext cx="4070350" cy="6858000"/>
          </a:xfrm>
        </p:spPr>
        <p:txBody>
          <a:bodyPr/>
          <a:lstStyle/>
          <a:p>
            <a:endParaRPr lang="id-ID"/>
          </a:p>
        </p:txBody>
      </p:sp>
      <p:sp>
        <p:nvSpPr>
          <p:cNvPr id="14" name="Picture Placeholder 9"/>
          <p:cNvSpPr>
            <a:spLocks noGrp="1"/>
          </p:cNvSpPr>
          <p:nvPr>
            <p:ph type="pic" sz="quarter" idx="11"/>
          </p:nvPr>
        </p:nvSpPr>
        <p:spPr>
          <a:xfrm>
            <a:off x="4079875" y="0"/>
            <a:ext cx="4070350" cy="6858000"/>
          </a:xfrm>
        </p:spPr>
        <p:txBody>
          <a:bodyPr/>
          <a:lstStyle/>
          <a:p>
            <a:endParaRPr lang="id-ID"/>
          </a:p>
        </p:txBody>
      </p:sp>
      <p:sp>
        <p:nvSpPr>
          <p:cNvPr id="15" name="Picture Placeholder 9"/>
          <p:cNvSpPr>
            <a:spLocks noGrp="1"/>
          </p:cNvSpPr>
          <p:nvPr>
            <p:ph type="pic" sz="quarter" idx="12"/>
          </p:nvPr>
        </p:nvSpPr>
        <p:spPr>
          <a:xfrm>
            <a:off x="8159750" y="0"/>
            <a:ext cx="4070350" cy="6858000"/>
          </a:xfrm>
        </p:spPr>
        <p:txBody>
          <a:bodyPr/>
          <a:lstStyle/>
          <a:p>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191656"/>
            <a:ext cx="3416300" cy="4666343"/>
          </a:xfrm>
        </p:spPr>
        <p:txBody>
          <a:bodyPr/>
          <a:lstStyle/>
          <a:p>
            <a:endParaRPr lang="id-ID"/>
          </a:p>
        </p:txBody>
      </p:sp>
      <p:sp>
        <p:nvSpPr>
          <p:cNvPr id="9" name="Picture Placeholder 8"/>
          <p:cNvSpPr>
            <a:spLocks noGrp="1"/>
          </p:cNvSpPr>
          <p:nvPr>
            <p:ph type="pic" sz="quarter" idx="11"/>
          </p:nvPr>
        </p:nvSpPr>
        <p:spPr>
          <a:xfrm>
            <a:off x="3581400" y="-1"/>
            <a:ext cx="8712200" cy="3831771"/>
          </a:xfrm>
        </p:spPr>
        <p:txBody>
          <a:bodyPr/>
          <a:lstStyle/>
          <a:p>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753100" y="0"/>
            <a:ext cx="6438900" cy="6858000"/>
          </a:xfrm>
        </p:spPr>
        <p:txBody>
          <a:bodyPr/>
          <a:lstStyle/>
          <a:p>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22625" y="638629"/>
            <a:ext cx="3048000" cy="2728912"/>
          </a:xfrm>
        </p:spPr>
        <p:txBody>
          <a:bodyPr/>
          <a:lstStyle/>
          <a:p>
            <a:endParaRPr lang="id-ID"/>
          </a:p>
        </p:txBody>
      </p:sp>
      <p:sp>
        <p:nvSpPr>
          <p:cNvPr id="8" name="Picture Placeholder 6"/>
          <p:cNvSpPr>
            <a:spLocks noGrp="1"/>
          </p:cNvSpPr>
          <p:nvPr>
            <p:ph type="pic" sz="quarter" idx="11"/>
          </p:nvPr>
        </p:nvSpPr>
        <p:spPr>
          <a:xfrm>
            <a:off x="3222625" y="3686742"/>
            <a:ext cx="3048000" cy="2728912"/>
          </a:xfrm>
        </p:spPr>
        <p:txBody>
          <a:bodyPr/>
          <a:lstStyle/>
          <a:p>
            <a:endParaRPr lang="id-ID"/>
          </a:p>
        </p:txBody>
      </p:sp>
      <p:sp>
        <p:nvSpPr>
          <p:cNvPr id="9" name="Picture Placeholder 6"/>
          <p:cNvSpPr>
            <a:spLocks noGrp="1"/>
          </p:cNvSpPr>
          <p:nvPr>
            <p:ph type="pic" sz="quarter" idx="12"/>
          </p:nvPr>
        </p:nvSpPr>
        <p:spPr>
          <a:xfrm>
            <a:off x="6604453" y="2133714"/>
            <a:ext cx="3048000" cy="2728799"/>
          </a:xfrm>
        </p:spPr>
        <p:txBody>
          <a:bodyPr/>
          <a:lstStyle/>
          <a:p>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0"/>
            <a:ext cx="6375400" cy="6858000"/>
          </a:xfrm>
        </p:spPr>
        <p:txBody>
          <a:bodyPr/>
          <a:lstStyle/>
          <a:p>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874510" y="0"/>
            <a:ext cx="5848576" cy="6858000"/>
          </a:xfrm>
          <a:prstGeom prst="parallelogram">
            <a:avLst/>
          </a:prstGeom>
        </p:spPr>
        <p:txBody>
          <a:bodyPr/>
          <a:lstStyle/>
          <a:p>
            <a:endParaRPr lang="id-ID"/>
          </a:p>
        </p:txBody>
      </p:sp>
      <p:sp>
        <p:nvSpPr>
          <p:cNvPr id="8" name="Picture Placeholder 6"/>
          <p:cNvSpPr>
            <a:spLocks noGrp="1"/>
          </p:cNvSpPr>
          <p:nvPr>
            <p:ph type="pic" sz="quarter" idx="11"/>
          </p:nvPr>
        </p:nvSpPr>
        <p:spPr>
          <a:xfrm>
            <a:off x="7301367" y="0"/>
            <a:ext cx="6487204" cy="6858000"/>
          </a:xfrm>
          <a:prstGeom prst="parallelogram">
            <a:avLst>
              <a:gd name="adj" fmla="val 21868"/>
            </a:avLst>
          </a:prstGeom>
        </p:spPr>
        <p:txBody>
          <a:bodyPr/>
          <a:lstStyle/>
          <a:p>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073400" cy="6858000"/>
          </a:xfrm>
        </p:spPr>
        <p:txBody>
          <a:bodyPr/>
          <a:lstStyle/>
          <a:p>
            <a:endParaRPr lang="id-ID"/>
          </a:p>
        </p:txBody>
      </p:sp>
      <p:sp>
        <p:nvSpPr>
          <p:cNvPr id="8" name="Picture Placeholder 6"/>
          <p:cNvSpPr>
            <a:spLocks noGrp="1"/>
          </p:cNvSpPr>
          <p:nvPr>
            <p:ph type="pic" sz="quarter" idx="11"/>
          </p:nvPr>
        </p:nvSpPr>
        <p:spPr>
          <a:xfrm>
            <a:off x="3073400" y="0"/>
            <a:ext cx="2959100" cy="6858000"/>
          </a:xfrm>
        </p:spPr>
        <p:txBody>
          <a:bodyPr/>
          <a:lstStyle/>
          <a:p>
            <a:endParaRPr lang="id-ID"/>
          </a:p>
        </p:txBody>
      </p:sp>
      <p:sp>
        <p:nvSpPr>
          <p:cNvPr id="9" name="Picture Placeholder 6"/>
          <p:cNvSpPr>
            <a:spLocks noGrp="1"/>
          </p:cNvSpPr>
          <p:nvPr>
            <p:ph type="pic" sz="quarter" idx="12"/>
          </p:nvPr>
        </p:nvSpPr>
        <p:spPr>
          <a:xfrm>
            <a:off x="6032500" y="0"/>
            <a:ext cx="3073400" cy="6858000"/>
          </a:xfrm>
        </p:spPr>
        <p:txBody>
          <a:bodyPr/>
          <a:lstStyle/>
          <a:p>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96686" y="449943"/>
            <a:ext cx="4027714" cy="5921828"/>
          </a:xfrm>
        </p:spPr>
        <p:txBody>
          <a:bodyPr/>
          <a:lstStyle/>
          <a:p>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7" name="Picture Placeholder 15"/>
          <p:cNvSpPr>
            <a:spLocks noGrp="1"/>
          </p:cNvSpPr>
          <p:nvPr>
            <p:ph type="pic" sz="quarter" idx="10"/>
          </p:nvPr>
        </p:nvSpPr>
        <p:spPr>
          <a:xfrm>
            <a:off x="0" y="1422400"/>
            <a:ext cx="12192000" cy="3797300"/>
          </a:xfrm>
        </p:spPr>
        <p:txBody>
          <a:bodyPr/>
          <a:lstStyle/>
          <a:p>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102600" y="3441700"/>
            <a:ext cx="4089400" cy="3416300"/>
          </a:xfrm>
        </p:spPr>
        <p:txBody>
          <a:bodyPr/>
          <a:lstStyle/>
          <a:p>
            <a:endParaRPr lang="id-ID"/>
          </a:p>
        </p:txBody>
      </p:sp>
      <p:sp>
        <p:nvSpPr>
          <p:cNvPr id="8" name="Picture Placeholder 6"/>
          <p:cNvSpPr>
            <a:spLocks noGrp="1"/>
          </p:cNvSpPr>
          <p:nvPr>
            <p:ph type="pic" sz="quarter" idx="11"/>
          </p:nvPr>
        </p:nvSpPr>
        <p:spPr>
          <a:xfrm>
            <a:off x="4013200" y="0"/>
            <a:ext cx="4089400" cy="3416300"/>
          </a:xfrm>
        </p:spPr>
        <p:txBody>
          <a:bodyPr/>
          <a:lstStyle/>
          <a:p>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924800" cy="6169025"/>
          </a:xfrm>
        </p:spPr>
        <p:txBody>
          <a:bodyPr/>
          <a:lstStyle/>
          <a:p>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775200" y="1473200"/>
            <a:ext cx="4521200" cy="2603500"/>
          </a:xfrm>
        </p:spPr>
        <p:txBody>
          <a:bodyPr/>
          <a:lstStyle/>
          <a:p>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821715" y="1016000"/>
            <a:ext cx="5370286" cy="4803775"/>
          </a:xfrm>
        </p:spPr>
        <p:txBody>
          <a:bodyPr/>
          <a:lstStyle/>
          <a:p>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419600" y="1231900"/>
            <a:ext cx="3314700" cy="4368800"/>
          </a:xfrm>
        </p:spPr>
        <p:txBody>
          <a:bodyPr/>
          <a:lstStyle/>
          <a:p>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15" name="Picture Placeholder 9"/>
          <p:cNvSpPr>
            <a:spLocks noGrp="1"/>
          </p:cNvSpPr>
          <p:nvPr>
            <p:ph type="pic" sz="quarter" idx="10"/>
          </p:nvPr>
        </p:nvSpPr>
        <p:spPr>
          <a:xfrm>
            <a:off x="3481388" y="101600"/>
            <a:ext cx="4121150" cy="2525713"/>
          </a:xfrm>
        </p:spPr>
        <p:txBody>
          <a:bodyPr/>
          <a:lstStyle/>
          <a:p>
            <a:endParaRPr lang="id-ID"/>
          </a:p>
        </p:txBody>
      </p:sp>
      <p:sp>
        <p:nvSpPr>
          <p:cNvPr id="16" name="Picture Placeholder 11"/>
          <p:cNvSpPr>
            <a:spLocks noGrp="1"/>
          </p:cNvSpPr>
          <p:nvPr>
            <p:ph type="pic" sz="quarter" idx="11"/>
          </p:nvPr>
        </p:nvSpPr>
        <p:spPr>
          <a:xfrm>
            <a:off x="7718425" y="1930400"/>
            <a:ext cx="4121150" cy="3062288"/>
          </a:xfrm>
        </p:spPr>
        <p:txBody>
          <a:bodyPr/>
          <a:lstStyle/>
          <a:p>
            <a:endParaRPr lang="id-ID"/>
          </a:p>
        </p:txBody>
      </p:sp>
      <p:sp>
        <p:nvSpPr>
          <p:cNvPr id="17" name="Picture Placeholder 13"/>
          <p:cNvSpPr>
            <a:spLocks noGrp="1"/>
          </p:cNvSpPr>
          <p:nvPr>
            <p:ph type="pic" sz="quarter" idx="12"/>
          </p:nvPr>
        </p:nvSpPr>
        <p:spPr>
          <a:xfrm>
            <a:off x="3481388" y="4187825"/>
            <a:ext cx="4121150" cy="2525713"/>
          </a:xfrm>
        </p:spPr>
        <p:txBody>
          <a:bodyPr/>
          <a:lstStyle/>
          <a:p>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8" name="Picture Placeholder 6"/>
          <p:cNvSpPr>
            <a:spLocks noGrp="1"/>
          </p:cNvSpPr>
          <p:nvPr>
            <p:ph type="pic" sz="quarter" idx="11"/>
          </p:nvPr>
        </p:nvSpPr>
        <p:spPr>
          <a:xfrm>
            <a:off x="7329940" y="1930400"/>
            <a:ext cx="4121150" cy="3062288"/>
          </a:xfrm>
        </p:spPr>
        <p:txBody>
          <a:bodyPr/>
          <a:lstStyle/>
          <a:p>
            <a:endParaRPr lang="id-ID"/>
          </a:p>
        </p:txBody>
      </p:sp>
      <p:sp>
        <p:nvSpPr>
          <p:cNvPr id="9" name="Picture Placeholder 6"/>
          <p:cNvSpPr>
            <a:spLocks noGrp="1"/>
          </p:cNvSpPr>
          <p:nvPr>
            <p:ph type="pic" sz="quarter" idx="12"/>
          </p:nvPr>
        </p:nvSpPr>
        <p:spPr>
          <a:xfrm>
            <a:off x="3091769" y="101600"/>
            <a:ext cx="4121150" cy="2525486"/>
          </a:xfrm>
        </p:spPr>
        <p:txBody>
          <a:bodyPr/>
          <a:lstStyle/>
          <a:p>
            <a:endParaRPr lang="id-ID"/>
          </a:p>
        </p:txBody>
      </p:sp>
      <p:sp>
        <p:nvSpPr>
          <p:cNvPr id="11" name="Picture Placeholder 6"/>
          <p:cNvSpPr>
            <a:spLocks noGrp="1"/>
          </p:cNvSpPr>
          <p:nvPr>
            <p:ph type="pic" sz="quarter" idx="13"/>
          </p:nvPr>
        </p:nvSpPr>
        <p:spPr>
          <a:xfrm>
            <a:off x="3091769" y="4187371"/>
            <a:ext cx="4121150" cy="2525486"/>
          </a:xfrm>
        </p:spPr>
        <p:txBody>
          <a:bodyPr/>
          <a:lstStyle/>
          <a:p>
            <a:endParaRPr lang="id-I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id-I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68338" y="2105025"/>
            <a:ext cx="2313125" cy="2641600"/>
          </a:xfrm>
          <a:prstGeom prst="roundRect">
            <a:avLst/>
          </a:prstGeom>
        </p:spPr>
        <p:txBody>
          <a:bodyPr/>
          <a:lstStyle/>
          <a:p>
            <a:endParaRPr lang="id-I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914900" y="723900"/>
            <a:ext cx="7277100" cy="5410200"/>
          </a:xfrm>
        </p:spPr>
        <p:txBody>
          <a:bodyPr/>
          <a:lstStyle/>
          <a:p>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30628" y="129632"/>
            <a:ext cx="3788909" cy="3586706"/>
          </a:xfrm>
        </p:spPr>
        <p:txBody>
          <a:bodyPr/>
          <a:lstStyle/>
          <a:p>
            <a:endParaRPr lang="id-ID"/>
          </a:p>
        </p:txBody>
      </p:sp>
      <p:sp>
        <p:nvSpPr>
          <p:cNvPr id="9" name="Picture Placeholder 8"/>
          <p:cNvSpPr>
            <a:spLocks noGrp="1"/>
          </p:cNvSpPr>
          <p:nvPr>
            <p:ph type="pic" sz="quarter" idx="11"/>
          </p:nvPr>
        </p:nvSpPr>
        <p:spPr>
          <a:xfrm>
            <a:off x="4158344" y="130629"/>
            <a:ext cx="2728685" cy="3614284"/>
          </a:xfrm>
        </p:spPr>
        <p:txBody>
          <a:bodyPr/>
          <a:lstStyle/>
          <a:p>
            <a:endParaRPr lang="id-ID"/>
          </a:p>
        </p:txBody>
      </p:sp>
      <p:sp>
        <p:nvSpPr>
          <p:cNvPr id="10" name="Picture Placeholder 8"/>
          <p:cNvSpPr>
            <a:spLocks noGrp="1"/>
          </p:cNvSpPr>
          <p:nvPr>
            <p:ph type="pic" sz="quarter" idx="12"/>
          </p:nvPr>
        </p:nvSpPr>
        <p:spPr>
          <a:xfrm>
            <a:off x="6117772" y="3113088"/>
            <a:ext cx="3204990" cy="3621542"/>
          </a:xfrm>
        </p:spPr>
        <p:txBody>
          <a:bodyPr/>
          <a:lstStyle/>
          <a:p>
            <a:endParaRPr lang="id-ID"/>
          </a:p>
        </p:txBody>
      </p:sp>
      <p:sp>
        <p:nvSpPr>
          <p:cNvPr id="12" name="Picture Placeholder 11"/>
          <p:cNvSpPr>
            <a:spLocks noGrp="1"/>
          </p:cNvSpPr>
          <p:nvPr>
            <p:ph type="pic" sz="quarter" idx="13"/>
          </p:nvPr>
        </p:nvSpPr>
        <p:spPr>
          <a:xfrm>
            <a:off x="9550400" y="3113088"/>
            <a:ext cx="2525486" cy="3621542"/>
          </a:xfrm>
        </p:spPr>
        <p:txBody>
          <a:bodyPr/>
          <a:lstStyle/>
          <a:p>
            <a:endParaRPr lang="id-ID"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58800" y="482600"/>
            <a:ext cx="11074400" cy="5880100"/>
          </a:xfrm>
        </p:spPr>
        <p:txBody>
          <a:bodyPr/>
          <a:lstStyle/>
          <a:p>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62000" y="546100"/>
            <a:ext cx="10693400" cy="5753100"/>
          </a:xfrm>
        </p:spPr>
        <p:txBody>
          <a:bodyPr/>
          <a:lstStyle/>
          <a:p>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p:spPr>
        <p:txBody>
          <a:bodyPr/>
          <a:lstStyle>
            <a:lvl1pPr marL="0" indent="0">
              <a:buNone/>
              <a:defRPr sz="1800"/>
            </a:lvl1pPr>
          </a:lstStyle>
          <a:p>
            <a:r>
              <a:rPr lang="en-CA"/>
              <a:t>Picture</a:t>
            </a:r>
            <a:endParaRPr lang="fr-CA"/>
          </a:p>
        </p:txBody>
      </p:sp>
    </p:spTree>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235200" y="0"/>
            <a:ext cx="9956800" cy="6858000"/>
          </a:xfrm>
        </p:spPr>
        <p:txBody>
          <a:bodyPr/>
          <a:lstStyle/>
          <a:p>
            <a:endParaRPr lang="fr-CA"/>
          </a:p>
        </p:txBody>
      </p:sp>
    </p:spTree>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Picture Placeholder 48"/>
          <p:cNvSpPr>
            <a:spLocks noGrp="1"/>
          </p:cNvSpPr>
          <p:nvPr>
            <p:ph type="pic" sz="quarter" idx="13"/>
          </p:nvPr>
        </p:nvSpPr>
        <p:spPr>
          <a:xfrm rot="20664728">
            <a:off x="9935311" y="866783"/>
            <a:ext cx="2608891" cy="2272530"/>
          </a:xfrm>
          <a:custGeom>
            <a:avLst/>
            <a:gdLst>
              <a:gd name="connsiteX0" fmla="*/ 2608891 w 2608891"/>
              <a:gd name="connsiteY0" fmla="*/ 4131 h 2272530"/>
              <a:gd name="connsiteX1" fmla="*/ 1976060 w 2608891"/>
              <a:gd name="connsiteY1" fmla="*/ 2272530 h 2272530"/>
              <a:gd name="connsiteX2" fmla="*/ 179642 w 2608891"/>
              <a:gd name="connsiteY2" fmla="*/ 2269472 h 2272530"/>
              <a:gd name="connsiteX3" fmla="*/ 1 w 2608891"/>
              <a:gd name="connsiteY3" fmla="*/ 2089219 h 2272530"/>
              <a:gd name="connsiteX4" fmla="*/ 3252 w 2608891"/>
              <a:gd name="connsiteY4" fmla="*/ 179642 h 2272530"/>
              <a:gd name="connsiteX5" fmla="*/ 183505 w 2608891"/>
              <a:gd name="connsiteY5" fmla="*/ 1 h 22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891" h="2272530">
                <a:moveTo>
                  <a:pt x="2608891" y="4131"/>
                </a:moveTo>
                <a:lnTo>
                  <a:pt x="1976060" y="2272530"/>
                </a:lnTo>
                <a:lnTo>
                  <a:pt x="179642" y="2269472"/>
                </a:lnTo>
                <a:cubicBezTo>
                  <a:pt x="80260" y="2269303"/>
                  <a:pt x="-168" y="2188601"/>
                  <a:pt x="1" y="2089219"/>
                </a:cubicBezTo>
                <a:lnTo>
                  <a:pt x="3252" y="179642"/>
                </a:lnTo>
                <a:cubicBezTo>
                  <a:pt x="3421" y="80260"/>
                  <a:pt x="84124" y="-168"/>
                  <a:pt x="183505" y="1"/>
                </a:cubicBezTo>
                <a:close/>
              </a:path>
            </a:pathLst>
          </a:custGeom>
        </p:spPr>
        <p:txBody>
          <a:bodyPr wrap="square">
            <a:noAutofit/>
          </a:bodyPr>
          <a:lstStyle/>
          <a:p>
            <a:endParaRPr lang="fr-CA"/>
          </a:p>
        </p:txBody>
      </p:sp>
      <p:sp>
        <p:nvSpPr>
          <p:cNvPr id="11" name="Picture Placeholder 43"/>
          <p:cNvSpPr>
            <a:spLocks noGrp="1"/>
          </p:cNvSpPr>
          <p:nvPr>
            <p:ph type="pic" sz="quarter" idx="12"/>
          </p:nvPr>
        </p:nvSpPr>
        <p:spPr>
          <a:xfrm rot="20664728">
            <a:off x="6081852" y="1760442"/>
            <a:ext cx="3859150" cy="2275423"/>
          </a:xfrm>
          <a:custGeom>
            <a:avLst/>
            <a:gdLst>
              <a:gd name="connsiteX0" fmla="*/ 3715770 w 3859150"/>
              <a:gd name="connsiteY0" fmla="*/ 9670 h 2275423"/>
              <a:gd name="connsiteX1" fmla="*/ 3859150 w 3859150"/>
              <a:gd name="connsiteY1" fmla="*/ 186206 h 2275423"/>
              <a:gd name="connsiteX2" fmla="*/ 3855899 w 3859150"/>
              <a:gd name="connsiteY2" fmla="*/ 2095783 h 2275423"/>
              <a:gd name="connsiteX3" fmla="*/ 3675646 w 3859150"/>
              <a:gd name="connsiteY3" fmla="*/ 2275423 h 2275423"/>
              <a:gd name="connsiteX4" fmla="*/ 179642 w 3859150"/>
              <a:gd name="connsiteY4" fmla="*/ 2269471 h 2275423"/>
              <a:gd name="connsiteX5" fmla="*/ 1 w 3859150"/>
              <a:gd name="connsiteY5" fmla="*/ 2089218 h 2275423"/>
              <a:gd name="connsiteX6" fmla="*/ 3252 w 3859150"/>
              <a:gd name="connsiteY6" fmla="*/ 179641 h 2275423"/>
              <a:gd name="connsiteX7" fmla="*/ 183506 w 3859150"/>
              <a:gd name="connsiteY7" fmla="*/ 1 h 2275423"/>
              <a:gd name="connsiteX8" fmla="*/ 3679510 w 3859150"/>
              <a:gd name="connsiteY8" fmla="*/ 5953 h 2275423"/>
              <a:gd name="connsiteX9" fmla="*/ 3715770 w 3859150"/>
              <a:gd name="connsiteY9" fmla="*/ 9670 h 227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9150" h="2275423">
                <a:moveTo>
                  <a:pt x="3715770" y="9670"/>
                </a:moveTo>
                <a:cubicBezTo>
                  <a:pt x="3797739" y="26589"/>
                  <a:pt x="3859299" y="99247"/>
                  <a:pt x="3859150" y="186206"/>
                </a:cubicBezTo>
                <a:lnTo>
                  <a:pt x="3855899" y="2095783"/>
                </a:lnTo>
                <a:cubicBezTo>
                  <a:pt x="3855730" y="2195165"/>
                  <a:pt x="3775028" y="2275592"/>
                  <a:pt x="3675646" y="2275423"/>
                </a:cubicBezTo>
                <a:lnTo>
                  <a:pt x="179642" y="2269471"/>
                </a:lnTo>
                <a:cubicBezTo>
                  <a:pt x="80259" y="2269302"/>
                  <a:pt x="-168" y="2188600"/>
                  <a:pt x="1" y="2089218"/>
                </a:cubicBezTo>
                <a:lnTo>
                  <a:pt x="3252" y="179641"/>
                </a:lnTo>
                <a:cubicBezTo>
                  <a:pt x="3422" y="80259"/>
                  <a:pt x="84124" y="-168"/>
                  <a:pt x="183506" y="1"/>
                </a:cubicBezTo>
                <a:lnTo>
                  <a:pt x="3679510" y="5953"/>
                </a:lnTo>
                <a:cubicBezTo>
                  <a:pt x="3691933" y="5974"/>
                  <a:pt x="3704059" y="7253"/>
                  <a:pt x="3715770" y="9670"/>
                </a:cubicBezTo>
                <a:close/>
              </a:path>
            </a:pathLst>
          </a:custGeom>
        </p:spPr>
        <p:txBody>
          <a:bodyPr wrap="square">
            <a:noAutofit/>
          </a:bodyPr>
          <a:lstStyle/>
          <a:p>
            <a:endParaRPr lang="fr-CA"/>
          </a:p>
        </p:txBody>
      </p:sp>
      <p:sp>
        <p:nvSpPr>
          <p:cNvPr id="12" name="Picture Placeholder 42"/>
          <p:cNvSpPr>
            <a:spLocks noGrp="1"/>
          </p:cNvSpPr>
          <p:nvPr>
            <p:ph type="pic" sz="quarter" idx="11"/>
          </p:nvPr>
        </p:nvSpPr>
        <p:spPr>
          <a:xfrm rot="20664728">
            <a:off x="2250998" y="2822134"/>
            <a:ext cx="3859151" cy="2275423"/>
          </a:xfrm>
          <a:custGeom>
            <a:avLst/>
            <a:gdLst>
              <a:gd name="connsiteX0" fmla="*/ 3715769 w 3859151"/>
              <a:gd name="connsiteY0" fmla="*/ 9670 h 2275423"/>
              <a:gd name="connsiteX1" fmla="*/ 3859151 w 3859151"/>
              <a:gd name="connsiteY1" fmla="*/ 186206 h 2275423"/>
              <a:gd name="connsiteX2" fmla="*/ 3855899 w 3859151"/>
              <a:gd name="connsiteY2" fmla="*/ 2095783 h 2275423"/>
              <a:gd name="connsiteX3" fmla="*/ 3675645 w 3859151"/>
              <a:gd name="connsiteY3" fmla="*/ 2275423 h 2275423"/>
              <a:gd name="connsiteX4" fmla="*/ 179641 w 3859151"/>
              <a:gd name="connsiteY4" fmla="*/ 2269471 h 2275423"/>
              <a:gd name="connsiteX5" fmla="*/ 1 w 3859151"/>
              <a:gd name="connsiteY5" fmla="*/ 2089218 h 2275423"/>
              <a:gd name="connsiteX6" fmla="*/ 3252 w 3859151"/>
              <a:gd name="connsiteY6" fmla="*/ 179641 h 2275423"/>
              <a:gd name="connsiteX7" fmla="*/ 183505 w 3859151"/>
              <a:gd name="connsiteY7" fmla="*/ 1 h 2275423"/>
              <a:gd name="connsiteX8" fmla="*/ 3679510 w 3859151"/>
              <a:gd name="connsiteY8" fmla="*/ 5953 h 2275423"/>
              <a:gd name="connsiteX9" fmla="*/ 3715769 w 3859151"/>
              <a:gd name="connsiteY9" fmla="*/ 9670 h 227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9151" h="2275423">
                <a:moveTo>
                  <a:pt x="3715769" y="9670"/>
                </a:moveTo>
                <a:cubicBezTo>
                  <a:pt x="3797739" y="26589"/>
                  <a:pt x="3859298" y="99247"/>
                  <a:pt x="3859151" y="186206"/>
                </a:cubicBezTo>
                <a:lnTo>
                  <a:pt x="3855899" y="2095783"/>
                </a:lnTo>
                <a:cubicBezTo>
                  <a:pt x="3855730" y="2195165"/>
                  <a:pt x="3775028" y="2275593"/>
                  <a:pt x="3675645" y="2275423"/>
                </a:cubicBezTo>
                <a:lnTo>
                  <a:pt x="179641" y="2269471"/>
                </a:lnTo>
                <a:cubicBezTo>
                  <a:pt x="80259" y="2269302"/>
                  <a:pt x="-169" y="2188600"/>
                  <a:pt x="1" y="2089218"/>
                </a:cubicBezTo>
                <a:lnTo>
                  <a:pt x="3252" y="179641"/>
                </a:lnTo>
                <a:cubicBezTo>
                  <a:pt x="3421" y="80259"/>
                  <a:pt x="84123" y="-169"/>
                  <a:pt x="183505" y="1"/>
                </a:cubicBezTo>
                <a:lnTo>
                  <a:pt x="3679510" y="5953"/>
                </a:lnTo>
                <a:cubicBezTo>
                  <a:pt x="3691933" y="5974"/>
                  <a:pt x="3704059" y="7253"/>
                  <a:pt x="3715769" y="9670"/>
                </a:cubicBezTo>
                <a:close/>
              </a:path>
            </a:pathLst>
          </a:custGeom>
        </p:spPr>
        <p:txBody>
          <a:bodyPr wrap="square">
            <a:noAutofit/>
          </a:bodyPr>
          <a:lstStyle/>
          <a:p>
            <a:endParaRPr lang="fr-CA"/>
          </a:p>
        </p:txBody>
      </p:sp>
      <p:sp>
        <p:nvSpPr>
          <p:cNvPr id="13" name="Picture Placeholder 46"/>
          <p:cNvSpPr>
            <a:spLocks noGrp="1"/>
          </p:cNvSpPr>
          <p:nvPr>
            <p:ph type="pic" sz="quarter" idx="10"/>
          </p:nvPr>
        </p:nvSpPr>
        <p:spPr>
          <a:xfrm rot="20664728">
            <a:off x="-352199" y="3718687"/>
            <a:ext cx="2608891" cy="2272529"/>
          </a:xfrm>
          <a:custGeom>
            <a:avLst/>
            <a:gdLst>
              <a:gd name="connsiteX0" fmla="*/ 2465511 w 2608891"/>
              <a:gd name="connsiteY0" fmla="*/ 6776 h 2272529"/>
              <a:gd name="connsiteX1" fmla="*/ 2608891 w 2608891"/>
              <a:gd name="connsiteY1" fmla="*/ 183311 h 2272529"/>
              <a:gd name="connsiteX2" fmla="*/ 2605640 w 2608891"/>
              <a:gd name="connsiteY2" fmla="*/ 2092888 h 2272529"/>
              <a:gd name="connsiteX3" fmla="*/ 2425387 w 2608891"/>
              <a:gd name="connsiteY3" fmla="*/ 2272529 h 2272529"/>
              <a:gd name="connsiteX4" fmla="*/ 0 w 2608891"/>
              <a:gd name="connsiteY4" fmla="*/ 2268399 h 2272529"/>
              <a:gd name="connsiteX5" fmla="*/ 632831 w 2608891"/>
              <a:gd name="connsiteY5" fmla="*/ 0 h 2272529"/>
              <a:gd name="connsiteX6" fmla="*/ 2429251 w 2608891"/>
              <a:gd name="connsiteY6" fmla="*/ 3058 h 2272529"/>
              <a:gd name="connsiteX7" fmla="*/ 2465511 w 2608891"/>
              <a:gd name="connsiteY7" fmla="*/ 6776 h 22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891" h="2272529">
                <a:moveTo>
                  <a:pt x="2465511" y="6776"/>
                </a:moveTo>
                <a:cubicBezTo>
                  <a:pt x="2547481" y="23694"/>
                  <a:pt x="2609039" y="96352"/>
                  <a:pt x="2608891" y="183311"/>
                </a:cubicBezTo>
                <a:lnTo>
                  <a:pt x="2605640" y="2092888"/>
                </a:lnTo>
                <a:cubicBezTo>
                  <a:pt x="2605471" y="2192270"/>
                  <a:pt x="2524769" y="2272698"/>
                  <a:pt x="2425387" y="2272529"/>
                </a:cubicBezTo>
                <a:lnTo>
                  <a:pt x="0" y="2268399"/>
                </a:lnTo>
                <a:lnTo>
                  <a:pt x="632831" y="0"/>
                </a:lnTo>
                <a:lnTo>
                  <a:pt x="2429251" y="3058"/>
                </a:lnTo>
                <a:cubicBezTo>
                  <a:pt x="2441674" y="3079"/>
                  <a:pt x="2453801" y="4358"/>
                  <a:pt x="2465511" y="6776"/>
                </a:cubicBezTo>
                <a:close/>
              </a:path>
            </a:pathLst>
          </a:custGeom>
        </p:spPr>
        <p:txBody>
          <a:bodyPr wrap="square">
            <a:noAutofit/>
          </a:bodyPr>
          <a:lstStyle/>
          <a:p>
            <a:endParaRPr lang="fr-CA"/>
          </a:p>
        </p:txBody>
      </p:sp>
    </p:spTree>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Picture Placeholder 21"/>
          <p:cNvSpPr>
            <a:spLocks noGrp="1"/>
          </p:cNvSpPr>
          <p:nvPr>
            <p:ph type="pic" sz="quarter" idx="16"/>
          </p:nvPr>
        </p:nvSpPr>
        <p:spPr>
          <a:xfrm>
            <a:off x="7779245" y="4180048"/>
            <a:ext cx="2027131" cy="2027132"/>
          </a:xfrm>
          <a:custGeom>
            <a:avLst/>
            <a:gdLst>
              <a:gd name="connsiteX0" fmla="*/ 777586 w 2027131"/>
              <a:gd name="connsiteY0" fmla="*/ 689 h 2027132"/>
              <a:gd name="connsiteX1" fmla="*/ 811806 w 2027131"/>
              <a:gd name="connsiteY1" fmla="*/ 12196 h 2027132"/>
              <a:gd name="connsiteX2" fmla="*/ 1981658 w 2027131"/>
              <a:gd name="connsiteY2" fmla="*/ 687610 h 2027132"/>
              <a:gd name="connsiteX3" fmla="*/ 2014936 w 2027131"/>
              <a:gd name="connsiteY3" fmla="*/ 811807 h 2027132"/>
              <a:gd name="connsiteX4" fmla="*/ 1339522 w 2027131"/>
              <a:gd name="connsiteY4" fmla="*/ 1981658 h 2027132"/>
              <a:gd name="connsiteX5" fmla="*/ 1215326 w 2027131"/>
              <a:gd name="connsiteY5" fmla="*/ 2014936 h 2027132"/>
              <a:gd name="connsiteX6" fmla="*/ 45475 w 2027131"/>
              <a:gd name="connsiteY6" fmla="*/ 1339522 h 2027132"/>
              <a:gd name="connsiteX7" fmla="*/ 12196 w 2027131"/>
              <a:gd name="connsiteY7" fmla="*/ 1215326 h 2027132"/>
              <a:gd name="connsiteX8" fmla="*/ 687610 w 2027131"/>
              <a:gd name="connsiteY8" fmla="*/ 45475 h 2027132"/>
              <a:gd name="connsiteX9" fmla="*/ 777586 w 2027131"/>
              <a:gd name="connsiteY9" fmla="*/ 689 h 202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7131" h="2027132">
                <a:moveTo>
                  <a:pt x="777586" y="689"/>
                </a:moveTo>
                <a:cubicBezTo>
                  <a:pt x="789306" y="2143"/>
                  <a:pt x="800935" y="5920"/>
                  <a:pt x="811806" y="12196"/>
                </a:cubicBezTo>
                <a:lnTo>
                  <a:pt x="1981658" y="687610"/>
                </a:lnTo>
                <a:cubicBezTo>
                  <a:pt x="2025143" y="712717"/>
                  <a:pt x="2040042" y="768321"/>
                  <a:pt x="2014936" y="811807"/>
                </a:cubicBezTo>
                <a:lnTo>
                  <a:pt x="1339522" y="1981658"/>
                </a:lnTo>
                <a:cubicBezTo>
                  <a:pt x="1314415" y="2025144"/>
                  <a:pt x="1258811" y="2040043"/>
                  <a:pt x="1215326" y="2014936"/>
                </a:cubicBezTo>
                <a:lnTo>
                  <a:pt x="45475" y="1339522"/>
                </a:lnTo>
                <a:cubicBezTo>
                  <a:pt x="1989" y="1314416"/>
                  <a:pt x="-12910" y="1258812"/>
                  <a:pt x="12196" y="1215326"/>
                </a:cubicBezTo>
                <a:lnTo>
                  <a:pt x="687610" y="45475"/>
                </a:lnTo>
                <a:cubicBezTo>
                  <a:pt x="706440" y="12860"/>
                  <a:pt x="742425" y="-3674"/>
                  <a:pt x="777586" y="689"/>
                </a:cubicBezTo>
                <a:close/>
              </a:path>
            </a:pathLst>
          </a:custGeom>
        </p:spPr>
        <p:txBody>
          <a:bodyPr wrap="square">
            <a:noAutofit/>
          </a:bodyPr>
          <a:lstStyle>
            <a:lvl1pPr>
              <a:defRPr sz="1800"/>
            </a:lvl1pPr>
          </a:lstStyle>
          <a:p>
            <a:endParaRPr lang="fr-CA"/>
          </a:p>
        </p:txBody>
      </p:sp>
      <p:sp>
        <p:nvSpPr>
          <p:cNvPr id="7" name="Picture Placeholder 19"/>
          <p:cNvSpPr>
            <a:spLocks noGrp="1"/>
          </p:cNvSpPr>
          <p:nvPr>
            <p:ph type="pic" sz="quarter" idx="15"/>
          </p:nvPr>
        </p:nvSpPr>
        <p:spPr>
          <a:xfrm>
            <a:off x="7457927" y="930507"/>
            <a:ext cx="2252319" cy="2252319"/>
          </a:xfrm>
          <a:custGeom>
            <a:avLst/>
            <a:gdLst>
              <a:gd name="connsiteX0" fmla="*/ 863966 w 2252319"/>
              <a:gd name="connsiteY0" fmla="*/ 766 h 2252319"/>
              <a:gd name="connsiteX1" fmla="*/ 901987 w 2252319"/>
              <a:gd name="connsiteY1" fmla="*/ 13551 h 2252319"/>
              <a:gd name="connsiteX2" fmla="*/ 2201794 w 2252319"/>
              <a:gd name="connsiteY2" fmla="*/ 763995 h 2252319"/>
              <a:gd name="connsiteX3" fmla="*/ 2238769 w 2252319"/>
              <a:gd name="connsiteY3" fmla="*/ 901987 h 2252319"/>
              <a:gd name="connsiteX4" fmla="*/ 1488325 w 2252319"/>
              <a:gd name="connsiteY4" fmla="*/ 2201794 h 2252319"/>
              <a:gd name="connsiteX5" fmla="*/ 1350333 w 2252319"/>
              <a:gd name="connsiteY5" fmla="*/ 2238769 h 2252319"/>
              <a:gd name="connsiteX6" fmla="*/ 50526 w 2252319"/>
              <a:gd name="connsiteY6" fmla="*/ 1488325 h 2252319"/>
              <a:gd name="connsiteX7" fmla="*/ 13551 w 2252319"/>
              <a:gd name="connsiteY7" fmla="*/ 1350333 h 2252319"/>
              <a:gd name="connsiteX8" fmla="*/ 763995 w 2252319"/>
              <a:gd name="connsiteY8" fmla="*/ 50526 h 2252319"/>
              <a:gd name="connsiteX9" fmla="*/ 863966 w 2252319"/>
              <a:gd name="connsiteY9" fmla="*/ 766 h 225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2319" h="2252319">
                <a:moveTo>
                  <a:pt x="863966" y="766"/>
                </a:moveTo>
                <a:cubicBezTo>
                  <a:pt x="876988" y="2382"/>
                  <a:pt x="889908" y="6577"/>
                  <a:pt x="901987" y="13551"/>
                </a:cubicBezTo>
                <a:lnTo>
                  <a:pt x="2201794" y="763995"/>
                </a:lnTo>
                <a:cubicBezTo>
                  <a:pt x="2250110" y="791890"/>
                  <a:pt x="2266664" y="853672"/>
                  <a:pt x="2238769" y="901987"/>
                </a:cubicBezTo>
                <a:lnTo>
                  <a:pt x="1488325" y="2201794"/>
                </a:lnTo>
                <a:cubicBezTo>
                  <a:pt x="1460430" y="2250110"/>
                  <a:pt x="1398649" y="2266664"/>
                  <a:pt x="1350333" y="2238769"/>
                </a:cubicBezTo>
                <a:lnTo>
                  <a:pt x="50526" y="1488325"/>
                </a:lnTo>
                <a:cubicBezTo>
                  <a:pt x="2211" y="1460430"/>
                  <a:pt x="-14344" y="1398649"/>
                  <a:pt x="13551" y="1350333"/>
                </a:cubicBezTo>
                <a:lnTo>
                  <a:pt x="763995" y="50526"/>
                </a:lnTo>
                <a:cubicBezTo>
                  <a:pt x="784917" y="14289"/>
                  <a:pt x="824899" y="-4082"/>
                  <a:pt x="863966" y="766"/>
                </a:cubicBezTo>
                <a:close/>
              </a:path>
            </a:pathLst>
          </a:custGeom>
        </p:spPr>
        <p:txBody>
          <a:bodyPr wrap="square">
            <a:noAutofit/>
          </a:bodyPr>
          <a:lstStyle>
            <a:lvl1pPr>
              <a:defRPr sz="1800"/>
            </a:lvl1pPr>
          </a:lstStyle>
          <a:p>
            <a:endParaRPr lang="fr-CA"/>
          </a:p>
        </p:txBody>
      </p:sp>
      <p:sp>
        <p:nvSpPr>
          <p:cNvPr id="8" name="Picture Placeholder 17"/>
          <p:cNvSpPr>
            <a:spLocks noGrp="1"/>
          </p:cNvSpPr>
          <p:nvPr>
            <p:ph type="pic" sz="quarter" idx="14"/>
          </p:nvPr>
        </p:nvSpPr>
        <p:spPr>
          <a:xfrm>
            <a:off x="8629807" y="1857078"/>
            <a:ext cx="3397847" cy="3397847"/>
          </a:xfrm>
          <a:custGeom>
            <a:avLst/>
            <a:gdLst>
              <a:gd name="connsiteX0" fmla="*/ 1303377 w 3397847"/>
              <a:gd name="connsiteY0" fmla="*/ 1155 h 3397847"/>
              <a:gd name="connsiteX1" fmla="*/ 1360737 w 3397847"/>
              <a:gd name="connsiteY1" fmla="*/ 20443 h 3397847"/>
              <a:gd name="connsiteX2" fmla="*/ 3321625 w 3397847"/>
              <a:gd name="connsiteY2" fmla="*/ 1152562 h 3397847"/>
              <a:gd name="connsiteX3" fmla="*/ 3377405 w 3397847"/>
              <a:gd name="connsiteY3" fmla="*/ 1360737 h 3397847"/>
              <a:gd name="connsiteX4" fmla="*/ 2245286 w 3397847"/>
              <a:gd name="connsiteY4" fmla="*/ 3321625 h 3397847"/>
              <a:gd name="connsiteX5" fmla="*/ 2037111 w 3397847"/>
              <a:gd name="connsiteY5" fmla="*/ 3377406 h 3397847"/>
              <a:gd name="connsiteX6" fmla="*/ 76223 w 3397847"/>
              <a:gd name="connsiteY6" fmla="*/ 2245286 h 3397847"/>
              <a:gd name="connsiteX7" fmla="*/ 20443 w 3397847"/>
              <a:gd name="connsiteY7" fmla="*/ 2037111 h 3397847"/>
              <a:gd name="connsiteX8" fmla="*/ 1152562 w 3397847"/>
              <a:gd name="connsiteY8" fmla="*/ 76223 h 3397847"/>
              <a:gd name="connsiteX9" fmla="*/ 1303377 w 3397847"/>
              <a:gd name="connsiteY9" fmla="*/ 1155 h 339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7847" h="3397847">
                <a:moveTo>
                  <a:pt x="1303377" y="1155"/>
                </a:moveTo>
                <a:cubicBezTo>
                  <a:pt x="1323023" y="3593"/>
                  <a:pt x="1342515" y="9922"/>
                  <a:pt x="1360737" y="20443"/>
                </a:cubicBezTo>
                <a:lnTo>
                  <a:pt x="3321625" y="1152562"/>
                </a:lnTo>
                <a:cubicBezTo>
                  <a:pt x="3394514" y="1194644"/>
                  <a:pt x="3419488" y="1287848"/>
                  <a:pt x="3377405" y="1360737"/>
                </a:cubicBezTo>
                <a:lnTo>
                  <a:pt x="2245286" y="3321625"/>
                </a:lnTo>
                <a:cubicBezTo>
                  <a:pt x="2203204" y="3394514"/>
                  <a:pt x="2110000" y="3419488"/>
                  <a:pt x="2037111" y="3377406"/>
                </a:cubicBezTo>
                <a:lnTo>
                  <a:pt x="76223" y="2245286"/>
                </a:lnTo>
                <a:cubicBezTo>
                  <a:pt x="3334" y="2203204"/>
                  <a:pt x="-21640" y="2110000"/>
                  <a:pt x="20443" y="2037111"/>
                </a:cubicBezTo>
                <a:lnTo>
                  <a:pt x="1152562" y="76223"/>
                </a:lnTo>
                <a:cubicBezTo>
                  <a:pt x="1184124" y="21557"/>
                  <a:pt x="1244441" y="-6158"/>
                  <a:pt x="1303377" y="1155"/>
                </a:cubicBezTo>
                <a:close/>
              </a:path>
            </a:pathLst>
          </a:custGeom>
        </p:spPr>
        <p:txBody>
          <a:bodyPr wrap="square">
            <a:noAutofit/>
          </a:bodyPr>
          <a:lstStyle>
            <a:lvl1pPr>
              <a:defRPr sz="1800"/>
            </a:lvl1pPr>
          </a:lstStyle>
          <a:p>
            <a:endParaRPr lang="fr-CA"/>
          </a:p>
        </p:txBody>
      </p:sp>
      <p:sp>
        <p:nvSpPr>
          <p:cNvPr id="9" name="Picture Placeholder 15"/>
          <p:cNvSpPr>
            <a:spLocks noGrp="1"/>
          </p:cNvSpPr>
          <p:nvPr>
            <p:ph type="pic" sz="quarter" idx="13"/>
          </p:nvPr>
        </p:nvSpPr>
        <p:spPr>
          <a:xfrm>
            <a:off x="8731812" y="5014686"/>
            <a:ext cx="3361692" cy="3361692"/>
          </a:xfrm>
          <a:custGeom>
            <a:avLst/>
            <a:gdLst>
              <a:gd name="connsiteX0" fmla="*/ 1289509 w 3361692"/>
              <a:gd name="connsiteY0" fmla="*/ 1143 h 3361692"/>
              <a:gd name="connsiteX1" fmla="*/ 1346258 w 3361692"/>
              <a:gd name="connsiteY1" fmla="*/ 20226 h 3361692"/>
              <a:gd name="connsiteX2" fmla="*/ 3286280 w 3361692"/>
              <a:gd name="connsiteY2" fmla="*/ 1140299 h 3361692"/>
              <a:gd name="connsiteX3" fmla="*/ 3341467 w 3361692"/>
              <a:gd name="connsiteY3" fmla="*/ 1346258 h 3361692"/>
              <a:gd name="connsiteX4" fmla="*/ 2221395 w 3361692"/>
              <a:gd name="connsiteY4" fmla="*/ 3286281 h 3361692"/>
              <a:gd name="connsiteX5" fmla="*/ 2015435 w 3361692"/>
              <a:gd name="connsiteY5" fmla="*/ 3341467 h 3361692"/>
              <a:gd name="connsiteX6" fmla="*/ 75413 w 3361692"/>
              <a:gd name="connsiteY6" fmla="*/ 2221395 h 3361692"/>
              <a:gd name="connsiteX7" fmla="*/ 20226 w 3361692"/>
              <a:gd name="connsiteY7" fmla="*/ 2015435 h 3361692"/>
              <a:gd name="connsiteX8" fmla="*/ 1140298 w 3361692"/>
              <a:gd name="connsiteY8" fmla="*/ 75413 h 3361692"/>
              <a:gd name="connsiteX9" fmla="*/ 1289509 w 3361692"/>
              <a:gd name="connsiteY9" fmla="*/ 1143 h 336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92" h="3361692">
                <a:moveTo>
                  <a:pt x="1289509" y="1143"/>
                </a:moveTo>
                <a:cubicBezTo>
                  <a:pt x="1308945" y="3555"/>
                  <a:pt x="1328230" y="9818"/>
                  <a:pt x="1346258" y="20226"/>
                </a:cubicBezTo>
                <a:lnTo>
                  <a:pt x="3286280" y="1140299"/>
                </a:lnTo>
                <a:cubicBezTo>
                  <a:pt x="3358394" y="1181934"/>
                  <a:pt x="3383102" y="1274144"/>
                  <a:pt x="3341467" y="1346258"/>
                </a:cubicBezTo>
                <a:lnTo>
                  <a:pt x="2221395" y="3286281"/>
                </a:lnTo>
                <a:cubicBezTo>
                  <a:pt x="2179760" y="3358395"/>
                  <a:pt x="2087549" y="3383102"/>
                  <a:pt x="2015435" y="3341467"/>
                </a:cubicBezTo>
                <a:lnTo>
                  <a:pt x="75413" y="2221395"/>
                </a:lnTo>
                <a:cubicBezTo>
                  <a:pt x="3299" y="2179760"/>
                  <a:pt x="-21409" y="2087549"/>
                  <a:pt x="20226" y="2015435"/>
                </a:cubicBezTo>
                <a:lnTo>
                  <a:pt x="1140298" y="75413"/>
                </a:lnTo>
                <a:cubicBezTo>
                  <a:pt x="1171524" y="21327"/>
                  <a:pt x="1231200" y="-6092"/>
                  <a:pt x="1289509" y="1143"/>
                </a:cubicBezTo>
                <a:close/>
              </a:path>
            </a:pathLst>
          </a:custGeom>
        </p:spPr>
        <p:txBody>
          <a:bodyPr wrap="square">
            <a:noAutofit/>
          </a:bodyPr>
          <a:lstStyle>
            <a:lvl1pPr>
              <a:defRPr sz="1800"/>
            </a:lvl1pPr>
          </a:lstStyle>
          <a:p>
            <a:endParaRPr lang="fr-CA"/>
          </a:p>
        </p:txBody>
      </p:sp>
      <p:sp>
        <p:nvSpPr>
          <p:cNvPr id="10" name="Picture Placeholder 13"/>
          <p:cNvSpPr>
            <a:spLocks noGrp="1"/>
          </p:cNvSpPr>
          <p:nvPr>
            <p:ph type="pic" sz="quarter" idx="12"/>
          </p:nvPr>
        </p:nvSpPr>
        <p:spPr>
          <a:xfrm>
            <a:off x="10957251" y="3913766"/>
            <a:ext cx="2252319" cy="2252319"/>
          </a:xfrm>
          <a:custGeom>
            <a:avLst/>
            <a:gdLst>
              <a:gd name="connsiteX0" fmla="*/ 863965 w 2252319"/>
              <a:gd name="connsiteY0" fmla="*/ 766 h 2252319"/>
              <a:gd name="connsiteX1" fmla="*/ 901987 w 2252319"/>
              <a:gd name="connsiteY1" fmla="*/ 13551 h 2252319"/>
              <a:gd name="connsiteX2" fmla="*/ 2201794 w 2252319"/>
              <a:gd name="connsiteY2" fmla="*/ 763995 h 2252319"/>
              <a:gd name="connsiteX3" fmla="*/ 2238769 w 2252319"/>
              <a:gd name="connsiteY3" fmla="*/ 901987 h 2252319"/>
              <a:gd name="connsiteX4" fmla="*/ 1488325 w 2252319"/>
              <a:gd name="connsiteY4" fmla="*/ 2201794 h 2252319"/>
              <a:gd name="connsiteX5" fmla="*/ 1350333 w 2252319"/>
              <a:gd name="connsiteY5" fmla="*/ 2238769 h 2252319"/>
              <a:gd name="connsiteX6" fmla="*/ 50526 w 2252319"/>
              <a:gd name="connsiteY6" fmla="*/ 1488325 h 2252319"/>
              <a:gd name="connsiteX7" fmla="*/ 13551 w 2252319"/>
              <a:gd name="connsiteY7" fmla="*/ 1350333 h 2252319"/>
              <a:gd name="connsiteX8" fmla="*/ 763995 w 2252319"/>
              <a:gd name="connsiteY8" fmla="*/ 50526 h 2252319"/>
              <a:gd name="connsiteX9" fmla="*/ 863965 w 2252319"/>
              <a:gd name="connsiteY9" fmla="*/ 766 h 225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2319" h="2252319">
                <a:moveTo>
                  <a:pt x="863965" y="766"/>
                </a:moveTo>
                <a:cubicBezTo>
                  <a:pt x="876988" y="2382"/>
                  <a:pt x="889908" y="6578"/>
                  <a:pt x="901987" y="13551"/>
                </a:cubicBezTo>
                <a:lnTo>
                  <a:pt x="2201794" y="763995"/>
                </a:lnTo>
                <a:cubicBezTo>
                  <a:pt x="2250110" y="791890"/>
                  <a:pt x="2266664" y="853672"/>
                  <a:pt x="2238769" y="901987"/>
                </a:cubicBezTo>
                <a:lnTo>
                  <a:pt x="1488325" y="2201794"/>
                </a:lnTo>
                <a:cubicBezTo>
                  <a:pt x="1460430" y="2250110"/>
                  <a:pt x="1398649" y="2266664"/>
                  <a:pt x="1350333" y="2238769"/>
                </a:cubicBezTo>
                <a:lnTo>
                  <a:pt x="50526" y="1488325"/>
                </a:lnTo>
                <a:cubicBezTo>
                  <a:pt x="2210" y="1460430"/>
                  <a:pt x="-14344" y="1398649"/>
                  <a:pt x="13551" y="1350333"/>
                </a:cubicBezTo>
                <a:lnTo>
                  <a:pt x="763995" y="50526"/>
                </a:lnTo>
                <a:cubicBezTo>
                  <a:pt x="784916" y="14289"/>
                  <a:pt x="824898" y="-4081"/>
                  <a:pt x="863965" y="766"/>
                </a:cubicBezTo>
                <a:close/>
              </a:path>
            </a:pathLst>
          </a:custGeom>
        </p:spPr>
        <p:txBody>
          <a:bodyPr wrap="square">
            <a:noAutofit/>
          </a:bodyPr>
          <a:lstStyle>
            <a:lvl1pPr>
              <a:defRPr sz="1800"/>
            </a:lvl1pPr>
          </a:lstStyle>
          <a:p>
            <a:endParaRPr lang="fr-CA"/>
          </a:p>
        </p:txBody>
      </p:sp>
      <p:sp>
        <p:nvSpPr>
          <p:cNvPr id="11" name="Picture Placeholder 11"/>
          <p:cNvSpPr>
            <a:spLocks noGrp="1"/>
          </p:cNvSpPr>
          <p:nvPr>
            <p:ph type="pic" sz="quarter" idx="11"/>
          </p:nvPr>
        </p:nvSpPr>
        <p:spPr>
          <a:xfrm>
            <a:off x="9480822" y="-773834"/>
            <a:ext cx="3397847" cy="3397847"/>
          </a:xfrm>
          <a:custGeom>
            <a:avLst/>
            <a:gdLst>
              <a:gd name="connsiteX0" fmla="*/ 1303377 w 3397847"/>
              <a:gd name="connsiteY0" fmla="*/ 1155 h 3397847"/>
              <a:gd name="connsiteX1" fmla="*/ 1360737 w 3397847"/>
              <a:gd name="connsiteY1" fmla="*/ 20443 h 3397847"/>
              <a:gd name="connsiteX2" fmla="*/ 3321625 w 3397847"/>
              <a:gd name="connsiteY2" fmla="*/ 1152562 h 3397847"/>
              <a:gd name="connsiteX3" fmla="*/ 3377405 w 3397847"/>
              <a:gd name="connsiteY3" fmla="*/ 1360737 h 3397847"/>
              <a:gd name="connsiteX4" fmla="*/ 2245286 w 3397847"/>
              <a:gd name="connsiteY4" fmla="*/ 3321625 h 3397847"/>
              <a:gd name="connsiteX5" fmla="*/ 2037111 w 3397847"/>
              <a:gd name="connsiteY5" fmla="*/ 3377405 h 3397847"/>
              <a:gd name="connsiteX6" fmla="*/ 76223 w 3397847"/>
              <a:gd name="connsiteY6" fmla="*/ 2245286 h 3397847"/>
              <a:gd name="connsiteX7" fmla="*/ 20443 w 3397847"/>
              <a:gd name="connsiteY7" fmla="*/ 2037111 h 3397847"/>
              <a:gd name="connsiteX8" fmla="*/ 1152562 w 3397847"/>
              <a:gd name="connsiteY8" fmla="*/ 76223 h 3397847"/>
              <a:gd name="connsiteX9" fmla="*/ 1303377 w 3397847"/>
              <a:gd name="connsiteY9" fmla="*/ 1155 h 339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7847" h="3397847">
                <a:moveTo>
                  <a:pt x="1303377" y="1155"/>
                </a:moveTo>
                <a:cubicBezTo>
                  <a:pt x="1323023" y="3593"/>
                  <a:pt x="1342515" y="9922"/>
                  <a:pt x="1360737" y="20443"/>
                </a:cubicBezTo>
                <a:lnTo>
                  <a:pt x="3321625" y="1152562"/>
                </a:lnTo>
                <a:cubicBezTo>
                  <a:pt x="3394514" y="1194644"/>
                  <a:pt x="3419488" y="1287848"/>
                  <a:pt x="3377405" y="1360737"/>
                </a:cubicBezTo>
                <a:lnTo>
                  <a:pt x="2245286" y="3321625"/>
                </a:lnTo>
                <a:cubicBezTo>
                  <a:pt x="2203204" y="3394514"/>
                  <a:pt x="2110000" y="3419488"/>
                  <a:pt x="2037111" y="3377405"/>
                </a:cubicBezTo>
                <a:lnTo>
                  <a:pt x="76223" y="2245286"/>
                </a:lnTo>
                <a:cubicBezTo>
                  <a:pt x="3334" y="2203204"/>
                  <a:pt x="-21640" y="2110000"/>
                  <a:pt x="20443" y="2037111"/>
                </a:cubicBezTo>
                <a:lnTo>
                  <a:pt x="1152562" y="76223"/>
                </a:lnTo>
                <a:cubicBezTo>
                  <a:pt x="1184123" y="21557"/>
                  <a:pt x="1244441" y="-6158"/>
                  <a:pt x="1303377" y="1155"/>
                </a:cubicBezTo>
                <a:close/>
              </a:path>
            </a:pathLst>
          </a:custGeom>
        </p:spPr>
        <p:txBody>
          <a:bodyPr wrap="square">
            <a:noAutofit/>
          </a:bodyPr>
          <a:lstStyle>
            <a:lvl1pPr>
              <a:defRPr sz="1800"/>
            </a:lvl1pPr>
          </a:lstStyle>
          <a:p>
            <a:endParaRPr lang="fr-CA"/>
          </a:p>
        </p:txBody>
      </p:sp>
      <p:sp>
        <p:nvSpPr>
          <p:cNvPr id="12" name="Picture Placeholder 22"/>
          <p:cNvSpPr>
            <a:spLocks noGrp="1"/>
          </p:cNvSpPr>
          <p:nvPr>
            <p:ph type="pic" sz="quarter" idx="10"/>
          </p:nvPr>
        </p:nvSpPr>
        <p:spPr>
          <a:xfrm>
            <a:off x="4102046" y="1640563"/>
            <a:ext cx="4664915" cy="4664915"/>
          </a:xfrm>
          <a:custGeom>
            <a:avLst/>
            <a:gdLst>
              <a:gd name="connsiteX0" fmla="*/ 1748988 w 4664915"/>
              <a:gd name="connsiteY0" fmla="*/ 521 h 4664915"/>
              <a:gd name="connsiteX1" fmla="*/ 1868160 w 4664915"/>
              <a:gd name="connsiteY1" fmla="*/ 28066 h 4664915"/>
              <a:gd name="connsiteX2" fmla="*/ 4560269 w 4664915"/>
              <a:gd name="connsiteY2" fmla="*/ 1582356 h 4664915"/>
              <a:gd name="connsiteX3" fmla="*/ 4636850 w 4664915"/>
              <a:gd name="connsiteY3" fmla="*/ 1868160 h 4664915"/>
              <a:gd name="connsiteX4" fmla="*/ 3082560 w 4664915"/>
              <a:gd name="connsiteY4" fmla="*/ 4560269 h 4664915"/>
              <a:gd name="connsiteX5" fmla="*/ 2796756 w 4664915"/>
              <a:gd name="connsiteY5" fmla="*/ 4636850 h 4664915"/>
              <a:gd name="connsiteX6" fmla="*/ 104647 w 4664915"/>
              <a:gd name="connsiteY6" fmla="*/ 3082560 h 4664915"/>
              <a:gd name="connsiteX7" fmla="*/ 28066 w 4664915"/>
              <a:gd name="connsiteY7" fmla="*/ 2796756 h 4664915"/>
              <a:gd name="connsiteX8" fmla="*/ 1582356 w 4664915"/>
              <a:gd name="connsiteY8" fmla="*/ 104647 h 4664915"/>
              <a:gd name="connsiteX9" fmla="*/ 1748988 w 4664915"/>
              <a:gd name="connsiteY9" fmla="*/ 521 h 46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4915" h="4664915">
                <a:moveTo>
                  <a:pt x="1748988" y="521"/>
                </a:moveTo>
                <a:cubicBezTo>
                  <a:pt x="1789186" y="-2319"/>
                  <a:pt x="1830634" y="6400"/>
                  <a:pt x="1868160" y="28066"/>
                </a:cubicBezTo>
                <a:lnTo>
                  <a:pt x="4560269" y="1582356"/>
                </a:lnTo>
                <a:cubicBezTo>
                  <a:pt x="4660339" y="1640132"/>
                  <a:pt x="4694626" y="1768090"/>
                  <a:pt x="4636850" y="1868160"/>
                </a:cubicBezTo>
                <a:lnTo>
                  <a:pt x="3082560" y="4560269"/>
                </a:lnTo>
                <a:cubicBezTo>
                  <a:pt x="3024785" y="4660339"/>
                  <a:pt x="2896826" y="4694626"/>
                  <a:pt x="2796756" y="4636850"/>
                </a:cubicBezTo>
                <a:lnTo>
                  <a:pt x="104647" y="3082560"/>
                </a:lnTo>
                <a:cubicBezTo>
                  <a:pt x="4577" y="3024785"/>
                  <a:pt x="-29709" y="2896826"/>
                  <a:pt x="28066" y="2796756"/>
                </a:cubicBezTo>
                <a:lnTo>
                  <a:pt x="1582356" y="104647"/>
                </a:lnTo>
                <a:cubicBezTo>
                  <a:pt x="1618466" y="42103"/>
                  <a:pt x="1681991" y="5256"/>
                  <a:pt x="1748988" y="521"/>
                </a:cubicBezTo>
                <a:close/>
              </a:path>
            </a:pathLst>
          </a:custGeom>
        </p:spPr>
        <p:txBody>
          <a:bodyPr wrap="square">
            <a:noAutofit/>
          </a:bodyPr>
          <a:lstStyle>
            <a:lvl1pPr>
              <a:defRPr sz="1800"/>
            </a:lvl1pPr>
          </a:lstStyle>
          <a:p>
            <a:endParaRPr lang="fr-CA"/>
          </a:p>
        </p:txBody>
      </p:sp>
    </p:spTree>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2540001" y="889000"/>
            <a:ext cx="8703732" cy="5080000"/>
          </a:xfrm>
        </p:spPr>
        <p:txBody>
          <a:bodyPr/>
          <a:lstStyle/>
          <a:p>
            <a:endParaRPr lang="fr-CA"/>
          </a:p>
        </p:txBody>
      </p:sp>
    </p:spTree>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endParaRPr lang="fr-CA"/>
          </a:p>
        </p:txBody>
      </p:sp>
    </p:spTree>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endParaRPr lang="fr-CA"/>
          </a:p>
        </p:txBody>
      </p:sp>
    </p:spTree>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
        <p:nvSpPr>
          <p:cNvPr id="3" name="Picture Placeholder 2"/>
          <p:cNvSpPr>
            <a:spLocks noGrp="1"/>
          </p:cNvSpPr>
          <p:nvPr>
            <p:ph type="pic" sz="quarter" idx="11"/>
          </p:nvPr>
        </p:nvSpPr>
        <p:spPr>
          <a:xfrm>
            <a:off x="0" y="0"/>
            <a:ext cx="4356100" cy="4089400"/>
          </a:xfrm>
        </p:spPr>
        <p:txBody>
          <a:bodyPr/>
          <a:lstStyle/>
          <a:p>
            <a:endParaRPr lang="fr-CA"/>
          </a:p>
        </p:txBody>
      </p:sp>
      <p:sp>
        <p:nvSpPr>
          <p:cNvPr id="5" name="Picture Placeholder 2"/>
          <p:cNvSpPr>
            <a:spLocks noGrp="1"/>
          </p:cNvSpPr>
          <p:nvPr>
            <p:ph type="pic" sz="quarter" idx="12"/>
          </p:nvPr>
        </p:nvSpPr>
        <p:spPr>
          <a:xfrm>
            <a:off x="0" y="4089400"/>
            <a:ext cx="4356100" cy="2768600"/>
          </a:xfrm>
        </p:spPr>
        <p:txBody>
          <a:bodyPr/>
          <a:lstStyle/>
          <a:p>
            <a:endParaRPr lang="fr-CA"/>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60222" y="1268556"/>
            <a:ext cx="5419141" cy="4711330"/>
          </a:xfrm>
          <a:custGeom>
            <a:avLst/>
            <a:gdLst>
              <a:gd name="connsiteX0" fmla="*/ 0 w 4149725"/>
              <a:gd name="connsiteY0" fmla="*/ 4149725 h 4149725"/>
              <a:gd name="connsiteX1" fmla="*/ 2074863 w 4149725"/>
              <a:gd name="connsiteY1" fmla="*/ 0 h 4149725"/>
              <a:gd name="connsiteX2" fmla="*/ 4149725 w 4149725"/>
              <a:gd name="connsiteY2" fmla="*/ 4149725 h 4149725"/>
              <a:gd name="connsiteX3" fmla="*/ 0 w 4149725"/>
              <a:gd name="connsiteY3" fmla="*/ 4149725 h 4149725"/>
              <a:gd name="connsiteX0-1" fmla="*/ 0 w 5427663"/>
              <a:gd name="connsiteY0-2" fmla="*/ 3307896 h 3307896"/>
              <a:gd name="connsiteX1-3" fmla="*/ 5427663 w 5427663"/>
              <a:gd name="connsiteY1-4" fmla="*/ 0 h 3307896"/>
              <a:gd name="connsiteX2-5" fmla="*/ 4149725 w 5427663"/>
              <a:gd name="connsiteY2-6" fmla="*/ 3307896 h 3307896"/>
              <a:gd name="connsiteX3-7" fmla="*/ 0 w 5427663"/>
              <a:gd name="connsiteY3-8" fmla="*/ 3307896 h 3307896"/>
              <a:gd name="connsiteX0-9" fmla="*/ 0 w 4890635"/>
              <a:gd name="connsiteY0-10" fmla="*/ 0 h 3381828"/>
              <a:gd name="connsiteX1-11" fmla="*/ 4890635 w 4890635"/>
              <a:gd name="connsiteY1-12" fmla="*/ 73932 h 3381828"/>
              <a:gd name="connsiteX2-13" fmla="*/ 3612697 w 4890635"/>
              <a:gd name="connsiteY2-14" fmla="*/ 3381828 h 3381828"/>
              <a:gd name="connsiteX3-15" fmla="*/ 0 w 4890635"/>
              <a:gd name="connsiteY3-16" fmla="*/ 0 h 3381828"/>
              <a:gd name="connsiteX0-17" fmla="*/ 0 w 4890635"/>
              <a:gd name="connsiteY0-18" fmla="*/ 0 h 3846286"/>
              <a:gd name="connsiteX1-19" fmla="*/ 4890635 w 4890635"/>
              <a:gd name="connsiteY1-20" fmla="*/ 73932 h 3846286"/>
              <a:gd name="connsiteX2-21" fmla="*/ 2451554 w 4890635"/>
              <a:gd name="connsiteY2-22" fmla="*/ 3846286 h 3846286"/>
              <a:gd name="connsiteX3-23" fmla="*/ 0 w 4890635"/>
              <a:gd name="connsiteY3-24" fmla="*/ 0 h 3846286"/>
              <a:gd name="connsiteX0-25" fmla="*/ 0 w 4890635"/>
              <a:gd name="connsiteY0-26" fmla="*/ 0 h 3904344"/>
              <a:gd name="connsiteX1-27" fmla="*/ 4890635 w 4890635"/>
              <a:gd name="connsiteY1-28" fmla="*/ 73932 h 3904344"/>
              <a:gd name="connsiteX2-29" fmla="*/ 2001611 w 4890635"/>
              <a:gd name="connsiteY2-30" fmla="*/ 3904344 h 3904344"/>
              <a:gd name="connsiteX3-31" fmla="*/ 0 w 4890635"/>
              <a:gd name="connsiteY3-32" fmla="*/ 0 h 3904344"/>
              <a:gd name="connsiteX0-33" fmla="*/ 0 w 4890635"/>
              <a:gd name="connsiteY0-34" fmla="*/ 0 h 3875315"/>
              <a:gd name="connsiteX1-35" fmla="*/ 4890635 w 4890635"/>
              <a:gd name="connsiteY1-36" fmla="*/ 44903 h 3875315"/>
              <a:gd name="connsiteX2-37" fmla="*/ 2001611 w 4890635"/>
              <a:gd name="connsiteY2-38" fmla="*/ 3875315 h 3875315"/>
              <a:gd name="connsiteX3-39" fmla="*/ 0 w 4890635"/>
              <a:gd name="connsiteY3-40" fmla="*/ 0 h 3875315"/>
              <a:gd name="connsiteX0-41" fmla="*/ 0 w 4876121"/>
              <a:gd name="connsiteY0-42" fmla="*/ 0 h 3875315"/>
              <a:gd name="connsiteX1-43" fmla="*/ 4876121 w 4876121"/>
              <a:gd name="connsiteY1-44" fmla="*/ 30389 h 3875315"/>
              <a:gd name="connsiteX2-45" fmla="*/ 2001611 w 4876121"/>
              <a:gd name="connsiteY2-46" fmla="*/ 3875315 h 3875315"/>
              <a:gd name="connsiteX3-47" fmla="*/ 0 w 4876121"/>
              <a:gd name="connsiteY3-48" fmla="*/ 0 h 3875315"/>
              <a:gd name="connsiteX0-49" fmla="*/ 0 w 4857071"/>
              <a:gd name="connsiteY0-50" fmla="*/ 0 h 3875315"/>
              <a:gd name="connsiteX1-51" fmla="*/ 4857071 w 4857071"/>
              <a:gd name="connsiteY1-52" fmla="*/ 17689 h 3875315"/>
              <a:gd name="connsiteX2-53" fmla="*/ 2001611 w 4857071"/>
              <a:gd name="connsiteY2-54" fmla="*/ 3875315 h 3875315"/>
              <a:gd name="connsiteX3-55" fmla="*/ 0 w 4857071"/>
              <a:gd name="connsiteY3-56" fmla="*/ 0 h 3875315"/>
              <a:gd name="connsiteX0-57" fmla="*/ 0 w 4563715"/>
              <a:gd name="connsiteY0-58" fmla="*/ 446791 h 3857626"/>
              <a:gd name="connsiteX1-59" fmla="*/ 4563715 w 4563715"/>
              <a:gd name="connsiteY1-60" fmla="*/ 0 h 3857626"/>
              <a:gd name="connsiteX2-61" fmla="*/ 1708255 w 4563715"/>
              <a:gd name="connsiteY2-62" fmla="*/ 3857626 h 3857626"/>
              <a:gd name="connsiteX3-63" fmla="*/ 0 w 4563715"/>
              <a:gd name="connsiteY3-64" fmla="*/ 446791 h 3857626"/>
              <a:gd name="connsiteX0-65" fmla="*/ 0 w 4563715"/>
              <a:gd name="connsiteY0-66" fmla="*/ 446791 h 3967634"/>
              <a:gd name="connsiteX1-67" fmla="*/ 4563715 w 4563715"/>
              <a:gd name="connsiteY1-68" fmla="*/ 0 h 3967634"/>
              <a:gd name="connsiteX2-69" fmla="*/ 2478315 w 4563715"/>
              <a:gd name="connsiteY2-70" fmla="*/ 3967634 h 3967634"/>
              <a:gd name="connsiteX3-71" fmla="*/ 0 w 4563715"/>
              <a:gd name="connsiteY3-72" fmla="*/ 446791 h 3967634"/>
            </a:gdLst>
            <a:ahLst/>
            <a:cxnLst>
              <a:cxn ang="0">
                <a:pos x="connsiteX0-1" y="connsiteY0-2"/>
              </a:cxn>
              <a:cxn ang="0">
                <a:pos x="connsiteX1-3" y="connsiteY1-4"/>
              </a:cxn>
              <a:cxn ang="0">
                <a:pos x="connsiteX2-5" y="connsiteY2-6"/>
              </a:cxn>
              <a:cxn ang="0">
                <a:pos x="connsiteX3-7" y="connsiteY3-8"/>
              </a:cxn>
            </a:cxnLst>
            <a:rect l="l" t="t" r="r" b="b"/>
            <a:pathLst>
              <a:path w="4563715" h="3967634">
                <a:moveTo>
                  <a:pt x="0" y="446791"/>
                </a:moveTo>
                <a:lnTo>
                  <a:pt x="4563715" y="0"/>
                </a:lnTo>
                <a:lnTo>
                  <a:pt x="2478315" y="3967634"/>
                </a:lnTo>
                <a:lnTo>
                  <a:pt x="0" y="446791"/>
                </a:lnTo>
                <a:close/>
              </a:path>
            </a:pathLst>
          </a:custGeom>
        </p:spPr>
        <p:txBody>
          <a:bodyPr/>
          <a:lstStyle/>
          <a:p>
            <a:endParaRPr lang="id-ID"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8"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8" y="4990605"/>
            <a:ext cx="2286000" cy="1867395"/>
          </a:xfrm>
        </p:spPr>
        <p:txBody>
          <a:bodyPr/>
          <a:lstStyle>
            <a:lvl1pPr marL="0" indent="0">
              <a:buNone/>
              <a:defRPr sz="1800"/>
            </a:lvl1pPr>
          </a:lstStyle>
          <a:p>
            <a:r>
              <a:rPr lang="en-CA"/>
              <a:t>Picture</a:t>
            </a:r>
            <a:endParaRPr lang="fr-CA"/>
          </a:p>
        </p:txBody>
      </p:sp>
    </p:spTree>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2"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2"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5"/>
            <a:ext cx="2286000" cy="1867395"/>
          </a:xfrm>
        </p:spPr>
        <p:txBody>
          <a:bodyPr/>
          <a:lstStyle>
            <a:lvl1pPr marL="0" indent="0">
              <a:buNone/>
              <a:defRPr sz="1800"/>
            </a:lvl1pPr>
          </a:lstStyle>
          <a:p>
            <a:r>
              <a:rPr lang="en-CA"/>
              <a:t>Picture</a:t>
            </a:r>
            <a:endParaRPr lang="fr-CA"/>
          </a:p>
        </p:txBody>
      </p:sp>
    </p:spTree>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5" y="-1"/>
            <a:ext cx="3050006"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6" y="0"/>
            <a:ext cx="3050006"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2" y="-1"/>
            <a:ext cx="3050006"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0"/>
            <a:ext cx="3050006" cy="5420139"/>
          </a:xfrm>
        </p:spPr>
        <p:txBody>
          <a:bodyPr/>
          <a:lstStyle>
            <a:lvl1pPr marL="0" indent="0">
              <a:buNone/>
              <a:defRPr sz="1800"/>
            </a:lvl1pPr>
          </a:lstStyle>
          <a:p>
            <a:r>
              <a:rPr lang="fr-CA"/>
              <a:t>Picture</a:t>
            </a:r>
          </a:p>
        </p:txBody>
      </p:sp>
    </p:spTree>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0"/>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0"/>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2"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endParaRPr lang="fr-CA"/>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2195966" y="-50800"/>
            <a:ext cx="10483851" cy="6959605"/>
          </a:xfrm>
          <a:custGeom>
            <a:avLst/>
            <a:gdLst>
              <a:gd name="connsiteX0" fmla="*/ 6843599 w 10483851"/>
              <a:gd name="connsiteY0" fmla="*/ 43256 h 6959605"/>
              <a:gd name="connsiteX1" fmla="*/ 3429328 w 10483851"/>
              <a:gd name="connsiteY1" fmla="*/ 6959605 h 6959605"/>
              <a:gd name="connsiteX2" fmla="*/ 0 w 10483851"/>
              <a:gd name="connsiteY2" fmla="*/ 58360 h 6959605"/>
              <a:gd name="connsiteX3" fmla="*/ 7029451 w 10483851"/>
              <a:gd name="connsiteY3" fmla="*/ 0 h 6959605"/>
              <a:gd name="connsiteX4" fmla="*/ 10483851 w 10483851"/>
              <a:gd name="connsiteY4" fmla="*/ 6908800 h 6959605"/>
              <a:gd name="connsiteX5" fmla="*/ 3575051 w 10483851"/>
              <a:gd name="connsiteY5" fmla="*/ 6908800 h 695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83851" h="6959605">
                <a:moveTo>
                  <a:pt x="6843599" y="43256"/>
                </a:moveTo>
                <a:lnTo>
                  <a:pt x="3429328" y="6959605"/>
                </a:lnTo>
                <a:lnTo>
                  <a:pt x="0" y="58360"/>
                </a:lnTo>
                <a:close/>
                <a:moveTo>
                  <a:pt x="7029451" y="0"/>
                </a:moveTo>
                <a:lnTo>
                  <a:pt x="10483851" y="6908800"/>
                </a:lnTo>
                <a:lnTo>
                  <a:pt x="3575051" y="6908800"/>
                </a:lnTo>
                <a:close/>
              </a:path>
            </a:pathLst>
          </a:custGeom>
        </p:spPr>
        <p:txBody>
          <a:bodyPr wrap="square">
            <a:noAutofit/>
          </a:bodyPr>
          <a:lstStyle/>
          <a:p>
            <a:endParaRPr lang="id-I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endParaRPr lang="fr-CA"/>
          </a:p>
        </p:txBody>
      </p:sp>
      <p:sp>
        <p:nvSpPr>
          <p:cNvPr id="3" name="Picture Placeholder 2"/>
          <p:cNvSpPr>
            <a:spLocks noGrp="1"/>
          </p:cNvSpPr>
          <p:nvPr>
            <p:ph type="pic" sz="quarter" idx="11"/>
          </p:nvPr>
        </p:nvSpPr>
        <p:spPr>
          <a:xfrm>
            <a:off x="342310" y="0"/>
            <a:ext cx="5794034"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1" fmla="*/ 2178843 w 3993356"/>
              <a:gd name="connsiteY0-2" fmla="*/ 1743075 h 1743075"/>
              <a:gd name="connsiteX1-3" fmla="*/ 0 w 3993356"/>
              <a:gd name="connsiteY1-4" fmla="*/ 0 h 1743075"/>
              <a:gd name="connsiteX2-5" fmla="*/ 3993356 w 3993356"/>
              <a:gd name="connsiteY2-6" fmla="*/ 1743075 h 1743075"/>
              <a:gd name="connsiteX3-7" fmla="*/ 2178843 w 3993356"/>
              <a:gd name="connsiteY3-8" fmla="*/ 1743075 h 1743075"/>
              <a:gd name="connsiteX0-9" fmla="*/ 2178843 w 5336381"/>
              <a:gd name="connsiteY0-10" fmla="*/ 1743075 h 1743075"/>
              <a:gd name="connsiteX1-11" fmla="*/ 0 w 5336381"/>
              <a:gd name="connsiteY1-12" fmla="*/ 0 h 1743075"/>
              <a:gd name="connsiteX2-13" fmla="*/ 5336381 w 5336381"/>
              <a:gd name="connsiteY2-14" fmla="*/ 0 h 1743075"/>
              <a:gd name="connsiteX3-15" fmla="*/ 2178843 w 5336381"/>
              <a:gd name="connsiteY3-16" fmla="*/ 1743075 h 1743075"/>
              <a:gd name="connsiteX0-17" fmla="*/ 3679031 w 5336381"/>
              <a:gd name="connsiteY0-18" fmla="*/ 3514725 h 3514725"/>
              <a:gd name="connsiteX1-19" fmla="*/ 0 w 5336381"/>
              <a:gd name="connsiteY1-20" fmla="*/ 0 h 3514725"/>
              <a:gd name="connsiteX2-21" fmla="*/ 5336381 w 5336381"/>
              <a:gd name="connsiteY2-22" fmla="*/ 0 h 3514725"/>
              <a:gd name="connsiteX3-23" fmla="*/ 3679031 w 5336381"/>
              <a:gd name="connsiteY3-24" fmla="*/ 3514725 h 3514725"/>
              <a:gd name="connsiteX0-25" fmla="*/ 3679031 w 5336381"/>
              <a:gd name="connsiteY0-26" fmla="*/ 3471862 h 3471862"/>
              <a:gd name="connsiteX1-27" fmla="*/ 0 w 5336381"/>
              <a:gd name="connsiteY1-28" fmla="*/ 0 h 3471862"/>
              <a:gd name="connsiteX2-29" fmla="*/ 5336381 w 5336381"/>
              <a:gd name="connsiteY2-30" fmla="*/ 0 h 3471862"/>
              <a:gd name="connsiteX3-31" fmla="*/ 3679031 w 5336381"/>
              <a:gd name="connsiteY3-32" fmla="*/ 3471862 h 3471862"/>
              <a:gd name="connsiteX0-33" fmla="*/ 4093368 w 5336381"/>
              <a:gd name="connsiteY0-34" fmla="*/ 3043237 h 3043237"/>
              <a:gd name="connsiteX1-35" fmla="*/ 0 w 5336381"/>
              <a:gd name="connsiteY1-36" fmla="*/ 0 h 3043237"/>
              <a:gd name="connsiteX2-37" fmla="*/ 5336381 w 5336381"/>
              <a:gd name="connsiteY2-38" fmla="*/ 0 h 3043237"/>
              <a:gd name="connsiteX3-39" fmla="*/ 4093368 w 5336381"/>
              <a:gd name="connsiteY3-40" fmla="*/ 3043237 h 3043237"/>
              <a:gd name="connsiteX0-41" fmla="*/ 3764756 w 5336381"/>
              <a:gd name="connsiteY0-42" fmla="*/ 4057650 h 4057650"/>
              <a:gd name="connsiteX1-43" fmla="*/ 0 w 5336381"/>
              <a:gd name="connsiteY1-44" fmla="*/ 0 h 4057650"/>
              <a:gd name="connsiteX2-45" fmla="*/ 5336381 w 5336381"/>
              <a:gd name="connsiteY2-46" fmla="*/ 0 h 4057650"/>
              <a:gd name="connsiteX3-47" fmla="*/ 3764756 w 5336381"/>
              <a:gd name="connsiteY3-48" fmla="*/ 4057650 h 4057650"/>
              <a:gd name="connsiteX0-49" fmla="*/ 4279106 w 5850731"/>
              <a:gd name="connsiteY0-50" fmla="*/ 4057650 h 4057650"/>
              <a:gd name="connsiteX1-51" fmla="*/ 0 w 5850731"/>
              <a:gd name="connsiteY1-52" fmla="*/ 14288 h 4057650"/>
              <a:gd name="connsiteX2-53" fmla="*/ 5850731 w 5850731"/>
              <a:gd name="connsiteY2-54" fmla="*/ 0 h 4057650"/>
              <a:gd name="connsiteX3-55" fmla="*/ 4279106 w 5850731"/>
              <a:gd name="connsiteY3-56" fmla="*/ 4057650 h 4057650"/>
              <a:gd name="connsiteX0-57" fmla="*/ 4279106 w 5765006"/>
              <a:gd name="connsiteY0-58" fmla="*/ 4043362 h 4043362"/>
              <a:gd name="connsiteX1-59" fmla="*/ 0 w 5765006"/>
              <a:gd name="connsiteY1-60" fmla="*/ 0 h 4043362"/>
              <a:gd name="connsiteX2-61" fmla="*/ 5765006 w 5765006"/>
              <a:gd name="connsiteY2-62" fmla="*/ 0 h 4043362"/>
              <a:gd name="connsiteX3-63" fmla="*/ 4279106 w 5765006"/>
              <a:gd name="connsiteY3-64" fmla="*/ 4043362 h 4043362"/>
              <a:gd name="connsiteX0-65" fmla="*/ 4308134 w 5794034"/>
              <a:gd name="connsiteY0-66" fmla="*/ 4043362 h 4043362"/>
              <a:gd name="connsiteX1-67" fmla="*/ 0 w 5794034"/>
              <a:gd name="connsiteY1-68" fmla="*/ 0 h 4043362"/>
              <a:gd name="connsiteX2-69" fmla="*/ 5794034 w 5794034"/>
              <a:gd name="connsiteY2-70" fmla="*/ 0 h 4043362"/>
              <a:gd name="connsiteX3-71" fmla="*/ 4308134 w 5794034"/>
              <a:gd name="connsiteY3-72" fmla="*/ 4043362 h 4043362"/>
            </a:gdLst>
            <a:ahLst/>
            <a:cxnLst>
              <a:cxn ang="0">
                <a:pos x="connsiteX0-1" y="connsiteY0-2"/>
              </a:cxn>
              <a:cxn ang="0">
                <a:pos x="connsiteX1-3" y="connsiteY1-4"/>
              </a:cxn>
              <a:cxn ang="0">
                <a:pos x="connsiteX2-5" y="connsiteY2-6"/>
              </a:cxn>
              <a:cxn ang="0">
                <a:pos x="connsiteX3-7" y="connsiteY3-8"/>
              </a:cxn>
            </a:cxnLst>
            <a:rect l="l" t="t" r="r" b="b"/>
            <a:pathLst>
              <a:path w="5794034" h="4043362">
                <a:moveTo>
                  <a:pt x="4308134" y="4043362"/>
                </a:moveTo>
                <a:lnTo>
                  <a:pt x="0" y="0"/>
                </a:lnTo>
                <a:lnTo>
                  <a:pt x="5794034" y="0"/>
                </a:lnTo>
                <a:lnTo>
                  <a:pt x="4308134" y="4043362"/>
                </a:lnTo>
                <a:close/>
              </a:path>
            </a:pathLst>
          </a:custGeom>
        </p:spPr>
        <p:txBody>
          <a:bodyPr/>
          <a:lstStyle/>
          <a:p>
            <a:endParaRPr lang="fr-CA"/>
          </a:p>
        </p:txBody>
      </p:sp>
    </p:spTree>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endParaRPr lang="fr-CA"/>
          </a:p>
        </p:txBody>
      </p:sp>
    </p:spTree>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endParaRPr lang="fr-CA"/>
          </a:p>
        </p:txBody>
      </p:sp>
    </p:spTree>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3410857"/>
            <a:ext cx="4456113" cy="3447143"/>
          </a:xfrm>
        </p:spPr>
        <p:txBody>
          <a:bodyPr/>
          <a:lstStyle/>
          <a:p>
            <a:endParaRPr lang="fr-CA"/>
          </a:p>
        </p:txBody>
      </p:sp>
    </p:spTree>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1"/>
            <a:ext cx="4456113" cy="6858000"/>
          </a:xfrm>
        </p:spPr>
        <p:txBody>
          <a:bodyPr/>
          <a:lstStyle/>
          <a:p>
            <a:endParaRPr lang="fr-CA"/>
          </a:p>
        </p:txBody>
      </p:sp>
    </p:spTree>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endParaRPr lang="fr-CA"/>
          </a:p>
        </p:txBody>
      </p:sp>
      <p:sp>
        <p:nvSpPr>
          <p:cNvPr id="14" name="Picture Placeholder 12"/>
          <p:cNvSpPr>
            <a:spLocks noGrp="1"/>
          </p:cNvSpPr>
          <p:nvPr>
            <p:ph type="pic" sz="quarter" idx="11"/>
          </p:nvPr>
        </p:nvSpPr>
        <p:spPr>
          <a:xfrm>
            <a:off x="6096000" y="0"/>
            <a:ext cx="6096000" cy="6858000"/>
          </a:xfrm>
        </p:spPr>
        <p:txBody>
          <a:bodyPr/>
          <a:lstStyle/>
          <a:p>
            <a:endParaRPr lang="fr-CA"/>
          </a:p>
        </p:txBody>
      </p:sp>
    </p:spTree>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5222875"/>
          </a:xfrm>
        </p:spPr>
        <p:txBody>
          <a:bodyPr/>
          <a:lstStyle/>
          <a:p>
            <a:endParaRPr lang="fr-CA"/>
          </a:p>
        </p:txBody>
      </p:sp>
      <p:sp>
        <p:nvSpPr>
          <p:cNvPr id="18" name="Picture Placeholder 6"/>
          <p:cNvSpPr>
            <a:spLocks noGrp="1"/>
          </p:cNvSpPr>
          <p:nvPr>
            <p:ph type="pic" sz="quarter" idx="11"/>
          </p:nvPr>
        </p:nvSpPr>
        <p:spPr>
          <a:xfrm>
            <a:off x="4063998" y="0"/>
            <a:ext cx="4064000" cy="5222875"/>
          </a:xfrm>
        </p:spPr>
        <p:txBody>
          <a:bodyPr/>
          <a:lstStyle/>
          <a:p>
            <a:endParaRPr lang="fr-CA"/>
          </a:p>
        </p:txBody>
      </p:sp>
      <p:sp>
        <p:nvSpPr>
          <p:cNvPr id="19" name="Picture Placeholder 6"/>
          <p:cNvSpPr>
            <a:spLocks noGrp="1"/>
          </p:cNvSpPr>
          <p:nvPr>
            <p:ph type="pic" sz="quarter" idx="12"/>
          </p:nvPr>
        </p:nvSpPr>
        <p:spPr>
          <a:xfrm>
            <a:off x="8127996" y="0"/>
            <a:ext cx="4064000" cy="5222875"/>
          </a:xfrm>
        </p:spPr>
        <p:txBody>
          <a:bodyPr/>
          <a:lstStyle/>
          <a:p>
            <a:endParaRPr lang="fr-CA"/>
          </a:p>
        </p:txBody>
      </p:sp>
    </p:spTree>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endParaRPr lang="fr-CA"/>
          </a:p>
        </p:txBody>
      </p:sp>
      <p:sp>
        <p:nvSpPr>
          <p:cNvPr id="12" name="Picture Placeholder 6"/>
          <p:cNvSpPr>
            <a:spLocks noGrp="1"/>
          </p:cNvSpPr>
          <p:nvPr>
            <p:ph type="pic" sz="quarter" idx="11"/>
          </p:nvPr>
        </p:nvSpPr>
        <p:spPr>
          <a:xfrm>
            <a:off x="3423364" y="2018341"/>
            <a:ext cx="2422394" cy="2349381"/>
          </a:xfrm>
        </p:spPr>
        <p:txBody>
          <a:bodyPr/>
          <a:lstStyle/>
          <a:p>
            <a:endParaRPr lang="fr-CA"/>
          </a:p>
        </p:txBody>
      </p:sp>
      <p:sp>
        <p:nvSpPr>
          <p:cNvPr id="13" name="Picture Placeholder 6"/>
          <p:cNvSpPr>
            <a:spLocks noGrp="1"/>
          </p:cNvSpPr>
          <p:nvPr>
            <p:ph type="pic" sz="quarter" idx="12"/>
          </p:nvPr>
        </p:nvSpPr>
        <p:spPr>
          <a:xfrm>
            <a:off x="6346243" y="2018341"/>
            <a:ext cx="2422394" cy="2349381"/>
          </a:xfrm>
        </p:spPr>
        <p:txBody>
          <a:bodyPr/>
          <a:lstStyle/>
          <a:p>
            <a:endParaRPr lang="fr-CA"/>
          </a:p>
        </p:txBody>
      </p:sp>
      <p:sp>
        <p:nvSpPr>
          <p:cNvPr id="14" name="Picture Placeholder 6"/>
          <p:cNvSpPr>
            <a:spLocks noGrp="1"/>
          </p:cNvSpPr>
          <p:nvPr>
            <p:ph type="pic" sz="quarter" idx="13"/>
          </p:nvPr>
        </p:nvSpPr>
        <p:spPr>
          <a:xfrm>
            <a:off x="9269122" y="2018341"/>
            <a:ext cx="2422394" cy="2349381"/>
          </a:xfrm>
        </p:spPr>
        <p:txBody>
          <a:bodyPr/>
          <a:lstStyle/>
          <a:p>
            <a:endParaRPr lang="fr-CA"/>
          </a:p>
        </p:txBody>
      </p:sp>
    </p:spTree>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3752850"/>
          </a:xfrm>
        </p:spPr>
        <p:txBody>
          <a:bodyPr/>
          <a:lstStyle/>
          <a:p>
            <a:endParaRPr lang="fr-CA"/>
          </a:p>
        </p:txBody>
      </p:sp>
      <p:sp>
        <p:nvSpPr>
          <p:cNvPr id="8" name="Picture Placeholder 6"/>
          <p:cNvSpPr>
            <a:spLocks noGrp="1"/>
          </p:cNvSpPr>
          <p:nvPr>
            <p:ph type="pic" sz="quarter" idx="11"/>
          </p:nvPr>
        </p:nvSpPr>
        <p:spPr>
          <a:xfrm>
            <a:off x="4959350" y="673100"/>
            <a:ext cx="2266950" cy="3752850"/>
          </a:xfrm>
        </p:spPr>
        <p:txBody>
          <a:bodyPr/>
          <a:lstStyle/>
          <a:p>
            <a:endParaRPr lang="fr-CA"/>
          </a:p>
        </p:txBody>
      </p:sp>
      <p:sp>
        <p:nvSpPr>
          <p:cNvPr id="9" name="Picture Placeholder 6"/>
          <p:cNvSpPr>
            <a:spLocks noGrp="1"/>
          </p:cNvSpPr>
          <p:nvPr>
            <p:ph type="pic" sz="quarter" idx="12"/>
          </p:nvPr>
        </p:nvSpPr>
        <p:spPr>
          <a:xfrm>
            <a:off x="628650" y="4559300"/>
            <a:ext cx="6597650" cy="1638300"/>
          </a:xfrm>
        </p:spPr>
        <p:txBody>
          <a:bodyPr/>
          <a:lstStyle/>
          <a:p>
            <a:endParaRPr lang="fr-CA"/>
          </a:p>
        </p:txBody>
      </p:sp>
      <p:sp>
        <p:nvSpPr>
          <p:cNvPr id="10" name="Picture Placeholder 6"/>
          <p:cNvSpPr>
            <a:spLocks noGrp="1"/>
          </p:cNvSpPr>
          <p:nvPr>
            <p:ph type="pic" sz="quarter" idx="13"/>
          </p:nvPr>
        </p:nvSpPr>
        <p:spPr>
          <a:xfrm>
            <a:off x="7346950" y="2444750"/>
            <a:ext cx="4210050" cy="3752850"/>
          </a:xfrm>
        </p:spPr>
        <p:txBody>
          <a:bodyPr/>
          <a:lstStyle/>
          <a:p>
            <a:endParaRPr lang="fr-CA"/>
          </a:p>
        </p:txBody>
      </p:sp>
      <p:sp>
        <p:nvSpPr>
          <p:cNvPr id="11" name="Picture Placeholder 6"/>
          <p:cNvSpPr>
            <a:spLocks noGrp="1"/>
          </p:cNvSpPr>
          <p:nvPr>
            <p:ph type="pic" sz="quarter" idx="14"/>
          </p:nvPr>
        </p:nvSpPr>
        <p:spPr>
          <a:xfrm>
            <a:off x="7346950" y="673100"/>
            <a:ext cx="4210050" cy="1638300"/>
          </a:xfrm>
        </p:spPr>
        <p:txBody>
          <a:bodyPr/>
          <a:lstStyle/>
          <a:p>
            <a:endParaRPr lang="fr-CA"/>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3737429" y="0"/>
            <a:ext cx="10604599" cy="6889476"/>
          </a:xfrm>
          <a:custGeom>
            <a:avLst/>
            <a:gdLst>
              <a:gd name="connsiteX0" fmla="*/ 4549174 w 10604599"/>
              <a:gd name="connsiteY0" fmla="*/ 867625 h 6889476"/>
              <a:gd name="connsiteX1" fmla="*/ 10604599 w 10604599"/>
              <a:gd name="connsiteY1" fmla="*/ 879330 h 6889476"/>
              <a:gd name="connsiteX2" fmla="*/ 7674170 w 10604599"/>
              <a:gd name="connsiteY2" fmla="*/ 6889476 h 6889476"/>
              <a:gd name="connsiteX3" fmla="*/ 4549174 w 10604599"/>
              <a:gd name="connsiteY3" fmla="*/ 867625 h 6889476"/>
              <a:gd name="connsiteX4" fmla="*/ 3737429 w 10604599"/>
              <a:gd name="connsiteY4" fmla="*/ 0 h 6889476"/>
              <a:gd name="connsiteX5" fmla="*/ 7474857 w 10604599"/>
              <a:gd name="connsiteY5" fmla="*/ 6855390 h 6889476"/>
              <a:gd name="connsiteX6" fmla="*/ 0 w 10604599"/>
              <a:gd name="connsiteY6" fmla="*/ 6855390 h 688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4599" h="6889476">
                <a:moveTo>
                  <a:pt x="4549174" y="867625"/>
                </a:moveTo>
                <a:lnTo>
                  <a:pt x="10604599" y="879330"/>
                </a:lnTo>
                <a:cubicBezTo>
                  <a:pt x="9627590" y="2882714"/>
                  <a:pt x="8651178" y="4886092"/>
                  <a:pt x="7674170" y="6889476"/>
                </a:cubicBezTo>
                <a:cubicBezTo>
                  <a:pt x="6666126" y="4891717"/>
                  <a:pt x="5557218" y="2865384"/>
                  <a:pt x="4549174" y="867625"/>
                </a:cubicBezTo>
                <a:close/>
                <a:moveTo>
                  <a:pt x="3737429" y="0"/>
                </a:moveTo>
                <a:lnTo>
                  <a:pt x="7474857" y="6855390"/>
                </a:lnTo>
                <a:lnTo>
                  <a:pt x="0" y="6855390"/>
                </a:lnTo>
                <a:close/>
              </a:path>
            </a:pathLst>
          </a:custGeom>
        </p:spPr>
        <p:txBody>
          <a:bodyPr wrap="square">
            <a:noAutofit/>
          </a:bodyPr>
          <a:lstStyle/>
          <a:p>
            <a:endParaRPr lang="id-I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5524500"/>
          </a:xfrm>
        </p:spPr>
        <p:txBody>
          <a:bodyPr/>
          <a:lstStyle/>
          <a:p>
            <a:endParaRPr lang="fr-CA"/>
          </a:p>
        </p:txBody>
      </p:sp>
      <p:sp>
        <p:nvSpPr>
          <p:cNvPr id="8" name="Picture Placeholder 6"/>
          <p:cNvSpPr>
            <a:spLocks noGrp="1"/>
          </p:cNvSpPr>
          <p:nvPr>
            <p:ph type="pic" sz="quarter" idx="11"/>
          </p:nvPr>
        </p:nvSpPr>
        <p:spPr>
          <a:xfrm>
            <a:off x="4959350" y="673100"/>
            <a:ext cx="2266950" cy="2832100"/>
          </a:xfrm>
        </p:spPr>
        <p:txBody>
          <a:bodyPr/>
          <a:lstStyle/>
          <a:p>
            <a:endParaRPr lang="fr-CA"/>
          </a:p>
        </p:txBody>
      </p:sp>
      <p:sp>
        <p:nvSpPr>
          <p:cNvPr id="9" name="Picture Placeholder 6"/>
          <p:cNvSpPr>
            <a:spLocks noGrp="1"/>
          </p:cNvSpPr>
          <p:nvPr>
            <p:ph type="pic" sz="quarter" idx="12"/>
          </p:nvPr>
        </p:nvSpPr>
        <p:spPr>
          <a:xfrm>
            <a:off x="4959350" y="3627120"/>
            <a:ext cx="6597650" cy="2570480"/>
          </a:xfrm>
        </p:spPr>
        <p:txBody>
          <a:bodyPr/>
          <a:lstStyle/>
          <a:p>
            <a:endParaRPr lang="fr-CA"/>
          </a:p>
        </p:txBody>
      </p:sp>
      <p:sp>
        <p:nvSpPr>
          <p:cNvPr id="11" name="Picture Placeholder 6"/>
          <p:cNvSpPr>
            <a:spLocks noGrp="1"/>
          </p:cNvSpPr>
          <p:nvPr>
            <p:ph type="pic" sz="quarter" idx="14"/>
          </p:nvPr>
        </p:nvSpPr>
        <p:spPr>
          <a:xfrm>
            <a:off x="7346950" y="673100"/>
            <a:ext cx="4210050" cy="2832100"/>
          </a:xfrm>
        </p:spPr>
        <p:txBody>
          <a:bodyPr/>
          <a:lstStyle/>
          <a:p>
            <a:endParaRPr lang="fr-CA"/>
          </a:p>
        </p:txBody>
      </p:sp>
    </p:spTree>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endParaRPr lang="fr-CA"/>
          </a:p>
        </p:txBody>
      </p:sp>
      <p:sp>
        <p:nvSpPr>
          <p:cNvPr id="10" name="Picture Placeholder 6"/>
          <p:cNvSpPr>
            <a:spLocks noGrp="1"/>
          </p:cNvSpPr>
          <p:nvPr>
            <p:ph type="pic" sz="quarter" idx="14"/>
          </p:nvPr>
        </p:nvSpPr>
        <p:spPr>
          <a:xfrm>
            <a:off x="7181846" y="100013"/>
            <a:ext cx="4895850" cy="2681286"/>
          </a:xfrm>
        </p:spPr>
        <p:txBody>
          <a:bodyPr/>
          <a:lstStyle/>
          <a:p>
            <a:endParaRPr lang="fr-CA"/>
          </a:p>
        </p:txBody>
      </p:sp>
      <p:sp>
        <p:nvSpPr>
          <p:cNvPr id="11" name="Picture Placeholder 6"/>
          <p:cNvSpPr>
            <a:spLocks noGrp="1"/>
          </p:cNvSpPr>
          <p:nvPr>
            <p:ph type="pic" sz="quarter" idx="15"/>
          </p:nvPr>
        </p:nvSpPr>
        <p:spPr>
          <a:xfrm>
            <a:off x="7181846" y="2881312"/>
            <a:ext cx="2402327" cy="1953335"/>
          </a:xfrm>
        </p:spPr>
        <p:txBody>
          <a:bodyPr/>
          <a:lstStyle/>
          <a:p>
            <a:endParaRPr lang="fr-CA"/>
          </a:p>
        </p:txBody>
      </p:sp>
      <p:sp>
        <p:nvSpPr>
          <p:cNvPr id="12" name="Picture Placeholder 6"/>
          <p:cNvSpPr>
            <a:spLocks noGrp="1"/>
          </p:cNvSpPr>
          <p:nvPr>
            <p:ph type="pic" sz="quarter" idx="16"/>
          </p:nvPr>
        </p:nvSpPr>
        <p:spPr>
          <a:xfrm>
            <a:off x="9684187" y="2881312"/>
            <a:ext cx="2393509" cy="3862387"/>
          </a:xfrm>
        </p:spPr>
        <p:txBody>
          <a:bodyPr/>
          <a:lstStyle/>
          <a:p>
            <a:endParaRPr lang="fr-CA"/>
          </a:p>
        </p:txBody>
      </p:sp>
      <p:sp>
        <p:nvSpPr>
          <p:cNvPr id="8" name="Picture Placeholder 6"/>
          <p:cNvSpPr>
            <a:spLocks noGrp="1"/>
          </p:cNvSpPr>
          <p:nvPr>
            <p:ph type="pic" sz="quarter" idx="17"/>
          </p:nvPr>
        </p:nvSpPr>
        <p:spPr>
          <a:xfrm>
            <a:off x="4216396" y="3982592"/>
            <a:ext cx="2844800" cy="2761108"/>
          </a:xfrm>
        </p:spPr>
        <p:txBody>
          <a:bodyPr/>
          <a:lstStyle/>
          <a:p>
            <a:endParaRPr lang="fr-CA"/>
          </a:p>
        </p:txBody>
      </p:sp>
      <p:sp>
        <p:nvSpPr>
          <p:cNvPr id="9" name="Picture Placeholder 6"/>
          <p:cNvSpPr>
            <a:spLocks noGrp="1"/>
          </p:cNvSpPr>
          <p:nvPr>
            <p:ph type="pic" sz="quarter" idx="18"/>
          </p:nvPr>
        </p:nvSpPr>
        <p:spPr>
          <a:xfrm>
            <a:off x="7181846" y="4932255"/>
            <a:ext cx="2402327" cy="1811444"/>
          </a:xfrm>
        </p:spPr>
        <p:txBody>
          <a:bodyPr/>
          <a:lstStyle/>
          <a:p>
            <a:endParaRPr lang="fr-CA"/>
          </a:p>
        </p:txBody>
      </p:sp>
    </p:spTree>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313113" cy="6858000"/>
          </a:xfrm>
        </p:spPr>
        <p:txBody>
          <a:bodyPr/>
          <a:lstStyle/>
          <a:p>
            <a:endParaRPr lang="fr-CA"/>
          </a:p>
        </p:txBody>
      </p:sp>
      <p:sp>
        <p:nvSpPr>
          <p:cNvPr id="9" name="Picture Placeholder 7"/>
          <p:cNvSpPr>
            <a:spLocks noGrp="1"/>
          </p:cNvSpPr>
          <p:nvPr>
            <p:ph type="pic" sz="quarter" idx="11"/>
          </p:nvPr>
        </p:nvSpPr>
        <p:spPr>
          <a:xfrm>
            <a:off x="3313111" y="0"/>
            <a:ext cx="3313113" cy="2346385"/>
          </a:xfrm>
        </p:spPr>
        <p:txBody>
          <a:bodyPr/>
          <a:lstStyle/>
          <a:p>
            <a:endParaRPr lang="fr-CA"/>
          </a:p>
        </p:txBody>
      </p:sp>
      <p:sp>
        <p:nvSpPr>
          <p:cNvPr id="10" name="Picture Placeholder 7"/>
          <p:cNvSpPr>
            <a:spLocks noGrp="1"/>
          </p:cNvSpPr>
          <p:nvPr>
            <p:ph type="pic" sz="quarter" idx="12"/>
          </p:nvPr>
        </p:nvSpPr>
        <p:spPr>
          <a:xfrm>
            <a:off x="3313111" y="4511615"/>
            <a:ext cx="3313113" cy="2346385"/>
          </a:xfrm>
        </p:spPr>
        <p:txBody>
          <a:bodyPr/>
          <a:lstStyle/>
          <a:p>
            <a:endParaRPr lang="fr-CA"/>
          </a:p>
        </p:txBody>
      </p:sp>
    </p:spTree>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0" cy="6858000"/>
          </a:xfrm>
        </p:spPr>
        <p:txBody>
          <a:bodyPr/>
          <a:lstStyle/>
          <a:p>
            <a:endParaRPr lang="fr-CA"/>
          </a:p>
        </p:txBody>
      </p:sp>
      <p:sp>
        <p:nvSpPr>
          <p:cNvPr id="13" name="Picture Placeholder 6"/>
          <p:cNvSpPr>
            <a:spLocks noGrp="1"/>
          </p:cNvSpPr>
          <p:nvPr>
            <p:ph type="pic" sz="quarter" idx="14"/>
          </p:nvPr>
        </p:nvSpPr>
        <p:spPr>
          <a:xfrm>
            <a:off x="7296150" y="0"/>
            <a:ext cx="4895850" cy="2781300"/>
          </a:xfrm>
        </p:spPr>
        <p:txBody>
          <a:bodyPr/>
          <a:lstStyle/>
          <a:p>
            <a:endParaRPr lang="fr-CA"/>
          </a:p>
        </p:txBody>
      </p:sp>
      <p:sp>
        <p:nvSpPr>
          <p:cNvPr id="16" name="Picture Placeholder 6"/>
          <p:cNvSpPr>
            <a:spLocks noGrp="1"/>
          </p:cNvSpPr>
          <p:nvPr>
            <p:ph type="pic" sz="quarter" idx="17"/>
          </p:nvPr>
        </p:nvSpPr>
        <p:spPr>
          <a:xfrm>
            <a:off x="4330700" y="4003289"/>
            <a:ext cx="2844800" cy="2854712"/>
          </a:xfrm>
        </p:spPr>
        <p:txBody>
          <a:bodyPr/>
          <a:lstStyle/>
          <a:p>
            <a:endParaRPr lang="fr-CA"/>
          </a:p>
        </p:txBody>
      </p:sp>
    </p:spTree>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566E749-6CAA-4C36-A520-BA3168FFA669}" type="datetimeFigureOut">
              <a:rPr lang="fr-CA" smtClean="0"/>
              <a:t>2023-01-10</a:t>
            </a:fld>
            <a:endParaRPr lang="fr-CA"/>
          </a:p>
        </p:txBody>
      </p:sp>
      <p:sp>
        <p:nvSpPr>
          <p:cNvPr id="4" name="页脚占位符 3"/>
          <p:cNvSpPr>
            <a:spLocks noGrp="1"/>
          </p:cNvSpPr>
          <p:nvPr>
            <p:ph type="ftr" sz="quarter" idx="11"/>
          </p:nvPr>
        </p:nvSpPr>
        <p:spPr/>
        <p:txBody>
          <a:bodyPr/>
          <a:lstStyle/>
          <a:p>
            <a:endParaRPr lang="fr-CA"/>
          </a:p>
        </p:txBody>
      </p:sp>
      <p:sp>
        <p:nvSpPr>
          <p:cNvPr id="5" name="灯片编号占位符 4"/>
          <p:cNvSpPr>
            <a:spLocks noGrp="1"/>
          </p:cNvSpPr>
          <p:nvPr>
            <p:ph type="sldNum" sz="quarter" idx="12"/>
          </p:nvPr>
        </p:nvSpPr>
        <p:spPr/>
        <p:txBody>
          <a:bodyPr/>
          <a:lstStyle/>
          <a:p>
            <a:fld id="{9C527BFA-2C0E-4CEC-B6A5-913A56FEF4B4}" type="slidenum">
              <a:rPr lang="fr-CA" smtClean="0"/>
              <a:t>‹#›</a:t>
            </a:fld>
            <a:endParaRPr lang="fr-CA"/>
          </a:p>
        </p:txBody>
      </p:sp>
      <p:sp>
        <p:nvSpPr>
          <p:cNvPr id="7" name="矩形 6"/>
          <p:cNvSpPr/>
          <p:nvPr userDrawn="1"/>
        </p:nvSpPr>
        <p:spPr>
          <a:xfrm>
            <a:off x="8823978" y="6429050"/>
            <a:ext cx="775136" cy="245110"/>
          </a:xfrm>
          <a:prstGeom prst="rect">
            <a:avLst/>
          </a:prstGeom>
        </p:spPr>
        <p:txBody>
          <a:bodyPr wrap="square">
            <a:spAutoFit/>
          </a:bodyPr>
          <a:lstStyle/>
          <a:p>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 www.2ppt.com/moban/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www.2ppt.com/hangye/ </a:t>
            </a:r>
          </a:p>
          <a:p>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 www.2ppt.com/sucai/</a:t>
            </a:r>
          </a:p>
          <a:p>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 www.2ppt.com/beijing/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 www.2ppt.com/tubiao/      </a:t>
            </a:r>
          </a:p>
          <a:p>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 www.2ppt.com/xiazai/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www.2ppt.com/powerpoint/      </a:t>
            </a:r>
          </a:p>
          <a:p>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 www.2ppt.com/excel/  </a:t>
            </a:r>
          </a:p>
          <a:p>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 www.2ppt.com/ziliao/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 www.2ppt.com/kejian/ </a:t>
            </a:r>
          </a:p>
          <a:p>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 www.2ppt.com/fanwen/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 www.2ppt.com/shiti/  </a:t>
            </a:r>
          </a:p>
          <a:p>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 www.2ppt.com/jiaoan/  </a:t>
            </a:r>
            <a:r>
              <a:rPr lang="en-US" altLang="zh-CN" sz="100" dirty="0" smtClean="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r>
              <a:rPr lang="zh-CN" altLang="en-US" sz="100" dirty="0" smtClean="0">
                <a:solidFill>
                  <a:prstClr val="white"/>
                </a:solidFill>
                <a:ea typeface="宋体" panose="02010600030101010101" pitchFamily="2" charset="-122"/>
              </a:rPr>
              <a:t>字体下载：</a:t>
            </a:r>
            <a:r>
              <a:rPr lang="en-US" altLang="zh-CN" sz="100" dirty="0" smtClean="0">
                <a:solidFill>
                  <a:prstClr val="white"/>
                </a:solidFill>
                <a:ea typeface="宋体" panose="02010600030101010101" pitchFamily="2" charset="-122"/>
              </a:rPr>
              <a:t> www.2ppt.com/ziti/</a:t>
            </a:r>
            <a:endParaRPr lang="en-US" altLang="zh-CN" sz="100" dirty="0">
              <a:solidFill>
                <a:prstClr val="white"/>
              </a:solidFill>
              <a:ea typeface="宋体" panose="02010600030101010101" pitchFamily="2" charset="-122"/>
            </a:endParaRPr>
          </a:p>
          <a:p>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0" y="642938"/>
            <a:ext cx="2600325" cy="2786062"/>
          </a:xfrm>
        </p:spPr>
        <p:txBody>
          <a:bodyPr/>
          <a:lstStyle/>
          <a:p>
            <a:endParaRPr lang="fr-CA"/>
          </a:p>
        </p:txBody>
      </p:sp>
      <p:sp>
        <p:nvSpPr>
          <p:cNvPr id="16" name="Picture Placeholder 14"/>
          <p:cNvSpPr>
            <a:spLocks noGrp="1"/>
          </p:cNvSpPr>
          <p:nvPr>
            <p:ph type="pic" sz="quarter" idx="12"/>
          </p:nvPr>
        </p:nvSpPr>
        <p:spPr>
          <a:xfrm>
            <a:off x="4742997" y="3429000"/>
            <a:ext cx="2600325" cy="2786062"/>
          </a:xfrm>
        </p:spPr>
        <p:txBody>
          <a:bodyPr/>
          <a:lstStyle/>
          <a:p>
            <a:endParaRPr lang="fr-CA"/>
          </a:p>
        </p:txBody>
      </p:sp>
      <p:sp>
        <p:nvSpPr>
          <p:cNvPr id="7" name="Picture Placeholder 6"/>
          <p:cNvSpPr>
            <a:spLocks noGrp="1"/>
          </p:cNvSpPr>
          <p:nvPr>
            <p:ph type="pic" sz="quarter" idx="10"/>
          </p:nvPr>
        </p:nvSpPr>
        <p:spPr>
          <a:xfrm>
            <a:off x="7344229" y="642258"/>
            <a:ext cx="4180113" cy="5573485"/>
          </a:xfrm>
        </p:spPr>
        <p:txBody>
          <a:bodyPr/>
          <a:lstStyle/>
          <a:p>
            <a:endParaRPr lang="fr-CA"/>
          </a:p>
        </p:txBody>
      </p:sp>
    </p:spTree>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29" y="0"/>
            <a:ext cx="3361871" cy="6858000"/>
          </a:xfrm>
        </p:spPr>
        <p:txBody>
          <a:bodyPr/>
          <a:lstStyle/>
          <a:p>
            <a:endParaRPr lang="fr-CA"/>
          </a:p>
        </p:txBody>
      </p:sp>
      <p:sp>
        <p:nvSpPr>
          <p:cNvPr id="6" name="Picture Placeholder 6"/>
          <p:cNvSpPr>
            <a:spLocks noGrp="1"/>
          </p:cNvSpPr>
          <p:nvPr>
            <p:ph type="pic" sz="quarter" idx="11"/>
          </p:nvPr>
        </p:nvSpPr>
        <p:spPr>
          <a:xfrm>
            <a:off x="5664201" y="0"/>
            <a:ext cx="2324100" cy="6858000"/>
          </a:xfrm>
        </p:spPr>
        <p:txBody>
          <a:bodyPr/>
          <a:lstStyle/>
          <a:p>
            <a:endParaRPr lang="fr-CA"/>
          </a:p>
        </p:txBody>
      </p:sp>
    </p:spTree>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3"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endParaRPr lang="fr-CA"/>
          </a:p>
        </p:txBody>
      </p:sp>
      <p:sp>
        <p:nvSpPr>
          <p:cNvPr id="31" name="Picture Placeholder 30"/>
          <p:cNvSpPr>
            <a:spLocks noGrp="1"/>
          </p:cNvSpPr>
          <p:nvPr>
            <p:ph type="pic" sz="quarter" idx="10"/>
          </p:nvPr>
        </p:nvSpPr>
        <p:spPr>
          <a:xfrm>
            <a:off x="158282"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endParaRPr lang="fr-CA"/>
          </a:p>
        </p:txBody>
      </p:sp>
    </p:spTree>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2" y="526202"/>
            <a:ext cx="2600325" cy="2786062"/>
          </a:xfrm>
        </p:spPr>
        <p:txBody>
          <a:bodyPr/>
          <a:lstStyle/>
          <a:p>
            <a:endParaRPr lang="fr-CA"/>
          </a:p>
        </p:txBody>
      </p:sp>
      <p:sp>
        <p:nvSpPr>
          <p:cNvPr id="16" name="Picture Placeholder 14"/>
          <p:cNvSpPr>
            <a:spLocks noGrp="1"/>
          </p:cNvSpPr>
          <p:nvPr>
            <p:ph type="pic" sz="quarter" idx="12"/>
          </p:nvPr>
        </p:nvSpPr>
        <p:spPr>
          <a:xfrm>
            <a:off x="8307422" y="4193299"/>
            <a:ext cx="3310801" cy="2149133"/>
          </a:xfrm>
        </p:spPr>
        <p:txBody>
          <a:bodyPr/>
          <a:lstStyle/>
          <a:p>
            <a:endParaRPr lang="fr-CA"/>
          </a:p>
        </p:txBody>
      </p:sp>
      <p:sp>
        <p:nvSpPr>
          <p:cNvPr id="7" name="Picture Placeholder 6"/>
          <p:cNvSpPr>
            <a:spLocks noGrp="1"/>
          </p:cNvSpPr>
          <p:nvPr>
            <p:ph type="pic" sz="quarter" idx="10"/>
          </p:nvPr>
        </p:nvSpPr>
        <p:spPr>
          <a:xfrm>
            <a:off x="7438110" y="526202"/>
            <a:ext cx="4180113" cy="3511453"/>
          </a:xfrm>
        </p:spPr>
        <p:txBody>
          <a:bodyPr/>
          <a:lstStyle/>
          <a:p>
            <a:endParaRPr lang="fr-CA"/>
          </a:p>
        </p:txBody>
      </p:sp>
    </p:spTree>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fr-CA"/>
          </a:p>
        </p:txBody>
      </p:sp>
      <p:sp>
        <p:nvSpPr>
          <p:cNvPr id="8" name="Picture Placeholder 7"/>
          <p:cNvSpPr>
            <a:spLocks noGrp="1"/>
          </p:cNvSpPr>
          <p:nvPr>
            <p:ph type="pic" sz="quarter" idx="10"/>
          </p:nvPr>
        </p:nvSpPr>
        <p:spPr>
          <a:xfrm>
            <a:off x="7124701" y="2614617"/>
            <a:ext cx="3267074" cy="4214812"/>
          </a:xfrm>
        </p:spPr>
        <p:txBody>
          <a:bodyPr/>
          <a:lstStyle>
            <a:lvl1pPr>
              <a:defRPr lang="fr-CA"/>
            </a:lvl1pPr>
          </a:lstStyle>
          <a:p>
            <a:endParaRPr lang="fr-CA"/>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3538" y="0"/>
            <a:ext cx="2873375" cy="4208463"/>
          </a:xfrm>
        </p:spPr>
        <p:txBody>
          <a:bodyPr/>
          <a:lstStyle/>
          <a:p>
            <a:endParaRPr lang="id-ID"/>
          </a:p>
        </p:txBody>
      </p:sp>
      <p:sp>
        <p:nvSpPr>
          <p:cNvPr id="8" name="Picture Placeholder 6"/>
          <p:cNvSpPr>
            <a:spLocks noGrp="1"/>
          </p:cNvSpPr>
          <p:nvPr>
            <p:ph type="pic" sz="quarter" idx="11"/>
          </p:nvPr>
        </p:nvSpPr>
        <p:spPr>
          <a:xfrm>
            <a:off x="3236913" y="2649537"/>
            <a:ext cx="2873375" cy="4208463"/>
          </a:xfrm>
        </p:spPr>
        <p:txBody>
          <a:bodyPr/>
          <a:lstStyle/>
          <a:p>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27083" y="1087892"/>
            <a:ext cx="4862513" cy="4862512"/>
          </a:xfrm>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theme" Target="../theme/theme2.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8" Type="http://schemas.openxmlformats.org/officeDocument/2006/relationships/slideLayout" Target="../slideLayouts/slideLayout49.xml"/><Relationship Id="rId3"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2125A-BE6B-4901-98A5-1756DC380253}" type="datetimeFigureOut">
              <a:rPr lang="id-ID" smtClean="0"/>
              <a:t>10/01/2023</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8A473-3FFF-4169-A291-474DD390A46F}"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E749-6CAA-4C36-A520-BA3168FFA669}" type="datetimeFigureOut">
              <a:rPr lang="fr-CA" smtClean="0"/>
              <a:t>2023-01-10</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t>‹#›</a:t>
            </a:fld>
            <a:endParaRPr lang="fr-CA"/>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3.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6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36.xml"/><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73.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3" cstate="email"/>
          <a:srcRect/>
          <a:stretch>
            <a:fillRect/>
          </a:stretch>
        </p:blipFill>
        <p:spPr/>
      </p:pic>
      <p:pic>
        <p:nvPicPr>
          <p:cNvPr id="3" name="图片占位符 2"/>
          <p:cNvPicPr>
            <a:picLocks noGrp="1" noChangeAspect="1"/>
          </p:cNvPicPr>
          <p:nvPr>
            <p:ph type="pic" sz="quarter" idx="11"/>
          </p:nvPr>
        </p:nvPicPr>
        <p:blipFill>
          <a:blip r:embed="rId4" cstate="email"/>
          <a:srcRect/>
          <a:stretch>
            <a:fillRect/>
          </a:stretch>
        </p:blipFill>
        <p:spPr/>
      </p:pic>
      <p:pic>
        <p:nvPicPr>
          <p:cNvPr id="7" name="图片占位符 6"/>
          <p:cNvPicPr>
            <a:picLocks noGrp="1" noChangeAspect="1"/>
          </p:cNvPicPr>
          <p:nvPr>
            <p:ph type="pic" sz="quarter" idx="12"/>
          </p:nvPr>
        </p:nvPicPr>
        <p:blipFill>
          <a:blip r:embed="rId5" cstate="email"/>
          <a:srcRect/>
          <a:stretch>
            <a:fillRect/>
          </a:stretch>
        </p:blipFill>
        <p:spPr/>
      </p:pic>
      <p:sp>
        <p:nvSpPr>
          <p:cNvPr id="12" name="文本框 11"/>
          <p:cNvSpPr txBox="1"/>
          <p:nvPr/>
        </p:nvSpPr>
        <p:spPr>
          <a:xfrm>
            <a:off x="646616" y="1386321"/>
            <a:ext cx="10924167"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500" b="0" i="0" u="none" strike="noStrike" kern="1200" cap="none" spc="300" normalizeH="0" baseline="0" noProof="0" dirty="0">
                <a:ln>
                  <a:noFill/>
                </a:ln>
                <a:solidFill>
                  <a:srgbClr val="3597DA"/>
                </a:solidFill>
                <a:effectLst>
                  <a:outerShdw blurRad="38100" dist="38100" dir="2700000" algn="tl">
                    <a:srgbClr val="000000">
                      <a:alpha val="43137"/>
                    </a:srgbClr>
                  </a:outerShdw>
                </a:effectLst>
                <a:uLnTx/>
                <a:uFillTx/>
                <a:latin typeface="汉仪大宋简" panose="02010609000101010101" pitchFamily="49" charset="-122"/>
                <a:ea typeface="汉仪大宋简" panose="02010609000101010101" pitchFamily="49" charset="-122"/>
              </a:rPr>
              <a:t>城市</a:t>
            </a:r>
            <a:r>
              <a:rPr kumimoji="0" lang="en-US" altLang="zh-CN" sz="11500" b="0" i="0" u="none" strike="noStrike" kern="1200" cap="none" spc="300" normalizeH="0" baseline="0" noProof="0" dirty="0">
                <a:ln>
                  <a:noFill/>
                </a:ln>
                <a:solidFill>
                  <a:srgbClr val="3597DA"/>
                </a:solidFill>
                <a:effectLst>
                  <a:outerShdw blurRad="38100" dist="38100" dir="2700000" algn="tl">
                    <a:srgbClr val="000000">
                      <a:alpha val="43137"/>
                    </a:srgbClr>
                  </a:outerShdw>
                </a:effectLst>
                <a:uLnTx/>
                <a:uFillTx/>
                <a:latin typeface="汉仪大宋简" panose="02010609000101010101" pitchFamily="49" charset="-122"/>
                <a:ea typeface="汉仪大宋简" panose="02010609000101010101" pitchFamily="49" charset="-122"/>
              </a:rPr>
              <a:t>·</a:t>
            </a:r>
            <a:r>
              <a:rPr kumimoji="0" lang="zh-CN" altLang="en-US" sz="11500" b="0" i="0" u="none" strike="noStrike" kern="1200" cap="none" spc="300" normalizeH="0" baseline="0" noProof="0" dirty="0">
                <a:ln>
                  <a:noFill/>
                </a:ln>
                <a:solidFill>
                  <a:srgbClr val="3597DA"/>
                </a:solidFill>
                <a:effectLst>
                  <a:outerShdw blurRad="38100" dist="38100" dir="2700000" algn="tl">
                    <a:srgbClr val="000000">
                      <a:alpha val="43137"/>
                    </a:srgbClr>
                  </a:outerShdw>
                </a:effectLst>
                <a:uLnTx/>
                <a:uFillTx/>
                <a:latin typeface="汉仪大宋简" panose="02010609000101010101" pitchFamily="49" charset="-122"/>
                <a:ea typeface="汉仪大宋简" panose="02010609000101010101" pitchFamily="49" charset="-122"/>
              </a:rPr>
              <a:t>旅行</a:t>
            </a:r>
          </a:p>
        </p:txBody>
      </p:sp>
      <p:sp>
        <p:nvSpPr>
          <p:cNvPr id="15" name="TextBox 7"/>
          <p:cNvSpPr txBox="1"/>
          <p:nvPr/>
        </p:nvSpPr>
        <p:spPr>
          <a:xfrm>
            <a:off x="2975767" y="3402257"/>
            <a:ext cx="626586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CA" sz="2000" b="1" i="0" u="none" strike="noStrike" kern="1200" cap="none" spc="200" normalizeH="0" baseline="0" noProof="0" dirty="0">
                <a:ln>
                  <a:noFill/>
                </a:ln>
                <a:solidFill>
                  <a:srgbClr val="2A68CA">
                    <a:alpha val="48000"/>
                  </a:srgbClr>
                </a:solidFill>
                <a:effectLst/>
                <a:uLnTx/>
                <a:uFillTx/>
                <a:latin typeface="Open Sans" panose="020B0606030504020204" pitchFamily="34" charset="0"/>
                <a:ea typeface="Open Sans" panose="020B0606030504020204" pitchFamily="34" charset="0"/>
                <a:cs typeface="Open Sans" panose="020B0606030504020204" pitchFamily="34" charset="0"/>
              </a:rPr>
              <a:t>MODERN POWERPOINT PRESENTATION</a:t>
            </a:r>
            <a:endParaRPr kumimoji="0" lang="fr-CA" sz="2000" b="1" i="0" u="none" strike="noStrike" kern="1200" cap="none" spc="200" normalizeH="0" baseline="0" noProof="0" dirty="0">
              <a:ln>
                <a:noFill/>
              </a:ln>
              <a:solidFill>
                <a:srgbClr val="2A68CA">
                  <a:alpha val="48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26"/>
          <p:cNvSpPr txBox="1"/>
          <p:nvPr/>
        </p:nvSpPr>
        <p:spPr>
          <a:xfrm>
            <a:off x="3554903" y="662174"/>
            <a:ext cx="5107592"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fr-CA" sz="1400" i="0" u="none" strike="noStrike" kern="1200" normalizeH="0" baseline="0" noProof="0" dirty="0">
                <a:solidFill>
                  <a:schemeClr val="bg1">
                    <a:lumMod val="50000"/>
                  </a:schemeClr>
                </a:solidFill>
                <a:uLnTx/>
                <a:uFillTx/>
                <a:latin typeface="Open Sans" panose="020B0606030504020204" pitchFamily="34" charset="0"/>
                <a:ea typeface="Open Sans" panose="020B0606030504020204" pitchFamily="34" charset="0"/>
                <a:cs typeface="Open Sans" panose="020B0606030504020204" pitchFamily="34" charset="0"/>
              </a:rPr>
              <a:t>messenger bag, fingerstache heirloom bitters pour-over franzen raw denim street art</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657023" y="363046"/>
            <a:ext cx="6365366" cy="6496615"/>
            <a:chOff x="3657023" y="363046"/>
            <a:chExt cx="6365366" cy="6496615"/>
          </a:xfrm>
        </p:grpSpPr>
        <p:sp>
          <p:nvSpPr>
            <p:cNvPr id="26" name="Isosceles Triangle 25"/>
            <p:cNvSpPr/>
            <p:nvPr/>
          </p:nvSpPr>
          <p:spPr>
            <a:xfrm>
              <a:off x="3657023" y="1133440"/>
              <a:ext cx="4847772" cy="5726221"/>
            </a:xfrm>
            <a:prstGeom prst="triangle">
              <a:avLst/>
            </a:prstGeom>
            <a:noFill/>
            <a:ln w="19050">
              <a:solidFill>
                <a:srgbClr val="E3E7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27" name="Isosceles Triangle 26"/>
            <p:cNvSpPr/>
            <p:nvPr/>
          </p:nvSpPr>
          <p:spPr>
            <a:xfrm>
              <a:off x="5174617" y="363046"/>
              <a:ext cx="4847772" cy="5726221"/>
            </a:xfrm>
            <a:prstGeom prst="triangle">
              <a:avLst/>
            </a:prstGeom>
            <a:noFill/>
            <a:ln w="19050">
              <a:solidFill>
                <a:srgbClr val="E3E7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sp>
        <p:nvSpPr>
          <p:cNvPr id="17" name="Rectangle 16"/>
          <p:cNvSpPr/>
          <p:nvPr/>
        </p:nvSpPr>
        <p:spPr>
          <a:xfrm>
            <a:off x="978777" y="3752001"/>
            <a:ext cx="1210588" cy="400110"/>
          </a:xfrm>
          <a:prstGeom prst="rect">
            <a:avLst/>
          </a:prstGeom>
        </p:spPr>
        <p:txBody>
          <a:bodyPr wrap="none">
            <a:spAutoFit/>
          </a:bodyPr>
          <a:lstStyle/>
          <a:p>
            <a:r>
              <a:rPr lang="zh-CN" altLang="en-US" sz="2000" b="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添加标题</a:t>
            </a:r>
            <a:endParaRPr lang="id-ID" altLang="zh-CN" sz="2000" b="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8" name="Rectangle 17"/>
          <p:cNvSpPr/>
          <p:nvPr/>
        </p:nvSpPr>
        <p:spPr>
          <a:xfrm>
            <a:off x="9695796" y="2133714"/>
            <a:ext cx="1210588" cy="400110"/>
          </a:xfrm>
          <a:prstGeom prst="rect">
            <a:avLst/>
          </a:prstGeom>
        </p:spPr>
        <p:txBody>
          <a:bodyPr wrap="none">
            <a:spAutoFit/>
          </a:bodyPr>
          <a:lstStyle/>
          <a:p>
            <a:r>
              <a:rPr lang="zh-CN" altLang="en-US" sz="2000" b="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添加标题</a:t>
            </a:r>
            <a:endParaRPr lang="id-ID" sz="2000" b="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9" name="Rectangle 18"/>
          <p:cNvSpPr/>
          <p:nvPr/>
        </p:nvSpPr>
        <p:spPr>
          <a:xfrm>
            <a:off x="1274120" y="647322"/>
            <a:ext cx="1210588" cy="400110"/>
          </a:xfrm>
          <a:prstGeom prst="rect">
            <a:avLst/>
          </a:prstGeom>
        </p:spPr>
        <p:txBody>
          <a:bodyPr wrap="none">
            <a:spAutoFit/>
          </a:bodyPr>
          <a:lstStyle/>
          <a:p>
            <a:r>
              <a:rPr lang="zh-CN" altLang="en-US" sz="2000" b="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添加标题</a:t>
            </a:r>
            <a:endParaRPr lang="id-ID" altLang="zh-CN" sz="2000" b="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20" name="Rectangle 19"/>
          <p:cNvSpPr/>
          <p:nvPr/>
        </p:nvSpPr>
        <p:spPr>
          <a:xfrm>
            <a:off x="1796556" y="4022322"/>
            <a:ext cx="1409360" cy="246221"/>
          </a:xfrm>
          <a:prstGeom prst="rect">
            <a:avLst/>
          </a:prstGeom>
        </p:spPr>
        <p:txBody>
          <a:bodyPr wrap="none">
            <a:spAutoFit/>
          </a:bodyPr>
          <a:lstStyle/>
          <a:p>
            <a:r>
              <a:rPr lang="id-ID" sz="1000" b="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Your Position Here</a:t>
            </a:r>
          </a:p>
        </p:txBody>
      </p:sp>
      <p:sp>
        <p:nvSpPr>
          <p:cNvPr id="21" name="Rectangle 20"/>
          <p:cNvSpPr/>
          <p:nvPr/>
        </p:nvSpPr>
        <p:spPr>
          <a:xfrm>
            <a:off x="1796556" y="924321"/>
            <a:ext cx="1409360" cy="246221"/>
          </a:xfrm>
          <a:prstGeom prst="rect">
            <a:avLst/>
          </a:prstGeom>
        </p:spPr>
        <p:txBody>
          <a:bodyPr wrap="none">
            <a:spAutoFit/>
          </a:bodyPr>
          <a:lstStyle/>
          <a:p>
            <a:r>
              <a:rPr lang="id-ID" sz="1000" b="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Your Position Here</a:t>
            </a:r>
          </a:p>
        </p:txBody>
      </p:sp>
      <p:sp>
        <p:nvSpPr>
          <p:cNvPr id="22" name="Rectangle 21"/>
          <p:cNvSpPr/>
          <p:nvPr/>
        </p:nvSpPr>
        <p:spPr>
          <a:xfrm>
            <a:off x="9667418" y="2475928"/>
            <a:ext cx="1409360" cy="246221"/>
          </a:xfrm>
          <a:prstGeom prst="rect">
            <a:avLst/>
          </a:prstGeom>
        </p:spPr>
        <p:txBody>
          <a:bodyPr wrap="none">
            <a:spAutoFit/>
          </a:bodyPr>
          <a:lstStyle/>
          <a:p>
            <a:r>
              <a:rPr lang="id-ID" sz="1000" b="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Your Position Here</a:t>
            </a:r>
          </a:p>
        </p:txBody>
      </p:sp>
      <p:sp>
        <p:nvSpPr>
          <p:cNvPr id="23" name="Rectangle 22"/>
          <p:cNvSpPr/>
          <p:nvPr/>
        </p:nvSpPr>
        <p:spPr>
          <a:xfrm>
            <a:off x="9695796" y="2717899"/>
            <a:ext cx="1992110" cy="1200329"/>
          </a:xfrm>
          <a:prstGeom prst="rect">
            <a:avLst/>
          </a:prstGeom>
        </p:spPr>
        <p:txBody>
          <a:bodyPr wrap="square">
            <a:spAutoFit/>
          </a:bodyPr>
          <a:lstStyle/>
          <a:p>
            <a:r>
              <a:rPr lang="id-ID" sz="900" b="0" i="0" dirty="0">
                <a:solidFill>
                  <a:srgbClr val="262626"/>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ad minim veniam, quis nostrud exercitation ullamco laboris nisi ut aliquip ex ea commodo</a:t>
            </a:r>
            <a:endParaRPr lang="id-ID" sz="900" i="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24" name="Rectangle 23"/>
          <p:cNvSpPr/>
          <p:nvPr/>
        </p:nvSpPr>
        <p:spPr>
          <a:xfrm>
            <a:off x="1188158" y="1133440"/>
            <a:ext cx="1992110" cy="1200329"/>
          </a:xfrm>
          <a:prstGeom prst="rect">
            <a:avLst/>
          </a:prstGeom>
        </p:spPr>
        <p:txBody>
          <a:bodyPr wrap="square">
            <a:spAutoFit/>
          </a:bodyPr>
          <a:lstStyle/>
          <a:p>
            <a:pPr algn="r"/>
            <a:r>
              <a:rPr lang="id-ID" sz="900" b="0" i="0" dirty="0">
                <a:solidFill>
                  <a:srgbClr val="262626"/>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ad minim veniam, quis nostrud exercitation ullamco laboris nisi ut aliquip ex ea commodo</a:t>
            </a:r>
            <a:endParaRPr lang="id-ID" sz="900" i="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25" name="Rectangle 24"/>
          <p:cNvSpPr/>
          <p:nvPr/>
        </p:nvSpPr>
        <p:spPr>
          <a:xfrm>
            <a:off x="1188158" y="4232233"/>
            <a:ext cx="1992110" cy="1200329"/>
          </a:xfrm>
          <a:prstGeom prst="rect">
            <a:avLst/>
          </a:prstGeom>
        </p:spPr>
        <p:txBody>
          <a:bodyPr wrap="square">
            <a:spAutoFit/>
          </a:bodyPr>
          <a:lstStyle/>
          <a:p>
            <a:pPr algn="r"/>
            <a:r>
              <a:rPr lang="id-ID" sz="900" b="0" i="0" dirty="0">
                <a:solidFill>
                  <a:srgbClr val="262626"/>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ad minim veniam, quis nostrud exercitation ullamco laboris nisi ut aliquip ex ea commodo</a:t>
            </a:r>
            <a:endParaRPr lang="id-ID" sz="900" i="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9" name="Rectangle 8"/>
          <p:cNvSpPr/>
          <p:nvPr/>
        </p:nvSpPr>
        <p:spPr>
          <a:xfrm rot="5400000">
            <a:off x="8208701" y="2537385"/>
            <a:ext cx="402129" cy="4657710"/>
          </a:xfrm>
          <a:prstGeom prst="rect">
            <a:avLst/>
          </a:prstGeom>
          <a:solidFill>
            <a:srgbClr val="26262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8" name="Rectangle 7"/>
          <p:cNvSpPr/>
          <p:nvPr/>
        </p:nvSpPr>
        <p:spPr>
          <a:xfrm>
            <a:off x="6080911" y="1004552"/>
            <a:ext cx="523542" cy="4443211"/>
          </a:xfrm>
          <a:prstGeom prst="rect">
            <a:avLst/>
          </a:prstGeom>
          <a:solidFill>
            <a:srgbClr val="26262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0" name="Rectangle 9"/>
          <p:cNvSpPr/>
          <p:nvPr/>
        </p:nvSpPr>
        <p:spPr>
          <a:xfrm rot="5400000">
            <a:off x="4146660" y="1228411"/>
            <a:ext cx="396815" cy="4518770"/>
          </a:xfrm>
          <a:prstGeom prst="rect">
            <a:avLst/>
          </a:prstGeom>
          <a:solidFill>
            <a:srgbClr val="26262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pic>
        <p:nvPicPr>
          <p:cNvPr id="3" name="图片占位符 2"/>
          <p:cNvPicPr>
            <a:picLocks noGrp="1" noChangeAspect="1"/>
          </p:cNvPicPr>
          <p:nvPr>
            <p:ph type="pic" sz="quarter" idx="10"/>
          </p:nvPr>
        </p:nvPicPr>
        <p:blipFill>
          <a:blip r:embed="rId3" cstate="email"/>
          <a:srcRect/>
          <a:stretch>
            <a:fillRect/>
          </a:stretch>
        </p:blipFill>
        <p:spPr/>
      </p:pic>
      <p:pic>
        <p:nvPicPr>
          <p:cNvPr id="12" name="图片占位符 11"/>
          <p:cNvPicPr>
            <a:picLocks noGrp="1" noChangeAspect="1"/>
          </p:cNvPicPr>
          <p:nvPr>
            <p:ph type="pic" sz="quarter" idx="11"/>
          </p:nvPr>
        </p:nvPicPr>
        <p:blipFill>
          <a:blip r:embed="rId4" cstate="email"/>
          <a:srcRect/>
          <a:stretch>
            <a:fillRect/>
          </a:stretch>
        </p:blipFill>
        <p:spPr/>
      </p:pic>
      <p:pic>
        <p:nvPicPr>
          <p:cNvPr id="6" name="图片占位符 5"/>
          <p:cNvPicPr>
            <a:picLocks noGrp="1" noChangeAspect="1"/>
          </p:cNvPicPr>
          <p:nvPr>
            <p:ph type="pic" sz="quarter" idx="12"/>
          </p:nvPr>
        </p:nvPicPr>
        <p:blipFill>
          <a:blip r:embed="rId5" cstate="email"/>
          <a:srcRect/>
          <a:stretch>
            <a:fillRect/>
          </a:stretch>
        </p:blipFill>
        <p:spPr/>
      </p:pic>
      <p:sp>
        <p:nvSpPr>
          <p:cNvPr id="31" name="Subtitle 2"/>
          <p:cNvSpPr txBox="1"/>
          <p:nvPr/>
        </p:nvSpPr>
        <p:spPr>
          <a:xfrm>
            <a:off x="6705023" y="345909"/>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lang="id-ID"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Left)">
                                      <p:cBhvr>
                                        <p:cTn id="7" dur="500"/>
                                        <p:tgtEl>
                                          <p:spTgt spid="2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trips(downLeft)">
                                      <p:cBhvr>
                                        <p:cTn id="15" dur="500"/>
                                        <p:tgtEl>
                                          <p:spTgt spid="18"/>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downLeft)">
                                      <p:cBhvr>
                                        <p:cTn id="23" dur="500"/>
                                        <p:tgtEl>
                                          <p:spTgt spid="20"/>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downLeft)">
                                      <p:cBhvr>
                                        <p:cTn id="27" dur="500"/>
                                        <p:tgtEl>
                                          <p:spTgt spid="21"/>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trips(downLeft)">
                                      <p:cBhvr>
                                        <p:cTn id="31" dur="500"/>
                                        <p:tgtEl>
                                          <p:spTgt spid="22"/>
                                        </p:tgtEl>
                                      </p:cBhvr>
                                    </p:animEffect>
                                  </p:childTnLst>
                                </p:cTn>
                              </p:par>
                            </p:childTnLst>
                          </p:cTn>
                        </p:par>
                        <p:par>
                          <p:cTn id="32" fill="hold">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trips(downLeft)">
                                      <p:cBhvr>
                                        <p:cTn id="35" dur="500"/>
                                        <p:tgtEl>
                                          <p:spTgt spid="23"/>
                                        </p:tgtEl>
                                      </p:cBhvr>
                                    </p:animEffect>
                                  </p:childTnLst>
                                </p:cTn>
                              </p:par>
                            </p:childTnLst>
                          </p:cTn>
                        </p:par>
                        <p:par>
                          <p:cTn id="36" fill="hold">
                            <p:stCondLst>
                              <p:cond delay="4000"/>
                            </p:stCondLst>
                            <p:childTnLst>
                              <p:par>
                                <p:cTn id="37" presetID="18" presetClass="entr" presetSubtype="12"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strips(downLeft)">
                                      <p:cBhvr>
                                        <p:cTn id="39" dur="500"/>
                                        <p:tgtEl>
                                          <p:spTgt spid="24"/>
                                        </p:tgtEl>
                                      </p:cBhvr>
                                    </p:animEffect>
                                  </p:childTnLst>
                                </p:cTn>
                              </p:par>
                            </p:childTnLst>
                          </p:cTn>
                        </p:par>
                        <p:par>
                          <p:cTn id="40" fill="hold">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strips(downLeft)">
                                      <p:cBhvr>
                                        <p:cTn id="43" dur="500"/>
                                        <p:tgtEl>
                                          <p:spTgt spid="25"/>
                                        </p:tgtEl>
                                      </p:cBhvr>
                                    </p:animEffect>
                                  </p:childTnLst>
                                </p:cTn>
                              </p:par>
                            </p:childTnLst>
                          </p:cTn>
                        </p:par>
                        <p:par>
                          <p:cTn id="44" fill="hold">
                            <p:stCondLst>
                              <p:cond delay="5000"/>
                            </p:stCondLst>
                            <p:childTnLst>
                              <p:par>
                                <p:cTn id="45" presetID="18" presetClass="entr" presetSubtype="12"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downLeft)">
                                      <p:cBhvr>
                                        <p:cTn id="47" dur="500"/>
                                        <p:tgtEl>
                                          <p:spTgt spid="9"/>
                                        </p:tgtEl>
                                      </p:cBhvr>
                                    </p:animEffect>
                                  </p:childTnLst>
                                </p:cTn>
                              </p:par>
                            </p:childTnLst>
                          </p:cTn>
                        </p:par>
                        <p:par>
                          <p:cTn id="48" fill="hold">
                            <p:stCondLst>
                              <p:cond delay="5500"/>
                            </p:stCondLst>
                            <p:childTnLst>
                              <p:par>
                                <p:cTn id="49" presetID="18" presetClass="entr" presetSubtype="12"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strips(downLeft)">
                                      <p:cBhvr>
                                        <p:cTn id="51" dur="500"/>
                                        <p:tgtEl>
                                          <p:spTgt spid="8"/>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trips(downLeft)">
                                      <p:cBhvr>
                                        <p:cTn id="55" dur="500"/>
                                        <p:tgtEl>
                                          <p:spTgt spid="10"/>
                                        </p:tgtEl>
                                      </p:cBhvr>
                                    </p:animEffect>
                                  </p:childTnLst>
                                </p:cTn>
                              </p:par>
                            </p:childTnLst>
                          </p:cTn>
                        </p:par>
                        <p:par>
                          <p:cTn id="56" fill="hold">
                            <p:stCondLst>
                              <p:cond delay="6500"/>
                            </p:stCondLst>
                            <p:childTnLst>
                              <p:par>
                                <p:cTn id="57" presetID="18" presetClass="entr" presetSubtype="12"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strips(downLeft)">
                                      <p:cBhvr>
                                        <p:cTn id="59" dur="500"/>
                                        <p:tgtEl>
                                          <p:spTgt spid="3"/>
                                        </p:tgtEl>
                                      </p:cBhvr>
                                    </p:animEffect>
                                  </p:childTnLst>
                                </p:cTn>
                              </p:par>
                            </p:childTnLst>
                          </p:cTn>
                        </p:par>
                        <p:par>
                          <p:cTn id="60" fill="hold">
                            <p:stCondLst>
                              <p:cond delay="7000"/>
                            </p:stCondLst>
                            <p:childTnLst>
                              <p:par>
                                <p:cTn id="61" presetID="18" presetClass="entr" presetSubtype="12"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500"/>
                                        <p:tgtEl>
                                          <p:spTgt spid="12"/>
                                        </p:tgtEl>
                                      </p:cBhvr>
                                    </p:animEffect>
                                  </p:childTnLst>
                                </p:cTn>
                              </p:par>
                            </p:childTnLst>
                          </p:cTn>
                        </p:par>
                        <p:par>
                          <p:cTn id="64" fill="hold">
                            <p:stCondLst>
                              <p:cond delay="7500"/>
                            </p:stCondLst>
                            <p:childTnLst>
                              <p:par>
                                <p:cTn id="65" presetID="18" presetClass="entr" presetSubtype="12"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strips(downLeft)">
                                      <p:cBhvr>
                                        <p:cTn id="67" dur="500"/>
                                        <p:tgtEl>
                                          <p:spTgt spid="6"/>
                                        </p:tgtEl>
                                      </p:cBhvr>
                                    </p:animEffect>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strips(downLeft)">
                                      <p:cBhvr>
                                        <p:cTn id="7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9" grpId="0" animBg="1"/>
      <p:bldP spid="8" grpId="0" animBg="1"/>
      <p:bldP spid="10"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1"/>
          </p:nvPr>
        </p:nvPicPr>
        <p:blipFill>
          <a:blip r:embed="rId3" cstate="email"/>
          <a:srcRect/>
          <a:stretch>
            <a:fillRect/>
          </a:stretch>
        </p:blipFill>
        <p:spPr/>
      </p:pic>
      <p:pic>
        <p:nvPicPr>
          <p:cNvPr id="13" name="图片占位符 12"/>
          <p:cNvPicPr>
            <a:picLocks noGrp="1" noChangeAspect="1"/>
          </p:cNvPicPr>
          <p:nvPr>
            <p:ph type="pic" sz="quarter" idx="10"/>
          </p:nvPr>
        </p:nvPicPr>
        <p:blipFill>
          <a:blip r:embed="rId4" cstate="email"/>
          <a:srcRect/>
          <a:stretch>
            <a:fillRect/>
          </a:stretch>
        </p:blipFill>
        <p:spPr/>
      </p:pic>
      <p:pic>
        <p:nvPicPr>
          <p:cNvPr id="3" name="图片占位符 2"/>
          <p:cNvPicPr>
            <a:picLocks noGrp="1" noChangeAspect="1"/>
          </p:cNvPicPr>
          <p:nvPr>
            <p:ph type="pic" sz="quarter" idx="12"/>
          </p:nvPr>
        </p:nvPicPr>
        <p:blipFill>
          <a:blip r:embed="rId5" cstate="email">
            <a:extLst>
              <a:ext uri="{BEBA8EAE-BF5A-486C-A8C5-ECC9F3942E4B}">
                <a14:imgProps xmlns:a14="http://schemas.microsoft.com/office/drawing/2010/main">
                  <a14:imgLayer r:embed="rId6">
                    <a14:imgEffect>
                      <a14:artisticBlur/>
                    </a14:imgEffect>
                  </a14:imgLayer>
                </a14:imgProps>
              </a:ext>
            </a:extLst>
          </a:blip>
          <a:srcRect/>
          <a:stretch>
            <a:fillRect/>
          </a:stretch>
        </p:blipFill>
        <p:spPr/>
      </p:pic>
      <p:sp>
        <p:nvSpPr>
          <p:cNvPr id="26" name="Rectangle 25"/>
          <p:cNvSpPr/>
          <p:nvPr/>
        </p:nvSpPr>
        <p:spPr>
          <a:xfrm>
            <a:off x="9420712" y="3868262"/>
            <a:ext cx="2644288" cy="923330"/>
          </a:xfrm>
          <a:prstGeom prst="rect">
            <a:avLst/>
          </a:prstGeom>
        </p:spPr>
        <p:txBody>
          <a:bodyPr wrap="square">
            <a:spAutoFit/>
          </a:bodyPr>
          <a:lstStyle/>
          <a:p>
            <a:r>
              <a:rPr lang="id-ID" sz="900" b="0" i="0" dirty="0">
                <a:solidFill>
                  <a:srgbClr val="262626"/>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ad minim veniam, quis nostrud exercitation ullamco laboris nisi ut aliquip ex ea commodo</a:t>
            </a:r>
            <a:endParaRPr lang="id-ID" sz="900" i="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2" name="Subtitle 2"/>
          <p:cNvSpPr txBox="1"/>
          <p:nvPr/>
        </p:nvSpPr>
        <p:spPr>
          <a:xfrm>
            <a:off x="7467652" y="1923084"/>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lgn="r">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lang="id-ID"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1"/>
          </p:nvPr>
        </p:nvPicPr>
        <p:blipFill>
          <a:blip r:embed="rId3" cstate="email"/>
          <a:srcRect/>
          <a:stretch>
            <a:fillRect/>
          </a:stretch>
        </p:blipFill>
        <p:spPr/>
      </p:pic>
      <p:sp>
        <p:nvSpPr>
          <p:cNvPr id="23" name="Subtitle 2"/>
          <p:cNvSpPr txBox="1"/>
          <p:nvPr/>
        </p:nvSpPr>
        <p:spPr>
          <a:xfrm>
            <a:off x="10239010" y="260209"/>
            <a:ext cx="1742003" cy="6233375"/>
          </a:xfrm>
          <a:prstGeom prst="rect">
            <a:avLst/>
          </a:prstGeom>
        </p:spPr>
        <p:txBody>
          <a:bodyPr vert="vert27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13800" dirty="0">
                <a:solidFill>
                  <a:srgbClr val="F8F8F8"/>
                </a:solidFill>
                <a:latin typeface="微软雅黑" panose="020B0503020204020204" pitchFamily="34" charset="-122"/>
                <a:ea typeface="微软雅黑" panose="020B0503020204020204" pitchFamily="34" charset="-122"/>
                <a:cs typeface="Lato Black" panose="020F0502020204030203" pitchFamily="34" charset="0"/>
                <a:sym typeface="微软雅黑" panose="020B0503020204020204" pitchFamily="34" charset="-122"/>
              </a:rPr>
              <a:t>SLIDER</a:t>
            </a:r>
          </a:p>
        </p:txBody>
      </p:sp>
      <p:grpSp>
        <p:nvGrpSpPr>
          <p:cNvPr id="7" name="Group 6"/>
          <p:cNvGrpSpPr/>
          <p:nvPr/>
        </p:nvGrpSpPr>
        <p:grpSpPr>
          <a:xfrm>
            <a:off x="963523" y="1942126"/>
            <a:ext cx="4448354" cy="2973747"/>
            <a:chOff x="1268747" y="1510046"/>
            <a:chExt cx="5741027" cy="3837906"/>
          </a:xfrm>
        </p:grpSpPr>
        <p:sp>
          <p:nvSpPr>
            <p:cNvPr id="4" name="Diamond 3"/>
            <p:cNvSpPr/>
            <p:nvPr/>
          </p:nvSpPr>
          <p:spPr>
            <a:xfrm>
              <a:off x="1268747" y="1510047"/>
              <a:ext cx="3837905" cy="3837905"/>
            </a:xfrm>
            <a:prstGeom prst="diamond">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5" name="Diamond 4"/>
            <p:cNvSpPr/>
            <p:nvPr/>
          </p:nvSpPr>
          <p:spPr>
            <a:xfrm>
              <a:off x="2299057" y="1510046"/>
              <a:ext cx="3837905" cy="3837905"/>
            </a:xfrm>
            <a:prstGeom prst="diamond">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6" name="Diamond 5"/>
            <p:cNvSpPr/>
            <p:nvPr/>
          </p:nvSpPr>
          <p:spPr>
            <a:xfrm>
              <a:off x="3171869" y="1510046"/>
              <a:ext cx="3837905" cy="3837905"/>
            </a:xfrm>
            <a:prstGeom prst="diamond">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sp>
        <p:nvSpPr>
          <p:cNvPr id="11" name="Rectangle 10"/>
          <p:cNvSpPr/>
          <p:nvPr/>
        </p:nvSpPr>
        <p:spPr>
          <a:xfrm>
            <a:off x="7044469" y="3202682"/>
            <a:ext cx="4701063" cy="892552"/>
          </a:xfrm>
          <a:prstGeom prst="rect">
            <a:avLst/>
          </a:prstGeom>
        </p:spPr>
        <p:txBody>
          <a:bodyPr wrap="square">
            <a:spAutoFit/>
          </a:bodyPr>
          <a:lstStyle/>
          <a:p>
            <a:r>
              <a:rPr lang="en-US" sz="1200" b="1"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Far </a:t>
            </a:r>
            <a:r>
              <a:rPr lang="en-US" sz="1200" b="1" dirty="0" err="1">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far</a:t>
            </a:r>
            <a:r>
              <a:rPr lang="en-US" sz="1200" b="1"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 away</a:t>
            </a:r>
            <a:r>
              <a:rPr lang="en-US" sz="10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 behind the word mountains, far from the countries </a:t>
            </a:r>
            <a:r>
              <a:rPr lang="en-US" sz="1000" dirty="0" err="1">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Vokalia</a:t>
            </a:r>
            <a:r>
              <a:rPr lang="en-US" sz="10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 and </a:t>
            </a:r>
            <a:r>
              <a:rPr lang="en-US" sz="1000" dirty="0" err="1">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Consonantia</a:t>
            </a:r>
            <a:r>
              <a:rPr lang="en-US" sz="10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 there live the blind texts. Separated they live in </a:t>
            </a:r>
            <a:r>
              <a:rPr lang="en-US" sz="1000" dirty="0" err="1">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Bookmarksgrove</a:t>
            </a:r>
            <a:r>
              <a:rPr lang="en-US" sz="10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 right at the coast of the Semantics, a large language ocean. blind texts. Separated they live in </a:t>
            </a:r>
            <a:r>
              <a:rPr lang="en-US" sz="1000" dirty="0" err="1">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Bookmarksgrove</a:t>
            </a:r>
            <a:r>
              <a:rPr lang="en-US" sz="10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 right at the coast of the Semantics </a:t>
            </a:r>
            <a:endParaRPr lang="id-ID" sz="10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2" name="TextBox 11"/>
          <p:cNvSpPr txBox="1"/>
          <p:nvPr/>
        </p:nvSpPr>
        <p:spPr>
          <a:xfrm>
            <a:off x="7166368" y="5198153"/>
            <a:ext cx="721672" cy="215444"/>
          </a:xfrm>
          <a:prstGeom prst="rect">
            <a:avLst/>
          </a:prstGeom>
          <a:noFill/>
        </p:spPr>
        <p:txBody>
          <a:bodyPr wrap="none" rtlCol="0">
            <a:spAutoFit/>
          </a:bodyPr>
          <a:lstStyle/>
          <a:p>
            <a:r>
              <a:rPr lang="en-US" sz="8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Photoshop</a:t>
            </a:r>
          </a:p>
        </p:txBody>
      </p:sp>
      <p:sp>
        <p:nvSpPr>
          <p:cNvPr id="13" name="TextBox 12"/>
          <p:cNvSpPr txBox="1"/>
          <p:nvPr/>
        </p:nvSpPr>
        <p:spPr>
          <a:xfrm>
            <a:off x="9006752" y="5198153"/>
            <a:ext cx="397866" cy="215444"/>
          </a:xfrm>
          <a:prstGeom prst="rect">
            <a:avLst/>
          </a:prstGeom>
          <a:noFill/>
        </p:spPr>
        <p:txBody>
          <a:bodyPr wrap="none" rtlCol="0">
            <a:spAutoFit/>
          </a:bodyPr>
          <a:lstStyle/>
          <a:p>
            <a:r>
              <a:rPr lang="en-US" sz="8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85%</a:t>
            </a:r>
          </a:p>
        </p:txBody>
      </p:sp>
      <p:sp>
        <p:nvSpPr>
          <p:cNvPr id="14" name="TextBox 13"/>
          <p:cNvSpPr txBox="1"/>
          <p:nvPr/>
        </p:nvSpPr>
        <p:spPr>
          <a:xfrm>
            <a:off x="7166368" y="5569823"/>
            <a:ext cx="655949" cy="215444"/>
          </a:xfrm>
          <a:prstGeom prst="rect">
            <a:avLst/>
          </a:prstGeom>
          <a:noFill/>
        </p:spPr>
        <p:txBody>
          <a:bodyPr wrap="none" rtlCol="0">
            <a:spAutoFit/>
          </a:bodyPr>
          <a:lstStyle/>
          <a:p>
            <a:r>
              <a:rPr lang="en-US" sz="8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Illustrator</a:t>
            </a:r>
          </a:p>
        </p:txBody>
      </p:sp>
      <p:sp>
        <p:nvSpPr>
          <p:cNvPr id="15" name="Rounded Rectangle 14"/>
          <p:cNvSpPr/>
          <p:nvPr/>
        </p:nvSpPr>
        <p:spPr>
          <a:xfrm>
            <a:off x="7166369" y="5420944"/>
            <a:ext cx="2220616" cy="4763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6" name="Rounded Rectangle 15"/>
          <p:cNvSpPr/>
          <p:nvPr/>
        </p:nvSpPr>
        <p:spPr>
          <a:xfrm>
            <a:off x="7166369" y="5420944"/>
            <a:ext cx="1788972" cy="47631"/>
          </a:xfrm>
          <a:prstGeom prst="roundRect">
            <a:avLst>
              <a:gd name="adj" fmla="val 5000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7" name="Rounded Rectangle 16"/>
          <p:cNvSpPr/>
          <p:nvPr/>
        </p:nvSpPr>
        <p:spPr>
          <a:xfrm>
            <a:off x="7166369" y="5792614"/>
            <a:ext cx="2220616" cy="4763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8" name="TextBox 17"/>
          <p:cNvSpPr txBox="1"/>
          <p:nvPr/>
        </p:nvSpPr>
        <p:spPr>
          <a:xfrm>
            <a:off x="9006752" y="5569823"/>
            <a:ext cx="397866" cy="215444"/>
          </a:xfrm>
          <a:prstGeom prst="rect">
            <a:avLst/>
          </a:prstGeom>
          <a:noFill/>
        </p:spPr>
        <p:txBody>
          <a:bodyPr wrap="none" rtlCol="0">
            <a:spAutoFit/>
          </a:bodyPr>
          <a:lstStyle/>
          <a:p>
            <a:r>
              <a:rPr lang="en-US" sz="8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70%</a:t>
            </a:r>
          </a:p>
        </p:txBody>
      </p:sp>
      <p:sp>
        <p:nvSpPr>
          <p:cNvPr id="19" name="Rounded Rectangle 18"/>
          <p:cNvSpPr/>
          <p:nvPr/>
        </p:nvSpPr>
        <p:spPr>
          <a:xfrm>
            <a:off x="7166369" y="5792613"/>
            <a:ext cx="1572464" cy="47631"/>
          </a:xfrm>
          <a:prstGeom prst="roundRect">
            <a:avLst>
              <a:gd name="adj" fmla="val 5000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20" name="Rectangle 19"/>
          <p:cNvSpPr/>
          <p:nvPr/>
        </p:nvSpPr>
        <p:spPr>
          <a:xfrm>
            <a:off x="7062978" y="4717838"/>
            <a:ext cx="1829347" cy="276999"/>
          </a:xfrm>
          <a:prstGeom prst="rect">
            <a:avLst/>
          </a:prstGeom>
        </p:spPr>
        <p:txBody>
          <a:bodyPr wrap="none">
            <a:spAutoFit/>
          </a:bodyPr>
          <a:lstStyle/>
          <a:p>
            <a:r>
              <a:rPr lang="en-US" sz="1200" b="1" spc="3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A</a:t>
            </a:r>
            <a:r>
              <a:rPr lang="id-ID" sz="1200" b="1" spc="3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STRID GEMEZ</a:t>
            </a:r>
            <a:endParaRPr lang="id-ID" sz="1200" spc="3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22" name="Subtitle 2"/>
          <p:cNvSpPr txBox="1"/>
          <p:nvPr/>
        </p:nvSpPr>
        <p:spPr>
          <a:xfrm>
            <a:off x="6976813" y="1385464"/>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lang="id-ID"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2"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42"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42"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42" presetClass="entr" presetSubtype="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childTnLst>
                          </p:cTn>
                        </p:par>
                        <p:par>
                          <p:cTn id="69" fill="hold">
                            <p:stCondLst>
                              <p:cond delay="9500"/>
                            </p:stCondLst>
                            <p:childTnLst>
                              <p:par>
                                <p:cTn id="70" presetID="42"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10500"/>
                            </p:stCondLst>
                            <p:childTnLst>
                              <p:par>
                                <p:cTn id="76" presetID="42"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1000"/>
                                        <p:tgtEl>
                                          <p:spTgt spid="20"/>
                                        </p:tgtEl>
                                      </p:cBhvr>
                                    </p:animEffect>
                                    <p:anim calcmode="lin" valueType="num">
                                      <p:cBhvr>
                                        <p:cTn id="79" dur="1000" fill="hold"/>
                                        <p:tgtEl>
                                          <p:spTgt spid="20"/>
                                        </p:tgtEl>
                                        <p:attrNameLst>
                                          <p:attrName>ppt_x</p:attrName>
                                        </p:attrNameLst>
                                      </p:cBhvr>
                                      <p:tavLst>
                                        <p:tav tm="0">
                                          <p:val>
                                            <p:strVal val="#ppt_x"/>
                                          </p:val>
                                        </p:tav>
                                        <p:tav tm="100000">
                                          <p:val>
                                            <p:strVal val="#ppt_x"/>
                                          </p:val>
                                        </p:tav>
                                      </p:tavLst>
                                    </p:anim>
                                    <p:anim calcmode="lin" valueType="num">
                                      <p:cBhvr>
                                        <p:cTn id="80" dur="1000" fill="hold"/>
                                        <p:tgtEl>
                                          <p:spTgt spid="20"/>
                                        </p:tgtEl>
                                        <p:attrNameLst>
                                          <p:attrName>ppt_y</p:attrName>
                                        </p:attrNameLst>
                                      </p:cBhvr>
                                      <p:tavLst>
                                        <p:tav tm="0">
                                          <p:val>
                                            <p:strVal val="#ppt_y+.1"/>
                                          </p:val>
                                        </p:tav>
                                        <p:tav tm="100000">
                                          <p:val>
                                            <p:strVal val="#ppt_y"/>
                                          </p:val>
                                        </p:tav>
                                      </p:tavLst>
                                    </p:anim>
                                  </p:childTnLst>
                                </p:cTn>
                              </p:par>
                            </p:childTnLst>
                          </p:cTn>
                        </p:par>
                        <p:par>
                          <p:cTn id="81" fill="hold">
                            <p:stCondLst>
                              <p:cond delay="11500"/>
                            </p:stCondLst>
                            <p:childTnLst>
                              <p:par>
                                <p:cTn id="82" presetID="42" presetClass="entr" presetSubtype="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p:bldP spid="12" grpId="0"/>
      <p:bldP spid="13" grpId="0"/>
      <p:bldP spid="14" grpId="0"/>
      <p:bldP spid="15" grpId="0" animBg="1"/>
      <p:bldP spid="16" grpId="0" animBg="1"/>
      <p:bldP spid="17" grpId="0" animBg="1"/>
      <p:bldP spid="18" grpId="0"/>
      <p:bldP spid="19" grpId="0" animBg="1"/>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11"/>
          </p:nvPr>
        </p:nvPicPr>
        <p:blipFill>
          <a:blip r:embed="rId3" cstate="email"/>
          <a:srcRect/>
          <a:stretch>
            <a:fillRect/>
          </a:stretch>
        </p:blipFill>
        <p:spPr/>
      </p:pic>
      <p:pic>
        <p:nvPicPr>
          <p:cNvPr id="3" name="图片占位符 2"/>
          <p:cNvPicPr>
            <a:picLocks noGrp="1" noChangeAspect="1"/>
          </p:cNvPicPr>
          <p:nvPr>
            <p:ph type="pic" sz="quarter" idx="10"/>
          </p:nvPr>
        </p:nvPicPr>
        <p:blipFill>
          <a:blip r:embed="rId4" cstate="email"/>
          <a:srcRect/>
          <a:stretch>
            <a:fillRect/>
          </a:stretch>
        </p:blipFill>
        <p:spPr/>
      </p:pic>
      <p:sp>
        <p:nvSpPr>
          <p:cNvPr id="21" name="Isosceles Triangle 20"/>
          <p:cNvSpPr/>
          <p:nvPr/>
        </p:nvSpPr>
        <p:spPr>
          <a:xfrm>
            <a:off x="4559203" y="2699657"/>
            <a:ext cx="4343836" cy="3744686"/>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nvGrpSpPr>
          <p:cNvPr id="2" name="组合 1"/>
          <p:cNvGrpSpPr/>
          <p:nvPr/>
        </p:nvGrpSpPr>
        <p:grpSpPr>
          <a:xfrm>
            <a:off x="395883" y="1436307"/>
            <a:ext cx="4597348" cy="4508229"/>
            <a:chOff x="395883" y="1436307"/>
            <a:chExt cx="4597348" cy="4508229"/>
          </a:xfrm>
        </p:grpSpPr>
        <p:sp>
          <p:nvSpPr>
            <p:cNvPr id="19" name="Rectangle 18"/>
            <p:cNvSpPr/>
            <p:nvPr/>
          </p:nvSpPr>
          <p:spPr>
            <a:xfrm>
              <a:off x="465990" y="3143769"/>
              <a:ext cx="2388222" cy="2800767"/>
            </a:xfrm>
            <a:prstGeom prst="rect">
              <a:avLst/>
            </a:prstGeom>
          </p:spPr>
          <p:txBody>
            <a:bodyPr wrap="square">
              <a:spAutoFit/>
            </a:bodyPr>
            <a:lstStyle/>
            <a:p>
              <a:pPr algn="just"/>
              <a:r>
                <a:rPr lang="id-ID" sz="1100" b="0" i="0" dirty="0">
                  <a:solidFill>
                    <a:srgbClr val="262626"/>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id-ID" sz="1100"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8" name="Subtitle 2"/>
            <p:cNvSpPr txBox="1"/>
            <p:nvPr/>
          </p:nvSpPr>
          <p:spPr>
            <a:xfrm>
              <a:off x="395883" y="1436307"/>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lang="id-ID"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18742" y="449942"/>
            <a:ext cx="7373258" cy="592182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pic>
        <p:nvPicPr>
          <p:cNvPr id="4" name="图片占位符 3"/>
          <p:cNvPicPr>
            <a:picLocks noGrp="1" noChangeAspect="1"/>
          </p:cNvPicPr>
          <p:nvPr>
            <p:ph type="pic" sz="quarter" idx="10"/>
          </p:nvPr>
        </p:nvPicPr>
        <p:blipFill>
          <a:blip r:embed="rId3" cstate="email"/>
          <a:srcRect/>
          <a:stretch>
            <a:fillRect/>
          </a:stretch>
        </p:blipFill>
        <p:spPr/>
      </p:pic>
      <p:grpSp>
        <p:nvGrpSpPr>
          <p:cNvPr id="2" name="组合 1"/>
          <p:cNvGrpSpPr/>
          <p:nvPr/>
        </p:nvGrpSpPr>
        <p:grpSpPr>
          <a:xfrm>
            <a:off x="5205215" y="967667"/>
            <a:ext cx="5636956" cy="5132981"/>
            <a:chOff x="5205215" y="967667"/>
            <a:chExt cx="5636956" cy="5132981"/>
          </a:xfrm>
        </p:grpSpPr>
        <p:sp>
          <p:nvSpPr>
            <p:cNvPr id="6" name="Rectangle 5"/>
            <p:cNvSpPr/>
            <p:nvPr/>
          </p:nvSpPr>
          <p:spPr>
            <a:xfrm>
              <a:off x="5205215" y="3233482"/>
              <a:ext cx="5636956" cy="1107996"/>
            </a:xfrm>
            <a:prstGeom prst="rect">
              <a:avLst/>
            </a:prstGeom>
          </p:spPr>
          <p:txBody>
            <a:bodyPr wrap="square">
              <a:spAutoFit/>
            </a:bodyPr>
            <a:lstStyle/>
            <a:p>
              <a:pPr algn="just"/>
              <a:r>
                <a:rPr lang="id-ID" sz="1100" b="0" i="0" dirty="0">
                  <a:solidFill>
                    <a:srgbClr val="262626"/>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id-ID" sz="1100"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7" name="Rectangle 6"/>
            <p:cNvSpPr/>
            <p:nvPr/>
          </p:nvSpPr>
          <p:spPr>
            <a:xfrm>
              <a:off x="5218243" y="967667"/>
              <a:ext cx="3133165" cy="338554"/>
            </a:xfrm>
            <a:prstGeom prst="rect">
              <a:avLst/>
            </a:prstGeom>
          </p:spPr>
          <p:txBody>
            <a:bodyPr wrap="none">
              <a:spAutoFit/>
            </a:bodyPr>
            <a:lstStyle/>
            <a:p>
              <a:r>
                <a:rPr lang="id-ID" sz="1600" b="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a:t>
              </a:r>
              <a:endParaRPr lang="id-ID" sz="1600" b="1"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8" name="TextBox 7"/>
            <p:cNvSpPr txBox="1"/>
            <p:nvPr/>
          </p:nvSpPr>
          <p:spPr>
            <a:xfrm>
              <a:off x="5205215" y="4374930"/>
              <a:ext cx="2562368" cy="369332"/>
            </a:xfrm>
            <a:prstGeom prst="rect">
              <a:avLst/>
            </a:prstGeom>
            <a:noFill/>
          </p:spPr>
          <p:txBody>
            <a:bodyPr wrap="none" rtlCol="0">
              <a:spAutoFit/>
            </a:bodyPr>
            <a:lstStyle/>
            <a:p>
              <a:r>
                <a:rPr lang="en-US" b="1" dirty="0">
                  <a:solidFill>
                    <a:schemeClr val="tx1">
                      <a:lumMod val="75000"/>
                      <a:lumOff val="2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Your Title Goes Here</a:t>
              </a:r>
            </a:p>
          </p:txBody>
        </p:sp>
        <p:sp>
          <p:nvSpPr>
            <p:cNvPr id="9" name="TextBox 8"/>
            <p:cNvSpPr txBox="1"/>
            <p:nvPr/>
          </p:nvSpPr>
          <p:spPr>
            <a:xfrm>
              <a:off x="5313100" y="4872991"/>
              <a:ext cx="721672" cy="215444"/>
            </a:xfrm>
            <a:prstGeom prst="rect">
              <a:avLst/>
            </a:prstGeom>
            <a:noFill/>
          </p:spPr>
          <p:txBody>
            <a:bodyPr wrap="none" rtlCol="0">
              <a:spAutoFit/>
            </a:bodyPr>
            <a:lstStyle/>
            <a:p>
              <a:r>
                <a:rPr lang="en-US" sz="800" dirty="0">
                  <a:solidFill>
                    <a:schemeClr val="tx1">
                      <a:lumMod val="65000"/>
                      <a:lumOff val="3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Photoshop</a:t>
              </a:r>
            </a:p>
          </p:txBody>
        </p:sp>
        <p:sp>
          <p:nvSpPr>
            <p:cNvPr id="10" name="TextBox 9"/>
            <p:cNvSpPr txBox="1"/>
            <p:nvPr/>
          </p:nvSpPr>
          <p:spPr>
            <a:xfrm>
              <a:off x="8920668" y="4872991"/>
              <a:ext cx="397866" cy="215444"/>
            </a:xfrm>
            <a:prstGeom prst="rect">
              <a:avLst/>
            </a:prstGeom>
            <a:noFill/>
          </p:spPr>
          <p:txBody>
            <a:bodyPr wrap="none" rtlCol="0">
              <a:spAutoFit/>
            </a:bodyPr>
            <a:lstStyle/>
            <a:p>
              <a:r>
                <a:rPr lang="en-US" sz="800">
                  <a:solidFill>
                    <a:schemeClr val="tx1">
                      <a:lumMod val="65000"/>
                      <a:lumOff val="3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85%</a:t>
              </a:r>
              <a:endParaRPr lang="en-US" sz="800" dirty="0">
                <a:solidFill>
                  <a:schemeClr val="tx1">
                    <a:lumMod val="65000"/>
                    <a:lumOff val="3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1" name="TextBox 10"/>
            <p:cNvSpPr txBox="1"/>
            <p:nvPr/>
          </p:nvSpPr>
          <p:spPr>
            <a:xfrm>
              <a:off x="5313100" y="5192072"/>
              <a:ext cx="655949" cy="215444"/>
            </a:xfrm>
            <a:prstGeom prst="rect">
              <a:avLst/>
            </a:prstGeom>
            <a:noFill/>
          </p:spPr>
          <p:txBody>
            <a:bodyPr wrap="none" rtlCol="0">
              <a:spAutoFit/>
            </a:bodyPr>
            <a:lstStyle/>
            <a:p>
              <a:r>
                <a:rPr lang="en-US" sz="800" dirty="0">
                  <a:solidFill>
                    <a:schemeClr val="tx1">
                      <a:lumMod val="65000"/>
                      <a:lumOff val="3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Illustrator</a:t>
              </a:r>
            </a:p>
          </p:txBody>
        </p:sp>
        <p:sp>
          <p:nvSpPr>
            <p:cNvPr id="12" name="Rounded Rectangle 11"/>
            <p:cNvSpPr/>
            <p:nvPr/>
          </p:nvSpPr>
          <p:spPr>
            <a:xfrm>
              <a:off x="5313100" y="5095781"/>
              <a:ext cx="3987800" cy="4763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3" name="Rounded Rectangle 12"/>
            <p:cNvSpPr/>
            <p:nvPr/>
          </p:nvSpPr>
          <p:spPr>
            <a:xfrm>
              <a:off x="5313100" y="5095782"/>
              <a:ext cx="3212650" cy="47632"/>
            </a:xfrm>
            <a:prstGeom prst="roundRect">
              <a:avLst>
                <a:gd name="adj" fmla="val 5000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4" name="Rounded Rectangle 13"/>
            <p:cNvSpPr/>
            <p:nvPr/>
          </p:nvSpPr>
          <p:spPr>
            <a:xfrm>
              <a:off x="5313100" y="5414862"/>
              <a:ext cx="3987800" cy="4763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5" name="Rounded Rectangle 14"/>
            <p:cNvSpPr/>
            <p:nvPr/>
          </p:nvSpPr>
          <p:spPr>
            <a:xfrm>
              <a:off x="5313100" y="5414863"/>
              <a:ext cx="2725608" cy="47632"/>
            </a:xfrm>
            <a:prstGeom prst="roundRect">
              <a:avLst>
                <a:gd name="adj" fmla="val 5000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6" name="TextBox 15"/>
            <p:cNvSpPr txBox="1"/>
            <p:nvPr/>
          </p:nvSpPr>
          <p:spPr>
            <a:xfrm>
              <a:off x="8920668" y="5192072"/>
              <a:ext cx="397866" cy="215444"/>
            </a:xfrm>
            <a:prstGeom prst="rect">
              <a:avLst/>
            </a:prstGeom>
            <a:noFill/>
          </p:spPr>
          <p:txBody>
            <a:bodyPr wrap="none" rtlCol="0">
              <a:spAutoFit/>
            </a:bodyPr>
            <a:lstStyle/>
            <a:p>
              <a:r>
                <a:rPr lang="en-US" sz="800" dirty="0">
                  <a:solidFill>
                    <a:schemeClr val="tx1">
                      <a:lumMod val="65000"/>
                      <a:lumOff val="3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70%</a:t>
              </a:r>
            </a:p>
          </p:txBody>
        </p:sp>
        <p:sp>
          <p:nvSpPr>
            <p:cNvPr id="17" name="TextBox 16"/>
            <p:cNvSpPr txBox="1"/>
            <p:nvPr/>
          </p:nvSpPr>
          <p:spPr>
            <a:xfrm>
              <a:off x="5313100" y="5511150"/>
              <a:ext cx="822661" cy="215444"/>
            </a:xfrm>
            <a:prstGeom prst="rect">
              <a:avLst/>
            </a:prstGeom>
            <a:noFill/>
          </p:spPr>
          <p:txBody>
            <a:bodyPr wrap="none" rtlCol="0">
              <a:spAutoFit/>
            </a:bodyPr>
            <a:lstStyle/>
            <a:p>
              <a:r>
                <a:rPr lang="en-US" sz="800" dirty="0">
                  <a:solidFill>
                    <a:schemeClr val="tx1">
                      <a:lumMod val="65000"/>
                      <a:lumOff val="3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Photography</a:t>
              </a:r>
            </a:p>
          </p:txBody>
        </p:sp>
        <p:sp>
          <p:nvSpPr>
            <p:cNvPr id="18" name="Rounded Rectangle 17"/>
            <p:cNvSpPr/>
            <p:nvPr/>
          </p:nvSpPr>
          <p:spPr>
            <a:xfrm>
              <a:off x="5313100" y="5733940"/>
              <a:ext cx="3987800" cy="4763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9" name="Rounded Rectangle 18"/>
            <p:cNvSpPr/>
            <p:nvPr/>
          </p:nvSpPr>
          <p:spPr>
            <a:xfrm>
              <a:off x="5313100" y="5733941"/>
              <a:ext cx="2014584" cy="45719"/>
            </a:xfrm>
            <a:prstGeom prst="roundRect">
              <a:avLst>
                <a:gd name="adj" fmla="val 5000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20" name="TextBox 19"/>
            <p:cNvSpPr txBox="1"/>
            <p:nvPr/>
          </p:nvSpPr>
          <p:spPr>
            <a:xfrm>
              <a:off x="8920668" y="5511150"/>
              <a:ext cx="397866" cy="215444"/>
            </a:xfrm>
            <a:prstGeom prst="rect">
              <a:avLst/>
            </a:prstGeom>
            <a:noFill/>
          </p:spPr>
          <p:txBody>
            <a:bodyPr wrap="none" rtlCol="0">
              <a:spAutoFit/>
            </a:bodyPr>
            <a:lstStyle/>
            <a:p>
              <a:r>
                <a:rPr lang="en-US" sz="800" dirty="0">
                  <a:solidFill>
                    <a:schemeClr val="tx1">
                      <a:lumMod val="65000"/>
                      <a:lumOff val="3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70%</a:t>
              </a:r>
            </a:p>
          </p:txBody>
        </p:sp>
        <p:sp>
          <p:nvSpPr>
            <p:cNvPr id="21" name="TextBox 20"/>
            <p:cNvSpPr txBox="1"/>
            <p:nvPr/>
          </p:nvSpPr>
          <p:spPr>
            <a:xfrm>
              <a:off x="5313100" y="5830225"/>
              <a:ext cx="878767" cy="215444"/>
            </a:xfrm>
            <a:prstGeom prst="rect">
              <a:avLst/>
            </a:prstGeom>
            <a:noFill/>
          </p:spPr>
          <p:txBody>
            <a:bodyPr wrap="none" rtlCol="0">
              <a:spAutoFit/>
            </a:bodyPr>
            <a:lstStyle/>
            <a:p>
              <a:r>
                <a:rPr lang="en-US" sz="800" dirty="0">
                  <a:solidFill>
                    <a:schemeClr val="tx1">
                      <a:lumMod val="65000"/>
                      <a:lumOff val="3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Web Designer</a:t>
              </a:r>
            </a:p>
          </p:txBody>
        </p:sp>
        <p:sp>
          <p:nvSpPr>
            <p:cNvPr id="22" name="TextBox 21"/>
            <p:cNvSpPr txBox="1"/>
            <p:nvPr/>
          </p:nvSpPr>
          <p:spPr>
            <a:xfrm>
              <a:off x="8920668" y="5830225"/>
              <a:ext cx="397866" cy="215444"/>
            </a:xfrm>
            <a:prstGeom prst="rect">
              <a:avLst/>
            </a:prstGeom>
            <a:noFill/>
          </p:spPr>
          <p:txBody>
            <a:bodyPr wrap="none" rtlCol="0">
              <a:spAutoFit/>
            </a:bodyPr>
            <a:lstStyle/>
            <a:p>
              <a:r>
                <a:rPr lang="en-US" sz="800">
                  <a:solidFill>
                    <a:schemeClr val="tx1">
                      <a:lumMod val="65000"/>
                      <a:lumOff val="3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85%</a:t>
              </a:r>
              <a:endParaRPr lang="en-US" sz="800" dirty="0">
                <a:solidFill>
                  <a:schemeClr val="tx1">
                    <a:lumMod val="65000"/>
                    <a:lumOff val="3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23" name="Rounded Rectangle 22"/>
            <p:cNvSpPr/>
            <p:nvPr/>
          </p:nvSpPr>
          <p:spPr>
            <a:xfrm>
              <a:off x="5313100" y="6053015"/>
              <a:ext cx="3987800" cy="4763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24" name="Rounded Rectangle 23"/>
            <p:cNvSpPr/>
            <p:nvPr/>
          </p:nvSpPr>
          <p:spPr>
            <a:xfrm>
              <a:off x="5313100" y="6053015"/>
              <a:ext cx="2987766" cy="47633"/>
            </a:xfrm>
            <a:prstGeom prst="roundRect">
              <a:avLst>
                <a:gd name="adj" fmla="val 5000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25" name="Subtitle 2"/>
            <p:cNvSpPr txBox="1"/>
            <p:nvPr/>
          </p:nvSpPr>
          <p:spPr>
            <a:xfrm>
              <a:off x="5205215" y="1415477"/>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lang="id-ID"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360580" y="4310743"/>
            <a:ext cx="3273934" cy="1915886"/>
            <a:chOff x="4360580" y="4310743"/>
            <a:chExt cx="3273934" cy="1915886"/>
          </a:xfrm>
        </p:grpSpPr>
        <p:sp>
          <p:nvSpPr>
            <p:cNvPr id="10" name="Rectangle 9"/>
            <p:cNvSpPr/>
            <p:nvPr/>
          </p:nvSpPr>
          <p:spPr>
            <a:xfrm>
              <a:off x="4849636" y="4638006"/>
              <a:ext cx="2400722" cy="338554"/>
            </a:xfrm>
            <a:prstGeom prst="rect">
              <a:avLst/>
            </a:prstGeom>
          </p:spPr>
          <p:txBody>
            <a:bodyPr wrap="none">
              <a:spAutoFit/>
            </a:bodyPr>
            <a:lstStyle/>
            <a:p>
              <a:r>
                <a:rPr lang="id-ID" sz="1600" b="1" dirty="0">
                  <a:solidFill>
                    <a:srgbClr val="404040"/>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TITLE EXAMPLE HERE</a:t>
              </a:r>
            </a:p>
          </p:txBody>
        </p:sp>
        <p:sp>
          <p:nvSpPr>
            <p:cNvPr id="11" name="Rectangle 10"/>
            <p:cNvSpPr/>
            <p:nvPr/>
          </p:nvSpPr>
          <p:spPr>
            <a:xfrm>
              <a:off x="4571037" y="4976560"/>
              <a:ext cx="2853020" cy="769441"/>
            </a:xfrm>
            <a:prstGeom prst="rect">
              <a:avLst/>
            </a:prstGeom>
          </p:spPr>
          <p:txBody>
            <a:bodyPr wrap="square">
              <a:spAutoFit/>
            </a:bodyPr>
            <a:lstStyle/>
            <a:p>
              <a:pPr algn="just"/>
              <a:r>
                <a:rPr lang="id-ID" sz="1100" b="0" i="0" dirty="0">
                  <a:solidFill>
                    <a:srgbClr val="404040"/>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t>
              </a:r>
              <a:r>
                <a:rPr lang="id-ID" sz="1100" dirty="0">
                  <a:solidFill>
                    <a:srgbClr val="404040"/>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ad</a:t>
              </a:r>
            </a:p>
          </p:txBody>
        </p:sp>
        <p:sp>
          <p:nvSpPr>
            <p:cNvPr id="12" name="Rectangle 11"/>
            <p:cNvSpPr/>
            <p:nvPr/>
          </p:nvSpPr>
          <p:spPr>
            <a:xfrm>
              <a:off x="4360580" y="4310743"/>
              <a:ext cx="3273934" cy="1915886"/>
            </a:xfrm>
            <a:prstGeom prst="rect">
              <a:avLst/>
            </a:prstGeom>
            <a:noFill/>
            <a:ln w="381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grpSp>
        <p:nvGrpSpPr>
          <p:cNvPr id="5" name="组合 4"/>
          <p:cNvGrpSpPr/>
          <p:nvPr/>
        </p:nvGrpSpPr>
        <p:grpSpPr>
          <a:xfrm>
            <a:off x="8489895" y="813159"/>
            <a:ext cx="3273934" cy="1915886"/>
            <a:chOff x="8489895" y="813159"/>
            <a:chExt cx="3273934" cy="1915886"/>
          </a:xfrm>
        </p:grpSpPr>
        <p:sp>
          <p:nvSpPr>
            <p:cNvPr id="13" name="Rectangle 12"/>
            <p:cNvSpPr/>
            <p:nvPr/>
          </p:nvSpPr>
          <p:spPr>
            <a:xfrm>
              <a:off x="8978951" y="1140422"/>
              <a:ext cx="2400722" cy="338554"/>
            </a:xfrm>
            <a:prstGeom prst="rect">
              <a:avLst/>
            </a:prstGeom>
          </p:spPr>
          <p:txBody>
            <a:bodyPr wrap="none">
              <a:spAutoFit/>
            </a:bodyPr>
            <a:lstStyle/>
            <a:p>
              <a:r>
                <a:rPr lang="id-ID" sz="1600" b="1" dirty="0">
                  <a:solidFill>
                    <a:srgbClr val="404040"/>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TITLE EXAMPLE HERE</a:t>
              </a:r>
            </a:p>
          </p:txBody>
        </p:sp>
        <p:sp>
          <p:nvSpPr>
            <p:cNvPr id="14" name="Rectangle 13"/>
            <p:cNvSpPr/>
            <p:nvPr/>
          </p:nvSpPr>
          <p:spPr>
            <a:xfrm>
              <a:off x="8700352" y="1478976"/>
              <a:ext cx="2853020" cy="769441"/>
            </a:xfrm>
            <a:prstGeom prst="rect">
              <a:avLst/>
            </a:prstGeom>
          </p:spPr>
          <p:txBody>
            <a:bodyPr wrap="square">
              <a:spAutoFit/>
            </a:bodyPr>
            <a:lstStyle/>
            <a:p>
              <a:pPr algn="just"/>
              <a:r>
                <a:rPr lang="id-ID" sz="1100" b="0" i="0" dirty="0">
                  <a:solidFill>
                    <a:srgbClr val="404040"/>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t>
              </a:r>
              <a:r>
                <a:rPr lang="id-ID" sz="1100" dirty="0">
                  <a:solidFill>
                    <a:srgbClr val="404040"/>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ad</a:t>
              </a:r>
            </a:p>
          </p:txBody>
        </p:sp>
        <p:sp>
          <p:nvSpPr>
            <p:cNvPr id="15" name="Rectangle 14"/>
            <p:cNvSpPr/>
            <p:nvPr/>
          </p:nvSpPr>
          <p:spPr>
            <a:xfrm>
              <a:off x="8489895" y="813159"/>
              <a:ext cx="3273934" cy="1915886"/>
            </a:xfrm>
            <a:prstGeom prst="rect">
              <a:avLst/>
            </a:prstGeom>
            <a:noFill/>
            <a:ln w="381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pic>
        <p:nvPicPr>
          <p:cNvPr id="3" name="图片占位符 2"/>
          <p:cNvPicPr>
            <a:picLocks noGrp="1" noChangeAspect="1"/>
          </p:cNvPicPr>
          <p:nvPr>
            <p:ph type="pic" sz="quarter" idx="11"/>
          </p:nvPr>
        </p:nvPicPr>
        <p:blipFill>
          <a:blip r:embed="rId3" cstate="email"/>
          <a:srcRect/>
          <a:stretch>
            <a:fillRect/>
          </a:stretch>
        </p:blipFill>
        <p:spPr/>
      </p:pic>
      <p:pic>
        <p:nvPicPr>
          <p:cNvPr id="17" name="图片占位符 16"/>
          <p:cNvPicPr>
            <a:picLocks noGrp="1" noChangeAspect="1"/>
          </p:cNvPicPr>
          <p:nvPr>
            <p:ph type="pic" sz="quarter" idx="10"/>
          </p:nvPr>
        </p:nvPicPr>
        <p:blipFill>
          <a:blip r:embed="rId4" cstate="email"/>
          <a:srcRect/>
          <a:stretch>
            <a:fillRect/>
          </a:stretch>
        </p:blipFill>
        <p:spPr/>
      </p:pic>
      <p:grpSp>
        <p:nvGrpSpPr>
          <p:cNvPr id="2" name="组合 1"/>
          <p:cNvGrpSpPr/>
          <p:nvPr/>
        </p:nvGrpSpPr>
        <p:grpSpPr>
          <a:xfrm>
            <a:off x="0" y="0"/>
            <a:ext cx="4824236" cy="6858000"/>
            <a:chOff x="0" y="0"/>
            <a:chExt cx="4824236" cy="6858000"/>
          </a:xfrm>
        </p:grpSpPr>
        <p:sp>
          <p:nvSpPr>
            <p:cNvPr id="6" name="Rectangle 5"/>
            <p:cNvSpPr/>
            <p:nvPr/>
          </p:nvSpPr>
          <p:spPr>
            <a:xfrm>
              <a:off x="0" y="0"/>
              <a:ext cx="401320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6" name="Rectangle 15"/>
            <p:cNvSpPr/>
            <p:nvPr/>
          </p:nvSpPr>
          <p:spPr>
            <a:xfrm>
              <a:off x="238553" y="3416300"/>
              <a:ext cx="3588598" cy="2631490"/>
            </a:xfrm>
            <a:prstGeom prst="rect">
              <a:avLst/>
            </a:prstGeom>
          </p:spPr>
          <p:txBody>
            <a:bodyPr wrap="square">
              <a:spAutoFit/>
            </a:bodyPr>
            <a:lstStyle/>
            <a:p>
              <a:pPr algn="just"/>
              <a:r>
                <a:rPr lang="id-ID" sz="1100" b="0" i="0" dirty="0">
                  <a:solidFill>
                    <a:schemeClr val="bg1">
                      <a:lumMod val="95000"/>
                    </a:schemeClr>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id-ID" sz="1100"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algn="just"/>
              <a:r>
                <a:rPr lang="id-ID" sz="1100"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Excepteur sint occaecat cupidatat non proident, sunt in culpa qui officia deserunt mollit anim id est laborum.</a:t>
              </a:r>
            </a:p>
            <a:p>
              <a:pPr algn="just"/>
              <a:endParaRPr lang="id-ID" sz="1100"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8" name="Subtitle 2"/>
            <p:cNvSpPr txBox="1"/>
            <p:nvPr/>
          </p:nvSpPr>
          <p:spPr>
            <a:xfrm>
              <a:off x="226888" y="1495459"/>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54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buNone/>
              </a:pPr>
              <a:r>
                <a:rPr lang="zh-CN" altLang="en-US" sz="54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lang="id-ID" sz="54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3" cstate="email"/>
          <a:srcRect/>
          <a:stretch>
            <a:fillRect/>
          </a:stretch>
        </p:blipFill>
        <p:spPr/>
      </p:pic>
      <p:grpSp>
        <p:nvGrpSpPr>
          <p:cNvPr id="2" name="组合 1"/>
          <p:cNvGrpSpPr/>
          <p:nvPr/>
        </p:nvGrpSpPr>
        <p:grpSpPr>
          <a:xfrm>
            <a:off x="5575300" y="3987800"/>
            <a:ext cx="6134100" cy="2438400"/>
            <a:chOff x="5575300" y="3987800"/>
            <a:chExt cx="6134100" cy="2438400"/>
          </a:xfrm>
        </p:grpSpPr>
        <p:sp>
          <p:nvSpPr>
            <p:cNvPr id="4" name="Rectangle 3"/>
            <p:cNvSpPr/>
            <p:nvPr/>
          </p:nvSpPr>
          <p:spPr>
            <a:xfrm>
              <a:off x="5575300" y="3987800"/>
              <a:ext cx="6134100" cy="2438400"/>
            </a:xfrm>
            <a:prstGeom prst="rect">
              <a:avLst/>
            </a:prstGeom>
            <a:solidFill>
              <a:srgbClr val="2626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7" name="Rectangle 6"/>
            <p:cNvSpPr/>
            <p:nvPr/>
          </p:nvSpPr>
          <p:spPr>
            <a:xfrm>
              <a:off x="5907314" y="4053111"/>
              <a:ext cx="2646878" cy="584775"/>
            </a:xfrm>
            <a:prstGeom prst="rect">
              <a:avLst/>
            </a:prstGeom>
          </p:spPr>
          <p:txBody>
            <a:bodyPr wrap="none">
              <a:spAutoFit/>
            </a:bodyPr>
            <a:lstStyle/>
            <a:p>
              <a:r>
                <a:rPr lang="zh-CN" altLang="en-US" sz="3200" b="1" dirty="0">
                  <a:solidFill>
                    <a:srgbClr val="E3E7EA"/>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此处添加标题</a:t>
              </a:r>
              <a:endParaRPr lang="id-ID" sz="3200" b="1" dirty="0">
                <a:solidFill>
                  <a:srgbClr val="E3E7EA"/>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8" name="Rectangle 7"/>
            <p:cNvSpPr/>
            <p:nvPr/>
          </p:nvSpPr>
          <p:spPr>
            <a:xfrm>
              <a:off x="5907314" y="4854935"/>
              <a:ext cx="5408386" cy="1061829"/>
            </a:xfrm>
            <a:prstGeom prst="rect">
              <a:avLst/>
            </a:prstGeom>
          </p:spPr>
          <p:txBody>
            <a:bodyPr wrap="square">
              <a:spAutoFit/>
            </a:bodyPr>
            <a:lstStyle/>
            <a:p>
              <a:pPr algn="just"/>
              <a:r>
                <a:rPr lang="id-ID" sz="900" dirty="0">
                  <a:solidFill>
                    <a:srgbClr val="E3E7EA"/>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id-ID" sz="900" dirty="0">
                <a:solidFill>
                  <a:srgbClr val="E3E7EA"/>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9" name="Rectangle 8"/>
            <p:cNvSpPr/>
            <p:nvPr/>
          </p:nvSpPr>
          <p:spPr>
            <a:xfrm>
              <a:off x="5930003" y="4611813"/>
              <a:ext cx="1156086" cy="246221"/>
            </a:xfrm>
            <a:prstGeom prst="rect">
              <a:avLst/>
            </a:prstGeom>
          </p:spPr>
          <p:txBody>
            <a:bodyPr wrap="none">
              <a:spAutoFit/>
            </a:bodyPr>
            <a:lstStyle/>
            <a:p>
              <a:r>
                <a:rPr lang="id-ID" sz="1000" dirty="0">
                  <a:solidFill>
                    <a:srgbClr val="E3E7EA"/>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Exlusive Interior</a:t>
              </a: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3" cstate="email"/>
          <a:srcRect/>
          <a:stretch>
            <a:fillRect/>
          </a:stretch>
        </p:blipFill>
        <p:spPr/>
      </p:pic>
      <p:grpSp>
        <p:nvGrpSpPr>
          <p:cNvPr id="2" name="组合 1"/>
          <p:cNvGrpSpPr/>
          <p:nvPr/>
        </p:nvGrpSpPr>
        <p:grpSpPr>
          <a:xfrm>
            <a:off x="7924800" y="1233714"/>
            <a:ext cx="4267200" cy="4935311"/>
            <a:chOff x="7924800" y="1233714"/>
            <a:chExt cx="4267200" cy="4935311"/>
          </a:xfrm>
        </p:grpSpPr>
        <p:sp>
          <p:nvSpPr>
            <p:cNvPr id="3" name="Rectangle 2"/>
            <p:cNvSpPr/>
            <p:nvPr/>
          </p:nvSpPr>
          <p:spPr>
            <a:xfrm>
              <a:off x="7924800" y="1233714"/>
              <a:ext cx="4267200" cy="4935311"/>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6" name="Rectangle 5"/>
            <p:cNvSpPr/>
            <p:nvPr/>
          </p:nvSpPr>
          <p:spPr>
            <a:xfrm>
              <a:off x="8118984" y="1745684"/>
              <a:ext cx="1750729" cy="2446824"/>
            </a:xfrm>
            <a:prstGeom prst="rect">
              <a:avLst/>
            </a:prstGeom>
          </p:spPr>
          <p:txBody>
            <a:bodyPr wrap="square">
              <a:spAutoFit/>
            </a:bodyPr>
            <a:lstStyle/>
            <a:p>
              <a:pPr algn="just"/>
              <a:r>
                <a:rPr lang="id-ID" sz="900" b="0" i="0" dirty="0">
                  <a:solidFill>
                    <a:srgbClr val="EDF4F7"/>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id-ID" sz="900" dirty="0">
                <a:solidFill>
                  <a:srgbClr val="EDF4F7"/>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7" name="Rectangle 6"/>
            <p:cNvSpPr/>
            <p:nvPr/>
          </p:nvSpPr>
          <p:spPr>
            <a:xfrm>
              <a:off x="10058400" y="1745684"/>
              <a:ext cx="1750729" cy="2446824"/>
            </a:xfrm>
            <a:prstGeom prst="rect">
              <a:avLst/>
            </a:prstGeom>
          </p:spPr>
          <p:txBody>
            <a:bodyPr wrap="square">
              <a:spAutoFit/>
            </a:bodyPr>
            <a:lstStyle/>
            <a:p>
              <a:pPr algn="just"/>
              <a:r>
                <a:rPr lang="id-ID" sz="900" b="0" i="0" dirty="0">
                  <a:solidFill>
                    <a:srgbClr val="EDF4F7"/>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id-ID" sz="900" dirty="0">
                <a:solidFill>
                  <a:srgbClr val="EDF4F7"/>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cxnSp>
          <p:nvCxnSpPr>
            <p:cNvPr id="8" name="Straight Connector 7"/>
            <p:cNvCxnSpPr/>
            <p:nvPr/>
          </p:nvCxnSpPr>
          <p:spPr>
            <a:xfrm>
              <a:off x="8240601" y="4649632"/>
              <a:ext cx="229677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240601" y="5651117"/>
              <a:ext cx="229677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240601" y="4828057"/>
              <a:ext cx="3356313"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此处添加标题</a:t>
              </a:r>
              <a:endParaRPr lang="id-ID" sz="36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sp>
        <p:nvSpPr>
          <p:cNvPr id="11" name="Isosceles Triangle 10"/>
          <p:cNvSpPr/>
          <p:nvPr/>
        </p:nvSpPr>
        <p:spPr>
          <a:xfrm>
            <a:off x="1956976" y="2492262"/>
            <a:ext cx="4924780" cy="59055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2" name="Isosceles Triangle 11"/>
          <p:cNvSpPr/>
          <p:nvPr/>
        </p:nvSpPr>
        <p:spPr>
          <a:xfrm>
            <a:off x="1217357" y="2969096"/>
            <a:ext cx="5281529" cy="4951833"/>
          </a:xfrm>
          <a:prstGeom prst="triangle">
            <a:avLst/>
          </a:prstGeom>
          <a:solidFill>
            <a:srgbClr val="E5E9EC">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47543" y="914400"/>
            <a:ext cx="5544457" cy="500742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pic>
        <p:nvPicPr>
          <p:cNvPr id="3" name="图片占位符 2"/>
          <p:cNvPicPr>
            <a:picLocks noGrp="1" noChangeAspect="1"/>
          </p:cNvPicPr>
          <p:nvPr>
            <p:ph type="pic" sz="quarter" idx="10"/>
          </p:nvPr>
        </p:nvPicPr>
        <p:blipFill>
          <a:blip r:embed="rId3" cstate="email"/>
          <a:srcRect/>
          <a:stretch>
            <a:fillRect/>
          </a:stretch>
        </p:blipFill>
        <p:spPr/>
      </p:pic>
      <p:grpSp>
        <p:nvGrpSpPr>
          <p:cNvPr id="15" name="Group 14"/>
          <p:cNvGrpSpPr/>
          <p:nvPr/>
        </p:nvGrpSpPr>
        <p:grpSpPr>
          <a:xfrm>
            <a:off x="1187947" y="-892631"/>
            <a:ext cx="9552680" cy="10181922"/>
            <a:chOff x="-841090" y="-457202"/>
            <a:chExt cx="9552680" cy="10181922"/>
          </a:xfrm>
        </p:grpSpPr>
        <p:sp>
          <p:nvSpPr>
            <p:cNvPr id="12" name="Diamond 11"/>
            <p:cNvSpPr/>
            <p:nvPr/>
          </p:nvSpPr>
          <p:spPr>
            <a:xfrm>
              <a:off x="-841090" y="2169993"/>
              <a:ext cx="5172502" cy="5172502"/>
            </a:xfrm>
            <a:prstGeom prst="diamond">
              <a:avLst/>
            </a:prstGeom>
            <a:noFill/>
            <a:ln>
              <a:solidFill>
                <a:srgbClr val="E3E7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3" name="Diamond 12"/>
            <p:cNvSpPr/>
            <p:nvPr/>
          </p:nvSpPr>
          <p:spPr>
            <a:xfrm>
              <a:off x="1826135" y="-457202"/>
              <a:ext cx="5172502" cy="5172502"/>
            </a:xfrm>
            <a:prstGeom prst="diamond">
              <a:avLst/>
            </a:prstGeom>
            <a:noFill/>
            <a:ln>
              <a:solidFill>
                <a:srgbClr val="E3E7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4" name="Diamond 13"/>
            <p:cNvSpPr/>
            <p:nvPr/>
          </p:nvSpPr>
          <p:spPr>
            <a:xfrm>
              <a:off x="2630021" y="3643151"/>
              <a:ext cx="6081569" cy="6081569"/>
            </a:xfrm>
            <a:prstGeom prst="diamond">
              <a:avLst/>
            </a:prstGeom>
            <a:noFill/>
            <a:ln>
              <a:solidFill>
                <a:srgbClr val="E3E7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sp>
        <p:nvSpPr>
          <p:cNvPr id="4" name="Parallelogram 3"/>
          <p:cNvSpPr/>
          <p:nvPr/>
        </p:nvSpPr>
        <p:spPr>
          <a:xfrm>
            <a:off x="7794171" y="805542"/>
            <a:ext cx="4630058" cy="420915"/>
          </a:xfrm>
          <a:prstGeom prst="parallelogram">
            <a:avLst/>
          </a:prstGeom>
          <a:solidFill>
            <a:srgbClr val="E3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5" name="Parallelogram 4"/>
          <p:cNvSpPr/>
          <p:nvPr/>
        </p:nvSpPr>
        <p:spPr>
          <a:xfrm flipH="1">
            <a:off x="7794171" y="5609317"/>
            <a:ext cx="4630058" cy="420915"/>
          </a:xfrm>
          <a:prstGeom prst="parallelogram">
            <a:avLst/>
          </a:prstGeom>
          <a:solidFill>
            <a:srgbClr val="E3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nvGrpSpPr>
          <p:cNvPr id="2" name="组合 1"/>
          <p:cNvGrpSpPr/>
          <p:nvPr/>
        </p:nvGrpSpPr>
        <p:grpSpPr>
          <a:xfrm>
            <a:off x="-491320" y="914400"/>
            <a:ext cx="5308979" cy="5006130"/>
            <a:chOff x="-491320" y="914400"/>
            <a:chExt cx="5308979" cy="5006130"/>
          </a:xfrm>
        </p:grpSpPr>
        <p:sp>
          <p:nvSpPr>
            <p:cNvPr id="7" name="Parallelogram 6"/>
            <p:cNvSpPr/>
            <p:nvPr/>
          </p:nvSpPr>
          <p:spPr>
            <a:xfrm>
              <a:off x="-159657" y="914400"/>
              <a:ext cx="3809637" cy="493486"/>
            </a:xfrm>
            <a:prstGeom prst="parallelogram">
              <a:avLst>
                <a:gd name="adj" fmla="val 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8" name="Rectangle 7"/>
            <p:cNvSpPr/>
            <p:nvPr/>
          </p:nvSpPr>
          <p:spPr>
            <a:xfrm>
              <a:off x="206376" y="1007254"/>
              <a:ext cx="2133918" cy="338554"/>
            </a:xfrm>
            <a:prstGeom prst="rect">
              <a:avLst/>
            </a:prstGeom>
          </p:spPr>
          <p:txBody>
            <a:bodyPr wrap="none">
              <a:spAutoFit/>
            </a:bodyPr>
            <a:lstStyle/>
            <a:p>
              <a:r>
                <a:rPr lang="zh-CN" altLang="en-US" sz="1600" b="1" spc="300" dirty="0">
                  <a:solidFill>
                    <a:srgbClr val="E3E7EA"/>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此处添加您的标题</a:t>
              </a:r>
              <a:endParaRPr lang="id-ID" sz="1600" b="1" spc="300" dirty="0">
                <a:solidFill>
                  <a:srgbClr val="E3E7EA"/>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9" name="Right Triangle 8"/>
            <p:cNvSpPr/>
            <p:nvPr/>
          </p:nvSpPr>
          <p:spPr>
            <a:xfrm rot="10800000">
              <a:off x="3243130" y="1015999"/>
              <a:ext cx="271234" cy="291907"/>
            </a:xfrm>
            <a:prstGeom prst="rtTriangle">
              <a:avLst/>
            </a:prstGeom>
            <a:solidFill>
              <a:srgbClr val="E3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0" name="Rectangle 9"/>
            <p:cNvSpPr/>
            <p:nvPr/>
          </p:nvSpPr>
          <p:spPr>
            <a:xfrm>
              <a:off x="155722" y="1832837"/>
              <a:ext cx="4295951" cy="3785652"/>
            </a:xfrm>
            <a:prstGeom prst="rect">
              <a:avLst/>
            </a:prstGeom>
          </p:spPr>
          <p:txBody>
            <a:bodyPr wrap="square">
              <a:spAutoFit/>
            </a:bodyPr>
            <a:lstStyle/>
            <a:p>
              <a:pPr algn="just"/>
              <a:r>
                <a:rPr lang="id-ID" sz="1000" b="0" i="0" dirty="0">
                  <a:solidFill>
                    <a:srgbClr val="262626"/>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id-ID" sz="1000"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id-ID" sz="1000"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algn="just"/>
              <a:endParaRPr lang="id-ID" sz="1000"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algn="just"/>
              <a:r>
                <a:rPr lang="id-ID" sz="1000"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r>
                <a:rPr lang="id-ID" sz="1000"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Parallelogram 10"/>
            <p:cNvSpPr/>
            <p:nvPr/>
          </p:nvSpPr>
          <p:spPr>
            <a:xfrm>
              <a:off x="-491320" y="5499615"/>
              <a:ext cx="5308979" cy="420915"/>
            </a:xfrm>
            <a:prstGeom prst="parallelogram">
              <a:avLst>
                <a:gd name="adj" fmla="val 93091"/>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cstate="email"/>
          <a:srcRect/>
          <a:stretch>
            <a:fillRect/>
          </a:stretch>
        </p:blipFill>
        <p:spPr/>
      </p:pic>
      <p:grpSp>
        <p:nvGrpSpPr>
          <p:cNvPr id="17" name="Group 16"/>
          <p:cNvGrpSpPr/>
          <p:nvPr/>
        </p:nvGrpSpPr>
        <p:grpSpPr>
          <a:xfrm>
            <a:off x="773872" y="566738"/>
            <a:ext cx="825791" cy="604415"/>
            <a:chOff x="313516" y="566738"/>
            <a:chExt cx="825791" cy="604415"/>
          </a:xfrm>
        </p:grpSpPr>
        <p:cxnSp>
          <p:nvCxnSpPr>
            <p:cNvPr id="18" name="Straight Connector 17"/>
            <p:cNvCxnSpPr/>
            <p:nvPr/>
          </p:nvCxnSpPr>
          <p:spPr>
            <a:xfrm>
              <a:off x="325421" y="566738"/>
              <a:ext cx="0" cy="604415"/>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3516" y="577729"/>
              <a:ext cx="825791"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3872" y="5703376"/>
            <a:ext cx="785612" cy="522799"/>
            <a:chOff x="3664475" y="3164108"/>
            <a:chExt cx="785612" cy="825791"/>
          </a:xfrm>
        </p:grpSpPr>
        <p:cxnSp>
          <p:nvCxnSpPr>
            <p:cNvPr id="21" name="Straight Connector 20"/>
            <p:cNvCxnSpPr/>
            <p:nvPr/>
          </p:nvCxnSpPr>
          <p:spPr>
            <a:xfrm rot="16200000">
              <a:off x="4057281" y="3582801"/>
              <a:ext cx="0" cy="785612"/>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a:off x="3261104" y="3577004"/>
              <a:ext cx="825791"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grpSp>
      <p:sp>
        <p:nvSpPr>
          <p:cNvPr id="10" name="Subtitle 2"/>
          <p:cNvSpPr txBox="1"/>
          <p:nvPr/>
        </p:nvSpPr>
        <p:spPr>
          <a:xfrm>
            <a:off x="1166678" y="3422650"/>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lang="id-ID"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Shape 51"/>
          <p:cNvSpPr/>
          <p:nvPr/>
        </p:nvSpPr>
        <p:spPr bwMode="auto">
          <a:xfrm rot="282322">
            <a:off x="3425539" y="4396958"/>
            <a:ext cx="2533194" cy="2569273"/>
          </a:xfrm>
          <a:custGeom>
            <a:avLst/>
            <a:gdLst>
              <a:gd name="connsiteX0" fmla="*/ 1740304 w 2533194"/>
              <a:gd name="connsiteY0" fmla="*/ 0 h 2569273"/>
              <a:gd name="connsiteX1" fmla="*/ 2533194 w 2533194"/>
              <a:gd name="connsiteY1" fmla="*/ 0 h 2569273"/>
              <a:gd name="connsiteX2" fmla="*/ 839705 w 2533194"/>
              <a:gd name="connsiteY2" fmla="*/ 2500158 h 2569273"/>
              <a:gd name="connsiteX3" fmla="*/ 0 w 2533194"/>
              <a:gd name="connsiteY3" fmla="*/ 2569273 h 2569273"/>
            </a:gdLst>
            <a:ahLst/>
            <a:cxnLst>
              <a:cxn ang="0">
                <a:pos x="connsiteX0" y="connsiteY0"/>
              </a:cxn>
              <a:cxn ang="0">
                <a:pos x="connsiteX1" y="connsiteY1"/>
              </a:cxn>
              <a:cxn ang="0">
                <a:pos x="connsiteX2" y="connsiteY2"/>
              </a:cxn>
              <a:cxn ang="0">
                <a:pos x="connsiteX3" y="connsiteY3"/>
              </a:cxn>
            </a:cxnLst>
            <a:rect l="l" t="t" r="r" b="b"/>
            <a:pathLst>
              <a:path w="2533194" h="2569273">
                <a:moveTo>
                  <a:pt x="1740304" y="0"/>
                </a:moveTo>
                <a:lnTo>
                  <a:pt x="2533194" y="0"/>
                </a:lnTo>
                <a:lnTo>
                  <a:pt x="839705" y="2500158"/>
                </a:lnTo>
                <a:lnTo>
                  <a:pt x="0" y="2569273"/>
                </a:lnTo>
                <a:close/>
              </a:path>
            </a:pathLst>
          </a:custGeom>
          <a:solidFill>
            <a:schemeClr val="accent2"/>
          </a:solidFill>
          <a:ln w="63500" cap="flat">
            <a:noFill/>
            <a:prstDash val="solid"/>
            <a:miter lim="800000"/>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p:cNvSpPr/>
          <p:nvPr/>
        </p:nvSpPr>
        <p:spPr bwMode="auto">
          <a:xfrm rot="282322">
            <a:off x="4448960" y="5118977"/>
            <a:ext cx="2040034" cy="1841203"/>
          </a:xfrm>
          <a:custGeom>
            <a:avLst/>
            <a:gdLst>
              <a:gd name="connsiteX0" fmla="*/ 1247144 w 2040034"/>
              <a:gd name="connsiteY0" fmla="*/ 0 h 1841203"/>
              <a:gd name="connsiteX1" fmla="*/ 2040034 w 2040034"/>
              <a:gd name="connsiteY1" fmla="*/ 0 h 1841203"/>
              <a:gd name="connsiteX2" fmla="*/ 839705 w 2040034"/>
              <a:gd name="connsiteY2" fmla="*/ 1772088 h 1841203"/>
              <a:gd name="connsiteX3" fmla="*/ 0 w 2040034"/>
              <a:gd name="connsiteY3" fmla="*/ 1841203 h 1841203"/>
            </a:gdLst>
            <a:ahLst/>
            <a:cxnLst>
              <a:cxn ang="0">
                <a:pos x="connsiteX0" y="connsiteY0"/>
              </a:cxn>
              <a:cxn ang="0">
                <a:pos x="connsiteX1" y="connsiteY1"/>
              </a:cxn>
              <a:cxn ang="0">
                <a:pos x="connsiteX2" y="connsiteY2"/>
              </a:cxn>
              <a:cxn ang="0">
                <a:pos x="connsiteX3" y="connsiteY3"/>
              </a:cxn>
            </a:cxnLst>
            <a:rect l="l" t="t" r="r" b="b"/>
            <a:pathLst>
              <a:path w="2040034" h="1841203">
                <a:moveTo>
                  <a:pt x="1247144" y="0"/>
                </a:moveTo>
                <a:lnTo>
                  <a:pt x="2040034" y="0"/>
                </a:lnTo>
                <a:lnTo>
                  <a:pt x="839705" y="1772088"/>
                </a:lnTo>
                <a:lnTo>
                  <a:pt x="0" y="1841203"/>
                </a:lnTo>
                <a:close/>
              </a:path>
            </a:pathLst>
          </a:custGeom>
          <a:solidFill>
            <a:schemeClr val="accent3"/>
          </a:solidFill>
          <a:ln w="63500" cap="flat">
            <a:noFill/>
            <a:prstDash val="solid"/>
            <a:miter lim="800000"/>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p:cNvSpPr/>
          <p:nvPr/>
        </p:nvSpPr>
        <p:spPr bwMode="auto">
          <a:xfrm rot="282322">
            <a:off x="5485821" y="5738155"/>
            <a:ext cx="1597148" cy="1187354"/>
          </a:xfrm>
          <a:custGeom>
            <a:avLst/>
            <a:gdLst>
              <a:gd name="connsiteX0" fmla="*/ 804258 w 1597148"/>
              <a:gd name="connsiteY0" fmla="*/ 0 h 1187354"/>
              <a:gd name="connsiteX1" fmla="*/ 1597148 w 1597148"/>
              <a:gd name="connsiteY1" fmla="*/ 0 h 1187354"/>
              <a:gd name="connsiteX2" fmla="*/ 839706 w 1597148"/>
              <a:gd name="connsiteY2" fmla="*/ 1118238 h 1187354"/>
              <a:gd name="connsiteX3" fmla="*/ 0 w 1597148"/>
              <a:gd name="connsiteY3" fmla="*/ 1187354 h 1187354"/>
            </a:gdLst>
            <a:ahLst/>
            <a:cxnLst>
              <a:cxn ang="0">
                <a:pos x="connsiteX0" y="connsiteY0"/>
              </a:cxn>
              <a:cxn ang="0">
                <a:pos x="connsiteX1" y="connsiteY1"/>
              </a:cxn>
              <a:cxn ang="0">
                <a:pos x="connsiteX2" y="connsiteY2"/>
              </a:cxn>
              <a:cxn ang="0">
                <a:pos x="connsiteX3" y="connsiteY3"/>
              </a:cxn>
            </a:cxnLst>
            <a:rect l="l" t="t" r="r" b="b"/>
            <a:pathLst>
              <a:path w="1597148" h="1187354">
                <a:moveTo>
                  <a:pt x="804258" y="0"/>
                </a:moveTo>
                <a:lnTo>
                  <a:pt x="1597148" y="0"/>
                </a:lnTo>
                <a:lnTo>
                  <a:pt x="839706" y="1118238"/>
                </a:lnTo>
                <a:lnTo>
                  <a:pt x="0" y="1187354"/>
                </a:lnTo>
                <a:close/>
              </a:path>
            </a:pathLst>
          </a:custGeom>
          <a:solidFill>
            <a:schemeClr val="accent4"/>
          </a:solidFill>
          <a:ln w="63500" cap="flat">
            <a:noFill/>
            <a:prstDash val="solid"/>
            <a:miter lim="800000"/>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图片占位符 2"/>
          <p:cNvPicPr>
            <a:picLocks noGrp="1" noChangeAspect="1"/>
          </p:cNvPicPr>
          <p:nvPr>
            <p:ph type="pic" sz="quarter" idx="11"/>
          </p:nvPr>
        </p:nvPicPr>
        <p:blipFill>
          <a:blip r:embed="rId3" cstate="email"/>
          <a:srcRect/>
          <a:stretch>
            <a:fillRect/>
          </a:stretch>
        </p:blipFill>
        <p:spPr>
          <a:xfrm>
            <a:off x="0" y="0"/>
            <a:ext cx="8581358" cy="6858000"/>
          </a:xfrm>
          <a:effectLst>
            <a:outerShdw blurRad="63500" sx="102000" sy="102000" algn="ctr" rotWithShape="0">
              <a:prstClr val="black">
                <a:alpha val="40000"/>
              </a:prstClr>
            </a:outerShdw>
          </a:effectLst>
        </p:spPr>
      </p:pic>
      <p:sp>
        <p:nvSpPr>
          <p:cNvPr id="17" name="TextBox 26"/>
          <p:cNvSpPr txBox="1"/>
          <p:nvPr/>
        </p:nvSpPr>
        <p:spPr>
          <a:xfrm>
            <a:off x="7387370" y="3977341"/>
            <a:ext cx="3692553" cy="2354491"/>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fr-CA" sz="1400" b="0" i="0" u="none" strike="noStrike" kern="1200" cap="none" spc="10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Banh mi dreamcatcher mixtape</a:t>
            </a:r>
          </a:p>
          <a:p>
            <a:pPr marL="0" marR="0" lvl="0" indent="0" defTabSz="914400" rtl="0" eaLnBrk="1" fontAlgn="auto" latinLnBrk="0" hangingPunct="1">
              <a:lnSpc>
                <a:spcPct val="150000"/>
              </a:lnSpc>
              <a:spcBef>
                <a:spcPts val="0"/>
              </a:spcBef>
              <a:spcAft>
                <a:spcPts val="0"/>
              </a:spcAft>
              <a:buClrTx/>
              <a:buSzTx/>
              <a:buFontTx/>
              <a:buNone/>
              <a:defRPr/>
            </a:pPr>
            <a:r>
              <a:rPr kumimoji="0" lang="fr-CA" sz="1400" b="0" i="0" u="none" strike="noStrike" kern="1200" cap="none" spc="10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messenger bag, fingerstache heirloom bitters pour-over franzen raw denim street art. Organic fixie lumbersexual semiotics, locavore farm-to-table fanny pack XOXO keffiyeh cardigan wolf.</a:t>
            </a:r>
          </a:p>
        </p:txBody>
      </p:sp>
      <p:sp>
        <p:nvSpPr>
          <p:cNvPr id="9" name="Subtitle 2"/>
          <p:cNvSpPr txBox="1"/>
          <p:nvPr/>
        </p:nvSpPr>
        <p:spPr>
          <a:xfrm>
            <a:off x="7311170" y="2263622"/>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lang="id-ID"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cstate="email"/>
          <a:srcRect/>
          <a:stretch>
            <a:fillRect/>
          </a:stretch>
        </p:blipFill>
        <p:spPr/>
      </p:pic>
      <p:pic>
        <p:nvPicPr>
          <p:cNvPr id="11" name="图片占位符 10"/>
          <p:cNvPicPr>
            <a:picLocks noGrp="1" noChangeAspect="1"/>
          </p:cNvPicPr>
          <p:nvPr>
            <p:ph type="pic" sz="quarter" idx="12"/>
          </p:nvPr>
        </p:nvPicPr>
        <p:blipFill>
          <a:blip r:embed="rId4" cstate="email"/>
          <a:srcRect/>
          <a:stretch>
            <a:fillRect/>
          </a:stretch>
        </p:blipFill>
        <p:spPr/>
      </p:pic>
      <p:pic>
        <p:nvPicPr>
          <p:cNvPr id="5" name="图片占位符 4"/>
          <p:cNvPicPr>
            <a:picLocks noGrp="1" noChangeAspect="1"/>
          </p:cNvPicPr>
          <p:nvPr>
            <p:ph type="pic" sz="quarter" idx="11"/>
          </p:nvPr>
        </p:nvPicPr>
        <p:blipFill>
          <a:blip r:embed="rId5" cstate="email"/>
          <a:srcRect/>
          <a:stretch>
            <a:fillRect/>
          </a:stretch>
        </p:blipFill>
        <p:spPr/>
      </p:pic>
      <p:pic>
        <p:nvPicPr>
          <p:cNvPr id="9" name="图片占位符 8"/>
          <p:cNvPicPr>
            <a:picLocks noGrp="1" noChangeAspect="1"/>
          </p:cNvPicPr>
          <p:nvPr>
            <p:ph type="pic" sz="quarter" idx="14"/>
          </p:nvPr>
        </p:nvPicPr>
        <p:blipFill>
          <a:blip r:embed="rId6" cstate="email"/>
          <a:srcRect/>
          <a:stretch>
            <a:fillRect/>
          </a:stretch>
        </p:blipFill>
        <p:spPr/>
      </p:pic>
      <p:pic>
        <p:nvPicPr>
          <p:cNvPr id="10" name="图片占位符 9"/>
          <p:cNvPicPr>
            <a:picLocks noGrp="1" noChangeAspect="1"/>
          </p:cNvPicPr>
          <p:nvPr>
            <p:ph type="pic" sz="quarter" idx="13"/>
          </p:nvPr>
        </p:nvPicPr>
        <p:blipFill>
          <a:blip r:embed="rId7" cstate="email"/>
          <a:srcRect/>
          <a:stretch>
            <a:fillRect/>
          </a:stretch>
        </p:blipFill>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占位符 21"/>
          <p:cNvPicPr>
            <a:picLocks noGrp="1" noChangeAspect="1"/>
          </p:cNvPicPr>
          <p:nvPr>
            <p:ph type="pic" sz="quarter" idx="11"/>
          </p:nvPr>
        </p:nvPicPr>
        <p:blipFill>
          <a:blip r:embed="rId3" cstate="email"/>
          <a:srcRect/>
          <a:stretch>
            <a:fillRect/>
          </a:stretch>
        </p:blipFill>
        <p:spPr/>
      </p:pic>
      <p:sp>
        <p:nvSpPr>
          <p:cNvPr id="5" name="Rectangle 4"/>
          <p:cNvSpPr/>
          <p:nvPr/>
        </p:nvSpPr>
        <p:spPr>
          <a:xfrm>
            <a:off x="0" y="0"/>
            <a:ext cx="317862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nvGrpSpPr>
          <p:cNvPr id="2" name="组合 1"/>
          <p:cNvGrpSpPr/>
          <p:nvPr/>
        </p:nvGrpSpPr>
        <p:grpSpPr>
          <a:xfrm>
            <a:off x="7547129" y="253910"/>
            <a:ext cx="3119890" cy="1131233"/>
            <a:chOff x="7547129" y="253910"/>
            <a:chExt cx="3119890" cy="1131233"/>
          </a:xfrm>
        </p:grpSpPr>
        <p:sp>
          <p:nvSpPr>
            <p:cNvPr id="8" name="Rectangle 7"/>
            <p:cNvSpPr/>
            <p:nvPr/>
          </p:nvSpPr>
          <p:spPr>
            <a:xfrm>
              <a:off x="7580919" y="253910"/>
              <a:ext cx="3086100" cy="44753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0" name="Rectangle 9"/>
            <p:cNvSpPr/>
            <p:nvPr/>
          </p:nvSpPr>
          <p:spPr>
            <a:xfrm>
              <a:off x="7603145" y="323790"/>
              <a:ext cx="1778115" cy="307777"/>
            </a:xfrm>
            <a:prstGeom prst="rect">
              <a:avLst/>
            </a:prstGeom>
          </p:spPr>
          <p:txBody>
            <a:bodyPr wrap="none">
              <a:spAutoFit/>
            </a:bodyPr>
            <a:lstStyle/>
            <a:p>
              <a:r>
                <a:rPr lang="id-ID" sz="1400" b="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YOUR TITLE HERE</a:t>
              </a:r>
            </a:p>
          </p:txBody>
        </p:sp>
        <p:sp>
          <p:nvSpPr>
            <p:cNvPr id="13" name="Rectangle 12"/>
            <p:cNvSpPr/>
            <p:nvPr/>
          </p:nvSpPr>
          <p:spPr>
            <a:xfrm>
              <a:off x="7547129" y="738812"/>
              <a:ext cx="3119889" cy="646331"/>
            </a:xfrm>
            <a:prstGeom prst="rect">
              <a:avLst/>
            </a:prstGeom>
          </p:spPr>
          <p:txBody>
            <a:bodyPr wrap="square">
              <a:spAutoFit/>
            </a:bodyPr>
            <a:lstStyle/>
            <a:p>
              <a:pPr algn="just"/>
              <a:r>
                <a:rPr lang="id-ID" sz="900" b="0" i="0" dirty="0">
                  <a:solidFill>
                    <a:srgbClr val="262626"/>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ad minim veniam, quis nostrud exercitation ullamco laboris nisi ut</a:t>
              </a:r>
              <a:endParaRPr lang="id-ID" sz="900"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grpSp>
        <p:nvGrpSpPr>
          <p:cNvPr id="4" name="组合 3"/>
          <p:cNvGrpSpPr/>
          <p:nvPr/>
        </p:nvGrpSpPr>
        <p:grpSpPr>
          <a:xfrm>
            <a:off x="4944956" y="2810010"/>
            <a:ext cx="3119890" cy="1127213"/>
            <a:chOff x="4944956" y="2810010"/>
            <a:chExt cx="3119890" cy="1127213"/>
          </a:xfrm>
        </p:grpSpPr>
        <p:sp>
          <p:nvSpPr>
            <p:cNvPr id="6" name="Rectangle 5"/>
            <p:cNvSpPr/>
            <p:nvPr/>
          </p:nvSpPr>
          <p:spPr>
            <a:xfrm>
              <a:off x="4978746" y="2810010"/>
              <a:ext cx="3086100" cy="44753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9" name="Rectangle 8"/>
            <p:cNvSpPr/>
            <p:nvPr/>
          </p:nvSpPr>
          <p:spPr>
            <a:xfrm>
              <a:off x="4978746" y="2879890"/>
              <a:ext cx="1778115" cy="307777"/>
            </a:xfrm>
            <a:prstGeom prst="rect">
              <a:avLst/>
            </a:prstGeom>
          </p:spPr>
          <p:txBody>
            <a:bodyPr wrap="none">
              <a:spAutoFit/>
            </a:bodyPr>
            <a:lstStyle/>
            <a:p>
              <a:r>
                <a:rPr lang="id-ID" sz="1400" b="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YOUR TITLE HERE</a:t>
              </a:r>
            </a:p>
          </p:txBody>
        </p:sp>
        <p:sp>
          <p:nvSpPr>
            <p:cNvPr id="14" name="Rectangle 13"/>
            <p:cNvSpPr/>
            <p:nvPr/>
          </p:nvSpPr>
          <p:spPr>
            <a:xfrm>
              <a:off x="4944956" y="3290892"/>
              <a:ext cx="3119889" cy="646331"/>
            </a:xfrm>
            <a:prstGeom prst="rect">
              <a:avLst/>
            </a:prstGeom>
          </p:spPr>
          <p:txBody>
            <a:bodyPr wrap="square">
              <a:spAutoFit/>
            </a:bodyPr>
            <a:lstStyle/>
            <a:p>
              <a:pPr algn="r"/>
              <a:r>
                <a:rPr lang="id-ID" sz="900" b="0" i="0" dirty="0">
                  <a:solidFill>
                    <a:srgbClr val="262626"/>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ad minim veniam, quis nostrud exercitation ullamco laboris nisi ut</a:t>
              </a:r>
              <a:endParaRPr lang="id-ID" sz="900"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sp>
        <p:nvSpPr>
          <p:cNvPr id="19" name="Rectangle 18"/>
          <p:cNvSpPr/>
          <p:nvPr/>
        </p:nvSpPr>
        <p:spPr>
          <a:xfrm>
            <a:off x="302196" y="1795920"/>
            <a:ext cx="2101621" cy="2989943"/>
          </a:xfrm>
          <a:prstGeom prst="rect">
            <a:avLst/>
          </a:prstGeom>
          <a:noFill/>
          <a:ln w="38100">
            <a:solidFill>
              <a:srgbClr val="E3E7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nvGrpSpPr>
          <p:cNvPr id="23" name="组合 22"/>
          <p:cNvGrpSpPr/>
          <p:nvPr/>
        </p:nvGrpSpPr>
        <p:grpSpPr>
          <a:xfrm>
            <a:off x="7547130" y="5138306"/>
            <a:ext cx="3119889" cy="1163750"/>
            <a:chOff x="7547130" y="5138306"/>
            <a:chExt cx="3119889" cy="1163750"/>
          </a:xfrm>
        </p:grpSpPr>
        <p:sp>
          <p:nvSpPr>
            <p:cNvPr id="7" name="Rectangle 6"/>
            <p:cNvSpPr/>
            <p:nvPr/>
          </p:nvSpPr>
          <p:spPr>
            <a:xfrm>
              <a:off x="7580919" y="5138306"/>
              <a:ext cx="3086100" cy="44753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1" name="Rectangle 10"/>
            <p:cNvSpPr/>
            <p:nvPr/>
          </p:nvSpPr>
          <p:spPr>
            <a:xfrm>
              <a:off x="7622194" y="5208186"/>
              <a:ext cx="1778115" cy="307777"/>
            </a:xfrm>
            <a:prstGeom prst="rect">
              <a:avLst/>
            </a:prstGeom>
          </p:spPr>
          <p:txBody>
            <a:bodyPr wrap="none">
              <a:spAutoFit/>
            </a:bodyPr>
            <a:lstStyle/>
            <a:p>
              <a:r>
                <a:rPr lang="id-ID" sz="1400" b="1"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YOUR TITLE HERE</a:t>
              </a:r>
            </a:p>
          </p:txBody>
        </p:sp>
        <p:sp>
          <p:nvSpPr>
            <p:cNvPr id="12" name="Rectangle 11"/>
            <p:cNvSpPr/>
            <p:nvPr/>
          </p:nvSpPr>
          <p:spPr>
            <a:xfrm>
              <a:off x="7547130" y="5655725"/>
              <a:ext cx="3119889" cy="646331"/>
            </a:xfrm>
            <a:prstGeom prst="rect">
              <a:avLst/>
            </a:prstGeom>
          </p:spPr>
          <p:txBody>
            <a:bodyPr wrap="square">
              <a:spAutoFit/>
            </a:bodyPr>
            <a:lstStyle/>
            <a:p>
              <a:pPr algn="just"/>
              <a:r>
                <a:rPr lang="id-ID" sz="900" b="0" i="0" dirty="0">
                  <a:solidFill>
                    <a:srgbClr val="262626"/>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ad minim veniam, quis nostrud exercitation ullamco laboris nisi ut</a:t>
              </a:r>
              <a:endParaRPr lang="id-ID" sz="900" dirty="0">
                <a:solidFill>
                  <a:srgbClr val="262626"/>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grpSp>
      <p:pic>
        <p:nvPicPr>
          <p:cNvPr id="3" name="图片占位符 2"/>
          <p:cNvPicPr>
            <a:picLocks noGrp="1" noChangeAspect="1"/>
          </p:cNvPicPr>
          <p:nvPr>
            <p:ph type="pic" sz="quarter" idx="12"/>
          </p:nvPr>
        </p:nvPicPr>
        <p:blipFill>
          <a:blip r:embed="rId4" cstate="email"/>
          <a:srcRect/>
          <a:stretch>
            <a:fillRect/>
          </a:stretch>
        </p:blipFill>
        <p:spPr/>
      </p:pic>
      <p:pic>
        <p:nvPicPr>
          <p:cNvPr id="25" name="图片占位符 24"/>
          <p:cNvPicPr>
            <a:picLocks noGrp="1" noChangeAspect="1"/>
          </p:cNvPicPr>
          <p:nvPr>
            <p:ph type="pic" sz="quarter" idx="13"/>
          </p:nvPr>
        </p:nvPicPr>
        <p:blipFill>
          <a:blip r:embed="rId5" cstate="email"/>
          <a:srcRect/>
          <a:stretch>
            <a:fillRect/>
          </a:stretch>
        </p:blipFill>
        <p:spPr/>
      </p:pic>
      <p:sp>
        <p:nvSpPr>
          <p:cNvPr id="21" name="Subtitle 2"/>
          <p:cNvSpPr txBox="1"/>
          <p:nvPr/>
        </p:nvSpPr>
        <p:spPr>
          <a:xfrm>
            <a:off x="556524" y="2057052"/>
            <a:ext cx="1978722"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54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buNone/>
            </a:pPr>
            <a:r>
              <a:rPr lang="zh-CN" altLang="en-US" sz="54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a:t>
            </a:r>
            <a:endParaRPr lang="en-US" altLang="zh-CN" sz="54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buNone/>
            </a:pPr>
            <a:r>
              <a:rPr lang="zh-CN" altLang="en-US" sz="54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标题</a:t>
            </a:r>
            <a:endParaRPr lang="id-ID" sz="54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2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par>
                                <p:cTn id="28" presetID="2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hidden="1"/>
          <p:cNvSpPr/>
          <p:nvPr/>
        </p:nvSpPr>
        <p:spPr>
          <a:xfrm>
            <a:off x="0" y="0"/>
            <a:ext cx="6096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a:off x="2314858" y="1888508"/>
            <a:ext cx="7272000" cy="3131784"/>
            <a:chOff x="5608315" y="2033515"/>
            <a:chExt cx="7272000" cy="3131784"/>
          </a:xfrm>
        </p:grpSpPr>
        <p:sp>
          <p:nvSpPr>
            <p:cNvPr id="6" name="TextBox 5"/>
            <p:cNvSpPr txBox="1"/>
            <p:nvPr/>
          </p:nvSpPr>
          <p:spPr>
            <a:xfrm>
              <a:off x="5608315" y="3828242"/>
              <a:ext cx="7272000" cy="120032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CA" sz="7200" b="1" i="0" u="none" strike="noStrike" kern="1200" cap="none" spc="400" normalizeH="0" baseline="0" noProof="0">
                  <a:ln>
                    <a:noFill/>
                  </a:ln>
                  <a:solidFill>
                    <a:prstClr val="white"/>
                  </a:solidFill>
                  <a:effectLst/>
                  <a:uLnTx/>
                  <a:uFillTx/>
                  <a:latin typeface="Montserrat" panose="02000505000000020004" pitchFamily="2" charset="0"/>
                  <a:ea typeface="Open Sans" panose="020B0606030504020204" pitchFamily="34" charset="0"/>
                  <a:cs typeface="Open Sans" panose="020B0606030504020204" pitchFamily="34" charset="0"/>
                </a:rPr>
                <a:t>PORTAL</a:t>
              </a:r>
              <a:endParaRPr kumimoji="0" lang="fr-CA" sz="7200" b="1" i="0" u="none" strike="noStrike" kern="1200" cap="none" spc="400" normalizeH="0" baseline="0" noProof="0">
                <a:ln>
                  <a:noFill/>
                </a:ln>
                <a:solidFill>
                  <a:prstClr val="white"/>
                </a:solidFill>
                <a:effectLst/>
                <a:uLnTx/>
                <a:uFillTx/>
                <a:latin typeface="Montserrat" panose="02000505000000020004" pitchFamily="2" charset="0"/>
                <a:ea typeface="Open Sans" panose="020B0606030504020204" pitchFamily="34" charset="0"/>
                <a:cs typeface="Open Sans" panose="020B0606030504020204" pitchFamily="34" charset="0"/>
              </a:endParaRPr>
            </a:p>
          </p:txBody>
        </p:sp>
        <p:sp>
          <p:nvSpPr>
            <p:cNvPr id="8" name="TextBox 7"/>
            <p:cNvSpPr txBox="1"/>
            <p:nvPr/>
          </p:nvSpPr>
          <p:spPr>
            <a:xfrm>
              <a:off x="6034390" y="4857522"/>
              <a:ext cx="64198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CA" sz="1400" b="0" i="0" u="none" strike="noStrike" kern="1200" cap="none" spc="20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MODERN POWERPOINT PRESENTATION</a:t>
              </a:r>
              <a:endParaRPr kumimoji="0" lang="fr-CA" sz="1400" b="0" i="0" u="none" strike="noStrike" kern="1200" cap="none" spc="20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123"/>
            <p:cNvSpPr>
              <a:spLocks noChangeAspect="1" noEditPoints="1"/>
            </p:cNvSpPr>
            <p:nvPr/>
          </p:nvSpPr>
          <p:spPr bwMode="auto">
            <a:xfrm>
              <a:off x="8504776" y="2033515"/>
              <a:ext cx="1789152" cy="1547885"/>
            </a:xfrm>
            <a:custGeom>
              <a:avLst/>
              <a:gdLst>
                <a:gd name="T0" fmla="*/ 913 w 1802"/>
                <a:gd name="T1" fmla="*/ 0 h 1559"/>
                <a:gd name="T2" fmla="*/ 1098 w 1802"/>
                <a:gd name="T3" fmla="*/ 321 h 1559"/>
                <a:gd name="T4" fmla="*/ 701 w 1802"/>
                <a:gd name="T5" fmla="*/ 321 h 1559"/>
                <a:gd name="T6" fmla="*/ 889 w 1802"/>
                <a:gd name="T7" fmla="*/ 0 h 1559"/>
                <a:gd name="T8" fmla="*/ 913 w 1802"/>
                <a:gd name="T9" fmla="*/ 0 h 1559"/>
                <a:gd name="T10" fmla="*/ 1789 w 1802"/>
                <a:gd name="T11" fmla="*/ 1559 h 1559"/>
                <a:gd name="T12" fmla="*/ 1416 w 1802"/>
                <a:gd name="T13" fmla="*/ 1559 h 1559"/>
                <a:gd name="T14" fmla="*/ 1614 w 1802"/>
                <a:gd name="T15" fmla="*/ 1216 h 1559"/>
                <a:gd name="T16" fmla="*/ 1802 w 1802"/>
                <a:gd name="T17" fmla="*/ 1541 h 1559"/>
                <a:gd name="T18" fmla="*/ 1789 w 1802"/>
                <a:gd name="T19" fmla="*/ 1559 h 1559"/>
                <a:gd name="T20" fmla="*/ 0 w 1802"/>
                <a:gd name="T21" fmla="*/ 1541 h 1559"/>
                <a:gd name="T22" fmla="*/ 184 w 1802"/>
                <a:gd name="T23" fmla="*/ 1216 h 1559"/>
                <a:gd name="T24" fmla="*/ 382 w 1802"/>
                <a:gd name="T25" fmla="*/ 1559 h 1559"/>
                <a:gd name="T26" fmla="*/ 10 w 1802"/>
                <a:gd name="T27" fmla="*/ 1559 h 1559"/>
                <a:gd name="T28" fmla="*/ 0 w 1802"/>
                <a:gd name="T29" fmla="*/ 1541 h 1559"/>
                <a:gd name="T30" fmla="*/ 950 w 1802"/>
                <a:gd name="T31" fmla="*/ 710 h 1559"/>
                <a:gd name="T32" fmla="*/ 1138 w 1802"/>
                <a:gd name="T33" fmla="*/ 388 h 1559"/>
                <a:gd name="T34" fmla="*/ 1323 w 1802"/>
                <a:gd name="T35" fmla="*/ 710 h 1559"/>
                <a:gd name="T36" fmla="*/ 1256 w 1802"/>
                <a:gd name="T37" fmla="*/ 828 h 1559"/>
                <a:gd name="T38" fmla="*/ 1389 w 1802"/>
                <a:gd name="T39" fmla="*/ 828 h 1559"/>
                <a:gd name="T40" fmla="*/ 1577 w 1802"/>
                <a:gd name="T41" fmla="*/ 1149 h 1559"/>
                <a:gd name="T42" fmla="*/ 1205 w 1802"/>
                <a:gd name="T43" fmla="*/ 1149 h 1559"/>
                <a:gd name="T44" fmla="*/ 950 w 1802"/>
                <a:gd name="T45" fmla="*/ 710 h 1559"/>
                <a:gd name="T46" fmla="*/ 1154 w 1802"/>
                <a:gd name="T47" fmla="*/ 1238 h 1559"/>
                <a:gd name="T48" fmla="*/ 1339 w 1802"/>
                <a:gd name="T49" fmla="*/ 1559 h 1559"/>
                <a:gd name="T50" fmla="*/ 966 w 1802"/>
                <a:gd name="T51" fmla="*/ 1559 h 1559"/>
                <a:gd name="T52" fmla="*/ 899 w 1802"/>
                <a:gd name="T53" fmla="*/ 1444 h 1559"/>
                <a:gd name="T54" fmla="*/ 832 w 1802"/>
                <a:gd name="T55" fmla="*/ 1559 h 1559"/>
                <a:gd name="T56" fmla="*/ 460 w 1802"/>
                <a:gd name="T57" fmla="*/ 1559 h 1559"/>
                <a:gd name="T58" fmla="*/ 645 w 1802"/>
                <a:gd name="T59" fmla="*/ 1238 h 1559"/>
                <a:gd name="T60" fmla="*/ 1154 w 1802"/>
                <a:gd name="T61" fmla="*/ 1238 h 1559"/>
                <a:gd name="T62" fmla="*/ 597 w 1802"/>
                <a:gd name="T63" fmla="*/ 1149 h 1559"/>
                <a:gd name="T64" fmla="*/ 224 w 1802"/>
                <a:gd name="T65" fmla="*/ 1149 h 1559"/>
                <a:gd name="T66" fmla="*/ 409 w 1802"/>
                <a:gd name="T67" fmla="*/ 828 h 1559"/>
                <a:gd name="T68" fmla="*/ 546 w 1802"/>
                <a:gd name="T69" fmla="*/ 828 h 1559"/>
                <a:gd name="T70" fmla="*/ 476 w 1802"/>
                <a:gd name="T71" fmla="*/ 710 h 1559"/>
                <a:gd name="T72" fmla="*/ 664 w 1802"/>
                <a:gd name="T73" fmla="*/ 388 h 1559"/>
                <a:gd name="T74" fmla="*/ 848 w 1802"/>
                <a:gd name="T75" fmla="*/ 710 h 1559"/>
                <a:gd name="T76" fmla="*/ 597 w 1802"/>
                <a:gd name="T77" fmla="*/ 1149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2" h="1559">
                  <a:moveTo>
                    <a:pt x="913" y="0"/>
                  </a:moveTo>
                  <a:lnTo>
                    <a:pt x="1098" y="321"/>
                  </a:lnTo>
                  <a:lnTo>
                    <a:pt x="701" y="321"/>
                  </a:lnTo>
                  <a:lnTo>
                    <a:pt x="889" y="0"/>
                  </a:lnTo>
                  <a:lnTo>
                    <a:pt x="913" y="0"/>
                  </a:lnTo>
                  <a:close/>
                  <a:moveTo>
                    <a:pt x="1789" y="1559"/>
                  </a:moveTo>
                  <a:lnTo>
                    <a:pt x="1416" y="1559"/>
                  </a:lnTo>
                  <a:lnTo>
                    <a:pt x="1614" y="1216"/>
                  </a:lnTo>
                  <a:lnTo>
                    <a:pt x="1802" y="1541"/>
                  </a:lnTo>
                  <a:lnTo>
                    <a:pt x="1789" y="1559"/>
                  </a:lnTo>
                  <a:close/>
                  <a:moveTo>
                    <a:pt x="0" y="1541"/>
                  </a:moveTo>
                  <a:lnTo>
                    <a:pt x="184" y="1216"/>
                  </a:lnTo>
                  <a:lnTo>
                    <a:pt x="382" y="1559"/>
                  </a:lnTo>
                  <a:lnTo>
                    <a:pt x="10" y="1559"/>
                  </a:lnTo>
                  <a:lnTo>
                    <a:pt x="0" y="1541"/>
                  </a:lnTo>
                  <a:close/>
                  <a:moveTo>
                    <a:pt x="950" y="710"/>
                  </a:moveTo>
                  <a:lnTo>
                    <a:pt x="1138" y="388"/>
                  </a:lnTo>
                  <a:lnTo>
                    <a:pt x="1323" y="710"/>
                  </a:lnTo>
                  <a:lnTo>
                    <a:pt x="1256" y="828"/>
                  </a:lnTo>
                  <a:lnTo>
                    <a:pt x="1389" y="828"/>
                  </a:lnTo>
                  <a:lnTo>
                    <a:pt x="1577" y="1149"/>
                  </a:lnTo>
                  <a:lnTo>
                    <a:pt x="1205" y="1149"/>
                  </a:lnTo>
                  <a:lnTo>
                    <a:pt x="950" y="710"/>
                  </a:lnTo>
                  <a:close/>
                  <a:moveTo>
                    <a:pt x="1154" y="1238"/>
                  </a:moveTo>
                  <a:lnTo>
                    <a:pt x="1339" y="1559"/>
                  </a:lnTo>
                  <a:lnTo>
                    <a:pt x="966" y="1559"/>
                  </a:lnTo>
                  <a:lnTo>
                    <a:pt x="899" y="1444"/>
                  </a:lnTo>
                  <a:lnTo>
                    <a:pt x="832" y="1559"/>
                  </a:lnTo>
                  <a:lnTo>
                    <a:pt x="460" y="1559"/>
                  </a:lnTo>
                  <a:lnTo>
                    <a:pt x="645" y="1238"/>
                  </a:lnTo>
                  <a:lnTo>
                    <a:pt x="1154" y="1238"/>
                  </a:lnTo>
                  <a:close/>
                  <a:moveTo>
                    <a:pt x="597" y="1149"/>
                  </a:moveTo>
                  <a:lnTo>
                    <a:pt x="224" y="1149"/>
                  </a:lnTo>
                  <a:lnTo>
                    <a:pt x="409" y="828"/>
                  </a:lnTo>
                  <a:lnTo>
                    <a:pt x="546" y="828"/>
                  </a:lnTo>
                  <a:lnTo>
                    <a:pt x="476" y="710"/>
                  </a:lnTo>
                  <a:lnTo>
                    <a:pt x="664" y="388"/>
                  </a:lnTo>
                  <a:lnTo>
                    <a:pt x="848" y="710"/>
                  </a:lnTo>
                  <a:lnTo>
                    <a:pt x="597" y="1149"/>
                  </a:lnTo>
                  <a:close/>
                </a:path>
              </a:pathLst>
            </a:custGeom>
            <a:noFill/>
            <a:ln w="63500" cap="flat">
              <a:solidFill>
                <a:schemeClr val="bg1"/>
              </a:solid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Isosceles Triangle 6"/>
          <p:cNvSpPr/>
          <p:nvPr/>
        </p:nvSpPr>
        <p:spPr bwMode="auto">
          <a:xfrm rot="5400000">
            <a:off x="-1192151" y="2332326"/>
            <a:ext cx="4541273" cy="2156973"/>
          </a:xfrm>
          <a:prstGeom prst="triangle">
            <a:avLst/>
          </a:prstGeom>
          <a:solidFill>
            <a:schemeClr val="accent2"/>
          </a:solidFill>
          <a:ln w="12700" cap="flat">
            <a:noFill/>
            <a:prstDash val="solid"/>
            <a:miter lim="800000"/>
          </a:ln>
        </p:spPr>
        <p:txBody>
          <a:bodyPr vert="horz" wrap="square" lIns="91440" tIns="45720" rIns="91440" bIns="45720" numCol="1" rtlCol="0"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Isosceles Triangle 10"/>
          <p:cNvSpPr/>
          <p:nvPr/>
        </p:nvSpPr>
        <p:spPr bwMode="auto">
          <a:xfrm rot="16200000">
            <a:off x="8846344" y="2332325"/>
            <a:ext cx="4541273" cy="2156973"/>
          </a:xfrm>
          <a:prstGeom prst="triangle">
            <a:avLst/>
          </a:prstGeom>
          <a:solidFill>
            <a:schemeClr val="accent2"/>
          </a:solidFill>
          <a:ln w="12700" cap="flat">
            <a:noFill/>
            <a:prstDash val="solid"/>
            <a:miter lim="800000"/>
          </a:ln>
        </p:spPr>
        <p:txBody>
          <a:bodyPr vert="horz" wrap="square" lIns="91440" tIns="45720" rIns="91440" bIns="45720" numCol="1" rtlCol="0"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图片占位符 2"/>
          <p:cNvPicPr>
            <a:picLocks noGrp="1" noChangeAspect="1"/>
          </p:cNvPicPr>
          <p:nvPr>
            <p:ph type="pic" sz="quarter" idx="10"/>
          </p:nvPr>
        </p:nvPicPr>
        <p:blipFill>
          <a:blip r:embed="rId3" cstate="email"/>
          <a:srcRect/>
          <a:stretch>
            <a:fillRect/>
          </a:stretch>
        </p:blipFill>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4475637" y="2016827"/>
            <a:ext cx="2487468" cy="161582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fr-CA" sz="1100" b="0" i="0" u="none" strike="noStrike" kern="1200" cap="none" spc="10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Banh mi dreamcatcher bag, fingerstache heirloom bitters pour-over franzen raw denim street art. Organic fixie lumbersexual, locavore farm-to-table fanny cardigan wolf. </a:t>
            </a:r>
          </a:p>
        </p:txBody>
      </p:sp>
      <p:sp>
        <p:nvSpPr>
          <p:cNvPr id="49" name="TextBox 48"/>
          <p:cNvSpPr txBox="1"/>
          <p:nvPr/>
        </p:nvSpPr>
        <p:spPr>
          <a:xfrm>
            <a:off x="7772399" y="3416542"/>
            <a:ext cx="3724275" cy="285834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fr-CA" sz="1100" b="0" i="0" u="none" strike="noStrike" kern="1200" cap="none" spc="10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Fap squid organic 8-bit four loko, post-ironic etsy thundercats. Try-hard everyday carry stumptown semiotics jean shorts +1 literally, fanny pack you probably haven't heard of them vinyl freegan Kickstarter heirloom authentic flannel, bushwick drinking vinegar anim aesthetic pariatur qui typewriter bespoke. Keffiyeh proident offal, wayfarers keytar shoreditch leggings you probably haven't heard of them quis organic nisi pariatur heirloom.</a:t>
            </a:r>
          </a:p>
        </p:txBody>
      </p:sp>
      <p:pic>
        <p:nvPicPr>
          <p:cNvPr id="5" name="图片占位符 4"/>
          <p:cNvPicPr>
            <a:picLocks noGrp="1" noChangeAspect="1"/>
          </p:cNvPicPr>
          <p:nvPr>
            <p:ph type="pic" sz="quarter" idx="10"/>
          </p:nvPr>
        </p:nvPicPr>
        <p:blipFill>
          <a:blip r:embed="rId3" cstate="email"/>
          <a:srcRect/>
          <a:stretch>
            <a:fillRect/>
          </a:stretch>
        </p:blipFill>
        <p:spPr/>
      </p:pic>
      <p:pic>
        <p:nvPicPr>
          <p:cNvPr id="6" name="图片占位符 5"/>
          <p:cNvPicPr>
            <a:picLocks noGrp="1" noChangeAspect="1"/>
          </p:cNvPicPr>
          <p:nvPr>
            <p:ph type="pic" sz="quarter" idx="17"/>
          </p:nvPr>
        </p:nvPicPr>
        <p:blipFill>
          <a:blip r:embed="rId4" cstate="email"/>
          <a:srcRect/>
          <a:stretch>
            <a:fillRect/>
          </a:stretch>
        </p:blipFill>
        <p:spPr/>
      </p:pic>
      <p:sp>
        <p:nvSpPr>
          <p:cNvPr id="13" name="Subtitle 2"/>
          <p:cNvSpPr txBox="1"/>
          <p:nvPr/>
        </p:nvSpPr>
        <p:spPr>
          <a:xfrm>
            <a:off x="7772399" y="1663883"/>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lang="id-ID"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76250"/>
            <a:ext cx="12192000" cy="5924550"/>
          </a:xfrm>
          <a:prstGeom prst="rect">
            <a:avLst/>
          </a:prstGeom>
          <a:solidFill>
            <a:srgbClr val="E3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pic>
        <p:nvPicPr>
          <p:cNvPr id="4" name="图片占位符 3"/>
          <p:cNvPicPr>
            <a:picLocks noGrp="1" noChangeAspect="1"/>
          </p:cNvPicPr>
          <p:nvPr>
            <p:ph type="pic" sz="quarter" idx="10"/>
          </p:nvPr>
        </p:nvPicPr>
        <p:blipFill>
          <a:blip r:embed="rId3" cstate="email"/>
          <a:srcRect/>
          <a:stretch>
            <a:fillRect/>
          </a:stretch>
        </p:blipFill>
        <p:spPr/>
      </p:pic>
      <p:sp>
        <p:nvSpPr>
          <p:cNvPr id="5" name="Rectangle 4"/>
          <p:cNvSpPr/>
          <p:nvPr/>
        </p:nvSpPr>
        <p:spPr>
          <a:xfrm>
            <a:off x="4914900" y="6134100"/>
            <a:ext cx="7277100" cy="2667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6" name="Rectangle 5"/>
          <p:cNvSpPr/>
          <p:nvPr/>
        </p:nvSpPr>
        <p:spPr>
          <a:xfrm>
            <a:off x="0" y="723900"/>
            <a:ext cx="4914900" cy="5410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7" name="Rectangle 6"/>
          <p:cNvSpPr/>
          <p:nvPr/>
        </p:nvSpPr>
        <p:spPr>
          <a:xfrm>
            <a:off x="309475" y="1271716"/>
            <a:ext cx="2646878" cy="461665"/>
          </a:xfrm>
          <a:prstGeom prst="rect">
            <a:avLst/>
          </a:prstGeom>
        </p:spPr>
        <p:txBody>
          <a:bodyPr wrap="none">
            <a:spAutoFit/>
          </a:bodyPr>
          <a:lstStyle/>
          <a:p>
            <a:r>
              <a:rPr lang="zh-CN" altLang="en-US" sz="2400" b="1" dirty="0">
                <a:solidFill>
                  <a:srgbClr val="E3E7EA"/>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此处添加你的标题</a:t>
            </a:r>
            <a:endParaRPr lang="id-ID" sz="2400" b="1" dirty="0">
              <a:solidFill>
                <a:srgbClr val="E3E7EA"/>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8" name="Rectangle 7"/>
          <p:cNvSpPr/>
          <p:nvPr/>
        </p:nvSpPr>
        <p:spPr>
          <a:xfrm>
            <a:off x="309475" y="1913404"/>
            <a:ext cx="4295951" cy="3785652"/>
          </a:xfrm>
          <a:prstGeom prst="rect">
            <a:avLst/>
          </a:prstGeom>
        </p:spPr>
        <p:txBody>
          <a:bodyPr wrap="square">
            <a:spAutoFit/>
          </a:bodyPr>
          <a:lstStyle/>
          <a:p>
            <a:pPr algn="just"/>
            <a:r>
              <a:rPr lang="id-ID" sz="1000" b="0" i="0" dirty="0">
                <a:solidFill>
                  <a:srgbClr val="E3E7EA"/>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id-ID" sz="1000" dirty="0">
                <a:solidFill>
                  <a:srgbClr val="E3E7EA"/>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id-ID" sz="1000" dirty="0">
              <a:solidFill>
                <a:srgbClr val="E3E7EA"/>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algn="just"/>
            <a:endParaRPr lang="id-ID" sz="1000" dirty="0">
              <a:solidFill>
                <a:srgbClr val="E3E7EA"/>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algn="just"/>
            <a:r>
              <a:rPr lang="id-ID" sz="1000" dirty="0">
                <a:solidFill>
                  <a:srgbClr val="E3E7EA"/>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r>
              <a:rPr lang="id-ID" sz="1000" dirty="0">
                <a:solidFill>
                  <a:srgbClr val="E3E7EA"/>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9" name="Rectangle 8"/>
          <p:cNvSpPr/>
          <p:nvPr/>
        </p:nvSpPr>
        <p:spPr>
          <a:xfrm>
            <a:off x="0" y="655320"/>
            <a:ext cx="12192000" cy="11429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0" name="Isosceles Triangle 9"/>
          <p:cNvSpPr/>
          <p:nvPr/>
        </p:nvSpPr>
        <p:spPr>
          <a:xfrm rot="16200000">
            <a:off x="9839759" y="1167449"/>
            <a:ext cx="2270633" cy="3959361"/>
          </a:xfrm>
          <a:prstGeom prst="triangle">
            <a:avLst/>
          </a:prstGeom>
          <a:noFill/>
          <a:ln>
            <a:solidFill>
              <a:srgbClr val="E3E7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1" name="Isosceles Triangle 10"/>
          <p:cNvSpPr/>
          <p:nvPr/>
        </p:nvSpPr>
        <p:spPr>
          <a:xfrm rot="16200000">
            <a:off x="10240818" y="1099182"/>
            <a:ext cx="2851306" cy="4971895"/>
          </a:xfrm>
          <a:prstGeom prst="triangle">
            <a:avLst/>
          </a:prstGeom>
          <a:solidFill>
            <a:srgbClr val="E3E7E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0"/>
          </p:nvPr>
        </p:nvPicPr>
        <p:blipFill>
          <a:blip r:embed="rId3" cstate="email"/>
          <a:srcRect/>
          <a:stretch>
            <a:fillRect/>
          </a:stretch>
        </p:blipFill>
        <p:spPr/>
      </p:pic>
      <p:sp>
        <p:nvSpPr>
          <p:cNvPr id="4" name="Rectangle 3"/>
          <p:cNvSpPr/>
          <p:nvPr/>
        </p:nvSpPr>
        <p:spPr>
          <a:xfrm>
            <a:off x="6676568" y="4294495"/>
            <a:ext cx="4296229" cy="1698171"/>
          </a:xfrm>
          <a:prstGeom prst="rect">
            <a:avLst/>
          </a:prstGeom>
          <a:solidFill>
            <a:srgbClr val="929292">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Rectangle 6"/>
          <p:cNvSpPr/>
          <p:nvPr/>
        </p:nvSpPr>
        <p:spPr>
          <a:xfrm>
            <a:off x="7285205" y="4657246"/>
            <a:ext cx="2400722" cy="338554"/>
          </a:xfrm>
          <a:prstGeom prst="rect">
            <a:avLst/>
          </a:prstGeom>
        </p:spPr>
        <p:txBody>
          <a:bodyPr wrap="none">
            <a:spAutoFit/>
          </a:bodyPr>
          <a:lstStyle/>
          <a:p>
            <a:r>
              <a:rPr lang="id-ID" sz="16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TITLE EXAMPLE HERE</a:t>
            </a:r>
          </a:p>
        </p:txBody>
      </p:sp>
      <p:sp>
        <p:nvSpPr>
          <p:cNvPr id="8" name="Rectangle 7"/>
          <p:cNvSpPr/>
          <p:nvPr/>
        </p:nvSpPr>
        <p:spPr>
          <a:xfrm>
            <a:off x="7285205" y="4995800"/>
            <a:ext cx="2853020" cy="738664"/>
          </a:xfrm>
          <a:prstGeom prst="rect">
            <a:avLst/>
          </a:prstGeom>
        </p:spPr>
        <p:txBody>
          <a:bodyPr wrap="square">
            <a:spAutoFit/>
          </a:bodyPr>
          <a:lstStyle/>
          <a:p>
            <a:pPr algn="just"/>
            <a:r>
              <a:rPr lang="id-ID" sz="1050" b="0" i="0" dirty="0">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sed do eiusmod tempor incididunt ut labore et dolore magna aliqua. Ut enim. </a:t>
            </a:r>
            <a:r>
              <a:rPr lang="id-ID" sz="105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ad</a:t>
            </a:r>
          </a:p>
        </p:txBody>
      </p:sp>
      <p:sp>
        <p:nvSpPr>
          <p:cNvPr id="10" name="Subtitle 2"/>
          <p:cNvSpPr txBox="1"/>
          <p:nvPr/>
        </p:nvSpPr>
        <p:spPr>
          <a:xfrm>
            <a:off x="6375449" y="2530377"/>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zh-CN" altLang="en-US" sz="54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lgn="r">
              <a:buNone/>
            </a:pPr>
            <a:r>
              <a:rPr lang="zh-CN" altLang="en-US" sz="54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lang="id-ID" sz="54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图片占位符 90"/>
          <p:cNvPicPr>
            <a:picLocks noGrp="1" noChangeAspect="1"/>
          </p:cNvPicPr>
          <p:nvPr>
            <p:ph type="pic" sz="quarter" idx="10"/>
          </p:nvPr>
        </p:nvPicPr>
        <p:blipFill>
          <a:blip r:embed="rId3" cstate="email"/>
          <a:srcRect/>
          <a:stretch>
            <a:fillRect/>
          </a:stretch>
        </p:blipFill>
        <p:spPr/>
      </p:pic>
      <p:sp>
        <p:nvSpPr>
          <p:cNvPr id="88" name="TextBox 79"/>
          <p:cNvSpPr txBox="1"/>
          <p:nvPr/>
        </p:nvSpPr>
        <p:spPr>
          <a:xfrm>
            <a:off x="1337770" y="3066023"/>
            <a:ext cx="9254030" cy="227754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CA" sz="8800" b="1" i="0" u="none" strike="noStrike" kern="1200" cap="none" spc="0" normalizeH="0" baseline="0" noProof="0" dirty="0">
                <a:ln>
                  <a:noFill/>
                </a:ln>
                <a:solidFill>
                  <a:srgbClr val="E7E6E6"/>
                </a:solidFill>
                <a:effectLst/>
                <a:uLnTx/>
                <a:uFillTx/>
                <a:latin typeface="Metropolis Extra Bold" panose="00000900000000000000" pitchFamily="50" charset="0"/>
                <a:ea typeface="Open Sans" panose="020B0606030504020204" pitchFamily="34" charset="0"/>
                <a:cs typeface="Open Sans" panose="020B0606030504020204" pitchFamily="34" charset="0"/>
              </a:rPr>
              <a:t>THANKS FOR YOUR </a:t>
            </a:r>
            <a:r>
              <a:rPr kumimoji="0" lang="en-CA" sz="5400" b="1" i="0" u="none" strike="noStrike" kern="1200" cap="none" spc="0" normalizeH="0" baseline="0" noProof="0" dirty="0">
                <a:ln>
                  <a:noFill/>
                </a:ln>
                <a:solidFill>
                  <a:srgbClr val="E7E6E6"/>
                </a:solidFill>
                <a:effectLst/>
                <a:uLnTx/>
                <a:uFillTx/>
                <a:latin typeface="Metropolis Extra Bold" panose="00000900000000000000" pitchFamily="50" charset="0"/>
                <a:ea typeface="Open Sans" panose="020B0606030504020204" pitchFamily="34" charset="0"/>
                <a:cs typeface="Open Sans" panose="020B0606030504020204" pitchFamily="34" charset="0"/>
              </a:rPr>
              <a:t>WATHING</a:t>
            </a:r>
          </a:p>
        </p:txBody>
      </p:sp>
      <p:sp>
        <p:nvSpPr>
          <p:cNvPr id="89" name="TextBox 79"/>
          <p:cNvSpPr txBox="1"/>
          <p:nvPr/>
        </p:nvSpPr>
        <p:spPr>
          <a:xfrm>
            <a:off x="1236170" y="1824553"/>
            <a:ext cx="9254030" cy="144655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800" b="1" dirty="0">
                <a:solidFill>
                  <a:srgbClr val="E7E6E6"/>
                </a:solidFill>
                <a:latin typeface="★日文毛笔" panose="02000609000000000000" pitchFamily="49" charset="-128"/>
                <a:ea typeface="★日文毛笔" panose="02000609000000000000" pitchFamily="49" charset="-128"/>
                <a:cs typeface="Open Sans" panose="020B0606030504020204" pitchFamily="34" charset="0"/>
              </a:rPr>
              <a:t>一直在路上</a:t>
            </a:r>
            <a:endParaRPr kumimoji="0" lang="en-CA" sz="5400" b="1" i="0" u="none" strike="noStrike" kern="1200" cap="none" spc="0" normalizeH="0" baseline="0" noProof="0" dirty="0">
              <a:ln>
                <a:noFill/>
              </a:ln>
              <a:solidFill>
                <a:srgbClr val="E7E6E6"/>
              </a:solidFill>
              <a:effectLst/>
              <a:uLnTx/>
              <a:uFillTx/>
              <a:latin typeface="★日文毛笔" panose="02000609000000000000" pitchFamily="49" charset="-128"/>
              <a:ea typeface="★日文毛笔" panose="02000609000000000000" pitchFamily="49" charset="-128"/>
              <a:cs typeface="Open Sans" panose="020B0606030504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anim calcmode="lin" valueType="num">
                                      <p:cBhvr>
                                        <p:cTn id="8" dur="1000" fill="hold"/>
                                        <p:tgtEl>
                                          <p:spTgt spid="91"/>
                                        </p:tgtEl>
                                        <p:attrNameLst>
                                          <p:attrName>ppt_x</p:attrName>
                                        </p:attrNameLst>
                                      </p:cBhvr>
                                      <p:tavLst>
                                        <p:tav tm="0">
                                          <p:val>
                                            <p:strVal val="#ppt_x"/>
                                          </p:val>
                                        </p:tav>
                                        <p:tav tm="100000">
                                          <p:val>
                                            <p:strVal val="#ppt_x"/>
                                          </p:val>
                                        </p:tav>
                                      </p:tavLst>
                                    </p:anim>
                                    <p:anim calcmode="lin" valueType="num">
                                      <p:cBhvr>
                                        <p:cTn id="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1000"/>
                                        <p:tgtEl>
                                          <p:spTgt spid="88"/>
                                        </p:tgtEl>
                                      </p:cBhvr>
                                    </p:animEffect>
                                    <p:anim calcmode="lin" valueType="num">
                                      <p:cBhvr>
                                        <p:cTn id="15" dur="1000" fill="hold"/>
                                        <p:tgtEl>
                                          <p:spTgt spid="88"/>
                                        </p:tgtEl>
                                        <p:attrNameLst>
                                          <p:attrName>ppt_x</p:attrName>
                                        </p:attrNameLst>
                                      </p:cBhvr>
                                      <p:tavLst>
                                        <p:tav tm="0">
                                          <p:val>
                                            <p:strVal val="#ppt_x"/>
                                          </p:val>
                                        </p:tav>
                                        <p:tav tm="100000">
                                          <p:val>
                                            <p:strVal val="#ppt_x"/>
                                          </p:val>
                                        </p:tav>
                                      </p:tavLst>
                                    </p:anim>
                                    <p:anim calcmode="lin" valueType="num">
                                      <p:cBhvr>
                                        <p:cTn id="16" dur="1000" fill="hold"/>
                                        <p:tgtEl>
                                          <p:spTgt spid="8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1000"/>
                                        <p:tgtEl>
                                          <p:spTgt spid="89"/>
                                        </p:tgtEl>
                                      </p:cBhvr>
                                    </p:animEffect>
                                    <p:anim calcmode="lin" valueType="num">
                                      <p:cBhvr>
                                        <p:cTn id="20" dur="1000" fill="hold"/>
                                        <p:tgtEl>
                                          <p:spTgt spid="89"/>
                                        </p:tgtEl>
                                        <p:attrNameLst>
                                          <p:attrName>ppt_x</p:attrName>
                                        </p:attrNameLst>
                                      </p:cBhvr>
                                      <p:tavLst>
                                        <p:tav tm="0">
                                          <p:val>
                                            <p:strVal val="#ppt_x"/>
                                          </p:val>
                                        </p:tav>
                                        <p:tav tm="100000">
                                          <p:val>
                                            <p:strVal val="#ppt_x"/>
                                          </p:val>
                                        </p:tav>
                                      </p:tavLst>
                                    </p:anim>
                                    <p:anim calcmode="lin" valueType="num">
                                      <p:cBhvr>
                                        <p:cTn id="21"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cstate="email"/>
          <a:srcRect/>
          <a:stretch>
            <a:fillRect/>
          </a:stretch>
        </p:blipFill>
        <p:spPr/>
      </p:pic>
      <p:sp>
        <p:nvSpPr>
          <p:cNvPr id="13" name="Rectangle 12"/>
          <p:cNvSpPr/>
          <p:nvPr/>
        </p:nvSpPr>
        <p:spPr>
          <a:xfrm>
            <a:off x="-1" y="-2"/>
            <a:ext cx="6858000" cy="6858000"/>
          </a:xfrm>
          <a:prstGeom prst="rect">
            <a:avLst/>
          </a:prstGeom>
          <a:solidFill>
            <a:schemeClr val="bg2">
              <a:lumMod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Group 11"/>
          <p:cNvGrpSpPr/>
          <p:nvPr/>
        </p:nvGrpSpPr>
        <p:grpSpPr>
          <a:xfrm>
            <a:off x="9212168" y="67413"/>
            <a:ext cx="4737612" cy="4716513"/>
            <a:chOff x="9212168" y="67413"/>
            <a:chExt cx="4737612" cy="4716513"/>
          </a:xfrm>
        </p:grpSpPr>
        <p:sp>
          <p:nvSpPr>
            <p:cNvPr id="10" name="Right Triangle 9"/>
            <p:cNvSpPr/>
            <p:nvPr/>
          </p:nvSpPr>
          <p:spPr>
            <a:xfrm rot="900000">
              <a:off x="10125895" y="67413"/>
              <a:ext cx="3823885" cy="3823885"/>
            </a:xfrm>
            <a:prstGeom prst="rtTriangl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Right Triangle 10"/>
            <p:cNvSpPr/>
            <p:nvPr/>
          </p:nvSpPr>
          <p:spPr>
            <a:xfrm rot="900000">
              <a:off x="9212168" y="960041"/>
              <a:ext cx="3823885" cy="3823885"/>
            </a:xfrm>
            <a:prstGeom prst="rtTriangl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1491343" y="1491342"/>
            <a:ext cx="3875314" cy="3875314"/>
            <a:chOff x="1491343" y="1491342"/>
            <a:chExt cx="3875314" cy="3875314"/>
          </a:xfrm>
        </p:grpSpPr>
        <p:sp>
          <p:nvSpPr>
            <p:cNvPr id="5" name="Diamond 4"/>
            <p:cNvSpPr/>
            <p:nvPr/>
          </p:nvSpPr>
          <p:spPr>
            <a:xfrm rot="900000">
              <a:off x="1491343" y="1491342"/>
              <a:ext cx="3875314" cy="3875314"/>
            </a:xfrm>
            <a:prstGeom prst="diamond">
              <a:avLst/>
            </a:prstGeom>
            <a:solidFill>
              <a:schemeClr val="bg2">
                <a:lumMod val="10000"/>
                <a:alpha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Subtitle 2"/>
            <p:cNvSpPr txBox="1"/>
            <p:nvPr/>
          </p:nvSpPr>
          <p:spPr>
            <a:xfrm>
              <a:off x="2482422" y="2453541"/>
              <a:ext cx="1893155" cy="19509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4400" b="1"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YOUR TITLE HERE</a:t>
              </a:r>
            </a:p>
          </p:txBody>
        </p:sp>
      </p:grpSp>
      <p:sp>
        <p:nvSpPr>
          <p:cNvPr id="8" name="Rectangle 7"/>
          <p:cNvSpPr/>
          <p:nvPr/>
        </p:nvSpPr>
        <p:spPr>
          <a:xfrm>
            <a:off x="7228694" y="4164063"/>
            <a:ext cx="4015535" cy="1338828"/>
          </a:xfrm>
          <a:prstGeom prst="rect">
            <a:avLst/>
          </a:prstGeom>
        </p:spPr>
        <p:txBody>
          <a:bodyPr wrap="square">
            <a:spAutoFit/>
          </a:bodyPr>
          <a:lstStyle/>
          <a:p>
            <a:pPr>
              <a:lnSpc>
                <a:spcPct val="150000"/>
              </a:lnSpc>
            </a:pPr>
            <a:r>
              <a:rPr lang="id-ID" sz="900" i="0" dirty="0">
                <a:solidFill>
                  <a:srgbClr val="000000"/>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lacus nulla ac netus nibh aliquet, porttitor ligula justo libero vivamus porttitor dolor, conubia mollit. Sapien nam suspendisse, tincidunt eget ante tincidunt, eros in Lorem ipsum dolor sit amet, lacus nulla ac netus nibh aliquet, porttitor ligula justo libero vivamus porttitor dolor, conubia mollit. Sapien nam suspendisse, tincidunt eget ante tincidunt, eros in auctor fringilla praesent at diam</a:t>
            </a:r>
            <a:endParaRPr lang="id-ID" sz="9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9" name="Rectangle 8"/>
          <p:cNvSpPr/>
          <p:nvPr/>
        </p:nvSpPr>
        <p:spPr>
          <a:xfrm>
            <a:off x="7228694" y="3121221"/>
            <a:ext cx="3712469" cy="523220"/>
          </a:xfrm>
          <a:prstGeom prst="rect">
            <a:avLst/>
          </a:prstGeom>
        </p:spPr>
        <p:txBody>
          <a:bodyPr wrap="square">
            <a:spAutoFit/>
          </a:bodyPr>
          <a:lstStyle/>
          <a:p>
            <a:r>
              <a:rPr lang="id-ID" sz="1400" dirty="0">
                <a:solidFill>
                  <a:schemeClr val="bg1">
                    <a:lumMod val="7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NULLA NETUS NIBH ALIQUET PORTTITOR</a:t>
            </a:r>
          </a:p>
        </p:txBody>
      </p:sp>
      <p:sp>
        <p:nvSpPr>
          <p:cNvPr id="14" name="Subtitle 2"/>
          <p:cNvSpPr txBox="1"/>
          <p:nvPr/>
        </p:nvSpPr>
        <p:spPr>
          <a:xfrm>
            <a:off x="7213772" y="1326040"/>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lang="id-ID"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P spid="9"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rot="18900000">
            <a:off x="8869968" y="2086563"/>
            <a:ext cx="2748324" cy="2748324"/>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Rectangle 15"/>
          <p:cNvSpPr/>
          <p:nvPr/>
        </p:nvSpPr>
        <p:spPr>
          <a:xfrm rot="18900000">
            <a:off x="6495925" y="2917371"/>
            <a:ext cx="2748324" cy="2748324"/>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Rectangle 5"/>
          <p:cNvSpPr/>
          <p:nvPr/>
        </p:nvSpPr>
        <p:spPr>
          <a:xfrm>
            <a:off x="3839572" y="4202429"/>
            <a:ext cx="4201238" cy="954107"/>
          </a:xfrm>
          <a:prstGeom prst="rect">
            <a:avLst/>
          </a:prstGeom>
        </p:spPr>
        <p:txBody>
          <a:bodyPr wrap="square">
            <a:spAutoFit/>
          </a:bodyPr>
          <a:lstStyle/>
          <a:p>
            <a:r>
              <a:rPr lang="id-ID" sz="1100" b="1" dirty="0">
                <a:latin typeface="微软雅黑" panose="020B0503020204020204" pitchFamily="34" charset="-122"/>
                <a:ea typeface="微软雅黑" panose="020B0503020204020204" pitchFamily="34" charset="-122"/>
                <a:cs typeface="Lato Black" panose="020F0502020204030203" pitchFamily="34" charset="0"/>
                <a:sym typeface="微软雅黑" panose="020B0503020204020204" pitchFamily="34" charset="-122"/>
              </a:rPr>
              <a:t>Lorem ipsum dolor sit amet</a:t>
            </a:r>
            <a:r>
              <a:rPr lang="id-ID" sz="9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a:t>
            </a:r>
          </a:p>
        </p:txBody>
      </p:sp>
      <p:sp>
        <p:nvSpPr>
          <p:cNvPr id="7" name="Rectangle 6"/>
          <p:cNvSpPr/>
          <p:nvPr/>
        </p:nvSpPr>
        <p:spPr>
          <a:xfrm>
            <a:off x="3839572" y="5142475"/>
            <a:ext cx="2789828" cy="523220"/>
          </a:xfrm>
          <a:prstGeom prst="rect">
            <a:avLst/>
          </a:prstGeom>
        </p:spPr>
        <p:txBody>
          <a:bodyPr wrap="square">
            <a:spAutoFit/>
          </a:bodyPr>
          <a:lstStyle/>
          <a:p>
            <a:r>
              <a:rPr lang="zh-CN" altLang="en-US" sz="2800" b="1" spc="-150" dirty="0">
                <a:latin typeface="微软雅黑" panose="020B0503020204020204" pitchFamily="34" charset="-122"/>
                <a:ea typeface="微软雅黑" panose="020B0503020204020204" pitchFamily="34" charset="-122"/>
                <a:cs typeface="Lato Black" panose="020F0502020204030203" pitchFamily="34" charset="0"/>
                <a:sym typeface="微软雅黑" panose="020B0503020204020204" pitchFamily="34" charset="-122"/>
              </a:rPr>
              <a:t>添加您的标题</a:t>
            </a:r>
            <a:endParaRPr lang="id-ID" sz="2800" b="1" spc="-150" dirty="0">
              <a:latin typeface="微软雅黑" panose="020B0503020204020204" pitchFamily="34" charset="-122"/>
              <a:ea typeface="微软雅黑" panose="020B0503020204020204" pitchFamily="34" charset="-122"/>
              <a:cs typeface="Lato Black" panose="020F0502020204030203" pitchFamily="34" charset="0"/>
              <a:sym typeface="微软雅黑" panose="020B0503020204020204" pitchFamily="34" charset="-122"/>
            </a:endParaRPr>
          </a:p>
        </p:txBody>
      </p:sp>
      <p:pic>
        <p:nvPicPr>
          <p:cNvPr id="4" name="图片占位符 3"/>
          <p:cNvPicPr>
            <a:picLocks noGrp="1" noChangeAspect="1"/>
          </p:cNvPicPr>
          <p:nvPr>
            <p:ph type="pic" sz="quarter" idx="10"/>
          </p:nvPr>
        </p:nvPicPr>
        <p:blipFill>
          <a:blip r:embed="rId3" cstate="email"/>
          <a:srcRect/>
          <a:stretch>
            <a:fillRect/>
          </a:stretch>
        </p:blipFill>
        <p:spPr/>
      </p:pic>
      <p:pic>
        <p:nvPicPr>
          <p:cNvPr id="9" name="图片占位符 8"/>
          <p:cNvPicPr>
            <a:picLocks noGrp="1" noChangeAspect="1"/>
          </p:cNvPicPr>
          <p:nvPr>
            <p:ph type="pic" sz="quarter" idx="11"/>
          </p:nvPr>
        </p:nvPicPr>
        <p:blipFill>
          <a:blip r:embed="rId4"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cstate="email"/>
          <a:srcRect/>
          <a:stretch>
            <a:fillRect/>
          </a:stretch>
        </p:blipFill>
        <p:spPr/>
      </p:pic>
      <p:pic>
        <p:nvPicPr>
          <p:cNvPr id="7" name="图片占位符 6"/>
          <p:cNvPicPr>
            <a:picLocks noGrp="1" noChangeAspect="1"/>
          </p:cNvPicPr>
          <p:nvPr>
            <p:ph type="pic" sz="quarter" idx="11"/>
          </p:nvPr>
        </p:nvPicPr>
        <p:blipFill>
          <a:blip r:embed="rId4" cstate="email"/>
          <a:srcRect/>
          <a:stretch>
            <a:fillRect/>
          </a:stretch>
        </p:blipFill>
        <p:spPr/>
      </p:pic>
      <p:pic>
        <p:nvPicPr>
          <p:cNvPr id="10" name="图片占位符 9"/>
          <p:cNvPicPr>
            <a:picLocks noGrp="1" noChangeAspect="1"/>
          </p:cNvPicPr>
          <p:nvPr>
            <p:ph type="pic" sz="quarter" idx="12"/>
          </p:nvPr>
        </p:nvPicPr>
        <p:blipFill>
          <a:blip r:embed="rId5" cstate="email"/>
          <a:srcRect/>
          <a:stretch>
            <a:fillRect/>
          </a:stretch>
        </p:blipFill>
        <p:spPr/>
      </p:pic>
      <p:pic>
        <p:nvPicPr>
          <p:cNvPr id="18" name="图片占位符 17"/>
          <p:cNvPicPr>
            <a:picLocks noGrp="1" noChangeAspect="1"/>
          </p:cNvPicPr>
          <p:nvPr>
            <p:ph type="pic" sz="quarter" idx="13"/>
          </p:nvPr>
        </p:nvPicPr>
        <p:blipFill>
          <a:blip r:embed="rId6" cstate="email"/>
          <a:srcRect/>
          <a:stretch>
            <a:fillRect/>
          </a:stretch>
        </p:blipFill>
        <p:spPr/>
      </p:pic>
      <p:sp>
        <p:nvSpPr>
          <p:cNvPr id="16" name="Subtitle 2"/>
          <p:cNvSpPr txBox="1"/>
          <p:nvPr/>
        </p:nvSpPr>
        <p:spPr>
          <a:xfrm rot="5400000">
            <a:off x="2245686" y="2913917"/>
            <a:ext cx="1742003" cy="6233375"/>
          </a:xfrm>
          <a:prstGeom prst="rect">
            <a:avLst/>
          </a:prstGeom>
        </p:spPr>
        <p:txBody>
          <a:bodyPr vert="vert27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13800" dirty="0">
                <a:solidFill>
                  <a:srgbClr val="F8F8F8"/>
                </a:solidFill>
                <a:latin typeface="微软雅黑" panose="020B0503020204020204" pitchFamily="34" charset="-122"/>
                <a:ea typeface="微软雅黑" panose="020B0503020204020204" pitchFamily="34" charset="-122"/>
                <a:cs typeface="Lato Black" panose="020F0502020204030203" pitchFamily="34" charset="0"/>
                <a:sym typeface="微软雅黑" panose="020B0503020204020204" pitchFamily="34" charset="-122"/>
              </a:rPr>
              <a:t>SLIDER</a:t>
            </a:r>
          </a:p>
        </p:txBody>
      </p:sp>
      <p:sp>
        <p:nvSpPr>
          <p:cNvPr id="12" name="Rectangle 11"/>
          <p:cNvSpPr/>
          <p:nvPr/>
        </p:nvSpPr>
        <p:spPr>
          <a:xfrm>
            <a:off x="534033" y="4955318"/>
            <a:ext cx="5039453" cy="1131079"/>
          </a:xfrm>
          <a:prstGeom prst="rect">
            <a:avLst/>
          </a:prstGeom>
        </p:spPr>
        <p:txBody>
          <a:bodyPr wrap="square">
            <a:spAutoFit/>
          </a:bodyPr>
          <a:lstStyle/>
          <a:p>
            <a:pPr algn="just">
              <a:lnSpc>
                <a:spcPct val="150000"/>
              </a:lnSpc>
            </a:pPr>
            <a:r>
              <a:rPr lang="id-ID" sz="900" i="0" dirty="0">
                <a:solidFill>
                  <a:srgbClr val="000000"/>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lacus nulla ac netus nibh aliquet, porttitor ligula justo libero vivamus porttitor dolor, conubia mollit. Sapien nam suspendisse, tincidunt eget ante tincidunt, eros in Lorem ipsum dolor sit amet, lacus nulla ac netus nibh aliquet, porttitor ligula justo libero vivamus porttitor dolor, conubia mollit. Sapien nam suspendisse, tincidunt eget ante tincidunt, eros in auctor fringilla praesent at diam</a:t>
            </a:r>
            <a:endParaRPr lang="id-ID" sz="9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3" name="Rectangle 12"/>
          <p:cNvSpPr/>
          <p:nvPr/>
        </p:nvSpPr>
        <p:spPr>
          <a:xfrm>
            <a:off x="534033" y="4616082"/>
            <a:ext cx="3712469" cy="523220"/>
          </a:xfrm>
          <a:prstGeom prst="rect">
            <a:avLst/>
          </a:prstGeom>
        </p:spPr>
        <p:txBody>
          <a:bodyPr wrap="square">
            <a:spAutoFit/>
          </a:bodyPr>
          <a:lstStyle/>
          <a:p>
            <a:r>
              <a:rPr lang="id-ID" sz="1400" dirty="0">
                <a:solidFill>
                  <a:schemeClr val="bg1">
                    <a:lumMod val="7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NULLA NETUS NIBH ALIQUET PORTTITOR</a:t>
            </a:r>
          </a:p>
        </p:txBody>
      </p:sp>
      <p:sp>
        <p:nvSpPr>
          <p:cNvPr id="11" name="Subtitle 2"/>
          <p:cNvSpPr txBox="1"/>
          <p:nvPr/>
        </p:nvSpPr>
        <p:spPr>
          <a:xfrm>
            <a:off x="7024088" y="1184813"/>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lang="id-ID"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cstate="email"/>
          <a:srcRect/>
          <a:stretch>
            <a:fillRect/>
          </a:stretch>
        </p:blipFill>
        <p:spPr/>
      </p:pic>
      <p:pic>
        <p:nvPicPr>
          <p:cNvPr id="12" name="图片占位符 11"/>
          <p:cNvPicPr>
            <a:picLocks noGrp="1" noChangeAspect="1"/>
          </p:cNvPicPr>
          <p:nvPr>
            <p:ph type="pic" sz="quarter" idx="11"/>
          </p:nvPr>
        </p:nvPicPr>
        <p:blipFill>
          <a:blip r:embed="rId4" cstate="email"/>
          <a:srcRect/>
          <a:stretch>
            <a:fillRect/>
          </a:stretch>
        </p:blipFill>
        <p:spPr/>
      </p:pic>
      <p:sp>
        <p:nvSpPr>
          <p:cNvPr id="13" name="Rectangle 12"/>
          <p:cNvSpPr/>
          <p:nvPr/>
        </p:nvSpPr>
        <p:spPr>
          <a:xfrm>
            <a:off x="1564705" y="1189090"/>
            <a:ext cx="3381829" cy="4846769"/>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Subtitle 2"/>
          <p:cNvSpPr txBox="1"/>
          <p:nvPr/>
        </p:nvSpPr>
        <p:spPr>
          <a:xfrm>
            <a:off x="9037630" y="-52373"/>
            <a:ext cx="1742003" cy="6233375"/>
          </a:xfrm>
          <a:prstGeom prst="rect">
            <a:avLst/>
          </a:prstGeom>
        </p:spPr>
        <p:txBody>
          <a:bodyPr vert="vert27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13800" dirty="0">
                <a:solidFill>
                  <a:srgbClr val="F8F8F8"/>
                </a:solidFill>
                <a:latin typeface="微软雅黑" panose="020B0503020204020204" pitchFamily="34" charset="-122"/>
                <a:ea typeface="微软雅黑" panose="020B0503020204020204" pitchFamily="34" charset="-122"/>
                <a:cs typeface="Lato Black" panose="020F0502020204030203" pitchFamily="34" charset="0"/>
                <a:sym typeface="微软雅黑" panose="020B0503020204020204" pitchFamily="34" charset="-122"/>
              </a:rPr>
              <a:t>SLIDER</a:t>
            </a:r>
          </a:p>
        </p:txBody>
      </p:sp>
      <p:sp>
        <p:nvSpPr>
          <p:cNvPr id="5" name="Rectangle 4"/>
          <p:cNvSpPr/>
          <p:nvPr/>
        </p:nvSpPr>
        <p:spPr>
          <a:xfrm>
            <a:off x="7224478" y="3942603"/>
            <a:ext cx="4015535" cy="1338828"/>
          </a:xfrm>
          <a:prstGeom prst="rect">
            <a:avLst/>
          </a:prstGeom>
        </p:spPr>
        <p:txBody>
          <a:bodyPr wrap="square">
            <a:spAutoFit/>
          </a:bodyPr>
          <a:lstStyle/>
          <a:p>
            <a:pPr>
              <a:lnSpc>
                <a:spcPct val="150000"/>
              </a:lnSpc>
            </a:pPr>
            <a:r>
              <a:rPr lang="id-ID" sz="900" i="0" dirty="0">
                <a:solidFill>
                  <a:srgbClr val="000000"/>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lacus nulla ac netus nibh aliquet, porttitor ligula justo libero vivamus porttitor dolor, conubia mollit. Sapien nam suspendisse, tincidunt eget ante tincidunt, eros in Lorem ipsum dolor sit amet, lacus nulla ac netus nibh aliquet, porttitor ligula justo libero vivamus porttitor dolor, conubia mollit. Sapien nam suspendisse, tincidunt eget ante tincidunt, eros in auctor fringilla praesent at diam</a:t>
            </a:r>
            <a:endParaRPr lang="id-ID" sz="9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6" name="Rectangle 5"/>
          <p:cNvSpPr/>
          <p:nvPr/>
        </p:nvSpPr>
        <p:spPr>
          <a:xfrm>
            <a:off x="7224478" y="2973125"/>
            <a:ext cx="3712469" cy="523220"/>
          </a:xfrm>
          <a:prstGeom prst="rect">
            <a:avLst/>
          </a:prstGeom>
        </p:spPr>
        <p:txBody>
          <a:bodyPr wrap="square">
            <a:spAutoFit/>
          </a:bodyPr>
          <a:lstStyle/>
          <a:p>
            <a:r>
              <a:rPr lang="id-ID" sz="1400" dirty="0">
                <a:solidFill>
                  <a:schemeClr val="bg1">
                    <a:lumMod val="7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NULLA NETUS NIBH ALIQUET PORTTITOR</a:t>
            </a:r>
          </a:p>
        </p:txBody>
      </p:sp>
      <p:sp>
        <p:nvSpPr>
          <p:cNvPr id="9" name="Subtitle 2"/>
          <p:cNvSpPr txBox="1"/>
          <p:nvPr/>
        </p:nvSpPr>
        <p:spPr>
          <a:xfrm>
            <a:off x="7224478" y="1244080"/>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lang="id-ID"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cstate="email"/>
          <a:srcRect/>
          <a:stretch>
            <a:fillRect/>
          </a:stretch>
        </p:blipFill>
        <p:spPr/>
      </p:pic>
      <p:sp>
        <p:nvSpPr>
          <p:cNvPr id="48" name="Subtitle 2"/>
          <p:cNvSpPr txBox="1"/>
          <p:nvPr/>
        </p:nvSpPr>
        <p:spPr>
          <a:xfrm>
            <a:off x="636808" y="-52373"/>
            <a:ext cx="1742003" cy="6233375"/>
          </a:xfrm>
          <a:prstGeom prst="rect">
            <a:avLst/>
          </a:prstGeom>
        </p:spPr>
        <p:txBody>
          <a:bodyPr vert="vert27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13800" dirty="0">
                <a:solidFill>
                  <a:srgbClr val="F8F8F8"/>
                </a:solidFill>
                <a:latin typeface="微软雅黑" panose="020B0503020204020204" pitchFamily="34" charset="-122"/>
                <a:ea typeface="微软雅黑" panose="020B0503020204020204" pitchFamily="34" charset="-122"/>
                <a:cs typeface="Lato Black" panose="020F0502020204030203" pitchFamily="34" charset="0"/>
                <a:sym typeface="微软雅黑" panose="020B0503020204020204" pitchFamily="34" charset="-122"/>
              </a:rPr>
              <a:t>SLIDER</a:t>
            </a:r>
          </a:p>
        </p:txBody>
      </p:sp>
      <p:sp>
        <p:nvSpPr>
          <p:cNvPr id="42" name="Rectangle 41"/>
          <p:cNvSpPr/>
          <p:nvPr/>
        </p:nvSpPr>
        <p:spPr>
          <a:xfrm rot="20700000">
            <a:off x="6109582" y="970390"/>
            <a:ext cx="5097513" cy="5097513"/>
          </a:xfrm>
          <a:prstGeom prst="rect">
            <a:avLst/>
          </a:prstGeom>
          <a:no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Rectangle 45"/>
          <p:cNvSpPr/>
          <p:nvPr/>
        </p:nvSpPr>
        <p:spPr>
          <a:xfrm>
            <a:off x="830908" y="4461373"/>
            <a:ext cx="4015535" cy="1338828"/>
          </a:xfrm>
          <a:prstGeom prst="rect">
            <a:avLst/>
          </a:prstGeom>
        </p:spPr>
        <p:txBody>
          <a:bodyPr wrap="square">
            <a:spAutoFit/>
          </a:bodyPr>
          <a:lstStyle/>
          <a:p>
            <a:pPr>
              <a:lnSpc>
                <a:spcPct val="150000"/>
              </a:lnSpc>
            </a:pPr>
            <a:r>
              <a:rPr lang="id-ID" sz="900" i="0" dirty="0">
                <a:solidFill>
                  <a:srgbClr val="000000"/>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lacus nulla ac netus nibh aliquet, porttitor ligula justo libero vivamus porttitor dolor, conubia mollit. Sapien nam suspendisse, tincidunt eget ante tincidunt, eros in Lorem ipsum dolor sit amet, lacus nulla ac netus nibh aliquet, porttitor ligula justo libero vivamus porttitor dolor, conubia mollit. Sapien nam suspendisse, tincidunt eget ante tincidunt, eros in auctor fringilla praesent at diam</a:t>
            </a:r>
            <a:endParaRPr lang="id-ID" sz="9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47" name="Rectangle 46"/>
          <p:cNvSpPr/>
          <p:nvPr/>
        </p:nvSpPr>
        <p:spPr>
          <a:xfrm>
            <a:off x="830908" y="2820318"/>
            <a:ext cx="3712469" cy="523220"/>
          </a:xfrm>
          <a:prstGeom prst="rect">
            <a:avLst/>
          </a:prstGeom>
        </p:spPr>
        <p:txBody>
          <a:bodyPr wrap="square">
            <a:spAutoFit/>
          </a:bodyPr>
          <a:lstStyle/>
          <a:p>
            <a:r>
              <a:rPr lang="id-ID" sz="1400" dirty="0">
                <a:solidFill>
                  <a:schemeClr val="bg1">
                    <a:lumMod val="7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NULLA NETUS NIBH ALIQUET PORTTITOR</a:t>
            </a:r>
          </a:p>
        </p:txBody>
      </p:sp>
      <p:sp>
        <p:nvSpPr>
          <p:cNvPr id="13" name="Subtitle 2"/>
          <p:cNvSpPr txBox="1"/>
          <p:nvPr/>
        </p:nvSpPr>
        <p:spPr>
          <a:xfrm>
            <a:off x="770456" y="933601"/>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lang="id-ID"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cstate="email"/>
          <a:srcRect/>
          <a:stretch>
            <a:fillRect/>
          </a:stretch>
        </p:blipFill>
        <p:spPr/>
      </p:pic>
      <p:sp>
        <p:nvSpPr>
          <p:cNvPr id="13" name="Right Triangle 12"/>
          <p:cNvSpPr/>
          <p:nvPr/>
        </p:nvSpPr>
        <p:spPr>
          <a:xfrm rot="10800000">
            <a:off x="653141" y="184784"/>
            <a:ext cx="11408230" cy="5158059"/>
          </a:xfrm>
          <a:prstGeom prst="rtTriangl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Rectangle 5"/>
          <p:cNvSpPr/>
          <p:nvPr/>
        </p:nvSpPr>
        <p:spPr>
          <a:xfrm>
            <a:off x="2202536" y="3942603"/>
            <a:ext cx="4015535" cy="1338828"/>
          </a:xfrm>
          <a:prstGeom prst="rect">
            <a:avLst/>
          </a:prstGeom>
        </p:spPr>
        <p:txBody>
          <a:bodyPr wrap="square">
            <a:spAutoFit/>
          </a:bodyPr>
          <a:lstStyle/>
          <a:p>
            <a:pPr algn="r">
              <a:lnSpc>
                <a:spcPct val="150000"/>
              </a:lnSpc>
            </a:pPr>
            <a:r>
              <a:rPr lang="id-ID" sz="900" i="0" dirty="0">
                <a:solidFill>
                  <a:srgbClr val="000000"/>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lacus nulla ac netus nibh aliquet, porttitor ligula justo libero vivamus porttitor dolor, conubia mollit. Sapien nam suspendisse, tincidunt eget ante tincidunt, eros in Lorem ipsum dolor sit amet, lacus nulla ac netus nibh aliquet, porttitor ligula justo libero vivamus porttitor dolor, conubia mollit. Sapien nam suspendisse, tincidunt eget ante tincidunt, eros in auctor fringilla praesent at diam</a:t>
            </a:r>
            <a:endParaRPr lang="id-ID" sz="9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7" name="Rectangle 6"/>
          <p:cNvSpPr/>
          <p:nvPr/>
        </p:nvSpPr>
        <p:spPr>
          <a:xfrm>
            <a:off x="2505602" y="2973125"/>
            <a:ext cx="3712469" cy="523220"/>
          </a:xfrm>
          <a:prstGeom prst="rect">
            <a:avLst/>
          </a:prstGeom>
        </p:spPr>
        <p:txBody>
          <a:bodyPr wrap="square">
            <a:spAutoFit/>
          </a:bodyPr>
          <a:lstStyle/>
          <a:p>
            <a:pPr algn="r"/>
            <a:r>
              <a:rPr lang="id-ID" sz="1400" dirty="0">
                <a:solidFill>
                  <a:schemeClr val="bg1">
                    <a:lumMod val="7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NULLA NETUS NIBH ALIQUET PORTTITOR</a:t>
            </a:r>
          </a:p>
        </p:txBody>
      </p:sp>
      <p:sp>
        <p:nvSpPr>
          <p:cNvPr id="8" name="Right Triangle 7"/>
          <p:cNvSpPr/>
          <p:nvPr/>
        </p:nvSpPr>
        <p:spPr>
          <a:xfrm rot="16200000">
            <a:off x="10230256" y="4992914"/>
            <a:ext cx="1366658" cy="1366658"/>
          </a:xfrm>
          <a:prstGeom prst="rtTriangle">
            <a:avLst/>
          </a:prstGeom>
          <a:no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Right Triangle 8"/>
          <p:cNvSpPr/>
          <p:nvPr/>
        </p:nvSpPr>
        <p:spPr>
          <a:xfrm rot="5400000">
            <a:off x="7537856" y="519118"/>
            <a:ext cx="1366658" cy="1366658"/>
          </a:xfrm>
          <a:prstGeom prst="rtTriangle">
            <a:avLst/>
          </a:prstGeom>
          <a:no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Group 11"/>
          <p:cNvGrpSpPr/>
          <p:nvPr/>
        </p:nvGrpSpPr>
        <p:grpSpPr>
          <a:xfrm>
            <a:off x="9032827" y="2763814"/>
            <a:ext cx="1620658" cy="1793195"/>
            <a:chOff x="9032827" y="2763814"/>
            <a:chExt cx="1620658" cy="1793195"/>
          </a:xfrm>
        </p:grpSpPr>
        <p:sp>
          <p:nvSpPr>
            <p:cNvPr id="10" name="Right Triangle 9"/>
            <p:cNvSpPr/>
            <p:nvPr/>
          </p:nvSpPr>
          <p:spPr>
            <a:xfrm rot="5400000">
              <a:off x="9286827" y="2763814"/>
              <a:ext cx="1366658" cy="1366658"/>
            </a:xfrm>
            <a:prstGeom prst="rtTriangle">
              <a:avLst/>
            </a:prstGeom>
            <a:no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Right Triangle 10"/>
            <p:cNvSpPr/>
            <p:nvPr/>
          </p:nvSpPr>
          <p:spPr>
            <a:xfrm rot="16200000">
              <a:off x="9032827" y="3190351"/>
              <a:ext cx="1366658" cy="1366658"/>
            </a:xfrm>
            <a:prstGeom prst="rtTriangle">
              <a:avLst/>
            </a:prstGeom>
            <a:no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Subtitle 2"/>
          <p:cNvSpPr txBox="1"/>
          <p:nvPr/>
        </p:nvSpPr>
        <p:spPr>
          <a:xfrm>
            <a:off x="1663726" y="1132818"/>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lgn="r">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lang="id-ID"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P spid="7" grpId="0"/>
      <p:bldP spid="9"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cstate="email"/>
          <a:srcRect/>
          <a:stretch>
            <a:fillRect/>
          </a:stretch>
        </p:blipFill>
        <p:spPr/>
      </p:pic>
      <p:sp>
        <p:nvSpPr>
          <p:cNvPr id="9" name="Right Triangle 8"/>
          <p:cNvSpPr/>
          <p:nvPr/>
        </p:nvSpPr>
        <p:spPr>
          <a:xfrm rot="10800000">
            <a:off x="2706687" y="465138"/>
            <a:ext cx="9107942" cy="3556000"/>
          </a:xfrm>
          <a:prstGeom prst="rtTriangl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Subtitle 2"/>
          <p:cNvSpPr txBox="1"/>
          <p:nvPr/>
        </p:nvSpPr>
        <p:spPr>
          <a:xfrm>
            <a:off x="10072626" y="316281"/>
            <a:ext cx="1742003" cy="6233375"/>
          </a:xfrm>
          <a:prstGeom prst="rect">
            <a:avLst/>
          </a:prstGeom>
        </p:spPr>
        <p:txBody>
          <a:bodyPr vert="vert27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13800" dirty="0">
                <a:solidFill>
                  <a:srgbClr val="F8F8F8"/>
                </a:solidFill>
                <a:latin typeface="微软雅黑" panose="020B0503020204020204" pitchFamily="34" charset="-122"/>
                <a:ea typeface="微软雅黑" panose="020B0503020204020204" pitchFamily="34" charset="-122"/>
                <a:cs typeface="Lato Black" panose="020F0502020204030203" pitchFamily="34" charset="0"/>
                <a:sym typeface="微软雅黑" panose="020B0503020204020204" pitchFamily="34" charset="-122"/>
              </a:rPr>
              <a:t>SLIDER</a:t>
            </a:r>
          </a:p>
        </p:txBody>
      </p:sp>
      <p:sp>
        <p:nvSpPr>
          <p:cNvPr id="5" name="Rectangle 4"/>
          <p:cNvSpPr/>
          <p:nvPr/>
        </p:nvSpPr>
        <p:spPr>
          <a:xfrm>
            <a:off x="5845622" y="3942603"/>
            <a:ext cx="4015535" cy="1338828"/>
          </a:xfrm>
          <a:prstGeom prst="rect">
            <a:avLst/>
          </a:prstGeom>
        </p:spPr>
        <p:txBody>
          <a:bodyPr wrap="square">
            <a:spAutoFit/>
          </a:bodyPr>
          <a:lstStyle/>
          <a:p>
            <a:pPr>
              <a:lnSpc>
                <a:spcPct val="150000"/>
              </a:lnSpc>
            </a:pPr>
            <a:r>
              <a:rPr lang="id-ID" sz="900" i="0" dirty="0">
                <a:solidFill>
                  <a:srgbClr val="000000"/>
                </a:solidFill>
                <a:effectLst/>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lacus nulla ac netus nibh aliquet, porttitor ligula justo libero vivamus porttitor dolor, conubia mollit. Sapien nam suspendisse, tincidunt eget ante tincidunt, eros in Lorem ipsum dolor sit amet, lacus nulla ac netus nibh aliquet, porttitor ligula justo libero vivamus porttitor dolor, conubia mollit. Sapien nam suspendisse, tincidunt eget ante tincidunt, eros in auctor fringilla praesent at diam</a:t>
            </a:r>
            <a:endParaRPr lang="id-ID" sz="900" dirty="0">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6" name="Rectangle 5"/>
          <p:cNvSpPr/>
          <p:nvPr/>
        </p:nvSpPr>
        <p:spPr>
          <a:xfrm>
            <a:off x="5845622" y="2973125"/>
            <a:ext cx="3712469" cy="523220"/>
          </a:xfrm>
          <a:prstGeom prst="rect">
            <a:avLst/>
          </a:prstGeom>
        </p:spPr>
        <p:txBody>
          <a:bodyPr wrap="square">
            <a:spAutoFit/>
          </a:bodyPr>
          <a:lstStyle/>
          <a:p>
            <a:r>
              <a:rPr lang="id-ID" sz="1400" dirty="0">
                <a:solidFill>
                  <a:schemeClr val="bg1">
                    <a:lumMod val="7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NULLA NETUS NIBH ALIQUET PORTTITOR</a:t>
            </a:r>
          </a:p>
        </p:txBody>
      </p:sp>
      <p:sp>
        <p:nvSpPr>
          <p:cNvPr id="7" name="Right Triangle 6"/>
          <p:cNvSpPr/>
          <p:nvPr/>
        </p:nvSpPr>
        <p:spPr>
          <a:xfrm rot="16200000">
            <a:off x="2475245" y="3964715"/>
            <a:ext cx="2656114" cy="2656114"/>
          </a:xfrm>
          <a:prstGeom prst="rtTriangle">
            <a:avLst/>
          </a:prstGeom>
          <a:no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Subtitle 2"/>
          <p:cNvSpPr txBox="1"/>
          <p:nvPr/>
        </p:nvSpPr>
        <p:spPr>
          <a:xfrm>
            <a:off x="5845622" y="1020951"/>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lang="en-US" altLang="zh-CN"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indent="0">
              <a:buNone/>
            </a:pPr>
            <a:r>
              <a:rPr lang="zh-CN" altLang="en-US"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lang="id-ID" sz="5400" b="1" dirty="0">
              <a:solidFill>
                <a:schemeClr val="bg2">
                  <a:lumMod val="10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P spid="7"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Presentation"/>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蓝色主题">
      <a:dk1>
        <a:sysClr val="windowText" lastClr="000000"/>
      </a:dk1>
      <a:lt1>
        <a:sysClr val="window" lastClr="FFFFFF"/>
      </a:lt1>
      <a:dk2>
        <a:srgbClr val="595959"/>
      </a:dk2>
      <a:lt2>
        <a:srgbClr val="E7E6E6"/>
      </a:lt2>
      <a:accent1>
        <a:srgbClr val="53B5E6"/>
      </a:accent1>
      <a:accent2>
        <a:srgbClr val="2A68CA"/>
      </a:accent2>
      <a:accent3>
        <a:srgbClr val="3597DA"/>
      </a:accent3>
      <a:accent4>
        <a:srgbClr val="072AA0"/>
      </a:accent4>
      <a:accent5>
        <a:srgbClr val="4472C4"/>
      </a:accent5>
      <a:accent6>
        <a:srgbClr val="A0DDF2"/>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ln>
      </a:spPr>
      <a:bodyPr vert="horz" wrap="square" lIns="91440" tIns="45720" rIns="91440" bIns="45720" numCol="1" anchor="t" anchorCtr="0" compatLnSpc="1"/>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2217</Words>
  <Application>Microsoft Office PowerPoint</Application>
  <PresentationFormat>宽屏</PresentationFormat>
  <Paragraphs>153</Paragraphs>
  <Slides>26</Slides>
  <Notes>26</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26</vt:i4>
      </vt:variant>
    </vt:vector>
  </HeadingPairs>
  <TitlesOfParts>
    <vt:vector size="41" baseType="lpstr">
      <vt:lpstr>★日文毛笔</vt:lpstr>
      <vt:lpstr>Lato</vt:lpstr>
      <vt:lpstr>Lato Black</vt:lpstr>
      <vt:lpstr>Metropolis Extra Bold</vt:lpstr>
      <vt:lpstr>Montserrat</vt:lpstr>
      <vt:lpstr>Open Sans</vt:lpstr>
      <vt:lpstr>等线 Light</vt:lpstr>
      <vt:lpstr>汉仪大宋简</vt:lpstr>
      <vt:lpstr>宋体</vt:lpstr>
      <vt:lpstr>微软雅黑</vt:lpstr>
      <vt:lpstr>Arial</vt:lpstr>
      <vt:lpstr>Calibri</vt:lpstr>
      <vt:lpstr>Calibri Light</vt:lpstr>
      <vt:lpstr> www.2ppt.com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2022-03-16T03:32:45Z</dcterms:created>
  <dcterms:modified xsi:type="dcterms:W3CDTF">2023-01-10T05:50:14Z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3F57F3112EDA4F04B61F582259731C90</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