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wma" ContentType="audio/x-ms-wm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45" r:id="rId3"/>
    <p:sldId id="2746" r:id="rId5"/>
    <p:sldId id="2747" r:id="rId6"/>
    <p:sldId id="2751" r:id="rId7"/>
    <p:sldId id="2752" r:id="rId8"/>
    <p:sldId id="2753" r:id="rId9"/>
    <p:sldId id="2754" r:id="rId10"/>
    <p:sldId id="2755" r:id="rId11"/>
    <p:sldId id="2756" r:id="rId12"/>
    <p:sldId id="2748" r:id="rId13"/>
    <p:sldId id="2758" r:id="rId14"/>
    <p:sldId id="2759" r:id="rId15"/>
    <p:sldId id="2760" r:id="rId16"/>
    <p:sldId id="2761" r:id="rId17"/>
    <p:sldId id="2762" r:id="rId18"/>
    <p:sldId id="2763" r:id="rId19"/>
    <p:sldId id="2749" r:id="rId20"/>
    <p:sldId id="2768" r:id="rId21"/>
    <p:sldId id="2769" r:id="rId22"/>
    <p:sldId id="2770" r:id="rId23"/>
    <p:sldId id="2772" r:id="rId24"/>
    <p:sldId id="2773" r:id="rId25"/>
    <p:sldId id="2774" r:id="rId26"/>
    <p:sldId id="2750" r:id="rId27"/>
    <p:sldId id="2765" r:id="rId28"/>
    <p:sldId id="2766" r:id="rId29"/>
    <p:sldId id="2767" r:id="rId30"/>
    <p:sldId id="2775" r:id="rId31"/>
    <p:sldId id="2776" r:id="rId32"/>
    <p:sldId id="2777" r:id="rId33"/>
  </p:sldIdLst>
  <p:sldSz cx="12858750" cy="7232650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212E3C"/>
    <a:srgbClr val="FBBF09"/>
    <a:srgbClr val="EF4232"/>
    <a:srgbClr val="03A9F0"/>
    <a:srgbClr val="FFFFFF"/>
    <a:srgbClr val="FABCA8"/>
    <a:srgbClr val="57562F"/>
    <a:srgbClr val="FBCDBE"/>
    <a:srgbClr val="6B6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9" autoAdjust="0"/>
    <p:restoredTop sz="92986" autoAdjust="0"/>
  </p:normalViewPr>
  <p:slideViewPr>
    <p:cSldViewPr>
      <p:cViewPr varScale="1">
        <p:scale>
          <a:sx n="69" d="100"/>
          <a:sy n="69" d="100"/>
        </p:scale>
        <p:origin x="870" y="6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47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039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461" y="6703596"/>
            <a:ext cx="4339828" cy="38618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492" y="6703596"/>
            <a:ext cx="2893219" cy="386187"/>
          </a:xfrm>
          <a:prstGeom prst="rect">
            <a:avLst/>
          </a:prstGeom>
        </p:spPr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wma"/><Relationship Id="rId3" Type="http://schemas.openxmlformats.org/officeDocument/2006/relationships/audio" Target="../media/media1.wma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microsoft.com/office/2007/relationships/hdphoto" Target="../media/image5.wdp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2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12800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34" r="-21600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637530" y="4005580"/>
            <a:ext cx="255651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637287" y="4446538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400" cap="all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简洁实用高端</a:t>
            </a:r>
            <a:r>
              <a:rPr lang="en-US" altLang="zh-CN" sz="5400" cap="all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5400" cap="all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49248" y="5327823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637287" y="5304128"/>
            <a:ext cx="5544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欧美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28021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49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57" r="-2657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ubtitle 21"/>
          <p:cNvSpPr txBox="1"/>
          <p:nvPr/>
        </p:nvSpPr>
        <p:spPr>
          <a:xfrm>
            <a:off x="2293432" y="5787814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1"/>
          <p:cNvSpPr>
            <a:spLocks noChangeArrowheads="1"/>
          </p:cNvSpPr>
          <p:nvPr/>
        </p:nvSpPr>
        <p:spPr bwMode="auto">
          <a:xfrm>
            <a:off x="2315985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2"/>
          <p:cNvSpPr>
            <a:spLocks noChangeArrowheads="1"/>
          </p:cNvSpPr>
          <p:nvPr/>
        </p:nvSpPr>
        <p:spPr bwMode="auto">
          <a:xfrm>
            <a:off x="2784199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1"/>
          <p:cNvSpPr>
            <a:spLocks noChangeArrowheads="1"/>
          </p:cNvSpPr>
          <p:nvPr/>
        </p:nvSpPr>
        <p:spPr bwMode="auto">
          <a:xfrm>
            <a:off x="3705600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2"/>
          <p:cNvSpPr>
            <a:spLocks noChangeArrowheads="1"/>
          </p:cNvSpPr>
          <p:nvPr/>
        </p:nvSpPr>
        <p:spPr bwMode="auto">
          <a:xfrm>
            <a:off x="4173813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"/>
          <p:cNvSpPr>
            <a:spLocks noChangeArrowheads="1"/>
          </p:cNvSpPr>
          <p:nvPr/>
        </p:nvSpPr>
        <p:spPr bwMode="auto">
          <a:xfrm>
            <a:off x="5116108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2"/>
          <p:cNvSpPr>
            <a:spLocks noChangeArrowheads="1"/>
          </p:cNvSpPr>
          <p:nvPr/>
        </p:nvSpPr>
        <p:spPr bwMode="auto">
          <a:xfrm>
            <a:off x="5584320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1"/>
          <p:cNvSpPr>
            <a:spLocks noChangeArrowheads="1"/>
          </p:cNvSpPr>
          <p:nvPr/>
        </p:nvSpPr>
        <p:spPr bwMode="auto">
          <a:xfrm>
            <a:off x="6526617" y="258335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2"/>
          <p:cNvSpPr>
            <a:spLocks noChangeArrowheads="1"/>
          </p:cNvSpPr>
          <p:nvPr/>
        </p:nvSpPr>
        <p:spPr bwMode="auto">
          <a:xfrm>
            <a:off x="6994830" y="300812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1"/>
          <p:cNvSpPr>
            <a:spLocks noChangeArrowheads="1"/>
          </p:cNvSpPr>
          <p:nvPr/>
        </p:nvSpPr>
        <p:spPr bwMode="auto">
          <a:xfrm>
            <a:off x="7962350" y="1789116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Freeform 2"/>
          <p:cNvSpPr>
            <a:spLocks noChangeArrowheads="1"/>
          </p:cNvSpPr>
          <p:nvPr/>
        </p:nvSpPr>
        <p:spPr bwMode="auto">
          <a:xfrm>
            <a:off x="8430565" y="2213882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1"/>
          <p:cNvSpPr>
            <a:spLocks noChangeArrowheads="1"/>
          </p:cNvSpPr>
          <p:nvPr/>
        </p:nvSpPr>
        <p:spPr bwMode="auto">
          <a:xfrm>
            <a:off x="9401287" y="2535881"/>
            <a:ext cx="1149244" cy="1681243"/>
          </a:xfrm>
          <a:custGeom>
            <a:avLst/>
            <a:gdLst>
              <a:gd name="T0" fmla="*/ 2560 w 5121"/>
              <a:gd name="T1" fmla="*/ 940 h 7486"/>
              <a:gd name="T2" fmla="*/ 2560 w 5121"/>
              <a:gd name="T3" fmla="*/ 940 h 7486"/>
              <a:gd name="T4" fmla="*/ 3572 w 5121"/>
              <a:gd name="T5" fmla="*/ 1353 h 7486"/>
              <a:gd name="T6" fmla="*/ 3974 w 5121"/>
              <a:gd name="T7" fmla="*/ 2365 h 7486"/>
              <a:gd name="T8" fmla="*/ 3572 w 5121"/>
              <a:gd name="T9" fmla="*/ 3304 h 7486"/>
              <a:gd name="T10" fmla="*/ 2560 w 5121"/>
              <a:gd name="T11" fmla="*/ 4584 h 7486"/>
              <a:gd name="T12" fmla="*/ 1549 w 5121"/>
              <a:gd name="T13" fmla="*/ 3304 h 7486"/>
              <a:gd name="T14" fmla="*/ 1146 w 5121"/>
              <a:gd name="T15" fmla="*/ 2365 h 7486"/>
              <a:gd name="T16" fmla="*/ 1549 w 5121"/>
              <a:gd name="T17" fmla="*/ 1353 h 7486"/>
              <a:gd name="T18" fmla="*/ 2560 w 5121"/>
              <a:gd name="T19" fmla="*/ 940 h 7486"/>
              <a:gd name="T20" fmla="*/ 2560 w 5121"/>
              <a:gd name="T21" fmla="*/ 0 h 7486"/>
              <a:gd name="T22" fmla="*/ 2560 w 5121"/>
              <a:gd name="T23" fmla="*/ 0 h 7486"/>
              <a:gd name="T24" fmla="*/ 878 w 5121"/>
              <a:gd name="T25" fmla="*/ 672 h 7486"/>
              <a:gd name="T26" fmla="*/ 878 w 5121"/>
              <a:gd name="T27" fmla="*/ 3975 h 7486"/>
              <a:gd name="T28" fmla="*/ 2560 w 5121"/>
              <a:gd name="T29" fmla="*/ 7485 h 7486"/>
              <a:gd name="T30" fmla="*/ 4181 w 5121"/>
              <a:gd name="T31" fmla="*/ 3975 h 7486"/>
              <a:gd name="T32" fmla="*/ 4181 w 5121"/>
              <a:gd name="T33" fmla="*/ 672 h 7486"/>
              <a:gd name="T34" fmla="*/ 2560 w 5121"/>
              <a:gd name="T35" fmla="*/ 0 h 7486"/>
              <a:gd name="T36" fmla="*/ 2560 w 5121"/>
              <a:gd name="T37" fmla="*/ 940 h 7486"/>
              <a:gd name="T38" fmla="*/ 2560 w 5121"/>
              <a:gd name="T39" fmla="*/ 0 h 7486"/>
              <a:gd name="T40" fmla="*/ 2560 w 5121"/>
              <a:gd name="T41" fmla="*/ 0 h 7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21" h="7486">
                <a:moveTo>
                  <a:pt x="2560" y="940"/>
                </a:moveTo>
                <a:lnTo>
                  <a:pt x="2560" y="940"/>
                </a:lnTo>
                <a:cubicBezTo>
                  <a:pt x="2901" y="940"/>
                  <a:pt x="3304" y="1074"/>
                  <a:pt x="3572" y="1353"/>
                </a:cubicBezTo>
                <a:cubicBezTo>
                  <a:pt x="3778" y="1621"/>
                  <a:pt x="3974" y="1952"/>
                  <a:pt x="3974" y="2365"/>
                </a:cubicBezTo>
                <a:cubicBezTo>
                  <a:pt x="3974" y="2695"/>
                  <a:pt x="3778" y="3036"/>
                  <a:pt x="3572" y="3304"/>
                </a:cubicBezTo>
                <a:cubicBezTo>
                  <a:pt x="3499" y="3376"/>
                  <a:pt x="3035" y="3841"/>
                  <a:pt x="2560" y="4584"/>
                </a:cubicBezTo>
                <a:cubicBezTo>
                  <a:pt x="2086" y="3841"/>
                  <a:pt x="1611" y="3376"/>
                  <a:pt x="1549" y="3304"/>
                </a:cubicBezTo>
                <a:cubicBezTo>
                  <a:pt x="1280" y="3036"/>
                  <a:pt x="1146" y="2695"/>
                  <a:pt x="1146" y="2365"/>
                </a:cubicBezTo>
                <a:cubicBezTo>
                  <a:pt x="1146" y="1952"/>
                  <a:pt x="1280" y="1621"/>
                  <a:pt x="1549" y="1353"/>
                </a:cubicBezTo>
                <a:cubicBezTo>
                  <a:pt x="1817" y="1074"/>
                  <a:pt x="2158" y="940"/>
                  <a:pt x="2560" y="940"/>
                </a:cubicBezTo>
                <a:lnTo>
                  <a:pt x="2560" y="0"/>
                </a:lnTo>
                <a:lnTo>
                  <a:pt x="2560" y="0"/>
                </a:lnTo>
                <a:cubicBezTo>
                  <a:pt x="1951" y="0"/>
                  <a:pt x="1343" y="196"/>
                  <a:pt x="878" y="672"/>
                </a:cubicBezTo>
                <a:cubicBezTo>
                  <a:pt x="0" y="1621"/>
                  <a:pt x="0" y="3098"/>
                  <a:pt x="878" y="3975"/>
                </a:cubicBezTo>
                <a:cubicBezTo>
                  <a:pt x="878" y="3975"/>
                  <a:pt x="2560" y="5596"/>
                  <a:pt x="2560" y="7485"/>
                </a:cubicBezTo>
                <a:cubicBezTo>
                  <a:pt x="2560" y="5596"/>
                  <a:pt x="4181" y="3975"/>
                  <a:pt x="4181" y="3975"/>
                </a:cubicBezTo>
                <a:cubicBezTo>
                  <a:pt x="5120" y="3098"/>
                  <a:pt x="5120" y="1621"/>
                  <a:pt x="4181" y="672"/>
                </a:cubicBezTo>
                <a:cubicBezTo>
                  <a:pt x="3778" y="196"/>
                  <a:pt x="3169" y="0"/>
                  <a:pt x="2560" y="0"/>
                </a:cubicBezTo>
                <a:lnTo>
                  <a:pt x="2560" y="940"/>
                </a:lnTo>
                <a:close/>
                <a:moveTo>
                  <a:pt x="2560" y="0"/>
                </a:moveTo>
                <a:lnTo>
                  <a:pt x="25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2"/>
          <p:cNvSpPr>
            <a:spLocks noChangeArrowheads="1"/>
          </p:cNvSpPr>
          <p:nvPr/>
        </p:nvSpPr>
        <p:spPr bwMode="auto">
          <a:xfrm>
            <a:off x="9869500" y="2960646"/>
            <a:ext cx="212823" cy="210899"/>
          </a:xfrm>
          <a:custGeom>
            <a:avLst/>
            <a:gdLst>
              <a:gd name="T0" fmla="*/ 949 w 950"/>
              <a:gd name="T1" fmla="*/ 476 h 941"/>
              <a:gd name="T2" fmla="*/ 949 w 950"/>
              <a:gd name="T3" fmla="*/ 476 h 941"/>
              <a:gd name="T4" fmla="*/ 474 w 950"/>
              <a:gd name="T5" fmla="*/ 940 h 941"/>
              <a:gd name="T6" fmla="*/ 0 w 950"/>
              <a:gd name="T7" fmla="*/ 476 h 941"/>
              <a:gd name="T8" fmla="*/ 474 w 950"/>
              <a:gd name="T9" fmla="*/ 0 h 941"/>
              <a:gd name="T10" fmla="*/ 949 w 950"/>
              <a:gd name="T11" fmla="*/ 476 h 941"/>
              <a:gd name="T12" fmla="*/ 949 w 950"/>
              <a:gd name="T13" fmla="*/ 476 h 941"/>
              <a:gd name="T14" fmla="*/ 949 w 950"/>
              <a:gd name="T15" fmla="*/ 476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0" h="941">
                <a:moveTo>
                  <a:pt x="949" y="476"/>
                </a:moveTo>
                <a:lnTo>
                  <a:pt x="949" y="476"/>
                </a:lnTo>
                <a:cubicBezTo>
                  <a:pt x="949" y="672"/>
                  <a:pt x="743" y="940"/>
                  <a:pt x="474" y="940"/>
                </a:cubicBezTo>
                <a:cubicBezTo>
                  <a:pt x="206" y="940"/>
                  <a:pt x="0" y="672"/>
                  <a:pt x="0" y="476"/>
                </a:cubicBezTo>
                <a:cubicBezTo>
                  <a:pt x="0" y="197"/>
                  <a:pt x="206" y="0"/>
                  <a:pt x="474" y="0"/>
                </a:cubicBezTo>
                <a:cubicBezTo>
                  <a:pt x="743" y="0"/>
                  <a:pt x="949" y="197"/>
                  <a:pt x="949" y="476"/>
                </a:cubicBezTo>
                <a:close/>
                <a:moveTo>
                  <a:pt x="949" y="476"/>
                </a:moveTo>
                <a:lnTo>
                  <a:pt x="949" y="47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31" tIns="41866" rIns="83731" bIns="41866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3"/>
          <p:cNvSpPr>
            <a:spLocks noChangeArrowheads="1"/>
          </p:cNvSpPr>
          <p:nvPr/>
        </p:nvSpPr>
        <p:spPr bwMode="auto">
          <a:xfrm>
            <a:off x="267529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3"/>
          <p:cNvSpPr>
            <a:spLocks noChangeArrowheads="1"/>
          </p:cNvSpPr>
          <p:nvPr/>
        </p:nvSpPr>
        <p:spPr bwMode="auto">
          <a:xfrm>
            <a:off x="4064912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3"/>
          <p:cNvSpPr>
            <a:spLocks noChangeArrowheads="1"/>
          </p:cNvSpPr>
          <p:nvPr/>
        </p:nvSpPr>
        <p:spPr bwMode="auto">
          <a:xfrm>
            <a:off x="5457450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3"/>
          <p:cNvSpPr>
            <a:spLocks noChangeArrowheads="1"/>
          </p:cNvSpPr>
          <p:nvPr/>
        </p:nvSpPr>
        <p:spPr bwMode="auto">
          <a:xfrm>
            <a:off x="8316769" y="5056868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836438" y="34667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2890493" y="3578051"/>
            <a:ext cx="0" cy="146836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41637" y="3459519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5686262" y="3570783"/>
            <a:ext cx="0" cy="147563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8482502" y="3452254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8536560" y="3563512"/>
            <a:ext cx="0" cy="1483034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4226345" y="4216808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280402" y="4328065"/>
            <a:ext cx="0" cy="728805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042285" y="4219991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096342" y="4331249"/>
            <a:ext cx="0" cy="71517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9913497" y="4224772"/>
            <a:ext cx="118498" cy="11852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20000"/>
              </a:lnSpc>
            </a:pPr>
            <a:endParaRPr lang="zh-CN" alt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9967553" y="4336027"/>
            <a:ext cx="0" cy="710389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5C5C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reeform 3"/>
          <p:cNvSpPr>
            <a:spLocks noChangeArrowheads="1"/>
          </p:cNvSpPr>
          <p:nvPr/>
        </p:nvSpPr>
        <p:spPr bwMode="auto">
          <a:xfrm>
            <a:off x="9747563" y="5046544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3"/>
          <p:cNvSpPr>
            <a:spLocks noChangeArrowheads="1"/>
          </p:cNvSpPr>
          <p:nvPr/>
        </p:nvSpPr>
        <p:spPr bwMode="auto">
          <a:xfrm>
            <a:off x="6874913" y="5046417"/>
            <a:ext cx="439660" cy="606155"/>
          </a:xfrm>
          <a:custGeom>
            <a:avLst/>
            <a:gdLst>
              <a:gd name="T0" fmla="*/ 2416 w 2644"/>
              <a:gd name="T1" fmla="*/ 0 h 3645"/>
              <a:gd name="T2" fmla="*/ 2416 w 2644"/>
              <a:gd name="T3" fmla="*/ 0 h 3645"/>
              <a:gd name="T4" fmla="*/ 238 w 2644"/>
              <a:gd name="T5" fmla="*/ 0 h 3645"/>
              <a:gd name="T6" fmla="*/ 0 w 2644"/>
              <a:gd name="T7" fmla="*/ 238 h 3645"/>
              <a:gd name="T8" fmla="*/ 0 w 2644"/>
              <a:gd name="T9" fmla="*/ 3407 h 3645"/>
              <a:gd name="T10" fmla="*/ 238 w 2644"/>
              <a:gd name="T11" fmla="*/ 3644 h 3645"/>
              <a:gd name="T12" fmla="*/ 2416 w 2644"/>
              <a:gd name="T13" fmla="*/ 3644 h 3645"/>
              <a:gd name="T14" fmla="*/ 2643 w 2644"/>
              <a:gd name="T15" fmla="*/ 3407 h 3645"/>
              <a:gd name="T16" fmla="*/ 2643 w 2644"/>
              <a:gd name="T17" fmla="*/ 238 h 3645"/>
              <a:gd name="T18" fmla="*/ 2416 w 2644"/>
              <a:gd name="T19" fmla="*/ 0 h 3645"/>
              <a:gd name="T20" fmla="*/ 1321 w 2644"/>
              <a:gd name="T21" fmla="*/ 3551 h 3645"/>
              <a:gd name="T22" fmla="*/ 1321 w 2644"/>
              <a:gd name="T23" fmla="*/ 3551 h 3645"/>
              <a:gd name="T24" fmla="*/ 1177 w 2644"/>
              <a:gd name="T25" fmla="*/ 3407 h 3645"/>
              <a:gd name="T26" fmla="*/ 1321 w 2644"/>
              <a:gd name="T27" fmla="*/ 3272 h 3645"/>
              <a:gd name="T28" fmla="*/ 1466 w 2644"/>
              <a:gd name="T29" fmla="*/ 3407 h 3645"/>
              <a:gd name="T30" fmla="*/ 1321 w 2644"/>
              <a:gd name="T31" fmla="*/ 3551 h 3645"/>
              <a:gd name="T32" fmla="*/ 2364 w 2644"/>
              <a:gd name="T33" fmla="*/ 3128 h 3645"/>
              <a:gd name="T34" fmla="*/ 2364 w 2644"/>
              <a:gd name="T35" fmla="*/ 3128 h 3645"/>
              <a:gd name="T36" fmla="*/ 238 w 2644"/>
              <a:gd name="T37" fmla="*/ 3128 h 3645"/>
              <a:gd name="T38" fmla="*/ 238 w 2644"/>
              <a:gd name="T39" fmla="*/ 289 h 3645"/>
              <a:gd name="T40" fmla="*/ 2364 w 2644"/>
              <a:gd name="T41" fmla="*/ 289 h 3645"/>
              <a:gd name="T42" fmla="*/ 2364 w 2644"/>
              <a:gd name="T43" fmla="*/ 3128 h 3645"/>
              <a:gd name="T44" fmla="*/ 2364 w 2644"/>
              <a:gd name="T45" fmla="*/ 3128 h 3645"/>
              <a:gd name="T46" fmla="*/ 2364 w 2644"/>
              <a:gd name="T47" fmla="*/ 3128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44" h="3645">
                <a:moveTo>
                  <a:pt x="2416" y="0"/>
                </a:moveTo>
                <a:lnTo>
                  <a:pt x="2416" y="0"/>
                </a:lnTo>
                <a:cubicBezTo>
                  <a:pt x="238" y="0"/>
                  <a:pt x="238" y="0"/>
                  <a:pt x="238" y="0"/>
                </a:cubicBezTo>
                <a:cubicBezTo>
                  <a:pt x="93" y="0"/>
                  <a:pt x="0" y="144"/>
                  <a:pt x="0" y="238"/>
                </a:cubicBezTo>
                <a:cubicBezTo>
                  <a:pt x="0" y="3407"/>
                  <a:pt x="0" y="3407"/>
                  <a:pt x="0" y="3407"/>
                </a:cubicBezTo>
                <a:cubicBezTo>
                  <a:pt x="0" y="3551"/>
                  <a:pt x="93" y="3644"/>
                  <a:pt x="238" y="3644"/>
                </a:cubicBezTo>
                <a:cubicBezTo>
                  <a:pt x="2416" y="3644"/>
                  <a:pt x="2416" y="3644"/>
                  <a:pt x="2416" y="3644"/>
                </a:cubicBezTo>
                <a:cubicBezTo>
                  <a:pt x="2508" y="3644"/>
                  <a:pt x="2643" y="3551"/>
                  <a:pt x="2643" y="3407"/>
                </a:cubicBezTo>
                <a:cubicBezTo>
                  <a:pt x="2643" y="238"/>
                  <a:pt x="2643" y="238"/>
                  <a:pt x="2643" y="238"/>
                </a:cubicBezTo>
                <a:cubicBezTo>
                  <a:pt x="2643" y="144"/>
                  <a:pt x="2508" y="0"/>
                  <a:pt x="2416" y="0"/>
                </a:cubicBezTo>
                <a:close/>
                <a:moveTo>
                  <a:pt x="1321" y="3551"/>
                </a:moveTo>
                <a:lnTo>
                  <a:pt x="1321" y="3551"/>
                </a:lnTo>
                <a:cubicBezTo>
                  <a:pt x="1229" y="3551"/>
                  <a:pt x="1177" y="3500"/>
                  <a:pt x="1177" y="3407"/>
                </a:cubicBezTo>
                <a:cubicBezTo>
                  <a:pt x="1177" y="3314"/>
                  <a:pt x="1229" y="3272"/>
                  <a:pt x="1321" y="3272"/>
                </a:cubicBezTo>
                <a:cubicBezTo>
                  <a:pt x="1373" y="3272"/>
                  <a:pt x="1466" y="3314"/>
                  <a:pt x="1466" y="3407"/>
                </a:cubicBezTo>
                <a:cubicBezTo>
                  <a:pt x="1466" y="3500"/>
                  <a:pt x="1373" y="3551"/>
                  <a:pt x="1321" y="3551"/>
                </a:cubicBezTo>
                <a:close/>
                <a:moveTo>
                  <a:pt x="2364" y="3128"/>
                </a:moveTo>
                <a:lnTo>
                  <a:pt x="2364" y="3128"/>
                </a:lnTo>
                <a:cubicBezTo>
                  <a:pt x="238" y="3128"/>
                  <a:pt x="238" y="3128"/>
                  <a:pt x="238" y="3128"/>
                </a:cubicBezTo>
                <a:cubicBezTo>
                  <a:pt x="238" y="289"/>
                  <a:pt x="238" y="289"/>
                  <a:pt x="238" y="289"/>
                </a:cubicBezTo>
                <a:cubicBezTo>
                  <a:pt x="2364" y="289"/>
                  <a:pt x="2364" y="289"/>
                  <a:pt x="2364" y="289"/>
                </a:cubicBezTo>
                <a:lnTo>
                  <a:pt x="2364" y="3128"/>
                </a:lnTo>
                <a:close/>
                <a:moveTo>
                  <a:pt x="2364" y="3128"/>
                </a:moveTo>
                <a:lnTo>
                  <a:pt x="2364" y="31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11638" tIns="55819" rIns="111638" bIns="55819" anchor="ctr"/>
          <a:lstStyle/>
          <a:p>
            <a:pPr algn="just">
              <a:lnSpc>
                <a:spcPct val="120000"/>
              </a:lnSpc>
            </a:pPr>
            <a:endParaRPr lang="en-US" sz="695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Subtitle 21"/>
          <p:cNvSpPr txBox="1"/>
          <p:nvPr/>
        </p:nvSpPr>
        <p:spPr>
          <a:xfrm>
            <a:off x="3709201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Subtitle 21"/>
          <p:cNvSpPr txBox="1"/>
          <p:nvPr/>
        </p:nvSpPr>
        <p:spPr>
          <a:xfrm>
            <a:off x="5124970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Subtitle 21"/>
          <p:cNvSpPr txBox="1"/>
          <p:nvPr/>
        </p:nvSpPr>
        <p:spPr>
          <a:xfrm>
            <a:off x="6540739" y="5792322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Subtitle 21"/>
          <p:cNvSpPr txBox="1"/>
          <p:nvPr/>
        </p:nvSpPr>
        <p:spPr>
          <a:xfrm>
            <a:off x="7956508" y="5786506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Subtitle 21"/>
          <p:cNvSpPr txBox="1"/>
          <p:nvPr/>
        </p:nvSpPr>
        <p:spPr>
          <a:xfrm>
            <a:off x="9372278" y="5793180"/>
            <a:ext cx="1194122" cy="72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>
                <a:solidFill>
                  <a:schemeClr val="accent4"/>
                </a:solidFill>
                <a:latin typeface="Source Sans Pro Light"/>
                <a:ea typeface="+mn-ea"/>
                <a:cs typeface="Source Sans Pro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ntagon 14"/>
          <p:cNvSpPr/>
          <p:nvPr/>
        </p:nvSpPr>
        <p:spPr>
          <a:xfrm>
            <a:off x="7206089" y="2754438"/>
            <a:ext cx="3278073" cy="93052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Parallelogram 15"/>
          <p:cNvSpPr/>
          <p:nvPr/>
        </p:nvSpPr>
        <p:spPr>
          <a:xfrm rot="5400000">
            <a:off x="7380741" y="2579617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0221" y="3219703"/>
            <a:ext cx="2870967" cy="9305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Parallelogram 10"/>
          <p:cNvSpPr/>
          <p:nvPr/>
        </p:nvSpPr>
        <p:spPr>
          <a:xfrm rot="5400000">
            <a:off x="6254871" y="3044882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4352" y="3685166"/>
            <a:ext cx="2870967" cy="9305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 rot="5400000">
            <a:off x="5129002" y="3510146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8482" y="4149265"/>
            <a:ext cx="2870967" cy="9305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rallelogram 5"/>
          <p:cNvSpPr/>
          <p:nvPr/>
        </p:nvSpPr>
        <p:spPr>
          <a:xfrm rot="5400000">
            <a:off x="4003132" y="3975411"/>
            <a:ext cx="1395794" cy="1745098"/>
          </a:xfrm>
          <a:prstGeom prst="parallelogram">
            <a:avLst>
              <a:gd name="adj" fmla="val 3316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634883"/>
            <a:ext cx="5573580" cy="9305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852305" y="4366118"/>
            <a:ext cx="537529" cy="537529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31"/>
          <p:cNvSpPr>
            <a:spLocks noEditPoints="1"/>
          </p:cNvSpPr>
          <p:nvPr/>
        </p:nvSpPr>
        <p:spPr bwMode="auto">
          <a:xfrm>
            <a:off x="7097959" y="3917430"/>
            <a:ext cx="537529" cy="50437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8179115" y="3452165"/>
            <a:ext cx="537529" cy="504376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3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44"/>
          <p:cNvSpPr>
            <a:spLocks noEditPoints="1"/>
          </p:cNvSpPr>
          <p:nvPr/>
        </p:nvSpPr>
        <p:spPr bwMode="auto">
          <a:xfrm>
            <a:off x="3863413" y="4831383"/>
            <a:ext cx="549367" cy="537529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2"/>
          <p:cNvSpPr>
            <a:spLocks noEditPoints="1"/>
          </p:cNvSpPr>
          <p:nvPr/>
        </p:nvSpPr>
        <p:spPr bwMode="auto">
          <a:xfrm>
            <a:off x="9379634" y="2970323"/>
            <a:ext cx="537529" cy="537529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2878513" y="5675920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3"/>
          <p:cNvSpPr txBox="1"/>
          <p:nvPr/>
        </p:nvSpPr>
        <p:spPr>
          <a:xfrm>
            <a:off x="6828038" y="4859786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3"/>
          <p:cNvSpPr txBox="1"/>
          <p:nvPr/>
        </p:nvSpPr>
        <p:spPr>
          <a:xfrm>
            <a:off x="2088555" y="3405249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4391933" y="2454353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7495606" y="2005487"/>
            <a:ext cx="2123149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任意多边形 3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8" grpId="0" animBg="1"/>
      <p:bldP spid="9" grpId="0" animBg="1"/>
      <p:bldP spid="7" grpId="0" animBg="1"/>
      <p:bldP spid="6" grpId="0" animBg="1"/>
      <p:bldP spid="5" grpId="0" animBg="1"/>
      <p:bldP spid="32" grpId="0" animBg="1"/>
      <p:bldP spid="46" grpId="0" animBg="1"/>
      <p:bldP spid="47" grpId="0" animBg="1"/>
      <p:bldP spid="49" grpId="0"/>
      <p:bldP spid="50" grpId="0"/>
      <p:bldP spid="51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517117" y="2580752"/>
            <a:ext cx="4244411" cy="3734510"/>
            <a:chOff x="2187184" y="1723730"/>
            <a:chExt cx="3475701" cy="3058149"/>
          </a:xfrm>
        </p:grpSpPr>
        <p:grpSp>
          <p:nvGrpSpPr>
            <p:cNvPr id="10" name="Group 9"/>
            <p:cNvGrpSpPr/>
            <p:nvPr/>
          </p:nvGrpSpPr>
          <p:grpSpPr>
            <a:xfrm rot="213443">
              <a:off x="2187184" y="3362127"/>
              <a:ext cx="1677010" cy="1419752"/>
              <a:chOff x="2955668" y="2969079"/>
              <a:chExt cx="1677010" cy="1419752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3195729" y="2969079"/>
                <a:ext cx="1436949" cy="1419752"/>
              </a:xfrm>
              <a:custGeom>
                <a:avLst/>
                <a:gdLst/>
                <a:ahLst/>
                <a:cxnLst>
                  <a:cxn ang="0">
                    <a:pos x="32" y="500"/>
                  </a:cxn>
                  <a:cxn ang="0">
                    <a:pos x="14" y="489"/>
                  </a:cxn>
                  <a:cxn ang="0">
                    <a:pos x="15" y="436"/>
                  </a:cxn>
                  <a:cxn ang="0">
                    <a:pos x="441" y="15"/>
                  </a:cxn>
                  <a:cxn ang="0">
                    <a:pos x="495" y="15"/>
                  </a:cxn>
                  <a:cxn ang="0">
                    <a:pos x="494" y="69"/>
                  </a:cxn>
                  <a:cxn ang="0">
                    <a:pos x="68" y="490"/>
                  </a:cxn>
                  <a:cxn ang="0">
                    <a:pos x="32" y="500"/>
                  </a:cxn>
                </a:cxnLst>
                <a:rect l="0" t="0" r="r" b="b"/>
                <a:pathLst>
                  <a:path w="509" h="503">
                    <a:moveTo>
                      <a:pt x="32" y="500"/>
                    </a:moveTo>
                    <a:cubicBezTo>
                      <a:pt x="26" y="498"/>
                      <a:pt x="19" y="495"/>
                      <a:pt x="14" y="489"/>
                    </a:cubicBezTo>
                    <a:cubicBezTo>
                      <a:pt x="0" y="475"/>
                      <a:pt x="0" y="450"/>
                      <a:pt x="15" y="436"/>
                    </a:cubicBezTo>
                    <a:cubicBezTo>
                      <a:pt x="441" y="15"/>
                      <a:pt x="441" y="15"/>
                      <a:pt x="441" y="15"/>
                    </a:cubicBezTo>
                    <a:cubicBezTo>
                      <a:pt x="456" y="0"/>
                      <a:pt x="480" y="0"/>
                      <a:pt x="495" y="15"/>
                    </a:cubicBezTo>
                    <a:cubicBezTo>
                      <a:pt x="509" y="30"/>
                      <a:pt x="509" y="54"/>
                      <a:pt x="494" y="69"/>
                    </a:cubicBezTo>
                    <a:cubicBezTo>
                      <a:pt x="68" y="490"/>
                      <a:pt x="68" y="490"/>
                      <a:pt x="68" y="490"/>
                    </a:cubicBezTo>
                    <a:cubicBezTo>
                      <a:pt x="58" y="499"/>
                      <a:pt x="44" y="503"/>
                      <a:pt x="32" y="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" name="Round Same Side Corner Rectangle 4"/>
              <p:cNvSpPr/>
              <p:nvPr/>
            </p:nvSpPr>
            <p:spPr bwMode="auto">
              <a:xfrm rot="13500000">
                <a:off x="3568110" y="3071025"/>
                <a:ext cx="343555" cy="1568440"/>
              </a:xfrm>
              <a:prstGeom prst="round2SameRect">
                <a:avLst>
                  <a:gd name="adj1" fmla="val 16667"/>
                  <a:gd name="adj2" fmla="val 22024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88641" y="1723730"/>
              <a:ext cx="2174244" cy="2174244"/>
              <a:chOff x="4220769" y="1605276"/>
              <a:chExt cx="1739904" cy="1739904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4338879" y="1723386"/>
                <a:ext cx="1503684" cy="1503684"/>
              </a:xfrm>
              <a:prstGeom prst="donut">
                <a:avLst>
                  <a:gd name="adj" fmla="val 7174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13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Donut 7"/>
              <p:cNvSpPr/>
              <p:nvPr/>
            </p:nvSpPr>
            <p:spPr>
              <a:xfrm>
                <a:off x="4220769" y="1605276"/>
                <a:ext cx="1739904" cy="1739904"/>
              </a:xfrm>
              <a:prstGeom prst="donut">
                <a:avLst>
                  <a:gd name="adj" fmla="val 9286"/>
                </a:avLst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50000">
                    <a:schemeClr val="bg2">
                      <a:lumMod val="8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641056" y="5060788"/>
            <a:ext cx="889183" cy="889181"/>
            <a:chOff x="3926454" y="3754605"/>
            <a:chExt cx="728142" cy="728140"/>
          </a:xfrm>
        </p:grpSpPr>
        <p:sp>
          <p:nvSpPr>
            <p:cNvPr id="15" name="Oval 14"/>
            <p:cNvSpPr/>
            <p:nvPr/>
          </p:nvSpPr>
          <p:spPr>
            <a:xfrm rot="20300499">
              <a:off x="3926454" y="3754605"/>
              <a:ext cx="728142" cy="7281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70"/>
            <p:cNvSpPr>
              <a:spLocks noEditPoints="1"/>
            </p:cNvSpPr>
            <p:nvPr/>
          </p:nvSpPr>
          <p:spPr bwMode="auto">
            <a:xfrm>
              <a:off x="4134391" y="3986705"/>
              <a:ext cx="312266" cy="263940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87327" y="2460832"/>
            <a:ext cx="889183" cy="889181"/>
            <a:chOff x="5274567" y="1625529"/>
            <a:chExt cx="728142" cy="728140"/>
          </a:xfrm>
        </p:grpSpPr>
        <p:sp>
          <p:nvSpPr>
            <p:cNvPr id="13" name="Oval 12"/>
            <p:cNvSpPr/>
            <p:nvPr/>
          </p:nvSpPr>
          <p:spPr>
            <a:xfrm rot="20300499">
              <a:off x="5274567" y="1625529"/>
              <a:ext cx="728142" cy="7281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3"/>
            <p:cNvSpPr>
              <a:spLocks noEditPoints="1"/>
            </p:cNvSpPr>
            <p:nvPr/>
          </p:nvSpPr>
          <p:spPr bwMode="auto">
            <a:xfrm>
              <a:off x="5482504" y="1832846"/>
              <a:ext cx="312266" cy="31350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24" y="128"/>
                </a:cxn>
                <a:cxn ang="0">
                  <a:pos x="128" y="128"/>
                </a:cxn>
                <a:cxn ang="0">
                  <a:pos x="128" y="24"/>
                </a:cxn>
                <a:cxn ang="0">
                  <a:pos x="24" y="128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24" y="128"/>
                  </a:moveTo>
                  <a:cubicBezTo>
                    <a:pt x="128" y="128"/>
                    <a:pt x="128" y="128"/>
                    <a:pt x="128" y="128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71" y="24"/>
                    <a:pt x="24" y="71"/>
                    <a:pt x="24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08681" y="4358853"/>
            <a:ext cx="889183" cy="889181"/>
            <a:chOff x="5373943" y="3179798"/>
            <a:chExt cx="728142" cy="728140"/>
          </a:xfrm>
        </p:grpSpPr>
        <p:sp>
          <p:nvSpPr>
            <p:cNvPr id="14" name="Oval 13"/>
            <p:cNvSpPr/>
            <p:nvPr/>
          </p:nvSpPr>
          <p:spPr>
            <a:xfrm rot="20300499">
              <a:off x="5373943" y="3179798"/>
              <a:ext cx="728142" cy="7281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2"/>
            <p:cNvSpPr>
              <a:spLocks noEditPoints="1"/>
            </p:cNvSpPr>
            <p:nvPr/>
          </p:nvSpPr>
          <p:spPr bwMode="auto">
            <a:xfrm>
              <a:off x="5581880" y="3387734"/>
              <a:ext cx="312266" cy="312266"/>
            </a:xfrm>
            <a:custGeom>
              <a:avLst/>
              <a:gdLst/>
              <a:ahLst/>
              <a:cxnLst>
                <a:cxn ang="0">
                  <a:pos x="128" y="256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128" y="256"/>
                </a:cxn>
                <a:cxn ang="0">
                  <a:pos x="128" y="24"/>
                </a:cxn>
                <a:cxn ang="0">
                  <a:pos x="24" y="128"/>
                </a:cxn>
                <a:cxn ang="0">
                  <a:pos x="128" y="232"/>
                </a:cxn>
                <a:cxn ang="0">
                  <a:pos x="232" y="128"/>
                </a:cxn>
                <a:cxn ang="0">
                  <a:pos x="128" y="24"/>
                </a:cxn>
                <a:cxn ang="0">
                  <a:pos x="180" y="140"/>
                </a:cxn>
                <a:cxn ang="0">
                  <a:pos x="156" y="140"/>
                </a:cxn>
                <a:cxn ang="0">
                  <a:pos x="140" y="140"/>
                </a:cxn>
                <a:cxn ang="0">
                  <a:pos x="128" y="140"/>
                </a:cxn>
                <a:cxn ang="0">
                  <a:pos x="116" y="128"/>
                </a:cxn>
                <a:cxn ang="0">
                  <a:pos x="116" y="56"/>
                </a:cxn>
                <a:cxn ang="0">
                  <a:pos x="128" y="44"/>
                </a:cxn>
                <a:cxn ang="0">
                  <a:pos x="140" y="56"/>
                </a:cxn>
                <a:cxn ang="0">
                  <a:pos x="140" y="116"/>
                </a:cxn>
                <a:cxn ang="0">
                  <a:pos x="156" y="116"/>
                </a:cxn>
                <a:cxn ang="0">
                  <a:pos x="180" y="116"/>
                </a:cxn>
                <a:cxn ang="0">
                  <a:pos x="192" y="128"/>
                </a:cxn>
                <a:cxn ang="0">
                  <a:pos x="180" y="140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moveTo>
                    <a:pt x="128" y="24"/>
                  </a:moveTo>
                  <a:cubicBezTo>
                    <a:pt x="71" y="24"/>
                    <a:pt x="24" y="71"/>
                    <a:pt x="24" y="128"/>
                  </a:cubicBezTo>
                  <a:cubicBezTo>
                    <a:pt x="24" y="185"/>
                    <a:pt x="71" y="232"/>
                    <a:pt x="128" y="232"/>
                  </a:cubicBezTo>
                  <a:cubicBezTo>
                    <a:pt x="185" y="232"/>
                    <a:pt x="232" y="185"/>
                    <a:pt x="232" y="128"/>
                  </a:cubicBezTo>
                  <a:cubicBezTo>
                    <a:pt x="232" y="71"/>
                    <a:pt x="185" y="24"/>
                    <a:pt x="128" y="24"/>
                  </a:cubicBezTo>
                  <a:moveTo>
                    <a:pt x="180" y="140"/>
                  </a:moveTo>
                  <a:cubicBezTo>
                    <a:pt x="156" y="140"/>
                    <a:pt x="156" y="140"/>
                    <a:pt x="156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1" y="140"/>
                    <a:pt x="116" y="135"/>
                    <a:pt x="116" y="128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49"/>
                    <a:pt x="121" y="44"/>
                    <a:pt x="128" y="44"/>
                  </a:cubicBezTo>
                  <a:cubicBezTo>
                    <a:pt x="135" y="44"/>
                    <a:pt x="140" y="49"/>
                    <a:pt x="140" y="56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87" y="116"/>
                    <a:pt x="192" y="121"/>
                    <a:pt x="192" y="128"/>
                  </a:cubicBezTo>
                  <a:cubicBezTo>
                    <a:pt x="192" y="135"/>
                    <a:pt x="187" y="140"/>
                    <a:pt x="180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44701" y="1989725"/>
            <a:ext cx="889183" cy="889181"/>
            <a:chOff x="3765661" y="1239745"/>
            <a:chExt cx="728142" cy="728140"/>
          </a:xfrm>
        </p:grpSpPr>
        <p:sp>
          <p:nvSpPr>
            <p:cNvPr id="12" name="Oval 11"/>
            <p:cNvSpPr/>
            <p:nvPr/>
          </p:nvSpPr>
          <p:spPr>
            <a:xfrm rot="20300499">
              <a:off x="3765661" y="1239745"/>
              <a:ext cx="728142" cy="728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1"/>
            <p:cNvSpPr>
              <a:spLocks noEditPoints="1"/>
            </p:cNvSpPr>
            <p:nvPr/>
          </p:nvSpPr>
          <p:spPr bwMode="auto">
            <a:xfrm>
              <a:off x="4012631" y="1447681"/>
              <a:ext cx="234200" cy="312266"/>
            </a:xfrm>
            <a:custGeom>
              <a:avLst/>
              <a:gdLst/>
              <a:ahLst/>
              <a:cxnLst>
                <a:cxn ang="0">
                  <a:pos x="96" y="256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96" y="256"/>
                </a:cxn>
                <a:cxn ang="0">
                  <a:pos x="96" y="32"/>
                </a:cxn>
                <a:cxn ang="0">
                  <a:pos x="32" y="96"/>
                </a:cxn>
                <a:cxn ang="0">
                  <a:pos x="96" y="160"/>
                </a:cxn>
                <a:cxn ang="0">
                  <a:pos x="160" y="96"/>
                </a:cxn>
                <a:cxn ang="0">
                  <a:pos x="96" y="32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96" y="64"/>
                </a:cxn>
                <a:cxn ang="0">
                  <a:pos x="128" y="96"/>
                </a:cxn>
                <a:cxn ang="0">
                  <a:pos x="96" y="128"/>
                </a:cxn>
              </a:cxnLst>
              <a:rect l="0" t="0" r="r" b="b"/>
              <a:pathLst>
                <a:path w="192" h="256">
                  <a:moveTo>
                    <a:pt x="96" y="256"/>
                  </a:moveTo>
                  <a:cubicBezTo>
                    <a:pt x="96" y="256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96" y="256"/>
                    <a:pt x="96" y="256"/>
                  </a:cubicBezTo>
                  <a:moveTo>
                    <a:pt x="96" y="32"/>
                  </a:moveTo>
                  <a:cubicBezTo>
                    <a:pt x="61" y="32"/>
                    <a:pt x="32" y="61"/>
                    <a:pt x="32" y="96"/>
                  </a:cubicBezTo>
                  <a:cubicBezTo>
                    <a:pt x="32" y="131"/>
                    <a:pt x="61" y="160"/>
                    <a:pt x="96" y="160"/>
                  </a:cubicBezTo>
                  <a:cubicBezTo>
                    <a:pt x="131" y="160"/>
                    <a:pt x="160" y="131"/>
                    <a:pt x="160" y="96"/>
                  </a:cubicBezTo>
                  <a:cubicBezTo>
                    <a:pt x="160" y="61"/>
                    <a:pt x="131" y="32"/>
                    <a:pt x="96" y="32"/>
                  </a:cubicBezTo>
                  <a:moveTo>
                    <a:pt x="96" y="128"/>
                  </a:moveTo>
                  <a:cubicBezTo>
                    <a:pt x="78" y="128"/>
                    <a:pt x="64" y="114"/>
                    <a:pt x="64" y="96"/>
                  </a:cubicBezTo>
                  <a:cubicBezTo>
                    <a:pt x="64" y="78"/>
                    <a:pt x="78" y="64"/>
                    <a:pt x="96" y="64"/>
                  </a:cubicBezTo>
                  <a:cubicBezTo>
                    <a:pt x="114" y="64"/>
                    <a:pt x="128" y="78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27249" y="3596586"/>
            <a:ext cx="889183" cy="889181"/>
            <a:chOff x="2932481" y="2555586"/>
            <a:chExt cx="728142" cy="728140"/>
          </a:xfrm>
        </p:grpSpPr>
        <p:sp>
          <p:nvSpPr>
            <p:cNvPr id="16" name="Oval 15"/>
            <p:cNvSpPr/>
            <p:nvPr/>
          </p:nvSpPr>
          <p:spPr>
            <a:xfrm rot="20300499">
              <a:off x="2932481" y="2555586"/>
              <a:ext cx="728142" cy="7281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3136701" y="2819903"/>
              <a:ext cx="319702" cy="199504"/>
            </a:xfrm>
            <a:custGeom>
              <a:avLst/>
              <a:gdLst/>
              <a:ahLst/>
              <a:cxnLst>
                <a:cxn ang="0">
                  <a:pos x="244" y="160"/>
                </a:cxn>
                <a:cxn ang="0">
                  <a:pos x="232" y="160"/>
                </a:cxn>
                <a:cxn ang="0">
                  <a:pos x="24" y="160"/>
                </a:cxn>
                <a:cxn ang="0">
                  <a:pos x="12" y="160"/>
                </a:cxn>
                <a:cxn ang="0">
                  <a:pos x="0" y="148"/>
                </a:cxn>
                <a:cxn ang="0">
                  <a:pos x="0" y="128"/>
                </a:cxn>
                <a:cxn ang="0">
                  <a:pos x="24" y="128"/>
                </a:cxn>
                <a:cxn ang="0">
                  <a:pos x="24" y="12"/>
                </a:cxn>
                <a:cxn ang="0">
                  <a:pos x="36" y="0"/>
                </a:cxn>
                <a:cxn ang="0">
                  <a:pos x="220" y="0"/>
                </a:cxn>
                <a:cxn ang="0">
                  <a:pos x="232" y="12"/>
                </a:cxn>
                <a:cxn ang="0">
                  <a:pos x="232" y="128"/>
                </a:cxn>
                <a:cxn ang="0">
                  <a:pos x="256" y="128"/>
                </a:cxn>
                <a:cxn ang="0">
                  <a:pos x="256" y="148"/>
                </a:cxn>
                <a:cxn ang="0">
                  <a:pos x="244" y="160"/>
                </a:cxn>
                <a:cxn ang="0">
                  <a:pos x="100" y="148"/>
                </a:cxn>
                <a:cxn ang="0">
                  <a:pos x="156" y="148"/>
                </a:cxn>
                <a:cxn ang="0">
                  <a:pos x="156" y="140"/>
                </a:cxn>
                <a:cxn ang="0">
                  <a:pos x="100" y="140"/>
                </a:cxn>
                <a:cxn ang="0">
                  <a:pos x="100" y="148"/>
                </a:cxn>
                <a:cxn ang="0">
                  <a:pos x="216" y="16"/>
                </a:cxn>
                <a:cxn ang="0">
                  <a:pos x="40" y="16"/>
                </a:cxn>
                <a:cxn ang="0">
                  <a:pos x="40" y="120"/>
                </a:cxn>
                <a:cxn ang="0">
                  <a:pos x="216" y="120"/>
                </a:cxn>
                <a:cxn ang="0">
                  <a:pos x="216" y="16"/>
                </a:cxn>
              </a:cxnLst>
              <a:rect l="0" t="0" r="r" b="b"/>
              <a:pathLst>
                <a:path w="256" h="160">
                  <a:moveTo>
                    <a:pt x="244" y="160"/>
                  </a:moveTo>
                  <a:cubicBezTo>
                    <a:pt x="232" y="160"/>
                    <a:pt x="232" y="160"/>
                    <a:pt x="232" y="160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7" y="0"/>
                    <a:pt x="232" y="5"/>
                    <a:pt x="232" y="12"/>
                  </a:cubicBezTo>
                  <a:cubicBezTo>
                    <a:pt x="232" y="128"/>
                    <a:pt x="232" y="128"/>
                    <a:pt x="232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48"/>
                    <a:pt x="256" y="148"/>
                    <a:pt x="256" y="148"/>
                  </a:cubicBezTo>
                  <a:cubicBezTo>
                    <a:pt x="256" y="155"/>
                    <a:pt x="251" y="160"/>
                    <a:pt x="244" y="160"/>
                  </a:cubicBezTo>
                  <a:moveTo>
                    <a:pt x="100" y="148"/>
                  </a:moveTo>
                  <a:cubicBezTo>
                    <a:pt x="156" y="148"/>
                    <a:pt x="156" y="148"/>
                    <a:pt x="156" y="14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00" y="140"/>
                    <a:pt x="100" y="140"/>
                    <a:pt x="100" y="140"/>
                  </a:cubicBezTo>
                  <a:lnTo>
                    <a:pt x="100" y="148"/>
                  </a:lnTo>
                  <a:close/>
                  <a:moveTo>
                    <a:pt x="216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216" y="120"/>
                    <a:pt x="216" y="120"/>
                    <a:pt x="216" y="120"/>
                  </a:cubicBezTo>
                  <a:lnTo>
                    <a:pt x="216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8" name="Footer Text"/>
          <p:cNvSpPr txBox="1"/>
          <p:nvPr/>
        </p:nvSpPr>
        <p:spPr>
          <a:xfrm flipH="1">
            <a:off x="1701927" y="3737618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ooter Text"/>
          <p:cNvSpPr txBox="1"/>
          <p:nvPr/>
        </p:nvSpPr>
        <p:spPr>
          <a:xfrm flipH="1">
            <a:off x="5746174" y="3437773"/>
            <a:ext cx="1351312" cy="577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ooter Text"/>
          <p:cNvSpPr txBox="1"/>
          <p:nvPr/>
        </p:nvSpPr>
        <p:spPr>
          <a:xfrm flipH="1">
            <a:off x="2756967" y="2123994"/>
            <a:ext cx="240104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ooter Text"/>
          <p:cNvSpPr txBox="1"/>
          <p:nvPr/>
        </p:nvSpPr>
        <p:spPr>
          <a:xfrm flipH="1">
            <a:off x="8412535" y="2555750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ooter Text"/>
          <p:cNvSpPr txBox="1"/>
          <p:nvPr/>
        </p:nvSpPr>
        <p:spPr>
          <a:xfrm flipH="1">
            <a:off x="8483812" y="4537833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ooter Text"/>
          <p:cNvSpPr txBox="1"/>
          <p:nvPr/>
        </p:nvSpPr>
        <p:spPr>
          <a:xfrm flipH="1">
            <a:off x="6746170" y="5368384"/>
            <a:ext cx="233805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2010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201N</a:t>
              </a:r>
              <a:endParaRPr lang="id-ID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585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AutoShape 5"/>
          <p:cNvSpPr/>
          <p:nvPr/>
        </p:nvSpPr>
        <p:spPr bwMode="auto">
          <a:xfrm>
            <a:off x="1420095" y="3467319"/>
            <a:ext cx="2366517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0" name="Group 6"/>
          <p:cNvGrpSpPr/>
          <p:nvPr/>
        </p:nvGrpSpPr>
        <p:grpSpPr bwMode="auto">
          <a:xfrm>
            <a:off x="1420096" y="2494595"/>
            <a:ext cx="838786" cy="838786"/>
            <a:chOff x="0" y="0"/>
            <a:chExt cx="1591420" cy="1591420"/>
          </a:xfrm>
        </p:grpSpPr>
        <p:sp>
          <p:nvSpPr>
            <p:cNvPr id="62471" name="AutoShape 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2" name="AutoShape 8"/>
            <p:cNvSpPr/>
            <p:nvPr/>
          </p:nvSpPr>
          <p:spPr bwMode="auto">
            <a:xfrm>
              <a:off x="0" y="547945"/>
              <a:ext cx="1591420" cy="4955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>
              <a:lvl1pPr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1pPr>
              <a:lvl2pPr marL="742950" indent="-28575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2pPr>
              <a:lvl3pPr marL="11430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3pPr>
              <a:lvl4pPr marL="16002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4pPr>
              <a:lvl5pPr marL="2057400" indent="-228600" eaLnBrk="0"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5pPr>
              <a:lvl6pPr marL="25146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6pPr>
              <a:lvl7pPr marL="29718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7pPr>
              <a:lvl8pPr marL="34290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8pPr>
              <a:lvl9pPr marL="3886200" indent="-228600" algn="ctr" defTabSz="8255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rgbClr val="FFFFFF"/>
                  </a:solidFill>
                  <a:latin typeface="Lato" charset="0"/>
                  <a:ea typeface="MS PGothic" panose="020B0600070205080204" pitchFamily="34" charset="-128"/>
                  <a:sym typeface="Lato" charset="0"/>
                </a:defRPr>
              </a:lvl9pPr>
            </a:lstStyle>
            <a:p>
              <a:pPr algn="ctr" eaLnBrk="1">
                <a:lnSpc>
                  <a:spcPct val="120000"/>
                </a:lnSpc>
              </a:pPr>
              <a:r>
                <a:rPr lang="es-ES" altLang="zh-CN" sz="1400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s-ES" altLang="zh-CN" sz="1400" b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473" name="AutoShape 9"/>
          <p:cNvSpPr/>
          <p:nvPr/>
        </p:nvSpPr>
        <p:spPr bwMode="auto">
          <a:xfrm>
            <a:off x="1736524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4" name="AutoShape 10"/>
          <p:cNvSpPr/>
          <p:nvPr/>
        </p:nvSpPr>
        <p:spPr bwMode="auto">
          <a:xfrm>
            <a:off x="3954035" y="3661529"/>
            <a:ext cx="2367353" cy="87059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475" name="Group 11"/>
          <p:cNvGrpSpPr/>
          <p:nvPr/>
        </p:nvGrpSpPr>
        <p:grpSpPr bwMode="auto">
          <a:xfrm>
            <a:off x="3954034" y="4666064"/>
            <a:ext cx="839623" cy="839624"/>
            <a:chOff x="0" y="0"/>
            <a:chExt cx="1591420" cy="1591420"/>
          </a:xfrm>
        </p:grpSpPr>
        <p:sp>
          <p:nvSpPr>
            <p:cNvPr id="62476" name="AutoShape 1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77" name="AutoShape 1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2013</a:t>
              </a:r>
              <a:endParaRPr lang="es-E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endParaRPr>
            </a:p>
          </p:txBody>
        </p:sp>
      </p:grpSp>
      <p:sp>
        <p:nvSpPr>
          <p:cNvPr id="62478" name="AutoShape 14"/>
          <p:cNvSpPr/>
          <p:nvPr/>
        </p:nvSpPr>
        <p:spPr bwMode="auto">
          <a:xfrm>
            <a:off x="4286368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79" name="AutoShape 15"/>
          <p:cNvSpPr/>
          <p:nvPr/>
        </p:nvSpPr>
        <p:spPr bwMode="auto">
          <a:xfrm>
            <a:off x="6462023" y="3467319"/>
            <a:ext cx="2366516" cy="870597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62480" name="Group 16"/>
          <p:cNvGrpSpPr/>
          <p:nvPr/>
        </p:nvGrpSpPr>
        <p:grpSpPr bwMode="auto">
          <a:xfrm>
            <a:off x="6462023" y="2494595"/>
            <a:ext cx="838786" cy="838786"/>
            <a:chOff x="0" y="0"/>
            <a:chExt cx="1591420" cy="1591420"/>
          </a:xfrm>
        </p:grpSpPr>
        <p:sp>
          <p:nvSpPr>
            <p:cNvPr id="62481" name="AutoShape 17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2" name="AutoShape 18"/>
            <p:cNvSpPr/>
            <p:nvPr/>
          </p:nvSpPr>
          <p:spPr bwMode="auto">
            <a:xfrm>
              <a:off x="0" y="554297"/>
              <a:ext cx="1591420" cy="4828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2014</a:t>
              </a:r>
              <a:endParaRPr lang="es-E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endParaRPr>
            </a:p>
          </p:txBody>
        </p:sp>
      </p:grpSp>
      <p:sp>
        <p:nvSpPr>
          <p:cNvPr id="62483" name="AutoShape 19"/>
          <p:cNvSpPr/>
          <p:nvPr/>
        </p:nvSpPr>
        <p:spPr bwMode="auto">
          <a:xfrm>
            <a:off x="6821143" y="3880724"/>
            <a:ext cx="1675062" cy="2271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8763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763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zh-CN" altLang="en-US" sz="147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4" name="AutoShape 20"/>
          <p:cNvSpPr/>
          <p:nvPr/>
        </p:nvSpPr>
        <p:spPr bwMode="auto">
          <a:xfrm>
            <a:off x="8995961" y="3661529"/>
            <a:ext cx="2367353" cy="870597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>
              <a:defRPr/>
            </a:pPr>
            <a:endParaRPr lang="es-ES">
              <a:latin typeface="Arial" panose="020B0604020202020204" pitchFamily="34" charset="0"/>
              <a:ea typeface="微软雅黑" panose="020B0503020204020204" pitchFamily="34" charset="-122"/>
              <a:cs typeface="MS PGothic" panose="020B0600070205080204" pitchFamily="34" charset="-128"/>
              <a:sym typeface="Arial" panose="020B0604020202020204" pitchFamily="34" charset="0"/>
            </a:endParaRPr>
          </a:p>
        </p:txBody>
      </p:sp>
      <p:grpSp>
        <p:nvGrpSpPr>
          <p:cNvPr id="62485" name="Group 21"/>
          <p:cNvGrpSpPr/>
          <p:nvPr/>
        </p:nvGrpSpPr>
        <p:grpSpPr bwMode="auto">
          <a:xfrm>
            <a:off x="8995962" y="4666064"/>
            <a:ext cx="838786" cy="839624"/>
            <a:chOff x="0" y="0"/>
            <a:chExt cx="1591420" cy="1591420"/>
          </a:xfrm>
        </p:grpSpPr>
        <p:sp>
          <p:nvSpPr>
            <p:cNvPr id="62486" name="AutoShape 22"/>
            <p:cNvSpPr/>
            <p:nvPr/>
          </p:nvSpPr>
          <p:spPr bwMode="auto">
            <a:xfrm>
              <a:off x="0" y="0"/>
              <a:ext cx="1591420" cy="1591420"/>
            </a:xfrm>
            <a:custGeom>
              <a:avLst/>
              <a:gdLst>
                <a:gd name="T0" fmla="*/ 795670 w 19679"/>
                <a:gd name="T1" fmla="*/ 873385 h 19679"/>
                <a:gd name="T2" fmla="*/ 795670 w 19679"/>
                <a:gd name="T3" fmla="*/ 873385 h 19679"/>
                <a:gd name="T4" fmla="*/ 795670 w 19679"/>
                <a:gd name="T5" fmla="*/ 873385 h 19679"/>
                <a:gd name="T6" fmla="*/ 795670 w 19679"/>
                <a:gd name="T7" fmla="*/ 873385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487" name="AutoShape 23"/>
            <p:cNvSpPr/>
            <p:nvPr/>
          </p:nvSpPr>
          <p:spPr bwMode="auto">
            <a:xfrm>
              <a:off x="0" y="553745"/>
              <a:ext cx="1591420" cy="48393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26788" tIns="26788" rIns="26788" bIns="26788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s-E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Lato" charset="0"/>
                  <a:sym typeface="Arial" panose="020B0604020202020204" pitchFamily="34" charset="0"/>
                </a:rPr>
                <a:t>201N</a:t>
              </a:r>
              <a:endParaRPr lang="es-E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endParaRPr>
            </a:p>
          </p:txBody>
        </p:sp>
      </p:grpSp>
      <p:sp>
        <p:nvSpPr>
          <p:cNvPr id="62488" name="AutoShape 24"/>
          <p:cNvSpPr/>
          <p:nvPr/>
        </p:nvSpPr>
        <p:spPr bwMode="auto">
          <a:xfrm>
            <a:off x="9355083" y="3872548"/>
            <a:ext cx="1675899" cy="243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defTabSz="481965" eaLnBrk="1"/>
            <a:r>
              <a:rPr lang="zh-CN" altLang="en-US" sz="158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32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89" name="AutoShape 25"/>
          <p:cNvSpPr/>
          <p:nvPr/>
        </p:nvSpPr>
        <p:spPr bwMode="auto">
          <a:xfrm>
            <a:off x="1496273" y="4551264"/>
            <a:ext cx="1279944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0" name="AutoShape 26"/>
          <p:cNvSpPr/>
          <p:nvPr/>
        </p:nvSpPr>
        <p:spPr bwMode="auto">
          <a:xfrm>
            <a:off x="1512177" y="4819255"/>
            <a:ext cx="224764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1" name="AutoShape 27"/>
          <p:cNvSpPr/>
          <p:nvPr/>
        </p:nvSpPr>
        <p:spPr bwMode="auto">
          <a:xfrm>
            <a:off x="4016817" y="2747287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2" name="AutoShape 28"/>
          <p:cNvSpPr/>
          <p:nvPr/>
        </p:nvSpPr>
        <p:spPr bwMode="auto">
          <a:xfrm>
            <a:off x="4032723" y="2980957"/>
            <a:ext cx="224848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3" name="AutoShape 29"/>
          <p:cNvSpPr/>
          <p:nvPr/>
        </p:nvSpPr>
        <p:spPr bwMode="auto">
          <a:xfrm>
            <a:off x="6631956" y="4598980"/>
            <a:ext cx="1279945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4" name="AutoShape 30"/>
          <p:cNvSpPr/>
          <p:nvPr/>
        </p:nvSpPr>
        <p:spPr bwMode="auto">
          <a:xfrm>
            <a:off x="6647862" y="486111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5" name="AutoShape 31"/>
          <p:cNvSpPr/>
          <p:nvPr/>
        </p:nvSpPr>
        <p:spPr bwMode="auto">
          <a:xfrm>
            <a:off x="9123202" y="2730545"/>
            <a:ext cx="2086921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496" name="AutoShape 32"/>
          <p:cNvSpPr/>
          <p:nvPr/>
        </p:nvSpPr>
        <p:spPr bwMode="auto">
          <a:xfrm>
            <a:off x="9127388" y="2994351"/>
            <a:ext cx="2086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2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8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3" grpId="0" autoUpdateAnimBg="0"/>
      <p:bldP spid="62474" grpId="0" animBg="1"/>
      <p:bldP spid="62478" grpId="0" autoUpdateAnimBg="0"/>
      <p:bldP spid="62483" grpId="0" autoUpdateAnimBg="0"/>
      <p:bldP spid="62488" grpId="0" autoUpdateAnimBg="0"/>
      <p:bldP spid="62489" grpId="0" autoUpdateAnimBg="0"/>
      <p:bldP spid="62490" grpId="0" autoUpdateAnimBg="0"/>
      <p:bldP spid="62491" grpId="0" autoUpdateAnimBg="0"/>
      <p:bldP spid="62492" grpId="0" autoUpdateAnimBg="0"/>
      <p:bldP spid="62493" grpId="0" autoUpdateAnimBg="0"/>
      <p:bldP spid="62494" grpId="0" autoUpdateAnimBg="0"/>
      <p:bldP spid="62495" grpId="0" autoUpdateAnimBg="0"/>
      <p:bldP spid="6249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4021" r="-54021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>
            <a:spLocks noChangeAspect="1"/>
          </p:cNvSpPr>
          <p:nvPr/>
        </p:nvSpPr>
        <p:spPr>
          <a:xfrm>
            <a:off x="3275289" y="3228779"/>
            <a:ext cx="1879574" cy="187957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47125" y="3228779"/>
            <a:ext cx="1879574" cy="187957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690797" y="3228779"/>
            <a:ext cx="1879574" cy="1879574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6218960" y="3228779"/>
            <a:ext cx="1879574" cy="187957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1"/>
          <p:cNvSpPr txBox="1"/>
          <p:nvPr/>
        </p:nvSpPr>
        <p:spPr>
          <a:xfrm>
            <a:off x="3787296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itle 1"/>
          <p:cNvSpPr txBox="1"/>
          <p:nvPr/>
        </p:nvSpPr>
        <p:spPr>
          <a:xfrm>
            <a:off x="5271969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itle 1"/>
          <p:cNvSpPr txBox="1"/>
          <p:nvPr/>
        </p:nvSpPr>
        <p:spPr>
          <a:xfrm>
            <a:off x="6743805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itle 1"/>
          <p:cNvSpPr txBox="1"/>
          <p:nvPr/>
        </p:nvSpPr>
        <p:spPr>
          <a:xfrm>
            <a:off x="8215644" y="3955489"/>
            <a:ext cx="829882" cy="4947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flipH="1" flipV="1">
            <a:off x="3141034" y="2502286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0"/>
          <p:cNvSpPr txBox="1"/>
          <p:nvPr/>
        </p:nvSpPr>
        <p:spPr>
          <a:xfrm>
            <a:off x="1376417" y="2125843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 Placeholder 11"/>
          <p:cNvSpPr txBox="1"/>
          <p:nvPr/>
        </p:nvSpPr>
        <p:spPr>
          <a:xfrm>
            <a:off x="1376417" y="2386060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 rot="5400000">
            <a:off x="4048717" y="4200666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10"/>
          <p:cNvSpPr txBox="1"/>
          <p:nvPr/>
        </p:nvSpPr>
        <p:spPr>
          <a:xfrm>
            <a:off x="1376417" y="5525559"/>
            <a:ext cx="1680212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11"/>
          <p:cNvSpPr txBox="1"/>
          <p:nvPr/>
        </p:nvSpPr>
        <p:spPr>
          <a:xfrm>
            <a:off x="1376417" y="5785775"/>
            <a:ext cx="1680211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9" name="Elbow Connector 48"/>
          <p:cNvCxnSpPr/>
          <p:nvPr/>
        </p:nvCxnSpPr>
        <p:spPr>
          <a:xfrm flipV="1">
            <a:off x="8633977" y="2500523"/>
            <a:ext cx="1057310" cy="728256"/>
          </a:xfrm>
          <a:prstGeom prst="bentConnector3">
            <a:avLst>
              <a:gd name="adj1" fmla="val -2255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10"/>
          <p:cNvSpPr txBox="1"/>
          <p:nvPr/>
        </p:nvSpPr>
        <p:spPr>
          <a:xfrm>
            <a:off x="9888234" y="2125843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11"/>
          <p:cNvSpPr txBox="1"/>
          <p:nvPr/>
        </p:nvSpPr>
        <p:spPr>
          <a:xfrm>
            <a:off x="9888235" y="2386059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3" name="Elbow Connector 52"/>
          <p:cNvCxnSpPr/>
          <p:nvPr/>
        </p:nvCxnSpPr>
        <p:spPr>
          <a:xfrm rot="16200000" flipH="1">
            <a:off x="7995472" y="4199344"/>
            <a:ext cx="730505" cy="25458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Placeholder 10"/>
          <p:cNvSpPr txBox="1"/>
          <p:nvPr/>
        </p:nvSpPr>
        <p:spPr>
          <a:xfrm>
            <a:off x="9830611" y="5526344"/>
            <a:ext cx="1692256" cy="236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 Placeholder 11"/>
          <p:cNvSpPr txBox="1"/>
          <p:nvPr/>
        </p:nvSpPr>
        <p:spPr>
          <a:xfrm>
            <a:off x="9830611" y="5786560"/>
            <a:ext cx="1692255" cy="577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9" grpId="0" animBg="1"/>
      <p:bldP spid="35" grpId="0" animBg="1"/>
      <p:bldP spid="39" grpId="0"/>
      <p:bldP spid="40" grpId="0"/>
      <p:bldP spid="41" grpId="0"/>
      <p:bldP spid="42" grpId="0"/>
      <p:bldP spid="44" grpId="0" build="p"/>
      <p:bldP spid="45" grpId="0" build="p"/>
      <p:bldP spid="47" grpId="0" build="p"/>
      <p:bldP spid="48" grpId="0" build="p"/>
      <p:bldP spid="50" grpId="0" build="p"/>
      <p:bldP spid="51" grpId="0" build="p"/>
      <p:bldP spid="54" grpId="0" build="p"/>
      <p:bldP spid="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</a:t>
              </a:r>
              <a:endParaRPr lang="id-ID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7" name="任意多边形 196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8" name="任意多边形 197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9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505" r="-32505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290596" y="2152650"/>
            <a:ext cx="1224136" cy="2913062"/>
          </a:xfrm>
          <a:prstGeom prst="rect">
            <a:avLst/>
          </a:prstGeom>
          <a:solidFill>
            <a:srgbClr val="BFBFBF">
              <a:alpha val="8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20107" y="21590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20105" y="21771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20107" y="31115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20105" y="31296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20107" y="40640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20105" y="40821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20107" y="5054625"/>
            <a:ext cx="3198311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720105" y="5072756"/>
            <a:ext cx="555041" cy="5286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48"/>
          <p:cNvSpPr txBox="1"/>
          <p:nvPr/>
        </p:nvSpPr>
        <p:spPr>
          <a:xfrm>
            <a:off x="3236317" y="2608262"/>
            <a:ext cx="1298432" cy="200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600" cap="all" spc="3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目录</a:t>
            </a:r>
            <a:endParaRPr lang="en-US" altLang="zh-CN" sz="6600" cap="all" spc="3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9" grpId="0"/>
      <p:bldP spid="20" grpId="0" animBg="1"/>
      <p:bldP spid="21" grpId="0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1" name="任意多边形 7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任意多边形 9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42831" y="259311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7669494" y="4163290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6277828" y="5287839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39"/>
            <a:ext cx="2475860" cy="751172"/>
            <a:chOff x="7154104" y="3245088"/>
            <a:chExt cx="2276195" cy="712352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1"/>
            <a:ext cx="2475860" cy="752168"/>
            <a:chOff x="7174424" y="1401232"/>
            <a:chExt cx="2276195" cy="713300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407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757965"/>
            <a:chOff x="-2357350" y="1392685"/>
            <a:chExt cx="4337036" cy="718794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4074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2"/>
            <a:ext cx="2456738" cy="751773"/>
            <a:chOff x="-2304800" y="1402413"/>
            <a:chExt cx="4284486" cy="689017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393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45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4990395" y="3756712"/>
            <a:ext cx="214802" cy="25154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5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3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ound Same Side Corner Rectangle 112"/>
          <p:cNvSpPr/>
          <p:nvPr/>
        </p:nvSpPr>
        <p:spPr>
          <a:xfrm rot="16200000">
            <a:off x="6417920" y="-2835463"/>
            <a:ext cx="2032481" cy="108284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Round Same Side Corner Rectangle 114"/>
          <p:cNvSpPr/>
          <p:nvPr/>
        </p:nvSpPr>
        <p:spPr>
          <a:xfrm rot="10800000">
            <a:off x="3513744" y="1575967"/>
            <a:ext cx="1146051" cy="987974"/>
          </a:xfrm>
          <a:prstGeom prst="round2Same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Round Same Side Corner Rectangle 115"/>
          <p:cNvSpPr/>
          <p:nvPr/>
        </p:nvSpPr>
        <p:spPr>
          <a:xfrm rot="10800000">
            <a:off x="7255378" y="1575969"/>
            <a:ext cx="1146051" cy="1241552"/>
          </a:xfrm>
          <a:prstGeom prst="round2Same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Round Same Side Corner Rectangle 116"/>
          <p:cNvSpPr/>
          <p:nvPr/>
        </p:nvSpPr>
        <p:spPr>
          <a:xfrm rot="10800000">
            <a:off x="5383917" y="1575966"/>
            <a:ext cx="1146051" cy="1528068"/>
          </a:xfrm>
          <a:prstGeom prst="round2SameRect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Round Same Side Corner Rectangle 117"/>
          <p:cNvSpPr/>
          <p:nvPr/>
        </p:nvSpPr>
        <p:spPr>
          <a:xfrm rot="10800000">
            <a:off x="9033919" y="1575966"/>
            <a:ext cx="1146051" cy="1528069"/>
          </a:xfrm>
          <a:prstGeom prst="round2Same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Round Same Side Corner Rectangle 118"/>
          <p:cNvSpPr/>
          <p:nvPr/>
        </p:nvSpPr>
        <p:spPr>
          <a:xfrm rot="10800000">
            <a:off x="10784932" y="1575967"/>
            <a:ext cx="1146051" cy="987974"/>
          </a:xfrm>
          <a:prstGeom prst="round2SameRect">
            <a:avLst/>
          </a:prstGeom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Freeform 103"/>
          <p:cNvSpPr>
            <a:spLocks noEditPoints="1"/>
          </p:cNvSpPr>
          <p:nvPr/>
        </p:nvSpPr>
        <p:spPr bwMode="auto">
          <a:xfrm>
            <a:off x="3885877" y="1774135"/>
            <a:ext cx="401785" cy="59164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Freeform 178"/>
          <p:cNvSpPr>
            <a:spLocks noEditPoints="1"/>
          </p:cNvSpPr>
          <p:nvPr/>
        </p:nvSpPr>
        <p:spPr bwMode="auto">
          <a:xfrm>
            <a:off x="5681986" y="2132914"/>
            <a:ext cx="549914" cy="41417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Freeform 83"/>
          <p:cNvSpPr>
            <a:spLocks noEditPoints="1"/>
          </p:cNvSpPr>
          <p:nvPr/>
        </p:nvSpPr>
        <p:spPr bwMode="auto">
          <a:xfrm>
            <a:off x="7637093" y="1909772"/>
            <a:ext cx="382623" cy="573941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Freeform 62"/>
          <p:cNvSpPr>
            <a:spLocks noEditPoints="1"/>
          </p:cNvSpPr>
          <p:nvPr/>
        </p:nvSpPr>
        <p:spPr bwMode="auto">
          <a:xfrm>
            <a:off x="9335993" y="2066881"/>
            <a:ext cx="541905" cy="54623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Freeform 228"/>
          <p:cNvSpPr/>
          <p:nvPr/>
        </p:nvSpPr>
        <p:spPr bwMode="auto">
          <a:xfrm>
            <a:off x="11121076" y="1793561"/>
            <a:ext cx="473766" cy="47698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151"/>
          <p:cNvGrpSpPr/>
          <p:nvPr/>
        </p:nvGrpSpPr>
        <p:grpSpPr>
          <a:xfrm>
            <a:off x="3961321" y="2626515"/>
            <a:ext cx="250897" cy="1642703"/>
            <a:chOff x="4067062" y="2800350"/>
            <a:chExt cx="200183" cy="1310663"/>
          </a:xfrm>
        </p:grpSpPr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5"/>
          <p:cNvGrpSpPr/>
          <p:nvPr/>
        </p:nvGrpSpPr>
        <p:grpSpPr>
          <a:xfrm>
            <a:off x="5825160" y="3142238"/>
            <a:ext cx="250897" cy="1642703"/>
            <a:chOff x="4067062" y="2800350"/>
            <a:chExt cx="200183" cy="1310663"/>
          </a:xfrm>
        </p:grpSpPr>
        <p:sp>
          <p:nvSpPr>
            <p:cNvPr id="157" name="Oval 156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59"/>
          <p:cNvGrpSpPr/>
          <p:nvPr/>
        </p:nvGrpSpPr>
        <p:grpSpPr>
          <a:xfrm>
            <a:off x="7743260" y="2865274"/>
            <a:ext cx="250897" cy="1642703"/>
            <a:chOff x="4067062" y="2800350"/>
            <a:chExt cx="200183" cy="1310663"/>
          </a:xfrm>
        </p:grpSpPr>
        <p:sp>
          <p:nvSpPr>
            <p:cNvPr id="161" name="Oval 160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3"/>
          <p:cNvGrpSpPr/>
          <p:nvPr/>
        </p:nvGrpSpPr>
        <p:grpSpPr>
          <a:xfrm>
            <a:off x="9481496" y="3142238"/>
            <a:ext cx="250897" cy="1642703"/>
            <a:chOff x="4067062" y="2800350"/>
            <a:chExt cx="200183" cy="1310663"/>
          </a:xfrm>
        </p:grpSpPr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67"/>
          <p:cNvGrpSpPr/>
          <p:nvPr/>
        </p:nvGrpSpPr>
        <p:grpSpPr>
          <a:xfrm>
            <a:off x="11232509" y="2638452"/>
            <a:ext cx="250897" cy="1642703"/>
            <a:chOff x="4067062" y="2800350"/>
            <a:chExt cx="200183" cy="131066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067062" y="2800350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22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172188" y="3926473"/>
              <a:ext cx="46" cy="1845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sz="138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rot="16200000" flipH="1">
              <a:off x="3761109" y="3454873"/>
              <a:ext cx="812091" cy="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6"/>
          <p:cNvGrpSpPr/>
          <p:nvPr/>
        </p:nvGrpSpPr>
        <p:grpSpPr>
          <a:xfrm>
            <a:off x="3458166" y="4350141"/>
            <a:ext cx="1428914" cy="980723"/>
            <a:chOff x="1315495" y="1261743"/>
            <a:chExt cx="3432321" cy="495857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5312988" y="4782051"/>
            <a:ext cx="1428914" cy="980723"/>
            <a:chOff x="1315495" y="1261743"/>
            <a:chExt cx="3432321" cy="495857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56"/>
          <p:cNvGrpSpPr/>
          <p:nvPr/>
        </p:nvGrpSpPr>
        <p:grpSpPr>
          <a:xfrm>
            <a:off x="7167813" y="4350141"/>
            <a:ext cx="1428914" cy="980723"/>
            <a:chOff x="1315495" y="1261743"/>
            <a:chExt cx="3432321" cy="495857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6"/>
          <p:cNvGrpSpPr/>
          <p:nvPr/>
        </p:nvGrpSpPr>
        <p:grpSpPr>
          <a:xfrm>
            <a:off x="8927899" y="4782051"/>
            <a:ext cx="1428914" cy="980723"/>
            <a:chOff x="1315495" y="1261743"/>
            <a:chExt cx="3432321" cy="49585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636162" y="4350141"/>
            <a:ext cx="1428914" cy="980723"/>
            <a:chOff x="1315495" y="1261743"/>
            <a:chExt cx="3432321" cy="495857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1315495" y="1261743"/>
              <a:ext cx="3432319" cy="11943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1315497" y="1465696"/>
              <a:ext cx="3432319" cy="2919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461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任意多边形 5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任意多边形 5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5"/>
          <p:cNvSpPr/>
          <p:nvPr/>
        </p:nvSpPr>
        <p:spPr bwMode="auto">
          <a:xfrm>
            <a:off x="4821135" y="2753428"/>
            <a:ext cx="1544356" cy="132002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599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599" y="13190"/>
                  <a:pt x="21599" y="13190"/>
                  <a:pt x="21599" y="13190"/>
                </a:cubicBezTo>
                <a:cubicBezTo>
                  <a:pt x="16517" y="13520"/>
                  <a:pt x="12141" y="16818"/>
                  <a:pt x="9599" y="21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AutoShape 6"/>
          <p:cNvSpPr/>
          <p:nvPr/>
        </p:nvSpPr>
        <p:spPr bwMode="auto">
          <a:xfrm>
            <a:off x="7394224" y="3767094"/>
            <a:ext cx="930799" cy="17435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24106" tIns="24106" rIns="24106" bIns="24106"/>
          <a:lstStyle/>
          <a:p>
            <a:pPr algn="ctr" defTabSz="481965">
              <a:lnSpc>
                <a:spcPct val="120000"/>
              </a:lnSpc>
              <a:defRPr/>
            </a:pPr>
            <a:endParaRPr lang="es-ES" sz="9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AutoShape 7"/>
          <p:cNvSpPr/>
          <p:nvPr/>
        </p:nvSpPr>
        <p:spPr bwMode="auto">
          <a:xfrm>
            <a:off x="6490212" y="2776865"/>
            <a:ext cx="1548541" cy="13108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24106" tIns="24106" rIns="24106" bIns="24106"/>
          <a:lstStyle/>
          <a:p>
            <a:pPr algn="ctr" defTabSz="481965">
              <a:lnSpc>
                <a:spcPct val="120000"/>
              </a:lnSpc>
              <a:defRPr/>
            </a:pPr>
            <a:endParaRPr lang="es-ES" sz="95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AutoShape 8"/>
          <p:cNvSpPr/>
          <p:nvPr/>
        </p:nvSpPr>
        <p:spPr bwMode="auto">
          <a:xfrm>
            <a:off x="4541561" y="3787183"/>
            <a:ext cx="934984" cy="1743574"/>
          </a:xfrm>
          <a:custGeom>
            <a:avLst/>
            <a:gdLst>
              <a:gd name="T0" fmla="*/ 2147483647 w 20023"/>
              <a:gd name="T1" fmla="*/ 2147483647 h 21600"/>
              <a:gd name="T2" fmla="*/ 2147483647 w 20023"/>
              <a:gd name="T3" fmla="*/ 2147483647 h 21600"/>
              <a:gd name="T4" fmla="*/ 2147483647 w 20023"/>
              <a:gd name="T5" fmla="*/ 2147483647 h 21600"/>
              <a:gd name="T6" fmla="*/ 2147483647 w 20023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4" y="21599"/>
                  <a:pt x="4794" y="21599"/>
                  <a:pt x="4794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6" y="4494"/>
                  <a:pt x="19806" y="4494"/>
                  <a:pt x="19806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24106" tIns="24106" rIns="24106" bIns="24106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0"/>
          <p:cNvSpPr/>
          <p:nvPr/>
        </p:nvSpPr>
        <p:spPr bwMode="auto">
          <a:xfrm>
            <a:off x="5310809" y="3223012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25%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1" name="AutoShape 11"/>
          <p:cNvSpPr/>
          <p:nvPr/>
        </p:nvSpPr>
        <p:spPr bwMode="auto">
          <a:xfrm>
            <a:off x="6778993" y="3225523"/>
            <a:ext cx="843746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29%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2" name="AutoShape 12"/>
          <p:cNvSpPr/>
          <p:nvPr/>
        </p:nvSpPr>
        <p:spPr bwMode="auto">
          <a:xfrm>
            <a:off x="7493833" y="4498675"/>
            <a:ext cx="842909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17%</a:t>
            </a:r>
            <a:endParaRPr lang="es-ES" sz="263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3" name="AutoShape 13"/>
          <p:cNvSpPr/>
          <p:nvPr/>
        </p:nvSpPr>
        <p:spPr bwMode="auto">
          <a:xfrm>
            <a:off x="4541561" y="4476074"/>
            <a:ext cx="842908" cy="3214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/>
          <a:p>
            <a:pPr algn="ctr">
              <a:lnSpc>
                <a:spcPct val="120000"/>
              </a:lnSpc>
              <a:defRPr/>
            </a:pPr>
            <a:r>
              <a:rPr lang="es-ES" sz="263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73%</a:t>
            </a:r>
            <a:endParaRPr lang="es-ES" sz="263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2209930" y="2429874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417844" y="2740838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11"/>
          <p:cNvSpPr>
            <a:spLocks noChangeAspect="1"/>
          </p:cNvSpPr>
          <p:nvPr/>
        </p:nvSpPr>
        <p:spPr>
          <a:xfrm>
            <a:off x="3779244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40125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9354245" y="2429874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9354245" y="2740839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3"/>
          <p:cNvSpPr>
            <a:spLocks noChangeAspect="1"/>
          </p:cNvSpPr>
          <p:nvPr/>
        </p:nvSpPr>
        <p:spPr>
          <a:xfrm>
            <a:off x="8452913" y="2504824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8513794" y="2601093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2209930" y="5381506"/>
            <a:ext cx="1368595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1417844" y="5692470"/>
            <a:ext cx="2160682" cy="6284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27"/>
          <p:cNvSpPr>
            <a:spLocks noChangeAspect="1"/>
          </p:cNvSpPr>
          <p:nvPr/>
        </p:nvSpPr>
        <p:spPr>
          <a:xfrm>
            <a:off x="372777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378865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9348761" y="5381506"/>
            <a:ext cx="1400530" cy="35777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9348761" y="5692471"/>
            <a:ext cx="2048602" cy="60464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Rounded Rectangle 16"/>
          <p:cNvSpPr>
            <a:spLocks noChangeAspect="1"/>
          </p:cNvSpPr>
          <p:nvPr/>
        </p:nvSpPr>
        <p:spPr>
          <a:xfrm>
            <a:off x="8452913" y="5456456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8513794" y="5552725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b="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37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38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utoUpdateAnimBg="0"/>
      <p:bldP spid="21" grpId="0" autoUpdateAnimBg="0"/>
      <p:bldP spid="22" grpId="0" autoUpdateAnimBg="0"/>
      <p:bldP spid="23" grpId="0" autoUpdateAnimBg="0"/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234" r="-35234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任意多边形 49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任意多边形 50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 flipH="1">
            <a:off x="5166172" y="4675839"/>
            <a:ext cx="1613003" cy="1227831"/>
            <a:chOff x="4250639" y="3537480"/>
            <a:chExt cx="1529450" cy="1164230"/>
          </a:xfrm>
        </p:grpSpPr>
        <p:sp>
          <p:nvSpPr>
            <p:cNvPr id="22" name="Freeform 21"/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hape 1849"/>
            <p:cNvSpPr/>
            <p:nvPr/>
          </p:nvSpPr>
          <p:spPr>
            <a:xfrm flipH="1">
              <a:off x="5071935" y="3959885"/>
              <a:ext cx="329565" cy="26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363" extrusionOk="0">
                  <a:moveTo>
                    <a:pt x="7274" y="21020"/>
                  </a:moveTo>
                  <a:cubicBezTo>
                    <a:pt x="7274" y="21376"/>
                    <a:pt x="7435" y="21475"/>
                    <a:pt x="7659" y="21222"/>
                  </a:cubicBezTo>
                  <a:cubicBezTo>
                    <a:pt x="7951" y="20894"/>
                    <a:pt x="10973" y="17529"/>
                    <a:pt x="10973" y="17529"/>
                  </a:cubicBezTo>
                  <a:lnTo>
                    <a:pt x="7274" y="15153"/>
                  </a:lnTo>
                  <a:cubicBezTo>
                    <a:pt x="7274" y="15153"/>
                    <a:pt x="7274" y="21020"/>
                    <a:pt x="7274" y="21020"/>
                  </a:cubicBezTo>
                  <a:close/>
                  <a:moveTo>
                    <a:pt x="20812" y="50"/>
                  </a:moveTo>
                  <a:cubicBezTo>
                    <a:pt x="20412" y="224"/>
                    <a:pt x="667" y="8860"/>
                    <a:pt x="277" y="9030"/>
                  </a:cubicBezTo>
                  <a:cubicBezTo>
                    <a:pt x="-53" y="9174"/>
                    <a:pt x="-126" y="9528"/>
                    <a:pt x="266" y="9723"/>
                  </a:cubicBezTo>
                  <a:cubicBezTo>
                    <a:pt x="733" y="9955"/>
                    <a:pt x="4681" y="11919"/>
                    <a:pt x="4681" y="11919"/>
                  </a:cubicBezTo>
                  <a:lnTo>
                    <a:pt x="4681" y="11919"/>
                  </a:lnTo>
                  <a:lnTo>
                    <a:pt x="7298" y="13221"/>
                  </a:lnTo>
                  <a:cubicBezTo>
                    <a:pt x="7298" y="13221"/>
                    <a:pt x="19903" y="1732"/>
                    <a:pt x="20073" y="1577"/>
                  </a:cubicBezTo>
                  <a:cubicBezTo>
                    <a:pt x="20246" y="1420"/>
                    <a:pt x="20443" y="1713"/>
                    <a:pt x="20319" y="1881"/>
                  </a:cubicBezTo>
                  <a:cubicBezTo>
                    <a:pt x="20194" y="2050"/>
                    <a:pt x="11163" y="14170"/>
                    <a:pt x="11163" y="14170"/>
                  </a:cubicBezTo>
                  <a:cubicBezTo>
                    <a:pt x="11163" y="14170"/>
                    <a:pt x="11163" y="14170"/>
                    <a:pt x="11163" y="14171"/>
                  </a:cubicBezTo>
                  <a:lnTo>
                    <a:pt x="10637" y="14898"/>
                  </a:lnTo>
                  <a:lnTo>
                    <a:pt x="11333" y="15363"/>
                  </a:lnTo>
                  <a:lnTo>
                    <a:pt x="11333" y="15363"/>
                  </a:lnTo>
                  <a:cubicBezTo>
                    <a:pt x="11333" y="15363"/>
                    <a:pt x="16742" y="18976"/>
                    <a:pt x="17127" y="19234"/>
                  </a:cubicBezTo>
                  <a:cubicBezTo>
                    <a:pt x="17464" y="19459"/>
                    <a:pt x="17904" y="19272"/>
                    <a:pt x="18001" y="18750"/>
                  </a:cubicBezTo>
                  <a:cubicBezTo>
                    <a:pt x="18117" y="18135"/>
                    <a:pt x="21310" y="1052"/>
                    <a:pt x="21382" y="671"/>
                  </a:cubicBezTo>
                  <a:cubicBezTo>
                    <a:pt x="21474" y="177"/>
                    <a:pt x="21211" y="-125"/>
                    <a:pt x="20812" y="5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6806" y="4323682"/>
            <a:ext cx="1476228" cy="1403910"/>
            <a:chOff x="6254758" y="3535584"/>
            <a:chExt cx="1399760" cy="1331188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6254758" y="3535584"/>
              <a:ext cx="1399760" cy="1331188"/>
              <a:chOff x="3023802" y="3203565"/>
              <a:chExt cx="1399760" cy="1331188"/>
            </a:xfrm>
          </p:grpSpPr>
          <p:sp>
            <p:nvSpPr>
              <p:cNvPr id="17" name="Freeform 20"/>
              <p:cNvSpPr/>
              <p:nvPr/>
            </p:nvSpPr>
            <p:spPr bwMode="auto">
              <a:xfrm>
                <a:off x="3023802" y="3203565"/>
                <a:ext cx="1399760" cy="1331188"/>
              </a:xfrm>
              <a:custGeom>
                <a:avLst/>
                <a:gdLst>
                  <a:gd name="T0" fmla="*/ 66 w 745"/>
                  <a:gd name="T1" fmla="*/ 251 h 708"/>
                  <a:gd name="T2" fmla="*/ 284 w 745"/>
                  <a:gd name="T3" fmla="*/ 640 h 708"/>
                  <a:gd name="T4" fmla="*/ 284 w 745"/>
                  <a:gd name="T5" fmla="*/ 640 h 708"/>
                  <a:gd name="T6" fmla="*/ 517 w 745"/>
                  <a:gd name="T7" fmla="*/ 686 h 708"/>
                  <a:gd name="T8" fmla="*/ 707 w 745"/>
                  <a:gd name="T9" fmla="*/ 358 h 708"/>
                  <a:gd name="T10" fmla="*/ 379 w 745"/>
                  <a:gd name="T11" fmla="*/ 167 h 708"/>
                  <a:gd name="T12" fmla="*/ 189 w 745"/>
                  <a:gd name="T13" fmla="*/ 357 h 708"/>
                  <a:gd name="T14" fmla="*/ 154 w 745"/>
                  <a:gd name="T15" fmla="*/ 239 h 708"/>
                  <a:gd name="T16" fmla="*/ 220 w 745"/>
                  <a:gd name="T17" fmla="*/ 229 h 708"/>
                  <a:gd name="T18" fmla="*/ 138 w 745"/>
                  <a:gd name="T19" fmla="*/ 0 h 708"/>
                  <a:gd name="T20" fmla="*/ 0 w 745"/>
                  <a:gd name="T21" fmla="*/ 261 h 708"/>
                  <a:gd name="T22" fmla="*/ 66 w 745"/>
                  <a:gd name="T23" fmla="*/ 251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5" h="708">
                    <a:moveTo>
                      <a:pt x="66" y="251"/>
                    </a:moveTo>
                    <a:cubicBezTo>
                      <a:pt x="85" y="383"/>
                      <a:pt x="172" y="554"/>
                      <a:pt x="284" y="640"/>
                    </a:cubicBezTo>
                    <a:cubicBezTo>
                      <a:pt x="284" y="639"/>
                      <a:pt x="283" y="640"/>
                      <a:pt x="284" y="640"/>
                    </a:cubicBezTo>
                    <a:cubicBezTo>
                      <a:pt x="347" y="689"/>
                      <a:pt x="433" y="708"/>
                      <a:pt x="517" y="686"/>
                    </a:cubicBezTo>
                    <a:cubicBezTo>
                      <a:pt x="660" y="648"/>
                      <a:pt x="745" y="501"/>
                      <a:pt x="707" y="358"/>
                    </a:cubicBezTo>
                    <a:cubicBezTo>
                      <a:pt x="669" y="215"/>
                      <a:pt x="522" y="129"/>
                      <a:pt x="379" y="167"/>
                    </a:cubicBezTo>
                    <a:cubicBezTo>
                      <a:pt x="283" y="193"/>
                      <a:pt x="213" y="268"/>
                      <a:pt x="189" y="357"/>
                    </a:cubicBezTo>
                    <a:cubicBezTo>
                      <a:pt x="171" y="320"/>
                      <a:pt x="160" y="280"/>
                      <a:pt x="154" y="239"/>
                    </a:cubicBezTo>
                    <a:cubicBezTo>
                      <a:pt x="176" y="235"/>
                      <a:pt x="198" y="232"/>
                      <a:pt x="220" y="229"/>
                    </a:cubicBezTo>
                    <a:cubicBezTo>
                      <a:pt x="174" y="172"/>
                      <a:pt x="141" y="94"/>
                      <a:pt x="138" y="0"/>
                    </a:cubicBezTo>
                    <a:cubicBezTo>
                      <a:pt x="72" y="66"/>
                      <a:pt x="22" y="156"/>
                      <a:pt x="0" y="261"/>
                    </a:cubicBezTo>
                    <a:cubicBezTo>
                      <a:pt x="22" y="258"/>
                      <a:pt x="44" y="254"/>
                      <a:pt x="66" y="2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596074" y="3732211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Shape 2671"/>
            <p:cNvSpPr/>
            <p:nvPr/>
          </p:nvSpPr>
          <p:spPr>
            <a:xfrm>
              <a:off x="6705147" y="4201178"/>
              <a:ext cx="203005" cy="28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74" extrusionOk="0">
                  <a:moveTo>
                    <a:pt x="13864" y="16422"/>
                  </a:moveTo>
                  <a:cubicBezTo>
                    <a:pt x="13295" y="16782"/>
                    <a:pt x="12583" y="17013"/>
                    <a:pt x="11740" y="17115"/>
                  </a:cubicBezTo>
                  <a:lnTo>
                    <a:pt x="11752" y="18333"/>
                  </a:lnTo>
                  <a:lnTo>
                    <a:pt x="9908" y="18336"/>
                  </a:lnTo>
                  <a:lnTo>
                    <a:pt x="9897" y="17119"/>
                  </a:lnTo>
                  <a:cubicBezTo>
                    <a:pt x="9066" y="17021"/>
                    <a:pt x="8316" y="16773"/>
                    <a:pt x="7666" y="16391"/>
                  </a:cubicBezTo>
                  <a:cubicBezTo>
                    <a:pt x="6892" y="15916"/>
                    <a:pt x="6492" y="15369"/>
                    <a:pt x="6466" y="14757"/>
                  </a:cubicBezTo>
                  <a:lnTo>
                    <a:pt x="6503" y="14424"/>
                  </a:lnTo>
                  <a:lnTo>
                    <a:pt x="8292" y="14419"/>
                  </a:lnTo>
                  <a:lnTo>
                    <a:pt x="8298" y="14543"/>
                  </a:lnTo>
                  <a:cubicBezTo>
                    <a:pt x="8309" y="15050"/>
                    <a:pt x="8528" y="15427"/>
                    <a:pt x="8960" y="15694"/>
                  </a:cubicBezTo>
                  <a:cubicBezTo>
                    <a:pt x="9384" y="15964"/>
                    <a:pt x="10003" y="16098"/>
                    <a:pt x="10790" y="16098"/>
                  </a:cubicBezTo>
                  <a:cubicBezTo>
                    <a:pt x="11584" y="16093"/>
                    <a:pt x="12202" y="15951"/>
                    <a:pt x="12633" y="15680"/>
                  </a:cubicBezTo>
                  <a:cubicBezTo>
                    <a:pt x="13064" y="15409"/>
                    <a:pt x="13270" y="15036"/>
                    <a:pt x="13270" y="14552"/>
                  </a:cubicBezTo>
                  <a:cubicBezTo>
                    <a:pt x="13270" y="14153"/>
                    <a:pt x="13070" y="13842"/>
                    <a:pt x="12652" y="13606"/>
                  </a:cubicBezTo>
                  <a:cubicBezTo>
                    <a:pt x="12221" y="13367"/>
                    <a:pt x="11477" y="13158"/>
                    <a:pt x="10433" y="12985"/>
                  </a:cubicBezTo>
                  <a:cubicBezTo>
                    <a:pt x="9278" y="12794"/>
                    <a:pt x="8385" y="12496"/>
                    <a:pt x="7803" y="12110"/>
                  </a:cubicBezTo>
                  <a:cubicBezTo>
                    <a:pt x="7210" y="11710"/>
                    <a:pt x="6897" y="11199"/>
                    <a:pt x="6892" y="10591"/>
                  </a:cubicBezTo>
                  <a:cubicBezTo>
                    <a:pt x="6886" y="9899"/>
                    <a:pt x="7266" y="9321"/>
                    <a:pt x="8023" y="8877"/>
                  </a:cubicBezTo>
                  <a:cubicBezTo>
                    <a:pt x="8534" y="8574"/>
                    <a:pt x="9147" y="8376"/>
                    <a:pt x="9833" y="8282"/>
                  </a:cubicBezTo>
                  <a:lnTo>
                    <a:pt x="9822" y="7225"/>
                  </a:lnTo>
                  <a:lnTo>
                    <a:pt x="11665" y="7216"/>
                  </a:lnTo>
                  <a:lnTo>
                    <a:pt x="11671" y="8242"/>
                  </a:lnTo>
                  <a:cubicBezTo>
                    <a:pt x="12496" y="8322"/>
                    <a:pt x="13183" y="8527"/>
                    <a:pt x="13727" y="8841"/>
                  </a:cubicBezTo>
                  <a:cubicBezTo>
                    <a:pt x="14451" y="9272"/>
                    <a:pt x="14851" y="9867"/>
                    <a:pt x="14907" y="10617"/>
                  </a:cubicBezTo>
                  <a:lnTo>
                    <a:pt x="14914" y="10748"/>
                  </a:lnTo>
                  <a:lnTo>
                    <a:pt x="13114" y="10754"/>
                  </a:lnTo>
                  <a:lnTo>
                    <a:pt x="13089" y="10650"/>
                  </a:lnTo>
                  <a:cubicBezTo>
                    <a:pt x="13002" y="10183"/>
                    <a:pt x="12783" y="9832"/>
                    <a:pt x="12427" y="9610"/>
                  </a:cubicBezTo>
                  <a:cubicBezTo>
                    <a:pt x="12077" y="9392"/>
                    <a:pt x="11565" y="9277"/>
                    <a:pt x="10895" y="9282"/>
                  </a:cubicBezTo>
                  <a:cubicBezTo>
                    <a:pt x="10196" y="9282"/>
                    <a:pt x="9640" y="9401"/>
                    <a:pt x="9259" y="9632"/>
                  </a:cubicBezTo>
                  <a:cubicBezTo>
                    <a:pt x="8878" y="9858"/>
                    <a:pt x="8698" y="10160"/>
                    <a:pt x="8702" y="10572"/>
                  </a:cubicBezTo>
                  <a:cubicBezTo>
                    <a:pt x="8702" y="10924"/>
                    <a:pt x="8878" y="11204"/>
                    <a:pt x="9229" y="11408"/>
                  </a:cubicBezTo>
                  <a:cubicBezTo>
                    <a:pt x="9584" y="11621"/>
                    <a:pt x="10216" y="11808"/>
                    <a:pt x="11115" y="11954"/>
                  </a:cubicBezTo>
                  <a:cubicBezTo>
                    <a:pt x="12421" y="12172"/>
                    <a:pt x="13414" y="12492"/>
                    <a:pt x="14076" y="12914"/>
                  </a:cubicBezTo>
                  <a:cubicBezTo>
                    <a:pt x="14732" y="13335"/>
                    <a:pt x="15076" y="13877"/>
                    <a:pt x="15076" y="14521"/>
                  </a:cubicBezTo>
                  <a:cubicBezTo>
                    <a:pt x="15082" y="15289"/>
                    <a:pt x="14676" y="15929"/>
                    <a:pt x="13864" y="16422"/>
                  </a:cubicBezTo>
                  <a:cubicBezTo>
                    <a:pt x="13864" y="16422"/>
                    <a:pt x="13864" y="16422"/>
                    <a:pt x="13864" y="16422"/>
                  </a:cubicBezTo>
                  <a:close/>
                  <a:moveTo>
                    <a:pt x="13995" y="4271"/>
                  </a:moveTo>
                  <a:lnTo>
                    <a:pt x="13995" y="4298"/>
                  </a:lnTo>
                  <a:lnTo>
                    <a:pt x="7161" y="4325"/>
                  </a:lnTo>
                  <a:lnTo>
                    <a:pt x="7372" y="4045"/>
                  </a:lnTo>
                  <a:lnTo>
                    <a:pt x="7754" y="3756"/>
                  </a:lnTo>
                  <a:lnTo>
                    <a:pt x="13245" y="3739"/>
                  </a:lnTo>
                  <a:lnTo>
                    <a:pt x="14789" y="0"/>
                  </a:lnTo>
                  <a:lnTo>
                    <a:pt x="6535" y="31"/>
                  </a:lnTo>
                  <a:lnTo>
                    <a:pt x="7722" y="3668"/>
                  </a:lnTo>
                  <a:cubicBezTo>
                    <a:pt x="6866" y="2984"/>
                    <a:pt x="4761" y="1540"/>
                    <a:pt x="2855" y="2042"/>
                  </a:cubicBezTo>
                  <a:lnTo>
                    <a:pt x="3061" y="2446"/>
                  </a:lnTo>
                  <a:cubicBezTo>
                    <a:pt x="4687" y="2020"/>
                    <a:pt x="6673" y="3472"/>
                    <a:pt x="7372" y="4045"/>
                  </a:cubicBezTo>
                  <a:cubicBezTo>
                    <a:pt x="6210" y="4348"/>
                    <a:pt x="4699" y="4569"/>
                    <a:pt x="3805" y="4001"/>
                  </a:cubicBezTo>
                  <a:lnTo>
                    <a:pt x="3399" y="4329"/>
                  </a:lnTo>
                  <a:cubicBezTo>
                    <a:pt x="3930" y="4667"/>
                    <a:pt x="4605" y="4783"/>
                    <a:pt x="5310" y="4783"/>
                  </a:cubicBezTo>
                  <a:cubicBezTo>
                    <a:pt x="5729" y="4783"/>
                    <a:pt x="6155" y="4734"/>
                    <a:pt x="6566" y="4667"/>
                  </a:cubicBezTo>
                  <a:cubicBezTo>
                    <a:pt x="2687" y="6563"/>
                    <a:pt x="-26" y="10769"/>
                    <a:pt x="0" y="13957"/>
                  </a:cubicBezTo>
                  <a:cubicBezTo>
                    <a:pt x="32" y="18189"/>
                    <a:pt x="4886" y="21600"/>
                    <a:pt x="10828" y="21573"/>
                  </a:cubicBezTo>
                  <a:cubicBezTo>
                    <a:pt x="16782" y="21556"/>
                    <a:pt x="21574" y="18105"/>
                    <a:pt x="21543" y="13877"/>
                  </a:cubicBezTo>
                  <a:cubicBezTo>
                    <a:pt x="21518" y="10468"/>
                    <a:pt x="18344" y="5897"/>
                    <a:pt x="13995" y="4271"/>
                  </a:cubicBezTo>
                  <a:cubicBezTo>
                    <a:pt x="13995" y="4271"/>
                    <a:pt x="13995" y="4271"/>
                    <a:pt x="13995" y="427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79428" y="3281361"/>
            <a:ext cx="1183812" cy="1649162"/>
            <a:chOff x="4531519" y="2547255"/>
            <a:chExt cx="1122491" cy="1563736"/>
          </a:xfrm>
        </p:grpSpPr>
        <p:grpSp>
          <p:nvGrpSpPr>
            <p:cNvPr id="25" name="Group 24"/>
            <p:cNvGrpSpPr/>
            <p:nvPr/>
          </p:nvGrpSpPr>
          <p:grpSpPr>
            <a:xfrm flipH="1">
              <a:off x="4531519" y="2547255"/>
              <a:ext cx="1122491" cy="1563736"/>
              <a:chOff x="5024310" y="2215236"/>
              <a:chExt cx="1122491" cy="1563736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024310" y="2215236"/>
                <a:ext cx="1122491" cy="1563736"/>
              </a:xfrm>
              <a:custGeom>
                <a:avLst/>
                <a:gdLst>
                  <a:gd name="T0" fmla="*/ 477 w 597"/>
                  <a:gd name="T1" fmla="*/ 690 h 831"/>
                  <a:gd name="T2" fmla="*/ 570 w 597"/>
                  <a:gd name="T3" fmla="*/ 255 h 831"/>
                  <a:gd name="T4" fmla="*/ 570 w 597"/>
                  <a:gd name="T5" fmla="*/ 255 h 831"/>
                  <a:gd name="T6" fmla="*/ 426 w 597"/>
                  <a:gd name="T7" fmla="*/ 66 h 831"/>
                  <a:gd name="T8" fmla="*/ 66 w 597"/>
                  <a:gd name="T9" fmla="*/ 186 h 831"/>
                  <a:gd name="T10" fmla="*/ 186 w 597"/>
                  <a:gd name="T11" fmla="*/ 546 h 831"/>
                  <a:gd name="T12" fmla="*/ 454 w 597"/>
                  <a:gd name="T13" fmla="*/ 529 h 831"/>
                  <a:gd name="T14" fmla="*/ 402 w 597"/>
                  <a:gd name="T15" fmla="*/ 642 h 831"/>
                  <a:gd name="T16" fmla="*/ 346 w 597"/>
                  <a:gd name="T17" fmla="*/ 605 h 831"/>
                  <a:gd name="T18" fmla="*/ 256 w 597"/>
                  <a:gd name="T19" fmla="*/ 831 h 831"/>
                  <a:gd name="T20" fmla="*/ 532 w 597"/>
                  <a:gd name="T21" fmla="*/ 727 h 831"/>
                  <a:gd name="T22" fmla="*/ 477 w 597"/>
                  <a:gd name="T23" fmla="*/ 690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31">
                    <a:moveTo>
                      <a:pt x="477" y="690"/>
                    </a:moveTo>
                    <a:cubicBezTo>
                      <a:pt x="550" y="578"/>
                      <a:pt x="597" y="392"/>
                      <a:pt x="570" y="255"/>
                    </a:cubicBezTo>
                    <a:cubicBezTo>
                      <a:pt x="569" y="255"/>
                      <a:pt x="571" y="254"/>
                      <a:pt x="570" y="255"/>
                    </a:cubicBezTo>
                    <a:cubicBezTo>
                      <a:pt x="554" y="176"/>
                      <a:pt x="503" y="105"/>
                      <a:pt x="426" y="66"/>
                    </a:cubicBezTo>
                    <a:cubicBezTo>
                      <a:pt x="293" y="0"/>
                      <a:pt x="132" y="54"/>
                      <a:pt x="66" y="186"/>
                    </a:cubicBezTo>
                    <a:cubicBezTo>
                      <a:pt x="0" y="319"/>
                      <a:pt x="54" y="480"/>
                      <a:pt x="186" y="546"/>
                    </a:cubicBezTo>
                    <a:cubicBezTo>
                      <a:pt x="275" y="590"/>
                      <a:pt x="377" y="581"/>
                      <a:pt x="454" y="529"/>
                    </a:cubicBezTo>
                    <a:cubicBezTo>
                      <a:pt x="442" y="569"/>
                      <a:pt x="425" y="607"/>
                      <a:pt x="402" y="642"/>
                    </a:cubicBezTo>
                    <a:cubicBezTo>
                      <a:pt x="383" y="630"/>
                      <a:pt x="365" y="617"/>
                      <a:pt x="346" y="605"/>
                    </a:cubicBezTo>
                    <a:cubicBezTo>
                      <a:pt x="343" y="678"/>
                      <a:pt x="316" y="759"/>
                      <a:pt x="256" y="831"/>
                    </a:cubicBezTo>
                    <a:cubicBezTo>
                      <a:pt x="350" y="825"/>
                      <a:pt x="446" y="791"/>
                      <a:pt x="532" y="727"/>
                    </a:cubicBezTo>
                    <a:cubicBezTo>
                      <a:pt x="514" y="715"/>
                      <a:pt x="495" y="702"/>
                      <a:pt x="477" y="6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18921" y="2519887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AutoShape 24"/>
            <p:cNvSpPr/>
            <p:nvPr/>
          </p:nvSpPr>
          <p:spPr bwMode="auto">
            <a:xfrm>
              <a:off x="4943243" y="2987043"/>
              <a:ext cx="281119" cy="280917"/>
            </a:xfrm>
            <a:custGeom>
              <a:avLst/>
              <a:gdLst>
                <a:gd name="T0" fmla="*/ 16823 w 19689"/>
                <a:gd name="T1" fmla="*/ 2867 h 19689"/>
                <a:gd name="T2" fmla="*/ 2867 w 19689"/>
                <a:gd name="T3" fmla="*/ 2867 h 19689"/>
                <a:gd name="T4" fmla="*/ 2867 w 19689"/>
                <a:gd name="T5" fmla="*/ 16823 h 19689"/>
                <a:gd name="T6" fmla="*/ 16823 w 19689"/>
                <a:gd name="T7" fmla="*/ 16823 h 19689"/>
                <a:gd name="T8" fmla="*/ 16823 w 19689"/>
                <a:gd name="T9" fmla="*/ 2867 h 19689"/>
                <a:gd name="T10" fmla="*/ 11507 w 19689"/>
                <a:gd name="T11" fmla="*/ 12670 h 19689"/>
                <a:gd name="T12" fmla="*/ 6522 w 19689"/>
                <a:gd name="T13" fmla="*/ 15494 h 19689"/>
                <a:gd name="T14" fmla="*/ 6522 w 19689"/>
                <a:gd name="T15" fmla="*/ 9845 h 19689"/>
                <a:gd name="T16" fmla="*/ 6522 w 19689"/>
                <a:gd name="T17" fmla="*/ 4030 h 19689"/>
                <a:gd name="T18" fmla="*/ 11507 w 19689"/>
                <a:gd name="T19" fmla="*/ 7020 h 19689"/>
                <a:gd name="T20" fmla="*/ 16325 w 19689"/>
                <a:gd name="T21" fmla="*/ 9845 h 19689"/>
                <a:gd name="T22" fmla="*/ 11507 w 19689"/>
                <a:gd name="T23" fmla="*/ 12670 h 19689"/>
                <a:gd name="T24" fmla="*/ 11507 w 19689"/>
                <a:gd name="T25" fmla="*/ 12670 h 19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89" h="19689">
                  <a:moveTo>
                    <a:pt x="16823" y="2867"/>
                  </a:moveTo>
                  <a:cubicBezTo>
                    <a:pt x="12836" y="-955"/>
                    <a:pt x="6688" y="-955"/>
                    <a:pt x="2867" y="2867"/>
                  </a:cubicBezTo>
                  <a:cubicBezTo>
                    <a:pt x="-955" y="6688"/>
                    <a:pt x="-955" y="13002"/>
                    <a:pt x="2867" y="16823"/>
                  </a:cubicBezTo>
                  <a:cubicBezTo>
                    <a:pt x="6688" y="20645"/>
                    <a:pt x="12836" y="20645"/>
                    <a:pt x="16823" y="16823"/>
                  </a:cubicBezTo>
                  <a:cubicBezTo>
                    <a:pt x="20645" y="13002"/>
                    <a:pt x="20645" y="6688"/>
                    <a:pt x="16823" y="2867"/>
                  </a:cubicBezTo>
                  <a:close/>
                  <a:moveTo>
                    <a:pt x="11507" y="12670"/>
                  </a:moveTo>
                  <a:cubicBezTo>
                    <a:pt x="6522" y="15494"/>
                    <a:pt x="6522" y="15494"/>
                    <a:pt x="6522" y="15494"/>
                  </a:cubicBezTo>
                  <a:cubicBezTo>
                    <a:pt x="6522" y="9845"/>
                    <a:pt x="6522" y="9845"/>
                    <a:pt x="6522" y="9845"/>
                  </a:cubicBezTo>
                  <a:cubicBezTo>
                    <a:pt x="6522" y="4030"/>
                    <a:pt x="6522" y="4030"/>
                    <a:pt x="6522" y="4030"/>
                  </a:cubicBezTo>
                  <a:cubicBezTo>
                    <a:pt x="11507" y="7020"/>
                    <a:pt x="11507" y="7020"/>
                    <a:pt x="11507" y="7020"/>
                  </a:cubicBezTo>
                  <a:cubicBezTo>
                    <a:pt x="16325" y="9845"/>
                    <a:pt x="16325" y="9845"/>
                    <a:pt x="16325" y="9845"/>
                  </a:cubicBezTo>
                  <a:lnTo>
                    <a:pt x="11507" y="12670"/>
                  </a:lnTo>
                  <a:close/>
                  <a:moveTo>
                    <a:pt x="11507" y="1267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45393" y="2518880"/>
            <a:ext cx="1608287" cy="1135076"/>
            <a:chOff x="5068168" y="1824270"/>
            <a:chExt cx="1524978" cy="1076279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30" name="Freeform 23"/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Shape 819"/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837343" y="3009383"/>
            <a:ext cx="1241980" cy="1550118"/>
            <a:chOff x="6482835" y="2289366"/>
            <a:chExt cx="1177646" cy="1469822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482835" y="2289366"/>
              <a:ext cx="1177646" cy="1469822"/>
              <a:chOff x="3017839" y="1957347"/>
              <a:chExt cx="1177646" cy="1469822"/>
            </a:xfrm>
          </p:grpSpPr>
          <p:sp>
            <p:nvSpPr>
              <p:cNvPr id="37" name="Freeform 19"/>
              <p:cNvSpPr/>
              <p:nvPr/>
            </p:nvSpPr>
            <p:spPr bwMode="auto">
              <a:xfrm>
                <a:off x="3017839" y="1957347"/>
                <a:ext cx="1177646" cy="1469822"/>
              </a:xfrm>
              <a:custGeom>
                <a:avLst/>
                <a:gdLst>
                  <a:gd name="T0" fmla="*/ 365 w 626"/>
                  <a:gd name="T1" fmla="*/ 64 h 781"/>
                  <a:gd name="T2" fmla="*/ 34 w 626"/>
                  <a:gd name="T3" fmla="*/ 362 h 781"/>
                  <a:gd name="T4" fmla="*/ 34 w 626"/>
                  <a:gd name="T5" fmla="*/ 362 h 781"/>
                  <a:gd name="T6" fmla="*/ 40 w 626"/>
                  <a:gd name="T7" fmla="*/ 599 h 781"/>
                  <a:gd name="T8" fmla="*/ 401 w 626"/>
                  <a:gd name="T9" fmla="*/ 713 h 781"/>
                  <a:gd name="T10" fmla="*/ 515 w 626"/>
                  <a:gd name="T11" fmla="*/ 351 h 781"/>
                  <a:gd name="T12" fmla="*/ 288 w 626"/>
                  <a:gd name="T13" fmla="*/ 207 h 781"/>
                  <a:gd name="T14" fmla="*/ 397 w 626"/>
                  <a:gd name="T15" fmla="*/ 147 h 781"/>
                  <a:gd name="T16" fmla="*/ 421 w 626"/>
                  <a:gd name="T17" fmla="*/ 209 h 781"/>
                  <a:gd name="T18" fmla="*/ 626 w 626"/>
                  <a:gd name="T19" fmla="*/ 79 h 781"/>
                  <a:gd name="T20" fmla="*/ 341 w 626"/>
                  <a:gd name="T21" fmla="*/ 2 h 781"/>
                  <a:gd name="T22" fmla="*/ 365 w 626"/>
                  <a:gd name="T23" fmla="*/ 6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781">
                    <a:moveTo>
                      <a:pt x="365" y="64"/>
                    </a:moveTo>
                    <a:cubicBezTo>
                      <a:pt x="240" y="112"/>
                      <a:pt x="93" y="235"/>
                      <a:pt x="34" y="362"/>
                    </a:cubicBezTo>
                    <a:cubicBezTo>
                      <a:pt x="34" y="362"/>
                      <a:pt x="33" y="362"/>
                      <a:pt x="34" y="362"/>
                    </a:cubicBezTo>
                    <a:cubicBezTo>
                      <a:pt x="0" y="435"/>
                      <a:pt x="0" y="522"/>
                      <a:pt x="40" y="599"/>
                    </a:cubicBezTo>
                    <a:cubicBezTo>
                      <a:pt x="108" y="730"/>
                      <a:pt x="270" y="781"/>
                      <a:pt x="401" y="713"/>
                    </a:cubicBezTo>
                    <a:cubicBezTo>
                      <a:pt x="533" y="645"/>
                      <a:pt x="584" y="483"/>
                      <a:pt x="515" y="351"/>
                    </a:cubicBezTo>
                    <a:cubicBezTo>
                      <a:pt x="469" y="263"/>
                      <a:pt x="381" y="211"/>
                      <a:pt x="288" y="207"/>
                    </a:cubicBezTo>
                    <a:cubicBezTo>
                      <a:pt x="321" y="182"/>
                      <a:pt x="358" y="162"/>
                      <a:pt x="397" y="147"/>
                    </a:cubicBezTo>
                    <a:cubicBezTo>
                      <a:pt x="405" y="168"/>
                      <a:pt x="413" y="189"/>
                      <a:pt x="421" y="209"/>
                    </a:cubicBezTo>
                    <a:cubicBezTo>
                      <a:pt x="466" y="152"/>
                      <a:pt x="535" y="103"/>
                      <a:pt x="626" y="79"/>
                    </a:cubicBezTo>
                    <a:cubicBezTo>
                      <a:pt x="547" y="30"/>
                      <a:pt x="448" y="0"/>
                      <a:pt x="341" y="2"/>
                    </a:cubicBezTo>
                    <a:cubicBezTo>
                      <a:pt x="349" y="22"/>
                      <a:pt x="357" y="43"/>
                      <a:pt x="365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62699" y="2568530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9" name="Shape 617"/>
            <p:cNvSpPr/>
            <p:nvPr/>
          </p:nvSpPr>
          <p:spPr>
            <a:xfrm>
              <a:off x="7049343" y="3024277"/>
              <a:ext cx="181363" cy="29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67" y="10800"/>
                  </a:moveTo>
                  <a:cubicBezTo>
                    <a:pt x="11767" y="12089"/>
                    <a:pt x="13688" y="12918"/>
                    <a:pt x="15722" y="14025"/>
                  </a:cubicBezTo>
                  <a:cubicBezTo>
                    <a:pt x="17208" y="14834"/>
                    <a:pt x="19243" y="15942"/>
                    <a:pt x="19243" y="16656"/>
                  </a:cubicBezTo>
                  <a:lnTo>
                    <a:pt x="19243" y="18090"/>
                  </a:lnTo>
                  <a:cubicBezTo>
                    <a:pt x="17373" y="17569"/>
                    <a:pt x="11777" y="17058"/>
                    <a:pt x="11777" y="15387"/>
                  </a:cubicBezTo>
                  <a:cubicBezTo>
                    <a:pt x="11777" y="14540"/>
                    <a:pt x="9823" y="14540"/>
                    <a:pt x="9823" y="15387"/>
                  </a:cubicBezTo>
                  <a:cubicBezTo>
                    <a:pt x="9823" y="17058"/>
                    <a:pt x="4224" y="17569"/>
                    <a:pt x="2357" y="18090"/>
                  </a:cubicBezTo>
                  <a:lnTo>
                    <a:pt x="2357" y="16656"/>
                  </a:lnTo>
                  <a:cubicBezTo>
                    <a:pt x="2357" y="15942"/>
                    <a:pt x="4392" y="14834"/>
                    <a:pt x="5878" y="14025"/>
                  </a:cubicBezTo>
                  <a:cubicBezTo>
                    <a:pt x="7912" y="12918"/>
                    <a:pt x="9833" y="12089"/>
                    <a:pt x="9833" y="10800"/>
                  </a:cubicBezTo>
                  <a:cubicBezTo>
                    <a:pt x="9833" y="9511"/>
                    <a:pt x="7912" y="8682"/>
                    <a:pt x="5878" y="7575"/>
                  </a:cubicBezTo>
                  <a:cubicBezTo>
                    <a:pt x="4392" y="6766"/>
                    <a:pt x="2357" y="5658"/>
                    <a:pt x="2357" y="4944"/>
                  </a:cubicBezTo>
                  <a:lnTo>
                    <a:pt x="2264" y="3865"/>
                  </a:lnTo>
                  <a:cubicBezTo>
                    <a:pt x="4243" y="4462"/>
                    <a:pt x="7380" y="5030"/>
                    <a:pt x="10799" y="5030"/>
                  </a:cubicBezTo>
                  <a:cubicBezTo>
                    <a:pt x="14220" y="5030"/>
                    <a:pt x="17371" y="4462"/>
                    <a:pt x="19350" y="3865"/>
                  </a:cubicBezTo>
                  <a:lnTo>
                    <a:pt x="19243" y="4944"/>
                  </a:lnTo>
                  <a:cubicBezTo>
                    <a:pt x="19243" y="5658"/>
                    <a:pt x="17208" y="6766"/>
                    <a:pt x="15722" y="7575"/>
                  </a:cubicBezTo>
                  <a:cubicBezTo>
                    <a:pt x="13688" y="8682"/>
                    <a:pt x="11767" y="9511"/>
                    <a:pt x="11767" y="10800"/>
                  </a:cubicBezTo>
                  <a:close/>
                  <a:moveTo>
                    <a:pt x="2970" y="2515"/>
                  </a:moveTo>
                  <a:cubicBezTo>
                    <a:pt x="4313" y="2042"/>
                    <a:pt x="6830" y="1346"/>
                    <a:pt x="10906" y="1346"/>
                  </a:cubicBezTo>
                  <a:cubicBezTo>
                    <a:pt x="14981" y="1346"/>
                    <a:pt x="18632" y="2515"/>
                    <a:pt x="18632" y="2515"/>
                  </a:cubicBezTo>
                  <a:cubicBezTo>
                    <a:pt x="18904" y="2609"/>
                    <a:pt x="19979" y="2930"/>
                    <a:pt x="19243" y="3173"/>
                  </a:cubicBezTo>
                  <a:cubicBezTo>
                    <a:pt x="17626" y="3709"/>
                    <a:pt x="14463" y="4274"/>
                    <a:pt x="10799" y="4274"/>
                  </a:cubicBezTo>
                  <a:cubicBezTo>
                    <a:pt x="7137" y="4274"/>
                    <a:pt x="4080" y="3652"/>
                    <a:pt x="2462" y="3115"/>
                  </a:cubicBezTo>
                  <a:cubicBezTo>
                    <a:pt x="1728" y="2871"/>
                    <a:pt x="2970" y="2515"/>
                    <a:pt x="2970" y="2515"/>
                  </a:cubicBezTo>
                  <a:close/>
                  <a:moveTo>
                    <a:pt x="21600" y="4944"/>
                  </a:moveTo>
                  <a:cubicBezTo>
                    <a:pt x="21600" y="2633"/>
                    <a:pt x="21600" y="2407"/>
                    <a:pt x="21600" y="2407"/>
                  </a:cubicBezTo>
                  <a:cubicBezTo>
                    <a:pt x="21600" y="1555"/>
                    <a:pt x="16765" y="0"/>
                    <a:pt x="10799" y="0"/>
                  </a:cubicBezTo>
                  <a:cubicBezTo>
                    <a:pt x="4835" y="0"/>
                    <a:pt x="0" y="1555"/>
                    <a:pt x="0" y="2407"/>
                  </a:cubicBezTo>
                  <a:cubicBezTo>
                    <a:pt x="0" y="2407"/>
                    <a:pt x="0" y="2633"/>
                    <a:pt x="0" y="4944"/>
                  </a:cubicBezTo>
                  <a:cubicBezTo>
                    <a:pt x="0" y="7255"/>
                    <a:pt x="7476" y="9164"/>
                    <a:pt x="7476" y="10800"/>
                  </a:cubicBezTo>
                  <a:cubicBezTo>
                    <a:pt x="7476" y="12436"/>
                    <a:pt x="0" y="14345"/>
                    <a:pt x="0" y="16656"/>
                  </a:cubicBezTo>
                  <a:cubicBezTo>
                    <a:pt x="0" y="18967"/>
                    <a:pt x="0" y="19193"/>
                    <a:pt x="0" y="19193"/>
                  </a:cubicBezTo>
                  <a:cubicBezTo>
                    <a:pt x="0" y="20045"/>
                    <a:pt x="4835" y="21600"/>
                    <a:pt x="10799" y="21600"/>
                  </a:cubicBezTo>
                  <a:cubicBezTo>
                    <a:pt x="16765" y="21600"/>
                    <a:pt x="21600" y="20045"/>
                    <a:pt x="21600" y="19193"/>
                  </a:cubicBezTo>
                  <a:cubicBezTo>
                    <a:pt x="21600" y="19193"/>
                    <a:pt x="21600" y="18967"/>
                    <a:pt x="21600" y="16656"/>
                  </a:cubicBezTo>
                  <a:cubicBezTo>
                    <a:pt x="21600" y="14345"/>
                    <a:pt x="14122" y="12436"/>
                    <a:pt x="14122" y="10800"/>
                  </a:cubicBezTo>
                  <a:cubicBezTo>
                    <a:pt x="14122" y="9164"/>
                    <a:pt x="21600" y="7255"/>
                    <a:pt x="21600" y="494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8"/>
          <p:cNvSpPr txBox="1"/>
          <p:nvPr/>
        </p:nvSpPr>
        <p:spPr>
          <a:xfrm>
            <a:off x="2070909" y="257354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9"/>
          <p:cNvSpPr txBox="1"/>
          <p:nvPr/>
        </p:nvSpPr>
        <p:spPr>
          <a:xfrm>
            <a:off x="2070909" y="2869703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2070909" y="3800686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2070909" y="4098428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8"/>
          <p:cNvSpPr txBox="1"/>
          <p:nvPr/>
        </p:nvSpPr>
        <p:spPr>
          <a:xfrm>
            <a:off x="2070909" y="4967498"/>
            <a:ext cx="2036887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9"/>
          <p:cNvSpPr txBox="1"/>
          <p:nvPr/>
        </p:nvSpPr>
        <p:spPr>
          <a:xfrm>
            <a:off x="2070909" y="5265241"/>
            <a:ext cx="2309650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8"/>
          <p:cNvSpPr txBox="1"/>
          <p:nvPr/>
        </p:nvSpPr>
        <p:spPr>
          <a:xfrm>
            <a:off x="8475474" y="2552911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9"/>
          <p:cNvSpPr txBox="1"/>
          <p:nvPr/>
        </p:nvSpPr>
        <p:spPr>
          <a:xfrm>
            <a:off x="8475473" y="2850652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 Placeholder 8"/>
          <p:cNvSpPr txBox="1"/>
          <p:nvPr/>
        </p:nvSpPr>
        <p:spPr>
          <a:xfrm>
            <a:off x="8475474" y="3780048"/>
            <a:ext cx="2043112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9"/>
          <p:cNvSpPr txBox="1"/>
          <p:nvPr/>
        </p:nvSpPr>
        <p:spPr>
          <a:xfrm>
            <a:off x="8475473" y="4077790"/>
            <a:ext cx="23167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 build="p"/>
      <p:bldP spid="34" grpId="0" build="p"/>
      <p:bldP spid="35" grpId="0" build="p"/>
      <p:bldP spid="39" grpId="0" build="p"/>
      <p:bldP spid="40" grpId="0" build="p"/>
      <p:bldP spid="41" grpId="0" build="p"/>
      <p:bldP spid="42" grpId="0" build="p"/>
      <p:bldP spid="51" grpId="0" build="p"/>
      <p:bldP spid="5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24257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3492500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45450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8521836" y="5599113"/>
            <a:ext cx="2532062" cy="43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/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/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/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/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/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/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任意多边形 5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任意多边形 54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765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2960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5853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00853" y="1833563"/>
            <a:ext cx="2293937" cy="25853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134581" y="5457826"/>
            <a:ext cx="1836738" cy="57842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4" grpId="0" build="p"/>
      <p:bldP spid="5" grpId="0" build="p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46429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96" r="-20096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TextBox 48"/>
          <p:cNvSpPr txBox="1"/>
          <p:nvPr/>
        </p:nvSpPr>
        <p:spPr>
          <a:xfrm>
            <a:off x="5997327" y="3377205"/>
            <a:ext cx="396043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  <a:endParaRPr lang="en-GB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5997327" y="4045550"/>
            <a:ext cx="51835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789681" y="2508330"/>
            <a:ext cx="219644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9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49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12800" y="942031"/>
            <a:ext cx="5082946" cy="5348589"/>
          </a:xfrm>
          <a:custGeom>
            <a:avLst/>
            <a:gdLst>
              <a:gd name="T0" fmla="*/ 1840 w 2277"/>
              <a:gd name="T1" fmla="*/ 895 h 2396"/>
              <a:gd name="T2" fmla="*/ 1889 w 2277"/>
              <a:gd name="T3" fmla="*/ 956 h 2396"/>
              <a:gd name="T4" fmla="*/ 1879 w 2277"/>
              <a:gd name="T5" fmla="*/ 1033 h 2396"/>
              <a:gd name="T6" fmla="*/ 524 w 2277"/>
              <a:gd name="T7" fmla="*/ 2386 h 2396"/>
              <a:gd name="T8" fmla="*/ 438 w 2277"/>
              <a:gd name="T9" fmla="*/ 2389 h 2396"/>
              <a:gd name="T10" fmla="*/ 377 w 2277"/>
              <a:gd name="T11" fmla="*/ 2305 h 2396"/>
              <a:gd name="T12" fmla="*/ 405 w 2277"/>
              <a:gd name="T13" fmla="*/ 2225 h 2396"/>
              <a:gd name="T14" fmla="*/ 1765 w 2277"/>
              <a:gd name="T15" fmla="*/ 885 h 2396"/>
              <a:gd name="T16" fmla="*/ 2202 w 2277"/>
              <a:gd name="T17" fmla="*/ 815 h 2396"/>
              <a:gd name="T18" fmla="*/ 2265 w 2277"/>
              <a:gd name="T19" fmla="*/ 862 h 2396"/>
              <a:gd name="T20" fmla="*/ 2273 w 2277"/>
              <a:gd name="T21" fmla="*/ 937 h 2396"/>
              <a:gd name="T22" fmla="*/ 934 w 2277"/>
              <a:gd name="T23" fmla="*/ 2297 h 2396"/>
              <a:gd name="T24" fmla="*/ 852 w 2277"/>
              <a:gd name="T25" fmla="*/ 2326 h 2396"/>
              <a:gd name="T26" fmla="*/ 768 w 2277"/>
              <a:gd name="T27" fmla="*/ 2264 h 2396"/>
              <a:gd name="T28" fmla="*/ 772 w 2277"/>
              <a:gd name="T29" fmla="*/ 2178 h 2396"/>
              <a:gd name="T30" fmla="*/ 2127 w 2277"/>
              <a:gd name="T31" fmla="*/ 824 h 2396"/>
              <a:gd name="T32" fmla="*/ 1495 w 2277"/>
              <a:gd name="T33" fmla="*/ 550 h 2396"/>
              <a:gd name="T34" fmla="*/ 1566 w 2277"/>
              <a:gd name="T35" fmla="*/ 580 h 2396"/>
              <a:gd name="T36" fmla="*/ 1594 w 2277"/>
              <a:gd name="T37" fmla="*/ 651 h 2396"/>
              <a:gd name="T38" fmla="*/ 1566 w 2277"/>
              <a:gd name="T39" fmla="*/ 723 h 2396"/>
              <a:gd name="T40" fmla="*/ 199 w 2277"/>
              <a:gd name="T41" fmla="*/ 2063 h 2396"/>
              <a:gd name="T42" fmla="*/ 108 w 2277"/>
              <a:gd name="T43" fmla="*/ 2035 h 2396"/>
              <a:gd name="T44" fmla="*/ 81 w 2277"/>
              <a:gd name="T45" fmla="*/ 1944 h 2396"/>
              <a:gd name="T46" fmla="*/ 1423 w 2277"/>
              <a:gd name="T47" fmla="*/ 580 h 2396"/>
              <a:gd name="T48" fmla="*/ 1495 w 2277"/>
              <a:gd name="T49" fmla="*/ 550 h 2396"/>
              <a:gd name="T50" fmla="*/ 2078 w 2277"/>
              <a:gd name="T51" fmla="*/ 342 h 2396"/>
              <a:gd name="T52" fmla="*/ 2127 w 2277"/>
              <a:gd name="T53" fmla="*/ 405 h 2396"/>
              <a:gd name="T54" fmla="*/ 2116 w 2277"/>
              <a:gd name="T55" fmla="*/ 480 h 2396"/>
              <a:gd name="T56" fmla="*/ 761 w 2277"/>
              <a:gd name="T57" fmla="*/ 1834 h 2396"/>
              <a:gd name="T58" fmla="*/ 676 w 2277"/>
              <a:gd name="T59" fmla="*/ 1838 h 2396"/>
              <a:gd name="T60" fmla="*/ 615 w 2277"/>
              <a:gd name="T61" fmla="*/ 1754 h 2396"/>
              <a:gd name="T62" fmla="*/ 643 w 2277"/>
              <a:gd name="T63" fmla="*/ 1672 h 2396"/>
              <a:gd name="T64" fmla="*/ 2003 w 2277"/>
              <a:gd name="T65" fmla="*/ 333 h 2396"/>
              <a:gd name="T66" fmla="*/ 1704 w 2277"/>
              <a:gd name="T67" fmla="*/ 54 h 2396"/>
              <a:gd name="T68" fmla="*/ 1750 w 2277"/>
              <a:gd name="T69" fmla="*/ 80 h 2396"/>
              <a:gd name="T70" fmla="*/ 1779 w 2277"/>
              <a:gd name="T71" fmla="*/ 152 h 2396"/>
              <a:gd name="T72" fmla="*/ 1750 w 2277"/>
              <a:gd name="T73" fmla="*/ 224 h 2396"/>
              <a:gd name="T74" fmla="*/ 384 w 2277"/>
              <a:gd name="T75" fmla="*/ 1564 h 2396"/>
              <a:gd name="T76" fmla="*/ 294 w 2277"/>
              <a:gd name="T77" fmla="*/ 1536 h 2396"/>
              <a:gd name="T78" fmla="*/ 266 w 2277"/>
              <a:gd name="T79" fmla="*/ 1445 h 2396"/>
              <a:gd name="T80" fmla="*/ 1607 w 2277"/>
              <a:gd name="T81" fmla="*/ 80 h 2396"/>
              <a:gd name="T82" fmla="*/ 1678 w 2277"/>
              <a:gd name="T83" fmla="*/ 51 h 2396"/>
              <a:gd name="T84" fmla="*/ 1465 w 2277"/>
              <a:gd name="T85" fmla="*/ 12 h 2396"/>
              <a:gd name="T86" fmla="*/ 1512 w 2277"/>
              <a:gd name="T87" fmla="*/ 75 h 2396"/>
              <a:gd name="T88" fmla="*/ 1502 w 2277"/>
              <a:gd name="T89" fmla="*/ 150 h 2396"/>
              <a:gd name="T90" fmla="*/ 147 w 2277"/>
              <a:gd name="T91" fmla="*/ 1504 h 2396"/>
              <a:gd name="T92" fmla="*/ 63 w 2277"/>
              <a:gd name="T93" fmla="*/ 1508 h 2396"/>
              <a:gd name="T94" fmla="*/ 0 w 2277"/>
              <a:gd name="T95" fmla="*/ 1424 h 2396"/>
              <a:gd name="T96" fmla="*/ 28 w 2277"/>
              <a:gd name="T97" fmla="*/ 1342 h 2396"/>
              <a:gd name="T98" fmla="*/ 1388 w 2277"/>
              <a:gd name="T99" fmla="*/ 4 h 2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77" h="2396">
                <a:moveTo>
                  <a:pt x="1792" y="881"/>
                </a:moveTo>
                <a:lnTo>
                  <a:pt x="1816" y="885"/>
                </a:lnTo>
                <a:lnTo>
                  <a:pt x="1840" y="895"/>
                </a:lnTo>
                <a:lnTo>
                  <a:pt x="1863" y="911"/>
                </a:lnTo>
                <a:lnTo>
                  <a:pt x="1879" y="934"/>
                </a:lnTo>
                <a:lnTo>
                  <a:pt x="1889" y="956"/>
                </a:lnTo>
                <a:lnTo>
                  <a:pt x="1893" y="983"/>
                </a:lnTo>
                <a:lnTo>
                  <a:pt x="1889" y="1009"/>
                </a:lnTo>
                <a:lnTo>
                  <a:pt x="1879" y="1033"/>
                </a:lnTo>
                <a:lnTo>
                  <a:pt x="1863" y="1054"/>
                </a:lnTo>
                <a:lnTo>
                  <a:pt x="548" y="2368"/>
                </a:lnTo>
                <a:lnTo>
                  <a:pt x="524" y="2386"/>
                </a:lnTo>
                <a:lnTo>
                  <a:pt x="496" y="2394"/>
                </a:lnTo>
                <a:lnTo>
                  <a:pt x="468" y="2396"/>
                </a:lnTo>
                <a:lnTo>
                  <a:pt x="438" y="2389"/>
                </a:lnTo>
                <a:lnTo>
                  <a:pt x="405" y="2368"/>
                </a:lnTo>
                <a:lnTo>
                  <a:pt x="383" y="2333"/>
                </a:lnTo>
                <a:lnTo>
                  <a:pt x="377" y="2305"/>
                </a:lnTo>
                <a:lnTo>
                  <a:pt x="377" y="2278"/>
                </a:lnTo>
                <a:lnTo>
                  <a:pt x="388" y="2250"/>
                </a:lnTo>
                <a:lnTo>
                  <a:pt x="405" y="2225"/>
                </a:lnTo>
                <a:lnTo>
                  <a:pt x="1720" y="911"/>
                </a:lnTo>
                <a:lnTo>
                  <a:pt x="1741" y="895"/>
                </a:lnTo>
                <a:lnTo>
                  <a:pt x="1765" y="885"/>
                </a:lnTo>
                <a:lnTo>
                  <a:pt x="1792" y="881"/>
                </a:lnTo>
                <a:close/>
                <a:moveTo>
                  <a:pt x="2176" y="812"/>
                </a:moveTo>
                <a:lnTo>
                  <a:pt x="2202" y="815"/>
                </a:lnTo>
                <a:lnTo>
                  <a:pt x="2226" y="824"/>
                </a:lnTo>
                <a:lnTo>
                  <a:pt x="2247" y="841"/>
                </a:lnTo>
                <a:lnTo>
                  <a:pt x="2265" y="862"/>
                </a:lnTo>
                <a:lnTo>
                  <a:pt x="2273" y="887"/>
                </a:lnTo>
                <a:lnTo>
                  <a:pt x="2277" y="913"/>
                </a:lnTo>
                <a:lnTo>
                  <a:pt x="2273" y="937"/>
                </a:lnTo>
                <a:lnTo>
                  <a:pt x="2265" y="962"/>
                </a:lnTo>
                <a:lnTo>
                  <a:pt x="2247" y="984"/>
                </a:lnTo>
                <a:lnTo>
                  <a:pt x="934" y="2297"/>
                </a:lnTo>
                <a:lnTo>
                  <a:pt x="910" y="2316"/>
                </a:lnTo>
                <a:lnTo>
                  <a:pt x="882" y="2325"/>
                </a:lnTo>
                <a:lnTo>
                  <a:pt x="852" y="2326"/>
                </a:lnTo>
                <a:lnTo>
                  <a:pt x="824" y="2319"/>
                </a:lnTo>
                <a:lnTo>
                  <a:pt x="791" y="2297"/>
                </a:lnTo>
                <a:lnTo>
                  <a:pt x="768" y="2264"/>
                </a:lnTo>
                <a:lnTo>
                  <a:pt x="761" y="2236"/>
                </a:lnTo>
                <a:lnTo>
                  <a:pt x="763" y="2206"/>
                </a:lnTo>
                <a:lnTo>
                  <a:pt x="772" y="2178"/>
                </a:lnTo>
                <a:lnTo>
                  <a:pt x="791" y="2154"/>
                </a:lnTo>
                <a:lnTo>
                  <a:pt x="2104" y="841"/>
                </a:lnTo>
                <a:lnTo>
                  <a:pt x="2127" y="824"/>
                </a:lnTo>
                <a:lnTo>
                  <a:pt x="2151" y="815"/>
                </a:lnTo>
                <a:lnTo>
                  <a:pt x="2176" y="812"/>
                </a:lnTo>
                <a:close/>
                <a:moveTo>
                  <a:pt x="1495" y="550"/>
                </a:moveTo>
                <a:lnTo>
                  <a:pt x="1519" y="553"/>
                </a:lnTo>
                <a:lnTo>
                  <a:pt x="1544" y="562"/>
                </a:lnTo>
                <a:lnTo>
                  <a:pt x="1566" y="580"/>
                </a:lnTo>
                <a:lnTo>
                  <a:pt x="1582" y="600"/>
                </a:lnTo>
                <a:lnTo>
                  <a:pt x="1593" y="625"/>
                </a:lnTo>
                <a:lnTo>
                  <a:pt x="1594" y="651"/>
                </a:lnTo>
                <a:lnTo>
                  <a:pt x="1593" y="676"/>
                </a:lnTo>
                <a:lnTo>
                  <a:pt x="1582" y="700"/>
                </a:lnTo>
                <a:lnTo>
                  <a:pt x="1566" y="723"/>
                </a:lnTo>
                <a:lnTo>
                  <a:pt x="252" y="2035"/>
                </a:lnTo>
                <a:lnTo>
                  <a:pt x="227" y="2052"/>
                </a:lnTo>
                <a:lnTo>
                  <a:pt x="199" y="2063"/>
                </a:lnTo>
                <a:lnTo>
                  <a:pt x="171" y="2065"/>
                </a:lnTo>
                <a:lnTo>
                  <a:pt x="142" y="2058"/>
                </a:lnTo>
                <a:lnTo>
                  <a:pt x="108" y="2035"/>
                </a:lnTo>
                <a:lnTo>
                  <a:pt x="86" y="2002"/>
                </a:lnTo>
                <a:lnTo>
                  <a:pt x="79" y="1974"/>
                </a:lnTo>
                <a:lnTo>
                  <a:pt x="81" y="1944"/>
                </a:lnTo>
                <a:lnTo>
                  <a:pt x="91" y="1916"/>
                </a:lnTo>
                <a:lnTo>
                  <a:pt x="108" y="1892"/>
                </a:lnTo>
                <a:lnTo>
                  <a:pt x="1423" y="580"/>
                </a:lnTo>
                <a:lnTo>
                  <a:pt x="1444" y="562"/>
                </a:lnTo>
                <a:lnTo>
                  <a:pt x="1469" y="553"/>
                </a:lnTo>
                <a:lnTo>
                  <a:pt x="1495" y="550"/>
                </a:lnTo>
                <a:close/>
                <a:moveTo>
                  <a:pt x="2029" y="330"/>
                </a:moveTo>
                <a:lnTo>
                  <a:pt x="2054" y="333"/>
                </a:lnTo>
                <a:lnTo>
                  <a:pt x="2078" y="342"/>
                </a:lnTo>
                <a:lnTo>
                  <a:pt x="2101" y="360"/>
                </a:lnTo>
                <a:lnTo>
                  <a:pt x="2116" y="381"/>
                </a:lnTo>
                <a:lnTo>
                  <a:pt x="2127" y="405"/>
                </a:lnTo>
                <a:lnTo>
                  <a:pt x="2130" y="431"/>
                </a:lnTo>
                <a:lnTo>
                  <a:pt x="2127" y="457"/>
                </a:lnTo>
                <a:lnTo>
                  <a:pt x="2116" y="480"/>
                </a:lnTo>
                <a:lnTo>
                  <a:pt x="2101" y="503"/>
                </a:lnTo>
                <a:lnTo>
                  <a:pt x="786" y="1815"/>
                </a:lnTo>
                <a:lnTo>
                  <a:pt x="761" y="1834"/>
                </a:lnTo>
                <a:lnTo>
                  <a:pt x="734" y="1843"/>
                </a:lnTo>
                <a:lnTo>
                  <a:pt x="706" y="1845"/>
                </a:lnTo>
                <a:lnTo>
                  <a:pt x="676" y="1838"/>
                </a:lnTo>
                <a:lnTo>
                  <a:pt x="643" y="1815"/>
                </a:lnTo>
                <a:lnTo>
                  <a:pt x="620" y="1782"/>
                </a:lnTo>
                <a:lnTo>
                  <a:pt x="615" y="1754"/>
                </a:lnTo>
                <a:lnTo>
                  <a:pt x="615" y="1724"/>
                </a:lnTo>
                <a:lnTo>
                  <a:pt x="625" y="1696"/>
                </a:lnTo>
                <a:lnTo>
                  <a:pt x="643" y="1672"/>
                </a:lnTo>
                <a:lnTo>
                  <a:pt x="1957" y="360"/>
                </a:lnTo>
                <a:lnTo>
                  <a:pt x="1978" y="342"/>
                </a:lnTo>
                <a:lnTo>
                  <a:pt x="2003" y="333"/>
                </a:lnTo>
                <a:lnTo>
                  <a:pt x="2029" y="330"/>
                </a:lnTo>
                <a:close/>
                <a:moveTo>
                  <a:pt x="1678" y="51"/>
                </a:moveTo>
                <a:lnTo>
                  <a:pt x="1704" y="54"/>
                </a:lnTo>
                <a:lnTo>
                  <a:pt x="1729" y="63"/>
                </a:lnTo>
                <a:lnTo>
                  <a:pt x="1750" y="80"/>
                </a:lnTo>
                <a:lnTo>
                  <a:pt x="1750" y="80"/>
                </a:lnTo>
                <a:lnTo>
                  <a:pt x="1767" y="101"/>
                </a:lnTo>
                <a:lnTo>
                  <a:pt x="1776" y="126"/>
                </a:lnTo>
                <a:lnTo>
                  <a:pt x="1779" y="152"/>
                </a:lnTo>
                <a:lnTo>
                  <a:pt x="1776" y="178"/>
                </a:lnTo>
                <a:lnTo>
                  <a:pt x="1767" y="201"/>
                </a:lnTo>
                <a:lnTo>
                  <a:pt x="1750" y="224"/>
                </a:lnTo>
                <a:lnTo>
                  <a:pt x="437" y="1536"/>
                </a:lnTo>
                <a:lnTo>
                  <a:pt x="412" y="1555"/>
                </a:lnTo>
                <a:lnTo>
                  <a:pt x="384" y="1564"/>
                </a:lnTo>
                <a:lnTo>
                  <a:pt x="355" y="1566"/>
                </a:lnTo>
                <a:lnTo>
                  <a:pt x="327" y="1559"/>
                </a:lnTo>
                <a:lnTo>
                  <a:pt x="294" y="1536"/>
                </a:lnTo>
                <a:lnTo>
                  <a:pt x="271" y="1503"/>
                </a:lnTo>
                <a:lnTo>
                  <a:pt x="264" y="1475"/>
                </a:lnTo>
                <a:lnTo>
                  <a:pt x="266" y="1445"/>
                </a:lnTo>
                <a:lnTo>
                  <a:pt x="274" y="1417"/>
                </a:lnTo>
                <a:lnTo>
                  <a:pt x="294" y="1393"/>
                </a:lnTo>
                <a:lnTo>
                  <a:pt x="1607" y="80"/>
                </a:lnTo>
                <a:lnTo>
                  <a:pt x="1629" y="63"/>
                </a:lnTo>
                <a:lnTo>
                  <a:pt x="1652" y="54"/>
                </a:lnTo>
                <a:lnTo>
                  <a:pt x="1678" y="51"/>
                </a:lnTo>
                <a:close/>
                <a:moveTo>
                  <a:pt x="1414" y="0"/>
                </a:moveTo>
                <a:lnTo>
                  <a:pt x="1441" y="4"/>
                </a:lnTo>
                <a:lnTo>
                  <a:pt x="1465" y="12"/>
                </a:lnTo>
                <a:lnTo>
                  <a:pt x="1486" y="30"/>
                </a:lnTo>
                <a:lnTo>
                  <a:pt x="1502" y="51"/>
                </a:lnTo>
                <a:lnTo>
                  <a:pt x="1512" y="75"/>
                </a:lnTo>
                <a:lnTo>
                  <a:pt x="1516" y="101"/>
                </a:lnTo>
                <a:lnTo>
                  <a:pt x="1512" y="128"/>
                </a:lnTo>
                <a:lnTo>
                  <a:pt x="1502" y="150"/>
                </a:lnTo>
                <a:lnTo>
                  <a:pt x="1486" y="173"/>
                </a:lnTo>
                <a:lnTo>
                  <a:pt x="171" y="1485"/>
                </a:lnTo>
                <a:lnTo>
                  <a:pt x="147" y="1504"/>
                </a:lnTo>
                <a:lnTo>
                  <a:pt x="121" y="1513"/>
                </a:lnTo>
                <a:lnTo>
                  <a:pt x="91" y="1515"/>
                </a:lnTo>
                <a:lnTo>
                  <a:pt x="63" y="1508"/>
                </a:lnTo>
                <a:lnTo>
                  <a:pt x="28" y="1485"/>
                </a:lnTo>
                <a:lnTo>
                  <a:pt x="7" y="1452"/>
                </a:lnTo>
                <a:lnTo>
                  <a:pt x="0" y="1424"/>
                </a:lnTo>
                <a:lnTo>
                  <a:pt x="2" y="1395"/>
                </a:lnTo>
                <a:lnTo>
                  <a:pt x="11" y="1367"/>
                </a:lnTo>
                <a:lnTo>
                  <a:pt x="28" y="1342"/>
                </a:lnTo>
                <a:lnTo>
                  <a:pt x="1343" y="30"/>
                </a:lnTo>
                <a:lnTo>
                  <a:pt x="1364" y="12"/>
                </a:lnTo>
                <a:lnTo>
                  <a:pt x="1388" y="4"/>
                </a:lnTo>
                <a:lnTo>
                  <a:pt x="1414" y="0"/>
                </a:lnTo>
                <a:close/>
              </a:path>
            </a:pathLst>
          </a:custGeom>
          <a:blipFill dpi="0" rotWithShape="1">
            <a:blip r:embed="rId1">
              <a:grayscl/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834" r="-21600"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637530" y="4005580"/>
            <a:ext cx="284670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b="1" cap="all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YOURLOGO</a:t>
            </a:r>
            <a:endParaRPr lang="zh-CN" altLang="en-US" b="1" cap="all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637287" y="4446538"/>
            <a:ext cx="55446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cap="all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4800" cap="all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49248" y="5327823"/>
            <a:ext cx="672879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637287" y="5304128"/>
            <a:ext cx="55446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94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3" grpId="1"/>
      <p:bldP spid="4" grpId="0"/>
      <p:bldP spid="4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24696"/>
            <a:ext cx="2125511" cy="774391"/>
            <a:chOff x="5603652" y="1627234"/>
            <a:chExt cx="1947726" cy="63413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257786" y="1627234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9574"/>
              <a:ext cx="1947726" cy="351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44563"/>
            <a:ext cx="2125511" cy="777202"/>
            <a:chOff x="5603652" y="1658197"/>
            <a:chExt cx="1947726" cy="636440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257786" y="1658197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42839"/>
              <a:ext cx="1947726" cy="351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13191"/>
            <a:ext cx="2125512" cy="806332"/>
            <a:chOff x="5603652" y="1637555"/>
            <a:chExt cx="1947727" cy="660293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257787" y="1637555"/>
              <a:ext cx="1293592" cy="21170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96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6051"/>
              <a:ext cx="1947726" cy="35179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618530" cy="2117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618530" cy="2117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任意多边形 4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599929" y="4244812"/>
            <a:ext cx="965889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50815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238310" y="4134545"/>
            <a:ext cx="220534" cy="22053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9092" y="4147235"/>
            <a:ext cx="220534" cy="220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83574" y="4134545"/>
            <a:ext cx="220534" cy="220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978831" y="4147236"/>
            <a:ext cx="220534" cy="220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6333" y="4147235"/>
            <a:ext cx="220534" cy="220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08571" y="4147235"/>
            <a:ext cx="220534" cy="220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0816" y="3623049"/>
            <a:ext cx="3486051" cy="2284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3842" y="3115488"/>
            <a:ext cx="3375786" cy="227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092" y="2615779"/>
            <a:ext cx="3480012" cy="2275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83058" y="2130879"/>
            <a:ext cx="3375786" cy="2275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9862" y="4833160"/>
            <a:ext cx="629209" cy="629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20145" y="4833160"/>
            <a:ext cx="629209" cy="629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30430" y="4833160"/>
            <a:ext cx="629209" cy="629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358262" y="4833160"/>
            <a:ext cx="629209" cy="6292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9678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263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4910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2843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24811" y="5014122"/>
            <a:ext cx="7181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0146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0431" y="5522607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99929" y="5522606"/>
            <a:ext cx="2033040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08222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77919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7615" y="4370922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7311" y="4367169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9466" y="4361676"/>
            <a:ext cx="384208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8285" y="4368726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37981" y="4366368"/>
            <a:ext cx="39754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497130" y="5004772"/>
            <a:ext cx="351472" cy="285984"/>
            <a:chOff x="10074275" y="4479132"/>
            <a:chExt cx="464344" cy="377825"/>
          </a:xfrm>
          <a:solidFill>
            <a:schemeClr val="bg2"/>
          </a:solidFill>
        </p:grpSpPr>
        <p:sp>
          <p:nvSpPr>
            <p:cNvPr id="38" name="AutoShape 5"/>
            <p:cNvSpPr/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6"/>
            <p:cNvSpPr/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9298" y="4971728"/>
            <a:ext cx="351472" cy="352073"/>
            <a:chOff x="9145588" y="4435475"/>
            <a:chExt cx="464344" cy="465138"/>
          </a:xfrm>
          <a:solidFill>
            <a:schemeClr val="bg2"/>
          </a:solidFill>
        </p:grpSpPr>
        <p:sp>
          <p:nvSpPr>
            <p:cNvPr id="4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59014" y="4972029"/>
            <a:ext cx="351472" cy="351472"/>
            <a:chOff x="4439444" y="1652588"/>
            <a:chExt cx="464344" cy="464344"/>
          </a:xfrm>
          <a:solidFill>
            <a:schemeClr val="bg2"/>
          </a:solidFill>
        </p:grpSpPr>
        <p:sp>
          <p:nvSpPr>
            <p:cNvPr id="51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45700" y="5010480"/>
            <a:ext cx="351472" cy="274568"/>
            <a:chOff x="2581275" y="1710532"/>
            <a:chExt cx="464344" cy="362744"/>
          </a:xfrm>
          <a:solidFill>
            <a:schemeClr val="bg2"/>
          </a:solidFill>
        </p:grpSpPr>
        <p:sp>
          <p:nvSpPr>
            <p:cNvPr id="5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7447" tIns="17447" rIns="17447" bIns="17447" anchor="ctr"/>
            <a:lstStyle/>
            <a:p>
              <a:pPr algn="ctr" defTabSz="209550" hangingPunct="0">
                <a:lnSpc>
                  <a:spcPct val="120000"/>
                </a:lnSpc>
              </a:pPr>
              <a:endParaRPr 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任意多边形 61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878306" y="2653308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95680" y="2188592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309019" y="1803479"/>
            <a:ext cx="527709" cy="4947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32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4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onut 28"/>
          <p:cNvSpPr/>
          <p:nvPr/>
        </p:nvSpPr>
        <p:spPr>
          <a:xfrm>
            <a:off x="5941295" y="1456183"/>
            <a:ext cx="1251763" cy="1251763"/>
          </a:xfrm>
          <a:prstGeom prst="donut">
            <a:avLst>
              <a:gd name="adj" fmla="val 105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297370" y="2228479"/>
            <a:ext cx="1471552" cy="1471548"/>
          </a:xfrm>
          <a:prstGeom prst="donut">
            <a:avLst>
              <a:gd name="adj" fmla="val 105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6684953" y="3291293"/>
            <a:ext cx="1459341" cy="1459341"/>
          </a:xfrm>
          <a:prstGeom prst="donut">
            <a:avLst>
              <a:gd name="adj" fmla="val 1057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74"/>
          <p:cNvSpPr>
            <a:spLocks noEditPoints="1"/>
          </p:cNvSpPr>
          <p:nvPr/>
        </p:nvSpPr>
        <p:spPr bwMode="auto">
          <a:xfrm>
            <a:off x="7128386" y="3821352"/>
            <a:ext cx="572464" cy="399219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01"/>
          <p:cNvSpPr>
            <a:spLocks noEditPoints="1"/>
          </p:cNvSpPr>
          <p:nvPr/>
        </p:nvSpPr>
        <p:spPr bwMode="auto">
          <a:xfrm>
            <a:off x="6806482" y="2788356"/>
            <a:ext cx="453322" cy="419399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5"/>
          <p:cNvSpPr/>
          <p:nvPr/>
        </p:nvSpPr>
        <p:spPr bwMode="auto">
          <a:xfrm>
            <a:off x="6370585" y="1889106"/>
            <a:ext cx="383189" cy="33042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5849916" y="4047942"/>
            <a:ext cx="1672628" cy="1672628"/>
          </a:xfrm>
          <a:prstGeom prst="donut">
            <a:avLst>
              <a:gd name="adj" fmla="val 105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4502834" y="4496969"/>
            <a:ext cx="1975723" cy="1975723"/>
          </a:xfrm>
          <a:prstGeom prst="donut">
            <a:avLst>
              <a:gd name="adj" fmla="val 105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Donut 23"/>
          <p:cNvSpPr/>
          <p:nvPr/>
        </p:nvSpPr>
        <p:spPr>
          <a:xfrm>
            <a:off x="2670101" y="4317355"/>
            <a:ext cx="2334944" cy="2334944"/>
          </a:xfrm>
          <a:prstGeom prst="donut">
            <a:avLst>
              <a:gd name="adj" fmla="val 105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66"/>
          <p:cNvSpPr>
            <a:spLocks noEditPoints="1"/>
          </p:cNvSpPr>
          <p:nvPr/>
        </p:nvSpPr>
        <p:spPr bwMode="auto">
          <a:xfrm>
            <a:off x="3595927" y="5159788"/>
            <a:ext cx="556545" cy="650084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72"/>
          <p:cNvSpPr>
            <a:spLocks noEditPoints="1"/>
          </p:cNvSpPr>
          <p:nvPr/>
        </p:nvSpPr>
        <p:spPr bwMode="auto">
          <a:xfrm>
            <a:off x="5210192" y="5262848"/>
            <a:ext cx="561012" cy="44396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6"/>
          <p:cNvSpPr/>
          <p:nvPr/>
        </p:nvSpPr>
        <p:spPr bwMode="auto">
          <a:xfrm>
            <a:off x="6473217" y="4610106"/>
            <a:ext cx="426022" cy="548307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63" tIns="64282" rIns="128563" bIns="6428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ooter Text"/>
          <p:cNvSpPr txBox="1"/>
          <p:nvPr/>
        </p:nvSpPr>
        <p:spPr>
          <a:xfrm>
            <a:off x="2279284" y="3816231"/>
            <a:ext cx="2491972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ooter Text"/>
          <p:cNvSpPr txBox="1"/>
          <p:nvPr/>
        </p:nvSpPr>
        <p:spPr>
          <a:xfrm>
            <a:off x="6473216" y="5984624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ooter Text"/>
          <p:cNvSpPr txBox="1"/>
          <p:nvPr/>
        </p:nvSpPr>
        <p:spPr>
          <a:xfrm>
            <a:off x="7661781" y="4798076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ooter Text"/>
          <p:cNvSpPr txBox="1"/>
          <p:nvPr/>
        </p:nvSpPr>
        <p:spPr>
          <a:xfrm>
            <a:off x="8249496" y="3566593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7901302" y="2420412"/>
            <a:ext cx="2473655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ooter Text"/>
          <p:cNvSpPr txBox="1"/>
          <p:nvPr/>
        </p:nvSpPr>
        <p:spPr>
          <a:xfrm>
            <a:off x="3390181" y="1616890"/>
            <a:ext cx="2495549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2"/>
          <p:cNvSpPr/>
          <p:nvPr>
            <p:custDataLst>
              <p:tags r:id="rId1"/>
            </p:custDataLst>
          </p:nvPr>
        </p:nvSpPr>
        <p:spPr>
          <a:xfrm>
            <a:off x="733423" y="646282"/>
            <a:ext cx="12125327" cy="31282"/>
          </a:xfrm>
          <a:custGeom>
            <a:avLst/>
            <a:gdLst>
              <a:gd name="connsiteX0" fmla="*/ 0 w 12125327"/>
              <a:gd name="connsiteY0" fmla="*/ 0 h 31282"/>
              <a:gd name="connsiteX1" fmla="*/ 12125327 w 12125327"/>
              <a:gd name="connsiteY1" fmla="*/ 0 h 31282"/>
              <a:gd name="connsiteX2" fmla="*/ 12125327 w 12125327"/>
              <a:gd name="connsiteY2" fmla="*/ 31282 h 31282"/>
              <a:gd name="connsiteX3" fmla="*/ 17139 w 12125327"/>
              <a:gd name="connsiteY3" fmla="*/ 31282 h 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327" h="31282">
                <a:moveTo>
                  <a:pt x="0" y="0"/>
                </a:moveTo>
                <a:lnTo>
                  <a:pt x="12125327" y="0"/>
                </a:lnTo>
                <a:lnTo>
                  <a:pt x="12125327" y="31282"/>
                </a:lnTo>
                <a:lnTo>
                  <a:pt x="17139" y="31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任意多边形 29"/>
          <p:cNvSpPr/>
          <p:nvPr>
            <p:custDataLst>
              <p:tags r:id="rId2"/>
            </p:custDataLst>
          </p:nvPr>
        </p:nvSpPr>
        <p:spPr>
          <a:xfrm>
            <a:off x="1" y="140732"/>
            <a:ext cx="577217" cy="536832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dirty="0">
              <a:solidFill>
                <a:srgbClr val="7EC23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08929" y="260554"/>
            <a:ext cx="306705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14" grpId="0" animBg="1"/>
      <p:bldP spid="15" grpId="0" animBg="1"/>
      <p:bldP spid="16" grpId="0" animBg="1"/>
      <p:bldP spid="26" grpId="0" animBg="1"/>
      <p:bldP spid="25" grpId="0" animBg="1"/>
      <p:bldP spid="24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1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2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3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0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2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3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4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47.xml><?xml version="1.0" encoding="utf-8"?>
<p:tagLst xmlns:p="http://schemas.openxmlformats.org/presentationml/2006/main">
  <p:tag name="ISPRING_PRESENTATION_TITLE" val="bt025.pptx"/>
</p:tagLst>
</file>

<file path=ppt/tags/tag5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6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7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8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ags/tag9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自定义设计方案">
  <a:themeElements>
    <a:clrScheme name="自定义 6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525252"/>
      </a:accent2>
      <a:accent3>
        <a:srgbClr val="000000"/>
      </a:accent3>
      <a:accent4>
        <a:srgbClr val="525252"/>
      </a:accent4>
      <a:accent5>
        <a:srgbClr val="000000"/>
      </a:accent5>
      <a:accent6>
        <a:srgbClr val="525252"/>
      </a:accent6>
      <a:hlink>
        <a:srgbClr val="000000"/>
      </a:hlink>
      <a:folHlink>
        <a:srgbClr val="52525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14603</Words>
  <Application>WPS 演示</Application>
  <PresentationFormat>Custom</PresentationFormat>
  <Paragraphs>636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微软雅黑</vt:lpstr>
      <vt:lpstr>Agency FB</vt:lpstr>
      <vt:lpstr>Yu Gothic UI</vt:lpstr>
      <vt:lpstr>Impact</vt:lpstr>
      <vt:lpstr>Arial</vt:lpstr>
      <vt:lpstr>Lato</vt:lpstr>
      <vt:lpstr>MS PGothic</vt:lpstr>
      <vt:lpstr>Gill Sans</vt:lpstr>
      <vt:lpstr>Arial Unicode MS</vt:lpstr>
      <vt:lpstr>Neris Thin</vt:lpstr>
      <vt:lpstr>Source Sans Pro Light</vt:lpstr>
      <vt:lpstr>Segoe Print</vt:lpstr>
      <vt:lpstr>Roboto</vt:lpstr>
      <vt:lpstr>Lato Light</vt:lpstr>
      <vt:lpstr>Lato Regular</vt:lpstr>
      <vt:lpstr>League Gothic Regular</vt:lpstr>
      <vt:lpstr>FontAwesome</vt:lpstr>
      <vt:lpstr>Helvetica Light</vt:lpstr>
      <vt:lpstr>Kontrapunkt Bob Bold</vt:lpstr>
      <vt:lpstr>Source Sans Pro Light</vt:lpstr>
      <vt:lpstr>Source Sans Pro</vt:lpstr>
      <vt:lpstr>Open Sans</vt:lpstr>
      <vt:lpstr>Open Sans</vt:lpstr>
      <vt:lpstr>Open Sans Light</vt:lpstr>
      <vt:lpstr>Verdana</vt:lpstr>
      <vt:lpstr>Calibri Light</vt:lpstr>
      <vt:lpstr>Yu Gothic UI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2016-11-25T03:49:00Z</dcterms:created>
  <dcterms:modified xsi:type="dcterms:W3CDTF">2019-08-09T03:35:43Z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