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3" r:id="rId2"/>
    <p:sldId id="269" r:id="rId3"/>
    <p:sldId id="267" r:id="rId4"/>
    <p:sldId id="270" r:id="rId5"/>
    <p:sldId id="346" r:id="rId6"/>
    <p:sldId id="362" r:id="rId7"/>
    <p:sldId id="347" r:id="rId8"/>
    <p:sldId id="348" r:id="rId9"/>
    <p:sldId id="349" r:id="rId10"/>
    <p:sldId id="350" r:id="rId11"/>
    <p:sldId id="353" r:id="rId12"/>
    <p:sldId id="351" r:id="rId13"/>
    <p:sldId id="352" r:id="rId14"/>
    <p:sldId id="357" r:id="rId15"/>
    <p:sldId id="358" r:id="rId16"/>
    <p:sldId id="359" r:id="rId17"/>
    <p:sldId id="354" r:id="rId18"/>
    <p:sldId id="285" r:id="rId19"/>
    <p:sldId id="341" r:id="rId20"/>
    <p:sldId id="286" r:id="rId21"/>
    <p:sldId id="301" r:id="rId22"/>
    <p:sldId id="266" r:id="rId23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6" autoAdjust="0"/>
    <p:restoredTop sz="86700" autoAdjust="0"/>
  </p:normalViewPr>
  <p:slideViewPr>
    <p:cSldViewPr snapToGrid="0">
      <p:cViewPr>
        <p:scale>
          <a:sx n="80" d="100"/>
          <a:sy n="80" d="100"/>
        </p:scale>
        <p:origin x="-1980" y="-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A3BAF6-DE1A-4320-B939-D1B8F39A0B34}" type="doc">
      <dgm:prSet loTypeId="urn:microsoft.com/office/officeart/2005/8/layout/hierarchy2#1" loCatId="hierarchy" qsTypeId="urn:microsoft.com/office/officeart/2005/8/quickstyle/simple1#1" qsCatId="simple" csTypeId="urn:microsoft.com/office/officeart/2005/8/colors/colorful1#5" csCatId="colorful" phldr="1"/>
      <dgm:spPr/>
      <dgm:t>
        <a:bodyPr/>
        <a:lstStyle/>
        <a:p>
          <a:endParaRPr lang="zh-CN" altLang="en-US"/>
        </a:p>
      </dgm:t>
    </dgm:pt>
    <dgm:pt modelId="{1788B9A0-BE19-45D5-831C-01DD545ED4AE}" type="parTrans" cxnId="{7EA94C61-AFED-4794-824A-ECFE95059F04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2C44F430-C963-4BE4-B604-DE2CD38288BB}">
      <dgm:prSet phldrT="[文本]" custT="1"/>
      <dgm:spPr/>
      <dgm:t>
        <a:bodyPr/>
        <a:lstStyle/>
        <a:p>
          <a:r>
            <a:rPr lang="zh-CN" altLang="en-US" sz="2000" b="1">
              <a:latin typeface="思源宋体 CN Light" panose="02020300000000000000" pitchFamily="18" charset="-122"/>
              <a:ea typeface="思源宋体 CN Light" panose="02020300000000000000" pitchFamily="18" charset="-122"/>
            </a:rPr>
            <a:t>常见几何体</a:t>
          </a:r>
        </a:p>
      </dgm:t>
    </dgm:pt>
    <dgm:pt modelId="{028D0918-BD3E-4B4F-8D10-BBD2BA4238D7}" type="parTrans" cxnId="{2D9EE82D-467A-480E-8CE3-8D1F96EEC167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0DF0DE6F-197D-409B-BCD5-C36BE4E5E2B8}">
      <dgm:prSet phldrT="[文本]" custT="1"/>
      <dgm:spPr/>
      <dgm:t>
        <a:bodyPr/>
        <a:lstStyle/>
        <a:p>
          <a:r>
            <a:rPr lang="zh-CN" altLang="en-US" sz="2000" b="1">
              <a:latin typeface="思源宋体 CN Light" panose="02020300000000000000" pitchFamily="18" charset="-122"/>
              <a:ea typeface="思源宋体 CN Light" panose="02020300000000000000" pitchFamily="18" charset="-122"/>
            </a:rPr>
            <a:t>柱体</a:t>
          </a:r>
        </a:p>
      </dgm:t>
    </dgm:pt>
    <dgm:pt modelId="{D7E32C1F-3ED5-42AF-830F-976DA9AA2A6C}" type="parTrans" cxnId="{C076C333-2948-4CC9-9A41-CACA196FD3CE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2D7F7C47-EFFC-4175-9979-5B6B963A965B}">
      <dgm:prSet phldrT="[文本]" custT="1"/>
      <dgm:spPr/>
      <dgm:t>
        <a:bodyPr/>
        <a:lstStyle/>
        <a:p>
          <a:r>
            <a:rPr lang="zh-CN" altLang="en-US" sz="2000" b="1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棱柱</a:t>
          </a:r>
        </a:p>
      </dgm:t>
    </dgm:pt>
    <dgm:pt modelId="{6BB843B3-F551-499F-87F1-27BEF20B6E10}" type="parTrans" cxnId="{5DE6DE07-55CD-444A-AB22-638BD4A30490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1E9B948F-4D78-425F-800A-468C953836F1}">
      <dgm:prSet phldrT="[文本]" custT="1"/>
      <dgm:spPr/>
      <dgm:t>
        <a:bodyPr/>
        <a:lstStyle/>
        <a:p>
          <a:r>
            <a:rPr lang="zh-CN" altLang="en-US" sz="2000" b="1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三棱柱</a:t>
          </a:r>
        </a:p>
      </dgm:t>
    </dgm:pt>
    <dgm:pt modelId="{E08A532F-4302-430B-AABE-315C89082FF8}" type="sibTrans" cxnId="{5DE6DE07-55CD-444A-AB22-638BD4A30490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DBFBD3D2-4028-40C1-8BE6-D011D3ABFBE3}" type="parTrans" cxnId="{42675482-FA85-45E6-A1E1-C850DDFDA003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6E831436-F669-46F8-9C43-428AC2F47E63}">
      <dgm:prSet phldrT="[文本]" custT="1"/>
      <dgm:spPr/>
      <dgm:t>
        <a:bodyPr/>
        <a:lstStyle/>
        <a:p>
          <a:r>
            <a:rPr lang="zh-CN" altLang="en-US" sz="2000" b="1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四棱柱</a:t>
          </a:r>
        </a:p>
      </dgm:t>
    </dgm:pt>
    <dgm:pt modelId="{3F21FD2D-44D0-4EB8-A7A6-3798D18B69C9}" type="sibTrans" cxnId="{42675482-FA85-45E6-A1E1-C850DDFDA003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117E4D22-BA49-4A41-9BE0-58045A42FEB8}" type="parTrans" cxnId="{D894AC36-B63E-4EDF-B6BD-8380CCEFF99B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4FCC3A1D-E747-4B09-8724-220747160B67}">
      <dgm:prSet phldrT="[文本]" custT="1"/>
      <dgm:spPr/>
      <dgm:t>
        <a:bodyPr/>
        <a:lstStyle/>
        <a:p>
          <a:r>
            <a:rPr lang="en-US" altLang="zh-CN" sz="2000" b="1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……</a:t>
          </a:r>
        </a:p>
      </dgm:t>
    </dgm:pt>
    <dgm:pt modelId="{7FFC0EBE-6C2A-4F5D-B56D-62632C3749FE}" type="sibTrans" cxnId="{D894AC36-B63E-4EDF-B6BD-8380CCEFF99B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81D8D4C1-02CF-4875-ADFF-1BB8B053B70B}" type="sibTrans" cxnId="{C076C333-2948-4CC9-9A41-CACA196FD3CE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3FDD7196-2F78-416A-9AF4-A44838F354AD}" type="parTrans" cxnId="{A6C2368E-5D8B-4EAD-8FB7-23C81483E942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52490C67-EC8A-4629-99EB-39F0ECABDB5D}">
      <dgm:prSet phldrT="[文本]" custT="1"/>
      <dgm:spPr/>
      <dgm:t>
        <a:bodyPr/>
        <a:lstStyle/>
        <a:p>
          <a:r>
            <a:rPr lang="zh-CN" altLang="en-US" sz="2000" b="1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圆柱</a:t>
          </a:r>
        </a:p>
      </dgm:t>
    </dgm:pt>
    <dgm:pt modelId="{C6435895-A3BC-466D-B54A-5EC98FCD9772}" type="sibTrans" cxnId="{A6C2368E-5D8B-4EAD-8FB7-23C81483E942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DAD6B160-8A82-4260-A360-4E6F931CA24A}" type="sibTrans" cxnId="{2D9EE82D-467A-480E-8CE3-8D1F96EEC167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1F99C5C9-CB14-4047-9D20-2CAB329855DE}" type="parTrans" cxnId="{2B49C2A5-DF32-4B6B-8CA1-E2FA52354AF0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BABBB85E-B962-4234-A566-02120DC219B4}">
      <dgm:prSet phldrT="[文本]" custT="1"/>
      <dgm:spPr/>
      <dgm:t>
        <a:bodyPr/>
        <a:lstStyle/>
        <a:p>
          <a:r>
            <a:rPr lang="zh-CN" altLang="en-US" sz="2000" b="1">
              <a:latin typeface="思源宋体 CN Light" panose="02020300000000000000" pitchFamily="18" charset="-122"/>
              <a:ea typeface="思源宋体 CN Light" panose="02020300000000000000" pitchFamily="18" charset="-122"/>
            </a:rPr>
            <a:t>椎体</a:t>
          </a:r>
        </a:p>
      </dgm:t>
    </dgm:pt>
    <dgm:pt modelId="{66C125C6-BE1D-417B-959A-C3DC679CBD0C}" type="parTrans" cxnId="{5191DB40-9598-4367-A7B2-A221D7B8A907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91C5AF04-D7F2-4440-97A8-104F7BB626B8}">
      <dgm:prSet phldrT="[文本]" custT="1"/>
      <dgm:spPr/>
      <dgm:t>
        <a:bodyPr/>
        <a:lstStyle/>
        <a:p>
          <a:r>
            <a:rPr lang="zh-CN" altLang="en-US" sz="2000" b="1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棱锥</a:t>
          </a:r>
        </a:p>
      </dgm:t>
    </dgm:pt>
    <dgm:pt modelId="{416C1685-EE77-443C-B235-D7005B7C7A0D}" type="parTrans" cxnId="{8B021EA5-9219-4C2D-A31A-A35DC3C7E89E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725D45F7-B3CD-4FD2-8779-045950222B6F}">
      <dgm:prSet phldrT="[文本]" custT="1"/>
      <dgm:spPr/>
      <dgm:t>
        <a:bodyPr/>
        <a:lstStyle/>
        <a:p>
          <a:r>
            <a:rPr lang="zh-CN" altLang="en-US" sz="2000" b="1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三棱锥</a:t>
          </a:r>
        </a:p>
      </dgm:t>
    </dgm:pt>
    <dgm:pt modelId="{B2690D32-2D80-4DA6-87AD-6B6C00C412C7}" type="sibTrans" cxnId="{8B021EA5-9219-4C2D-A31A-A35DC3C7E89E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E1CCA775-741C-4C75-AA2D-A03A81C91FEC}" type="parTrans" cxnId="{F4A40EFF-5D13-476A-8C5F-354BEC7C0B69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368D47F4-3971-4E93-B4DF-38403DBD9093}">
      <dgm:prSet phldrT="[文本]" custT="1"/>
      <dgm:spPr/>
      <dgm:t>
        <a:bodyPr/>
        <a:lstStyle/>
        <a:p>
          <a:r>
            <a:rPr lang="zh-CN" altLang="en-US" sz="2000" b="1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四棱锥</a:t>
          </a:r>
        </a:p>
      </dgm:t>
    </dgm:pt>
    <dgm:pt modelId="{D357EF91-0DCD-4EF0-A36E-BA972C675FBE}" type="sibTrans" cxnId="{F4A40EFF-5D13-476A-8C5F-354BEC7C0B69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5ECF7476-5595-41C6-8826-42548DE384D2}" type="parTrans" cxnId="{4BEC122D-798E-400A-BEF1-FA1CAC2C2E2F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F002BD45-2148-4223-86E4-98009CD0BC92}">
      <dgm:prSet phldrT="[文本]" custT="1"/>
      <dgm:spPr/>
      <dgm:t>
        <a:bodyPr/>
        <a:lstStyle/>
        <a:p>
          <a:r>
            <a:rPr lang="en-US" altLang="zh-CN" sz="2000" b="1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……</a:t>
          </a:r>
        </a:p>
      </dgm:t>
    </dgm:pt>
    <dgm:pt modelId="{D7B98600-AA5A-4FDF-9E03-DD09A2142A4D}" type="sibTrans" cxnId="{4BEC122D-798E-400A-BEF1-FA1CAC2C2E2F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174424FF-A7BD-46BE-B570-674518E4E486}" type="sibTrans" cxnId="{5191DB40-9598-4367-A7B2-A221D7B8A907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525AF8CF-3181-4C76-BEE3-5451AC91136C}" type="parTrans" cxnId="{54CB3E34-967A-49E5-9BDC-0E87744C6212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C3377703-7544-4763-B655-0570D82C3182}">
      <dgm:prSet phldrT="[文本]" custT="1"/>
      <dgm:spPr/>
      <dgm:t>
        <a:bodyPr/>
        <a:lstStyle/>
        <a:p>
          <a:r>
            <a:rPr lang="zh-CN" altLang="en-US" sz="2000" b="1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圆锥</a:t>
          </a:r>
        </a:p>
      </dgm:t>
    </dgm:pt>
    <dgm:pt modelId="{8E9EE90F-25DC-44BE-B724-E99A08E0700B}" type="sibTrans" cxnId="{54CB3E34-967A-49E5-9BDC-0E87744C6212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EEACC019-9A1B-4C3B-B77C-B0C8C16F9DB4}" type="sibTrans" cxnId="{2B49C2A5-DF32-4B6B-8CA1-E2FA52354AF0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4283B0E4-B71B-4AB9-8778-D9F20E69E3AB}" type="parTrans" cxnId="{9D533D4D-2306-4C9A-B046-65AECB73A8B9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9C539AF8-8479-493A-B262-6043230E40BA}">
      <dgm:prSet phldrT="[文本]" custT="1"/>
      <dgm:spPr/>
      <dgm:t>
        <a:bodyPr/>
        <a:lstStyle/>
        <a:p>
          <a:r>
            <a:rPr lang="zh-CN" altLang="en-US" sz="2000" b="1">
              <a:latin typeface="思源宋体 CN Light" panose="02020300000000000000" pitchFamily="18" charset="-122"/>
              <a:ea typeface="思源宋体 CN Light" panose="02020300000000000000" pitchFamily="18" charset="-122"/>
            </a:rPr>
            <a:t>球</a:t>
          </a:r>
        </a:p>
      </dgm:t>
    </dgm:pt>
    <dgm:pt modelId="{3BA76FB9-E348-4A6F-B510-3E993A67321A}" type="sibTrans" cxnId="{9D533D4D-2306-4C9A-B046-65AECB73A8B9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DFF3F1B0-BA96-4B0E-B0E1-5DFD47D5977D}" type="sibTrans" cxnId="{7EA94C61-AFED-4794-824A-ECFE95059F04}">
      <dgm:prSet custT="1"/>
      <dgm:spPr/>
      <dgm:t>
        <a:bodyPr/>
        <a:lstStyle/>
        <a:p>
          <a:endParaRPr lang="zh-CN" altLang="en-US" sz="2000" b="1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gm:t>
    </dgm:pt>
    <dgm:pt modelId="{71BFC98F-54A9-417F-97D4-D6AE402D1BA8}" type="pres">
      <dgm:prSet presAssocID="{CEA3BAF6-DE1A-4320-B939-D1B8F39A0B3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82AB5A5-AD30-4D07-BE06-A43E7D3A4D49}" type="pres">
      <dgm:prSet presAssocID="{2C44F430-C963-4BE4-B604-DE2CD38288BB}" presName="root1" presStyleCnt="0"/>
      <dgm:spPr/>
      <dgm:t>
        <a:bodyPr/>
        <a:lstStyle/>
        <a:p>
          <a:endParaRPr/>
        </a:p>
      </dgm:t>
    </dgm:pt>
    <dgm:pt modelId="{D7F7B772-C591-478B-836D-1227609E4F66}" type="pres">
      <dgm:prSet presAssocID="{2C44F430-C963-4BE4-B604-DE2CD38288BB}" presName="LevelOneTextNode" presStyleLbl="node0" presStyleIdx="0" presStyleCnt="1" custScaleX="18343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A1D3446-DB23-4BBF-B454-63540E7172F2}" type="pres">
      <dgm:prSet presAssocID="{2C44F430-C963-4BE4-B604-DE2CD38288BB}" presName="level2hierChild" presStyleCnt="0"/>
      <dgm:spPr/>
      <dgm:t>
        <a:bodyPr/>
        <a:lstStyle/>
        <a:p>
          <a:endParaRPr/>
        </a:p>
      </dgm:t>
    </dgm:pt>
    <dgm:pt modelId="{86BC7191-C591-443B-9B65-F9FDA557D44A}" type="pres">
      <dgm:prSet presAssocID="{028D0918-BD3E-4B4F-8D10-BBD2BA4238D7}" presName="conn2-1" presStyleLbl="parChTrans1D2" presStyleIdx="0" presStyleCnt="3"/>
      <dgm:spPr/>
      <dgm:t>
        <a:bodyPr/>
        <a:lstStyle/>
        <a:p>
          <a:endParaRPr lang="zh-CN" altLang="en-US"/>
        </a:p>
      </dgm:t>
    </dgm:pt>
    <dgm:pt modelId="{F50CAA56-E54D-4176-956C-057E5F341CE4}" type="pres">
      <dgm:prSet presAssocID="{028D0918-BD3E-4B4F-8D10-BBD2BA4238D7}" presName="connTx" presStyleLbl="parChTrans1D2" presStyleIdx="0" presStyleCnt="3"/>
      <dgm:spPr/>
      <dgm:t>
        <a:bodyPr/>
        <a:lstStyle/>
        <a:p>
          <a:endParaRPr lang="zh-CN" altLang="en-US"/>
        </a:p>
      </dgm:t>
    </dgm:pt>
    <dgm:pt modelId="{2696A450-8303-4C67-AC35-128E18648FE6}" type="pres">
      <dgm:prSet presAssocID="{0DF0DE6F-197D-409B-BCD5-C36BE4E5E2B8}" presName="root2" presStyleCnt="0"/>
      <dgm:spPr/>
      <dgm:t>
        <a:bodyPr/>
        <a:lstStyle/>
        <a:p>
          <a:endParaRPr/>
        </a:p>
      </dgm:t>
    </dgm:pt>
    <dgm:pt modelId="{CB7A4E20-B46D-4D75-BD54-6035A6D9F0E2}" type="pres">
      <dgm:prSet presAssocID="{0DF0DE6F-197D-409B-BCD5-C36BE4E5E2B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5C6EF7F-2E7F-4851-9AED-39E15601BD79}" type="pres">
      <dgm:prSet presAssocID="{0DF0DE6F-197D-409B-BCD5-C36BE4E5E2B8}" presName="level3hierChild" presStyleCnt="0"/>
      <dgm:spPr/>
      <dgm:t>
        <a:bodyPr/>
        <a:lstStyle/>
        <a:p>
          <a:endParaRPr/>
        </a:p>
      </dgm:t>
    </dgm:pt>
    <dgm:pt modelId="{D49154F3-C116-4675-BAEC-83F8D07543D2}" type="pres">
      <dgm:prSet presAssocID="{D7E32C1F-3ED5-42AF-830F-976DA9AA2A6C}" presName="conn2-1" presStyleLbl="parChTrans1D3" presStyleIdx="0" presStyleCnt="4"/>
      <dgm:spPr/>
      <dgm:t>
        <a:bodyPr/>
        <a:lstStyle/>
        <a:p>
          <a:endParaRPr lang="zh-CN" altLang="en-US"/>
        </a:p>
      </dgm:t>
    </dgm:pt>
    <dgm:pt modelId="{150E1E38-67DF-4EB8-9A5D-626918F2B4FC}" type="pres">
      <dgm:prSet presAssocID="{D7E32C1F-3ED5-42AF-830F-976DA9AA2A6C}" presName="connTx" presStyleLbl="parChTrans1D3" presStyleIdx="0" presStyleCnt="4"/>
      <dgm:spPr/>
      <dgm:t>
        <a:bodyPr/>
        <a:lstStyle/>
        <a:p>
          <a:endParaRPr lang="zh-CN" altLang="en-US"/>
        </a:p>
      </dgm:t>
    </dgm:pt>
    <dgm:pt modelId="{8B56727C-E376-4805-867F-FD953E7AF36D}" type="pres">
      <dgm:prSet presAssocID="{2D7F7C47-EFFC-4175-9979-5B6B963A965B}" presName="root2" presStyleCnt="0"/>
      <dgm:spPr/>
      <dgm:t>
        <a:bodyPr/>
        <a:lstStyle/>
        <a:p>
          <a:endParaRPr/>
        </a:p>
      </dgm:t>
    </dgm:pt>
    <dgm:pt modelId="{47A6119C-6DA3-46A8-AD03-315A2F0D400C}" type="pres">
      <dgm:prSet presAssocID="{2D7F7C47-EFFC-4175-9979-5B6B963A965B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A78C67E-59B8-4328-AC72-EA229AF26E5B}" type="pres">
      <dgm:prSet presAssocID="{2D7F7C47-EFFC-4175-9979-5B6B963A965B}" presName="level3hierChild" presStyleCnt="0"/>
      <dgm:spPr/>
      <dgm:t>
        <a:bodyPr/>
        <a:lstStyle/>
        <a:p>
          <a:endParaRPr/>
        </a:p>
      </dgm:t>
    </dgm:pt>
    <dgm:pt modelId="{590BAD9D-7541-4663-AD12-A9B4BEC212F3}" type="pres">
      <dgm:prSet presAssocID="{6BB843B3-F551-499F-87F1-27BEF20B6E10}" presName="conn2-1" presStyleLbl="parChTrans1D4" presStyleIdx="0" presStyleCnt="6"/>
      <dgm:spPr/>
      <dgm:t>
        <a:bodyPr/>
        <a:lstStyle/>
        <a:p>
          <a:endParaRPr lang="zh-CN" altLang="en-US"/>
        </a:p>
      </dgm:t>
    </dgm:pt>
    <dgm:pt modelId="{AC788C8B-1708-47D3-967C-821CC382E6E1}" type="pres">
      <dgm:prSet presAssocID="{6BB843B3-F551-499F-87F1-27BEF20B6E10}" presName="connTx" presStyleLbl="parChTrans1D4" presStyleIdx="0" presStyleCnt="6"/>
      <dgm:spPr/>
      <dgm:t>
        <a:bodyPr/>
        <a:lstStyle/>
        <a:p>
          <a:endParaRPr lang="zh-CN" altLang="en-US"/>
        </a:p>
      </dgm:t>
    </dgm:pt>
    <dgm:pt modelId="{34DA75D7-286C-4D06-953A-28C2C63B7D41}" type="pres">
      <dgm:prSet presAssocID="{1E9B948F-4D78-425F-800A-468C953836F1}" presName="root2" presStyleCnt="0"/>
      <dgm:spPr/>
      <dgm:t>
        <a:bodyPr/>
        <a:lstStyle/>
        <a:p>
          <a:endParaRPr/>
        </a:p>
      </dgm:t>
    </dgm:pt>
    <dgm:pt modelId="{76E9ED66-D9A2-4CED-B56C-6B77DA135C76}" type="pres">
      <dgm:prSet presAssocID="{1E9B948F-4D78-425F-800A-468C953836F1}" presName="LevelTwoTextNode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C45FD62-4B50-45D5-935F-8FE1C77D3E70}" type="pres">
      <dgm:prSet presAssocID="{1E9B948F-4D78-425F-800A-468C953836F1}" presName="level3hierChild" presStyleCnt="0"/>
      <dgm:spPr/>
      <dgm:t>
        <a:bodyPr/>
        <a:lstStyle/>
        <a:p>
          <a:endParaRPr/>
        </a:p>
      </dgm:t>
    </dgm:pt>
    <dgm:pt modelId="{35975B4F-A502-4B03-9D60-1A6943C97D90}" type="pres">
      <dgm:prSet presAssocID="{DBFBD3D2-4028-40C1-8BE6-D011D3ABFBE3}" presName="conn2-1" presStyleLbl="parChTrans1D4" presStyleIdx="1" presStyleCnt="6"/>
      <dgm:spPr/>
      <dgm:t>
        <a:bodyPr/>
        <a:lstStyle/>
        <a:p>
          <a:endParaRPr lang="zh-CN" altLang="en-US"/>
        </a:p>
      </dgm:t>
    </dgm:pt>
    <dgm:pt modelId="{E6CB6D11-013A-4FA6-929F-C5FEF0383376}" type="pres">
      <dgm:prSet presAssocID="{DBFBD3D2-4028-40C1-8BE6-D011D3ABFBE3}" presName="connTx" presStyleLbl="parChTrans1D4" presStyleIdx="1" presStyleCnt="6"/>
      <dgm:spPr/>
      <dgm:t>
        <a:bodyPr/>
        <a:lstStyle/>
        <a:p>
          <a:endParaRPr lang="zh-CN" altLang="en-US"/>
        </a:p>
      </dgm:t>
    </dgm:pt>
    <dgm:pt modelId="{94AEEC2B-AA40-4435-A4B7-FADCABE8AC18}" type="pres">
      <dgm:prSet presAssocID="{6E831436-F669-46F8-9C43-428AC2F47E63}" presName="root2" presStyleCnt="0"/>
      <dgm:spPr/>
      <dgm:t>
        <a:bodyPr/>
        <a:lstStyle/>
        <a:p>
          <a:endParaRPr/>
        </a:p>
      </dgm:t>
    </dgm:pt>
    <dgm:pt modelId="{F2435ED6-7C85-4EBA-A489-776A48B587C6}" type="pres">
      <dgm:prSet presAssocID="{6E831436-F669-46F8-9C43-428AC2F47E63}" presName="LevelTwoTextNode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C162BF7-9303-4C66-AD48-3AB860FC65F7}" type="pres">
      <dgm:prSet presAssocID="{6E831436-F669-46F8-9C43-428AC2F47E63}" presName="level3hierChild" presStyleCnt="0"/>
      <dgm:spPr/>
      <dgm:t>
        <a:bodyPr/>
        <a:lstStyle/>
        <a:p>
          <a:endParaRPr/>
        </a:p>
      </dgm:t>
    </dgm:pt>
    <dgm:pt modelId="{F4D3B7F8-01F1-4EA2-86E8-01B2A4FD8F6A}" type="pres">
      <dgm:prSet presAssocID="{117E4D22-BA49-4A41-9BE0-58045A42FEB8}" presName="conn2-1" presStyleLbl="parChTrans1D4" presStyleIdx="2" presStyleCnt="6"/>
      <dgm:spPr/>
      <dgm:t>
        <a:bodyPr/>
        <a:lstStyle/>
        <a:p>
          <a:endParaRPr lang="zh-CN" altLang="en-US"/>
        </a:p>
      </dgm:t>
    </dgm:pt>
    <dgm:pt modelId="{559647A2-C305-4DD9-BC3B-B343AB2BACED}" type="pres">
      <dgm:prSet presAssocID="{117E4D22-BA49-4A41-9BE0-58045A42FEB8}" presName="connTx" presStyleLbl="parChTrans1D4" presStyleIdx="2" presStyleCnt="6"/>
      <dgm:spPr/>
      <dgm:t>
        <a:bodyPr/>
        <a:lstStyle/>
        <a:p>
          <a:endParaRPr lang="zh-CN" altLang="en-US"/>
        </a:p>
      </dgm:t>
    </dgm:pt>
    <dgm:pt modelId="{4536C4E7-8D83-4B5D-90A3-1B92EFA79E42}" type="pres">
      <dgm:prSet presAssocID="{4FCC3A1D-E747-4B09-8724-220747160B67}" presName="root2" presStyleCnt="0"/>
      <dgm:spPr/>
      <dgm:t>
        <a:bodyPr/>
        <a:lstStyle/>
        <a:p>
          <a:endParaRPr/>
        </a:p>
      </dgm:t>
    </dgm:pt>
    <dgm:pt modelId="{AB9D6CA0-087C-4310-98D7-5C8BDB82FDF7}" type="pres">
      <dgm:prSet presAssocID="{4FCC3A1D-E747-4B09-8724-220747160B67}" presName="LevelTwoTextNode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F2BBB34-A9B1-4CE8-9E83-DD0F1290A373}" type="pres">
      <dgm:prSet presAssocID="{4FCC3A1D-E747-4B09-8724-220747160B67}" presName="level3hierChild" presStyleCnt="0"/>
      <dgm:spPr/>
      <dgm:t>
        <a:bodyPr/>
        <a:lstStyle/>
        <a:p>
          <a:endParaRPr/>
        </a:p>
      </dgm:t>
    </dgm:pt>
    <dgm:pt modelId="{6523026A-BF51-40A6-A473-69DDFE21614C}" type="pres">
      <dgm:prSet presAssocID="{3FDD7196-2F78-416A-9AF4-A44838F354AD}" presName="conn2-1" presStyleLbl="parChTrans1D3" presStyleIdx="1" presStyleCnt="4"/>
      <dgm:spPr/>
      <dgm:t>
        <a:bodyPr/>
        <a:lstStyle/>
        <a:p>
          <a:endParaRPr lang="zh-CN" altLang="en-US"/>
        </a:p>
      </dgm:t>
    </dgm:pt>
    <dgm:pt modelId="{C3988CA6-CF84-40BB-97F4-11BE8058440F}" type="pres">
      <dgm:prSet presAssocID="{3FDD7196-2F78-416A-9AF4-A44838F354AD}" presName="connTx" presStyleLbl="parChTrans1D3" presStyleIdx="1" presStyleCnt="4"/>
      <dgm:spPr/>
      <dgm:t>
        <a:bodyPr/>
        <a:lstStyle/>
        <a:p>
          <a:endParaRPr lang="zh-CN" altLang="en-US"/>
        </a:p>
      </dgm:t>
    </dgm:pt>
    <dgm:pt modelId="{42C0D14D-F4DC-4999-8DCC-784BF76BAC41}" type="pres">
      <dgm:prSet presAssocID="{52490C67-EC8A-4629-99EB-39F0ECABDB5D}" presName="root2" presStyleCnt="0"/>
      <dgm:spPr/>
      <dgm:t>
        <a:bodyPr/>
        <a:lstStyle/>
        <a:p>
          <a:endParaRPr/>
        </a:p>
      </dgm:t>
    </dgm:pt>
    <dgm:pt modelId="{42CC7C58-3209-4B48-B2D7-6E8C58EA19A7}" type="pres">
      <dgm:prSet presAssocID="{52490C67-EC8A-4629-99EB-39F0ECABDB5D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4B6F4D7-0CF1-41B9-BFF4-A62B4A0C1186}" type="pres">
      <dgm:prSet presAssocID="{52490C67-EC8A-4629-99EB-39F0ECABDB5D}" presName="level3hierChild" presStyleCnt="0"/>
      <dgm:spPr/>
      <dgm:t>
        <a:bodyPr/>
        <a:lstStyle/>
        <a:p>
          <a:endParaRPr/>
        </a:p>
      </dgm:t>
    </dgm:pt>
    <dgm:pt modelId="{DBD9A074-1EF0-40FC-86C5-0F9C9714FD34}" type="pres">
      <dgm:prSet presAssocID="{1F99C5C9-CB14-4047-9D20-2CAB329855DE}" presName="conn2-1" presStyleLbl="parChTrans1D2" presStyleIdx="1" presStyleCnt="3"/>
      <dgm:spPr/>
      <dgm:t>
        <a:bodyPr/>
        <a:lstStyle/>
        <a:p>
          <a:endParaRPr lang="zh-CN" altLang="en-US"/>
        </a:p>
      </dgm:t>
    </dgm:pt>
    <dgm:pt modelId="{E752782B-BEC7-4658-904C-708813948215}" type="pres">
      <dgm:prSet presAssocID="{1F99C5C9-CB14-4047-9D20-2CAB329855DE}" presName="connTx" presStyleLbl="parChTrans1D2" presStyleIdx="1" presStyleCnt="3"/>
      <dgm:spPr/>
      <dgm:t>
        <a:bodyPr/>
        <a:lstStyle/>
        <a:p>
          <a:endParaRPr lang="zh-CN" altLang="en-US"/>
        </a:p>
      </dgm:t>
    </dgm:pt>
    <dgm:pt modelId="{E31DDF0D-6FEE-4287-9863-574E86034BC2}" type="pres">
      <dgm:prSet presAssocID="{BABBB85E-B962-4234-A566-02120DC219B4}" presName="root2" presStyleCnt="0"/>
      <dgm:spPr/>
      <dgm:t>
        <a:bodyPr/>
        <a:lstStyle/>
        <a:p>
          <a:endParaRPr/>
        </a:p>
      </dgm:t>
    </dgm:pt>
    <dgm:pt modelId="{8B3E97A0-7930-4D2B-86EE-536DB89DF954}" type="pres">
      <dgm:prSet presAssocID="{BABBB85E-B962-4234-A566-02120DC219B4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AD55ABE9-61BE-40D4-AD99-C95D47490501}" type="pres">
      <dgm:prSet presAssocID="{BABBB85E-B962-4234-A566-02120DC219B4}" presName="level3hierChild" presStyleCnt="0"/>
      <dgm:spPr/>
      <dgm:t>
        <a:bodyPr/>
        <a:lstStyle/>
        <a:p>
          <a:endParaRPr/>
        </a:p>
      </dgm:t>
    </dgm:pt>
    <dgm:pt modelId="{302323C2-D23E-4FEE-A42D-29ED0C0C2330}" type="pres">
      <dgm:prSet presAssocID="{66C125C6-BE1D-417B-959A-C3DC679CBD0C}" presName="conn2-1" presStyleLbl="parChTrans1D3" presStyleIdx="2" presStyleCnt="4"/>
      <dgm:spPr/>
      <dgm:t>
        <a:bodyPr/>
        <a:lstStyle/>
        <a:p>
          <a:endParaRPr lang="zh-CN" altLang="en-US"/>
        </a:p>
      </dgm:t>
    </dgm:pt>
    <dgm:pt modelId="{3A925D87-48ED-46F8-93E8-4534F7766CF9}" type="pres">
      <dgm:prSet presAssocID="{66C125C6-BE1D-417B-959A-C3DC679CBD0C}" presName="connTx" presStyleLbl="parChTrans1D3" presStyleIdx="2" presStyleCnt="4"/>
      <dgm:spPr/>
      <dgm:t>
        <a:bodyPr/>
        <a:lstStyle/>
        <a:p>
          <a:endParaRPr lang="zh-CN" altLang="en-US"/>
        </a:p>
      </dgm:t>
    </dgm:pt>
    <dgm:pt modelId="{D0964122-601D-41CD-9145-D1A67451C5F8}" type="pres">
      <dgm:prSet presAssocID="{91C5AF04-D7F2-4440-97A8-104F7BB626B8}" presName="root2" presStyleCnt="0"/>
      <dgm:spPr/>
      <dgm:t>
        <a:bodyPr/>
        <a:lstStyle/>
        <a:p>
          <a:endParaRPr/>
        </a:p>
      </dgm:t>
    </dgm:pt>
    <dgm:pt modelId="{ACFBD7F7-8DBD-4572-914F-05521231216D}" type="pres">
      <dgm:prSet presAssocID="{91C5AF04-D7F2-4440-97A8-104F7BB626B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07CDA44-D2EE-4314-9D13-AFBD4D0A78FF}" type="pres">
      <dgm:prSet presAssocID="{91C5AF04-D7F2-4440-97A8-104F7BB626B8}" presName="level3hierChild" presStyleCnt="0"/>
      <dgm:spPr/>
      <dgm:t>
        <a:bodyPr/>
        <a:lstStyle/>
        <a:p>
          <a:endParaRPr/>
        </a:p>
      </dgm:t>
    </dgm:pt>
    <dgm:pt modelId="{B72709DE-5079-4E87-9931-B52A64BC0E94}" type="pres">
      <dgm:prSet presAssocID="{416C1685-EE77-443C-B235-D7005B7C7A0D}" presName="conn2-1" presStyleLbl="parChTrans1D4" presStyleIdx="3" presStyleCnt="6"/>
      <dgm:spPr/>
      <dgm:t>
        <a:bodyPr/>
        <a:lstStyle/>
        <a:p>
          <a:endParaRPr lang="zh-CN" altLang="en-US"/>
        </a:p>
      </dgm:t>
    </dgm:pt>
    <dgm:pt modelId="{4487E265-71DE-4C2D-B5D5-6BAA57E37DDF}" type="pres">
      <dgm:prSet presAssocID="{416C1685-EE77-443C-B235-D7005B7C7A0D}" presName="connTx" presStyleLbl="parChTrans1D4" presStyleIdx="3" presStyleCnt="6"/>
      <dgm:spPr/>
      <dgm:t>
        <a:bodyPr/>
        <a:lstStyle/>
        <a:p>
          <a:endParaRPr lang="zh-CN" altLang="en-US"/>
        </a:p>
      </dgm:t>
    </dgm:pt>
    <dgm:pt modelId="{80E66C32-CF1D-4DFC-B6D1-DA7210451D20}" type="pres">
      <dgm:prSet presAssocID="{725D45F7-B3CD-4FD2-8779-045950222B6F}" presName="root2" presStyleCnt="0"/>
      <dgm:spPr/>
      <dgm:t>
        <a:bodyPr/>
        <a:lstStyle/>
        <a:p>
          <a:endParaRPr/>
        </a:p>
      </dgm:t>
    </dgm:pt>
    <dgm:pt modelId="{3169FC9C-F21A-441F-8979-14B1FBF0B3FC}" type="pres">
      <dgm:prSet presAssocID="{725D45F7-B3CD-4FD2-8779-045950222B6F}" presName="LevelTwoTextNode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5BD3DB5-C05A-4803-92C0-593445BA6AE3}" type="pres">
      <dgm:prSet presAssocID="{725D45F7-B3CD-4FD2-8779-045950222B6F}" presName="level3hierChild" presStyleCnt="0"/>
      <dgm:spPr/>
      <dgm:t>
        <a:bodyPr/>
        <a:lstStyle/>
        <a:p>
          <a:endParaRPr/>
        </a:p>
      </dgm:t>
    </dgm:pt>
    <dgm:pt modelId="{79CD637E-3D21-4A26-B0E9-C56455A12108}" type="pres">
      <dgm:prSet presAssocID="{E1CCA775-741C-4C75-AA2D-A03A81C91FEC}" presName="conn2-1" presStyleLbl="parChTrans1D4" presStyleIdx="4" presStyleCnt="6"/>
      <dgm:spPr/>
      <dgm:t>
        <a:bodyPr/>
        <a:lstStyle/>
        <a:p>
          <a:endParaRPr lang="zh-CN" altLang="en-US"/>
        </a:p>
      </dgm:t>
    </dgm:pt>
    <dgm:pt modelId="{5541A87B-9897-4943-A9C7-19B2C8F22B1F}" type="pres">
      <dgm:prSet presAssocID="{E1CCA775-741C-4C75-AA2D-A03A81C91FEC}" presName="connTx" presStyleLbl="parChTrans1D4" presStyleIdx="4" presStyleCnt="6"/>
      <dgm:spPr/>
      <dgm:t>
        <a:bodyPr/>
        <a:lstStyle/>
        <a:p>
          <a:endParaRPr lang="zh-CN" altLang="en-US"/>
        </a:p>
      </dgm:t>
    </dgm:pt>
    <dgm:pt modelId="{597DDBFD-F517-4538-8565-F1637131C47D}" type="pres">
      <dgm:prSet presAssocID="{368D47F4-3971-4E93-B4DF-38403DBD9093}" presName="root2" presStyleCnt="0"/>
      <dgm:spPr/>
      <dgm:t>
        <a:bodyPr/>
        <a:lstStyle/>
        <a:p>
          <a:endParaRPr/>
        </a:p>
      </dgm:t>
    </dgm:pt>
    <dgm:pt modelId="{09C2A78C-674B-4A3E-AE39-BB4CAD55B43D}" type="pres">
      <dgm:prSet presAssocID="{368D47F4-3971-4E93-B4DF-38403DBD9093}" presName="LevelTwoTextNode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8B9EE7D-C63F-41BB-9EA9-149CCE5A06A0}" type="pres">
      <dgm:prSet presAssocID="{368D47F4-3971-4E93-B4DF-38403DBD9093}" presName="level3hierChild" presStyleCnt="0"/>
      <dgm:spPr/>
      <dgm:t>
        <a:bodyPr/>
        <a:lstStyle/>
        <a:p>
          <a:endParaRPr/>
        </a:p>
      </dgm:t>
    </dgm:pt>
    <dgm:pt modelId="{37522C6F-4F7F-4D54-BC71-78FE7C29284B}" type="pres">
      <dgm:prSet presAssocID="{5ECF7476-5595-41C6-8826-42548DE384D2}" presName="conn2-1" presStyleLbl="parChTrans1D4" presStyleIdx="5" presStyleCnt="6"/>
      <dgm:spPr/>
      <dgm:t>
        <a:bodyPr/>
        <a:lstStyle/>
        <a:p>
          <a:endParaRPr lang="zh-CN" altLang="en-US"/>
        </a:p>
      </dgm:t>
    </dgm:pt>
    <dgm:pt modelId="{7698A58C-A47A-4EB1-AEB7-5ACECC110436}" type="pres">
      <dgm:prSet presAssocID="{5ECF7476-5595-41C6-8826-42548DE384D2}" presName="connTx" presStyleLbl="parChTrans1D4" presStyleIdx="5" presStyleCnt="6"/>
      <dgm:spPr/>
      <dgm:t>
        <a:bodyPr/>
        <a:lstStyle/>
        <a:p>
          <a:endParaRPr lang="zh-CN" altLang="en-US"/>
        </a:p>
      </dgm:t>
    </dgm:pt>
    <dgm:pt modelId="{C440B6A1-A9CC-4870-A082-B5929F70C694}" type="pres">
      <dgm:prSet presAssocID="{F002BD45-2148-4223-86E4-98009CD0BC92}" presName="root2" presStyleCnt="0"/>
      <dgm:spPr/>
      <dgm:t>
        <a:bodyPr/>
        <a:lstStyle/>
        <a:p>
          <a:endParaRPr/>
        </a:p>
      </dgm:t>
    </dgm:pt>
    <dgm:pt modelId="{32C368F4-3A7E-42C3-9E8A-4B850044CC53}" type="pres">
      <dgm:prSet presAssocID="{F002BD45-2148-4223-86E4-98009CD0BC92}" presName="LevelTwoTextNode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D00B4FD-0D76-40FF-BE48-E2920EA72D22}" type="pres">
      <dgm:prSet presAssocID="{F002BD45-2148-4223-86E4-98009CD0BC92}" presName="level3hierChild" presStyleCnt="0"/>
      <dgm:spPr/>
      <dgm:t>
        <a:bodyPr/>
        <a:lstStyle/>
        <a:p>
          <a:endParaRPr/>
        </a:p>
      </dgm:t>
    </dgm:pt>
    <dgm:pt modelId="{E54A0062-AC84-49D4-806D-720DE21F8C05}" type="pres">
      <dgm:prSet presAssocID="{525AF8CF-3181-4C76-BEE3-5451AC91136C}" presName="conn2-1" presStyleLbl="parChTrans1D3" presStyleIdx="3" presStyleCnt="4"/>
      <dgm:spPr/>
      <dgm:t>
        <a:bodyPr/>
        <a:lstStyle/>
        <a:p>
          <a:endParaRPr lang="zh-CN" altLang="en-US"/>
        </a:p>
      </dgm:t>
    </dgm:pt>
    <dgm:pt modelId="{E0688F99-A020-4E0B-B1D7-750190E77A2C}" type="pres">
      <dgm:prSet presAssocID="{525AF8CF-3181-4C76-BEE3-5451AC91136C}" presName="connTx" presStyleLbl="parChTrans1D3" presStyleIdx="3" presStyleCnt="4"/>
      <dgm:spPr/>
      <dgm:t>
        <a:bodyPr/>
        <a:lstStyle/>
        <a:p>
          <a:endParaRPr lang="zh-CN" altLang="en-US"/>
        </a:p>
      </dgm:t>
    </dgm:pt>
    <dgm:pt modelId="{B45FDF8B-5537-438B-940E-1D51385B0F5F}" type="pres">
      <dgm:prSet presAssocID="{C3377703-7544-4763-B655-0570D82C3182}" presName="root2" presStyleCnt="0"/>
      <dgm:spPr/>
      <dgm:t>
        <a:bodyPr/>
        <a:lstStyle/>
        <a:p>
          <a:endParaRPr/>
        </a:p>
      </dgm:t>
    </dgm:pt>
    <dgm:pt modelId="{6BD8AFAA-2E69-4733-BCBF-08C0CA1009F3}" type="pres">
      <dgm:prSet presAssocID="{C3377703-7544-4763-B655-0570D82C318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DA74729-2EE2-44DE-844E-0AF91E7A7F8E}" type="pres">
      <dgm:prSet presAssocID="{C3377703-7544-4763-B655-0570D82C3182}" presName="level3hierChild" presStyleCnt="0"/>
      <dgm:spPr/>
      <dgm:t>
        <a:bodyPr/>
        <a:lstStyle/>
        <a:p>
          <a:endParaRPr/>
        </a:p>
      </dgm:t>
    </dgm:pt>
    <dgm:pt modelId="{28698881-05C1-444F-BB15-2D61ACDF793B}" type="pres">
      <dgm:prSet presAssocID="{4283B0E4-B71B-4AB9-8778-D9F20E69E3AB}" presName="conn2-1" presStyleLbl="parChTrans1D2" presStyleIdx="2" presStyleCnt="3"/>
      <dgm:spPr/>
      <dgm:t>
        <a:bodyPr/>
        <a:lstStyle/>
        <a:p>
          <a:endParaRPr lang="zh-CN" altLang="en-US"/>
        </a:p>
      </dgm:t>
    </dgm:pt>
    <dgm:pt modelId="{696E3A12-4176-4340-8440-459904D30175}" type="pres">
      <dgm:prSet presAssocID="{4283B0E4-B71B-4AB9-8778-D9F20E69E3AB}" presName="connTx" presStyleLbl="parChTrans1D2" presStyleIdx="2" presStyleCnt="3"/>
      <dgm:spPr/>
      <dgm:t>
        <a:bodyPr/>
        <a:lstStyle/>
        <a:p>
          <a:endParaRPr lang="zh-CN" altLang="en-US"/>
        </a:p>
      </dgm:t>
    </dgm:pt>
    <dgm:pt modelId="{127703CA-E759-46E9-BBF1-EF6BB75BB947}" type="pres">
      <dgm:prSet presAssocID="{9C539AF8-8479-493A-B262-6043230E40BA}" presName="root2" presStyleCnt="0"/>
      <dgm:spPr/>
      <dgm:t>
        <a:bodyPr/>
        <a:lstStyle/>
        <a:p>
          <a:endParaRPr/>
        </a:p>
      </dgm:t>
    </dgm:pt>
    <dgm:pt modelId="{7359925B-E9F4-48C1-B57F-EA5906A457AD}" type="pres">
      <dgm:prSet presAssocID="{9C539AF8-8479-493A-B262-6043230E40B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FAF5B67-FBD7-41AF-AE1F-5122D3D3257D}" type="pres">
      <dgm:prSet presAssocID="{9C539AF8-8479-493A-B262-6043230E40BA}" presName="level3hierChild" presStyleCnt="0"/>
      <dgm:spPr/>
      <dgm:t>
        <a:bodyPr/>
        <a:lstStyle/>
        <a:p>
          <a:endParaRPr/>
        </a:p>
      </dgm:t>
    </dgm:pt>
  </dgm:ptLst>
  <dgm:cxnLst>
    <dgm:cxn modelId="{067D9799-9AF7-4C88-8556-E56FD915E653}" type="presOf" srcId="{1F99C5C9-CB14-4047-9D20-2CAB329855DE}" destId="{DBD9A074-1EF0-40FC-86C5-0F9C9714FD34}" srcOrd="0" destOrd="0" presId="urn:microsoft.com/office/officeart/2005/8/layout/hierarchy2#1"/>
    <dgm:cxn modelId="{0BD49A7E-0EC7-4717-A5CB-E66260C66CD2}" type="presOf" srcId="{416C1685-EE77-443C-B235-D7005B7C7A0D}" destId="{B72709DE-5079-4E87-9931-B52A64BC0E94}" srcOrd="0" destOrd="0" presId="urn:microsoft.com/office/officeart/2005/8/layout/hierarchy2#1"/>
    <dgm:cxn modelId="{2B399DC4-A5EE-4386-B657-F38664E16B98}" type="presOf" srcId="{4283B0E4-B71B-4AB9-8778-D9F20E69E3AB}" destId="{696E3A12-4176-4340-8440-459904D30175}" srcOrd="1" destOrd="0" presId="urn:microsoft.com/office/officeart/2005/8/layout/hierarchy2#1"/>
    <dgm:cxn modelId="{4F78AA38-3084-4A74-AF5F-47D349BD6E39}" type="presOf" srcId="{6BB843B3-F551-499F-87F1-27BEF20B6E10}" destId="{AC788C8B-1708-47D3-967C-821CC382E6E1}" srcOrd="1" destOrd="0" presId="urn:microsoft.com/office/officeart/2005/8/layout/hierarchy2#1"/>
    <dgm:cxn modelId="{E222B5D8-E774-41BB-BCD4-6F6556CA5F3C}" type="presOf" srcId="{DBFBD3D2-4028-40C1-8BE6-D011D3ABFBE3}" destId="{E6CB6D11-013A-4FA6-929F-C5FEF0383376}" srcOrd="1" destOrd="0" presId="urn:microsoft.com/office/officeart/2005/8/layout/hierarchy2#1"/>
    <dgm:cxn modelId="{8F3E676F-96F6-4A8D-A3C9-D92A100B7725}" type="presOf" srcId="{BABBB85E-B962-4234-A566-02120DC219B4}" destId="{8B3E97A0-7930-4D2B-86EE-536DB89DF954}" srcOrd="0" destOrd="0" presId="urn:microsoft.com/office/officeart/2005/8/layout/hierarchy2#1"/>
    <dgm:cxn modelId="{5B46CA11-5B29-4BF6-8CA3-0812CF5CDFD5}" type="presOf" srcId="{0DF0DE6F-197D-409B-BCD5-C36BE4E5E2B8}" destId="{CB7A4E20-B46D-4D75-BD54-6035A6D9F0E2}" srcOrd="0" destOrd="0" presId="urn:microsoft.com/office/officeart/2005/8/layout/hierarchy2#1"/>
    <dgm:cxn modelId="{B769DD4C-D267-4E99-A0DE-965A05229A2A}" type="presOf" srcId="{525AF8CF-3181-4C76-BEE3-5451AC91136C}" destId="{E54A0062-AC84-49D4-806D-720DE21F8C05}" srcOrd="0" destOrd="0" presId="urn:microsoft.com/office/officeart/2005/8/layout/hierarchy2#1"/>
    <dgm:cxn modelId="{95421376-DEF5-4FB0-9FDF-E58430D82030}" type="presOf" srcId="{5ECF7476-5595-41C6-8826-42548DE384D2}" destId="{7698A58C-A47A-4EB1-AEB7-5ACECC110436}" srcOrd="1" destOrd="0" presId="urn:microsoft.com/office/officeart/2005/8/layout/hierarchy2#1"/>
    <dgm:cxn modelId="{6E4134A5-9E91-4ED8-988C-DDA4A22066D0}" type="presOf" srcId="{368D47F4-3971-4E93-B4DF-38403DBD9093}" destId="{09C2A78C-674B-4A3E-AE39-BB4CAD55B43D}" srcOrd="0" destOrd="0" presId="urn:microsoft.com/office/officeart/2005/8/layout/hierarchy2#1"/>
    <dgm:cxn modelId="{CF6593FE-5304-4AD4-A2D7-C143131880DF}" type="presOf" srcId="{2C44F430-C963-4BE4-B604-DE2CD38288BB}" destId="{D7F7B772-C591-478B-836D-1227609E4F66}" srcOrd="0" destOrd="0" presId="urn:microsoft.com/office/officeart/2005/8/layout/hierarchy2#1"/>
    <dgm:cxn modelId="{075439F8-1B63-4FE2-A9AF-C75ADEA33211}" type="presOf" srcId="{2D7F7C47-EFFC-4175-9979-5B6B963A965B}" destId="{47A6119C-6DA3-46A8-AD03-315A2F0D400C}" srcOrd="0" destOrd="0" presId="urn:microsoft.com/office/officeart/2005/8/layout/hierarchy2#1"/>
    <dgm:cxn modelId="{F0BFA775-30AB-4EC0-A54C-5F9EAE2046A8}" type="presOf" srcId="{9C539AF8-8479-493A-B262-6043230E40BA}" destId="{7359925B-E9F4-48C1-B57F-EA5906A457AD}" srcOrd="0" destOrd="0" presId="urn:microsoft.com/office/officeart/2005/8/layout/hierarchy2#1"/>
    <dgm:cxn modelId="{1E849189-5CF2-4CF4-8398-F964C9234CEC}" type="presOf" srcId="{91C5AF04-D7F2-4440-97A8-104F7BB626B8}" destId="{ACFBD7F7-8DBD-4572-914F-05521231216D}" srcOrd="0" destOrd="0" presId="urn:microsoft.com/office/officeart/2005/8/layout/hierarchy2#1"/>
    <dgm:cxn modelId="{ECCE716C-15BF-4352-9D87-C68254CFC0A7}" type="presOf" srcId="{416C1685-EE77-443C-B235-D7005B7C7A0D}" destId="{4487E265-71DE-4C2D-B5D5-6BAA57E37DDF}" srcOrd="1" destOrd="0" presId="urn:microsoft.com/office/officeart/2005/8/layout/hierarchy2#1"/>
    <dgm:cxn modelId="{4BEC122D-798E-400A-BEF1-FA1CAC2C2E2F}" srcId="{91C5AF04-D7F2-4440-97A8-104F7BB626B8}" destId="{F002BD45-2148-4223-86E4-98009CD0BC92}" srcOrd="2" destOrd="0" parTransId="{5ECF7476-5595-41C6-8826-42548DE384D2}" sibTransId="{D7B98600-AA5A-4FDF-9E03-DD09A2142A4D}"/>
    <dgm:cxn modelId="{3E74F5AB-0DF3-4180-86CC-1D6AC9333BFB}" type="presOf" srcId="{DBFBD3D2-4028-40C1-8BE6-D011D3ABFBE3}" destId="{35975B4F-A502-4B03-9D60-1A6943C97D90}" srcOrd="0" destOrd="0" presId="urn:microsoft.com/office/officeart/2005/8/layout/hierarchy2#1"/>
    <dgm:cxn modelId="{4608AF12-FEE4-42A0-91AA-88ECBC14B3EF}" type="presOf" srcId="{4283B0E4-B71B-4AB9-8778-D9F20E69E3AB}" destId="{28698881-05C1-444F-BB15-2D61ACDF793B}" srcOrd="0" destOrd="0" presId="urn:microsoft.com/office/officeart/2005/8/layout/hierarchy2#1"/>
    <dgm:cxn modelId="{20AEC70D-204C-4C66-83E5-632FDF1078A0}" type="presOf" srcId="{1E9B948F-4D78-425F-800A-468C953836F1}" destId="{76E9ED66-D9A2-4CED-B56C-6B77DA135C76}" srcOrd="0" destOrd="0" presId="urn:microsoft.com/office/officeart/2005/8/layout/hierarchy2#1"/>
    <dgm:cxn modelId="{5191DB40-9598-4367-A7B2-A221D7B8A907}" srcId="{BABBB85E-B962-4234-A566-02120DC219B4}" destId="{91C5AF04-D7F2-4440-97A8-104F7BB626B8}" srcOrd="0" destOrd="0" parTransId="{66C125C6-BE1D-417B-959A-C3DC679CBD0C}" sibTransId="{174424FF-A7BD-46BE-B570-674518E4E486}"/>
    <dgm:cxn modelId="{8B021EA5-9219-4C2D-A31A-A35DC3C7E89E}" srcId="{91C5AF04-D7F2-4440-97A8-104F7BB626B8}" destId="{725D45F7-B3CD-4FD2-8779-045950222B6F}" srcOrd="0" destOrd="0" parTransId="{416C1685-EE77-443C-B235-D7005B7C7A0D}" sibTransId="{B2690D32-2D80-4DA6-87AD-6B6C00C412C7}"/>
    <dgm:cxn modelId="{2D9EE82D-467A-480E-8CE3-8D1F96EEC167}" srcId="{2C44F430-C963-4BE4-B604-DE2CD38288BB}" destId="{0DF0DE6F-197D-409B-BCD5-C36BE4E5E2B8}" srcOrd="0" destOrd="0" parTransId="{028D0918-BD3E-4B4F-8D10-BBD2BA4238D7}" sibTransId="{DAD6B160-8A82-4260-A360-4E6F931CA24A}"/>
    <dgm:cxn modelId="{D894AC36-B63E-4EDF-B6BD-8380CCEFF99B}" srcId="{2D7F7C47-EFFC-4175-9979-5B6B963A965B}" destId="{4FCC3A1D-E747-4B09-8724-220747160B67}" srcOrd="2" destOrd="0" parTransId="{117E4D22-BA49-4A41-9BE0-58045A42FEB8}" sibTransId="{7FFC0EBE-6C2A-4F5D-B56D-62632C3749FE}"/>
    <dgm:cxn modelId="{D16E7035-2EAB-4224-850F-918FF78DFF77}" type="presOf" srcId="{CEA3BAF6-DE1A-4320-B939-D1B8F39A0B34}" destId="{71BFC98F-54A9-417F-97D4-D6AE402D1BA8}" srcOrd="0" destOrd="0" presId="urn:microsoft.com/office/officeart/2005/8/layout/hierarchy2#1"/>
    <dgm:cxn modelId="{9D533D4D-2306-4C9A-B046-65AECB73A8B9}" srcId="{2C44F430-C963-4BE4-B604-DE2CD38288BB}" destId="{9C539AF8-8479-493A-B262-6043230E40BA}" srcOrd="2" destOrd="0" parTransId="{4283B0E4-B71B-4AB9-8778-D9F20E69E3AB}" sibTransId="{3BA76FB9-E348-4A6F-B510-3E993A67321A}"/>
    <dgm:cxn modelId="{1A4CF160-2850-43C6-9437-38FA799CA598}" type="presOf" srcId="{E1CCA775-741C-4C75-AA2D-A03A81C91FEC}" destId="{79CD637E-3D21-4A26-B0E9-C56455A12108}" srcOrd="0" destOrd="0" presId="urn:microsoft.com/office/officeart/2005/8/layout/hierarchy2#1"/>
    <dgm:cxn modelId="{42675482-FA85-45E6-A1E1-C850DDFDA003}" srcId="{2D7F7C47-EFFC-4175-9979-5B6B963A965B}" destId="{6E831436-F669-46F8-9C43-428AC2F47E63}" srcOrd="1" destOrd="0" parTransId="{DBFBD3D2-4028-40C1-8BE6-D011D3ABFBE3}" sibTransId="{3F21FD2D-44D0-4EB8-A7A6-3798D18B69C9}"/>
    <dgm:cxn modelId="{FFC664FB-0ADD-4B7D-98BC-955C47853751}" type="presOf" srcId="{117E4D22-BA49-4A41-9BE0-58045A42FEB8}" destId="{559647A2-C305-4DD9-BC3B-B343AB2BACED}" srcOrd="1" destOrd="0" presId="urn:microsoft.com/office/officeart/2005/8/layout/hierarchy2#1"/>
    <dgm:cxn modelId="{C3B4CC9F-2FAE-4AE7-AD4A-DB34DF974AB0}" type="presOf" srcId="{D7E32C1F-3ED5-42AF-830F-976DA9AA2A6C}" destId="{150E1E38-67DF-4EB8-9A5D-626918F2B4FC}" srcOrd="1" destOrd="0" presId="urn:microsoft.com/office/officeart/2005/8/layout/hierarchy2#1"/>
    <dgm:cxn modelId="{4955D312-70D1-4DA7-A7AE-9906885F4A9B}" type="presOf" srcId="{725D45F7-B3CD-4FD2-8779-045950222B6F}" destId="{3169FC9C-F21A-441F-8979-14B1FBF0B3FC}" srcOrd="0" destOrd="0" presId="urn:microsoft.com/office/officeart/2005/8/layout/hierarchy2#1"/>
    <dgm:cxn modelId="{CE2A8C10-105B-46AE-9801-30EA3D263323}" type="presOf" srcId="{028D0918-BD3E-4B4F-8D10-BBD2BA4238D7}" destId="{86BC7191-C591-443B-9B65-F9FDA557D44A}" srcOrd="0" destOrd="0" presId="urn:microsoft.com/office/officeart/2005/8/layout/hierarchy2#1"/>
    <dgm:cxn modelId="{F3582AB3-D178-440B-B181-7BB00739E69B}" type="presOf" srcId="{52490C67-EC8A-4629-99EB-39F0ECABDB5D}" destId="{42CC7C58-3209-4B48-B2D7-6E8C58EA19A7}" srcOrd="0" destOrd="0" presId="urn:microsoft.com/office/officeart/2005/8/layout/hierarchy2#1"/>
    <dgm:cxn modelId="{6020D254-EDDD-4A78-B21D-F4010C858555}" type="presOf" srcId="{1F99C5C9-CB14-4047-9D20-2CAB329855DE}" destId="{E752782B-BEC7-4658-904C-708813948215}" srcOrd="1" destOrd="0" presId="urn:microsoft.com/office/officeart/2005/8/layout/hierarchy2#1"/>
    <dgm:cxn modelId="{C076C333-2948-4CC9-9A41-CACA196FD3CE}" srcId="{0DF0DE6F-197D-409B-BCD5-C36BE4E5E2B8}" destId="{2D7F7C47-EFFC-4175-9979-5B6B963A965B}" srcOrd="0" destOrd="0" parTransId="{D7E32C1F-3ED5-42AF-830F-976DA9AA2A6C}" sibTransId="{81D8D4C1-02CF-4875-ADFF-1BB8B053B70B}"/>
    <dgm:cxn modelId="{68D44062-5743-47D3-93A8-426249FB14A4}" type="presOf" srcId="{4FCC3A1D-E747-4B09-8724-220747160B67}" destId="{AB9D6CA0-087C-4310-98D7-5C8BDB82FDF7}" srcOrd="0" destOrd="0" presId="urn:microsoft.com/office/officeart/2005/8/layout/hierarchy2#1"/>
    <dgm:cxn modelId="{9D10A9E9-53CC-49BA-B1F1-AE2A967BC8F6}" type="presOf" srcId="{525AF8CF-3181-4C76-BEE3-5451AC91136C}" destId="{E0688F99-A020-4E0B-B1D7-750190E77A2C}" srcOrd="1" destOrd="0" presId="urn:microsoft.com/office/officeart/2005/8/layout/hierarchy2#1"/>
    <dgm:cxn modelId="{191CC4B5-0ED5-467D-8491-491B3792C8BC}" type="presOf" srcId="{66C125C6-BE1D-417B-959A-C3DC679CBD0C}" destId="{302323C2-D23E-4FEE-A42D-29ED0C0C2330}" srcOrd="0" destOrd="0" presId="urn:microsoft.com/office/officeart/2005/8/layout/hierarchy2#1"/>
    <dgm:cxn modelId="{F7709B83-68C4-4105-AE15-9826B8F5EF31}" type="presOf" srcId="{6BB843B3-F551-499F-87F1-27BEF20B6E10}" destId="{590BAD9D-7541-4663-AD12-A9B4BEC212F3}" srcOrd="0" destOrd="0" presId="urn:microsoft.com/office/officeart/2005/8/layout/hierarchy2#1"/>
    <dgm:cxn modelId="{B696537D-58DB-4A37-936A-C0678FB9E8EA}" type="presOf" srcId="{D7E32C1F-3ED5-42AF-830F-976DA9AA2A6C}" destId="{D49154F3-C116-4675-BAEC-83F8D07543D2}" srcOrd="0" destOrd="0" presId="urn:microsoft.com/office/officeart/2005/8/layout/hierarchy2#1"/>
    <dgm:cxn modelId="{C9387F0A-A7DD-475D-8122-7074B88FC5EA}" type="presOf" srcId="{F002BD45-2148-4223-86E4-98009CD0BC92}" destId="{32C368F4-3A7E-42C3-9E8A-4B850044CC53}" srcOrd="0" destOrd="0" presId="urn:microsoft.com/office/officeart/2005/8/layout/hierarchy2#1"/>
    <dgm:cxn modelId="{258F7E6C-9C0E-4A92-A392-DE80B8820833}" type="presOf" srcId="{5ECF7476-5595-41C6-8826-42548DE384D2}" destId="{37522C6F-4F7F-4D54-BC71-78FE7C29284B}" srcOrd="0" destOrd="0" presId="urn:microsoft.com/office/officeart/2005/8/layout/hierarchy2#1"/>
    <dgm:cxn modelId="{D835706C-F48C-4488-BE51-1DCFF74867E4}" type="presOf" srcId="{028D0918-BD3E-4B4F-8D10-BBD2BA4238D7}" destId="{F50CAA56-E54D-4176-956C-057E5F341CE4}" srcOrd="1" destOrd="0" presId="urn:microsoft.com/office/officeart/2005/8/layout/hierarchy2#1"/>
    <dgm:cxn modelId="{CCDD0FFC-659B-4A7E-9D70-A1E1BB799B22}" type="presOf" srcId="{3FDD7196-2F78-416A-9AF4-A44838F354AD}" destId="{6523026A-BF51-40A6-A473-69DDFE21614C}" srcOrd="0" destOrd="0" presId="urn:microsoft.com/office/officeart/2005/8/layout/hierarchy2#1"/>
    <dgm:cxn modelId="{2B49C2A5-DF32-4B6B-8CA1-E2FA52354AF0}" srcId="{2C44F430-C963-4BE4-B604-DE2CD38288BB}" destId="{BABBB85E-B962-4234-A566-02120DC219B4}" srcOrd="1" destOrd="0" parTransId="{1F99C5C9-CB14-4047-9D20-2CAB329855DE}" sibTransId="{EEACC019-9A1B-4C3B-B77C-B0C8C16F9DB4}"/>
    <dgm:cxn modelId="{9B62E0B1-4F7E-4426-A006-3BDF655862A5}" type="presOf" srcId="{C3377703-7544-4763-B655-0570D82C3182}" destId="{6BD8AFAA-2E69-4733-BCBF-08C0CA1009F3}" srcOrd="0" destOrd="0" presId="urn:microsoft.com/office/officeart/2005/8/layout/hierarchy2#1"/>
    <dgm:cxn modelId="{5DE6DE07-55CD-444A-AB22-638BD4A30490}" srcId="{2D7F7C47-EFFC-4175-9979-5B6B963A965B}" destId="{1E9B948F-4D78-425F-800A-468C953836F1}" srcOrd="0" destOrd="0" parTransId="{6BB843B3-F551-499F-87F1-27BEF20B6E10}" sibTransId="{E08A532F-4302-430B-AABE-315C89082FF8}"/>
    <dgm:cxn modelId="{800F9C17-9F54-466A-BC75-AA4E3BB6E481}" type="presOf" srcId="{6E831436-F669-46F8-9C43-428AC2F47E63}" destId="{F2435ED6-7C85-4EBA-A489-776A48B587C6}" srcOrd="0" destOrd="0" presId="urn:microsoft.com/office/officeart/2005/8/layout/hierarchy2#1"/>
    <dgm:cxn modelId="{CFA216E5-0BD8-4FE9-BF91-256DAB730D29}" type="presOf" srcId="{117E4D22-BA49-4A41-9BE0-58045A42FEB8}" destId="{F4D3B7F8-01F1-4EA2-86E8-01B2A4FD8F6A}" srcOrd="0" destOrd="0" presId="urn:microsoft.com/office/officeart/2005/8/layout/hierarchy2#1"/>
    <dgm:cxn modelId="{BC27A5AD-FB67-4E32-8C62-4D7DA21FE5CC}" type="presOf" srcId="{E1CCA775-741C-4C75-AA2D-A03A81C91FEC}" destId="{5541A87B-9897-4943-A9C7-19B2C8F22B1F}" srcOrd="1" destOrd="0" presId="urn:microsoft.com/office/officeart/2005/8/layout/hierarchy2#1"/>
    <dgm:cxn modelId="{A6C2368E-5D8B-4EAD-8FB7-23C81483E942}" srcId="{0DF0DE6F-197D-409B-BCD5-C36BE4E5E2B8}" destId="{52490C67-EC8A-4629-99EB-39F0ECABDB5D}" srcOrd="1" destOrd="0" parTransId="{3FDD7196-2F78-416A-9AF4-A44838F354AD}" sibTransId="{C6435895-A3BC-466D-B54A-5EC98FCD9772}"/>
    <dgm:cxn modelId="{F4A40EFF-5D13-476A-8C5F-354BEC7C0B69}" srcId="{91C5AF04-D7F2-4440-97A8-104F7BB626B8}" destId="{368D47F4-3971-4E93-B4DF-38403DBD9093}" srcOrd="1" destOrd="0" parTransId="{E1CCA775-741C-4C75-AA2D-A03A81C91FEC}" sibTransId="{D357EF91-0DCD-4EF0-A36E-BA972C675FBE}"/>
    <dgm:cxn modelId="{7EA94C61-AFED-4794-824A-ECFE95059F04}" srcId="{CEA3BAF6-DE1A-4320-B939-D1B8F39A0B34}" destId="{2C44F430-C963-4BE4-B604-DE2CD38288BB}" srcOrd="0" destOrd="0" parTransId="{1788B9A0-BE19-45D5-831C-01DD545ED4AE}" sibTransId="{DFF3F1B0-BA96-4B0E-B0E1-5DFD47D5977D}"/>
    <dgm:cxn modelId="{54CB3E34-967A-49E5-9BDC-0E87744C6212}" srcId="{BABBB85E-B962-4234-A566-02120DC219B4}" destId="{C3377703-7544-4763-B655-0570D82C3182}" srcOrd="1" destOrd="0" parTransId="{525AF8CF-3181-4C76-BEE3-5451AC91136C}" sibTransId="{8E9EE90F-25DC-44BE-B724-E99A08E0700B}"/>
    <dgm:cxn modelId="{A88D4D8B-FCCE-4280-9B89-E0DED139435D}" type="presOf" srcId="{3FDD7196-2F78-416A-9AF4-A44838F354AD}" destId="{C3988CA6-CF84-40BB-97F4-11BE8058440F}" srcOrd="1" destOrd="0" presId="urn:microsoft.com/office/officeart/2005/8/layout/hierarchy2#1"/>
    <dgm:cxn modelId="{61932377-A67D-46FC-B893-98A561DB3000}" type="presOf" srcId="{66C125C6-BE1D-417B-959A-C3DC679CBD0C}" destId="{3A925D87-48ED-46F8-93E8-4534F7766CF9}" srcOrd="1" destOrd="0" presId="urn:microsoft.com/office/officeart/2005/8/layout/hierarchy2#1"/>
    <dgm:cxn modelId="{FFCE1D1C-AF25-47D6-8809-CAA7A5AE01F6}" type="presParOf" srcId="{71BFC98F-54A9-417F-97D4-D6AE402D1BA8}" destId="{482AB5A5-AD30-4D07-BE06-A43E7D3A4D49}" srcOrd="0" destOrd="0" presId="urn:microsoft.com/office/officeart/2005/8/layout/hierarchy2#1"/>
    <dgm:cxn modelId="{ED8289C9-2AC9-4676-8687-FDF4489D3738}" type="presParOf" srcId="{482AB5A5-AD30-4D07-BE06-A43E7D3A4D49}" destId="{D7F7B772-C591-478B-836D-1227609E4F66}" srcOrd="0" destOrd="0" presId="urn:microsoft.com/office/officeart/2005/8/layout/hierarchy2#1"/>
    <dgm:cxn modelId="{52C33BC4-616C-4F33-8DC7-9ABA30840E9F}" type="presParOf" srcId="{482AB5A5-AD30-4D07-BE06-A43E7D3A4D49}" destId="{CA1D3446-DB23-4BBF-B454-63540E7172F2}" srcOrd="1" destOrd="0" presId="urn:microsoft.com/office/officeart/2005/8/layout/hierarchy2#1"/>
    <dgm:cxn modelId="{7A5B04AD-D62C-42C8-8C1D-21EAE744D3EF}" type="presParOf" srcId="{CA1D3446-DB23-4BBF-B454-63540E7172F2}" destId="{86BC7191-C591-443B-9B65-F9FDA557D44A}" srcOrd="0" destOrd="0" presId="urn:microsoft.com/office/officeart/2005/8/layout/hierarchy2#1"/>
    <dgm:cxn modelId="{454B573B-6124-4D79-A536-E19F89AA5B90}" type="presParOf" srcId="{86BC7191-C591-443B-9B65-F9FDA557D44A}" destId="{F50CAA56-E54D-4176-956C-057E5F341CE4}" srcOrd="0" destOrd="0" presId="urn:microsoft.com/office/officeart/2005/8/layout/hierarchy2#1"/>
    <dgm:cxn modelId="{5630014B-D28A-4766-B3E6-D29274774EA3}" type="presParOf" srcId="{CA1D3446-DB23-4BBF-B454-63540E7172F2}" destId="{2696A450-8303-4C67-AC35-128E18648FE6}" srcOrd="1" destOrd="0" presId="urn:microsoft.com/office/officeart/2005/8/layout/hierarchy2#1"/>
    <dgm:cxn modelId="{BB5583F0-5CBA-451A-889D-5A9ED27E0A8B}" type="presParOf" srcId="{2696A450-8303-4C67-AC35-128E18648FE6}" destId="{CB7A4E20-B46D-4D75-BD54-6035A6D9F0E2}" srcOrd="0" destOrd="0" presId="urn:microsoft.com/office/officeart/2005/8/layout/hierarchy2#1"/>
    <dgm:cxn modelId="{98F66F65-AAB8-4F5E-B19F-9086B26D3201}" type="presParOf" srcId="{2696A450-8303-4C67-AC35-128E18648FE6}" destId="{65C6EF7F-2E7F-4851-9AED-39E15601BD79}" srcOrd="1" destOrd="0" presId="urn:microsoft.com/office/officeart/2005/8/layout/hierarchy2#1"/>
    <dgm:cxn modelId="{82B007CD-EE28-49E1-9F73-9F5E5F100F9A}" type="presParOf" srcId="{65C6EF7F-2E7F-4851-9AED-39E15601BD79}" destId="{D49154F3-C116-4675-BAEC-83F8D07543D2}" srcOrd="0" destOrd="0" presId="urn:microsoft.com/office/officeart/2005/8/layout/hierarchy2#1"/>
    <dgm:cxn modelId="{BBC05AA6-FA3F-4E7D-814F-B6DA942FD908}" type="presParOf" srcId="{D49154F3-C116-4675-BAEC-83F8D07543D2}" destId="{150E1E38-67DF-4EB8-9A5D-626918F2B4FC}" srcOrd="0" destOrd="0" presId="urn:microsoft.com/office/officeart/2005/8/layout/hierarchy2#1"/>
    <dgm:cxn modelId="{E20456BD-EFE0-47C9-850D-C442B309AD99}" type="presParOf" srcId="{65C6EF7F-2E7F-4851-9AED-39E15601BD79}" destId="{8B56727C-E376-4805-867F-FD953E7AF36D}" srcOrd="1" destOrd="0" presId="urn:microsoft.com/office/officeart/2005/8/layout/hierarchy2#1"/>
    <dgm:cxn modelId="{D3EA9053-BD6C-47A9-9F35-072BC27E6DCD}" type="presParOf" srcId="{8B56727C-E376-4805-867F-FD953E7AF36D}" destId="{47A6119C-6DA3-46A8-AD03-315A2F0D400C}" srcOrd="0" destOrd="0" presId="urn:microsoft.com/office/officeart/2005/8/layout/hierarchy2#1"/>
    <dgm:cxn modelId="{68C18F8B-45CC-4D91-81C7-C1BE609C7F28}" type="presParOf" srcId="{8B56727C-E376-4805-867F-FD953E7AF36D}" destId="{7A78C67E-59B8-4328-AC72-EA229AF26E5B}" srcOrd="1" destOrd="0" presId="urn:microsoft.com/office/officeart/2005/8/layout/hierarchy2#1"/>
    <dgm:cxn modelId="{A700D768-4338-4F30-97FD-18809C649330}" type="presParOf" srcId="{7A78C67E-59B8-4328-AC72-EA229AF26E5B}" destId="{590BAD9D-7541-4663-AD12-A9B4BEC212F3}" srcOrd="0" destOrd="0" presId="urn:microsoft.com/office/officeart/2005/8/layout/hierarchy2#1"/>
    <dgm:cxn modelId="{D4AC0688-5365-4B89-8ADC-871C180FD006}" type="presParOf" srcId="{590BAD9D-7541-4663-AD12-A9B4BEC212F3}" destId="{AC788C8B-1708-47D3-967C-821CC382E6E1}" srcOrd="0" destOrd="0" presId="urn:microsoft.com/office/officeart/2005/8/layout/hierarchy2#1"/>
    <dgm:cxn modelId="{C0A3361E-C66A-47FD-BB51-683ABE44DEF6}" type="presParOf" srcId="{7A78C67E-59B8-4328-AC72-EA229AF26E5B}" destId="{34DA75D7-286C-4D06-953A-28C2C63B7D41}" srcOrd="1" destOrd="0" presId="urn:microsoft.com/office/officeart/2005/8/layout/hierarchy2#1"/>
    <dgm:cxn modelId="{78891F4A-35A2-4997-A2A4-E266BBD71588}" type="presParOf" srcId="{34DA75D7-286C-4D06-953A-28C2C63B7D41}" destId="{76E9ED66-D9A2-4CED-B56C-6B77DA135C76}" srcOrd="0" destOrd="0" presId="urn:microsoft.com/office/officeart/2005/8/layout/hierarchy2#1"/>
    <dgm:cxn modelId="{15149F2F-E985-4697-85BF-32894DEB8DF1}" type="presParOf" srcId="{34DA75D7-286C-4D06-953A-28C2C63B7D41}" destId="{6C45FD62-4B50-45D5-935F-8FE1C77D3E70}" srcOrd="1" destOrd="0" presId="urn:microsoft.com/office/officeart/2005/8/layout/hierarchy2#1"/>
    <dgm:cxn modelId="{273601E0-1910-4BA1-ADD8-32DF6DAD7E10}" type="presParOf" srcId="{7A78C67E-59B8-4328-AC72-EA229AF26E5B}" destId="{35975B4F-A502-4B03-9D60-1A6943C97D90}" srcOrd="2" destOrd="0" presId="urn:microsoft.com/office/officeart/2005/8/layout/hierarchy2#1"/>
    <dgm:cxn modelId="{854F6354-62A9-4526-BE53-A70667555C53}" type="presParOf" srcId="{35975B4F-A502-4B03-9D60-1A6943C97D90}" destId="{E6CB6D11-013A-4FA6-929F-C5FEF0383376}" srcOrd="0" destOrd="0" presId="urn:microsoft.com/office/officeart/2005/8/layout/hierarchy2#1"/>
    <dgm:cxn modelId="{A74B1D95-4D51-4ACC-8CE5-E164A03E1B3F}" type="presParOf" srcId="{7A78C67E-59B8-4328-AC72-EA229AF26E5B}" destId="{94AEEC2B-AA40-4435-A4B7-FADCABE8AC18}" srcOrd="3" destOrd="0" presId="urn:microsoft.com/office/officeart/2005/8/layout/hierarchy2#1"/>
    <dgm:cxn modelId="{B1BBADBD-F3A5-4CBB-B54F-EDD255FA57E9}" type="presParOf" srcId="{94AEEC2B-AA40-4435-A4B7-FADCABE8AC18}" destId="{F2435ED6-7C85-4EBA-A489-776A48B587C6}" srcOrd="0" destOrd="0" presId="urn:microsoft.com/office/officeart/2005/8/layout/hierarchy2#1"/>
    <dgm:cxn modelId="{2416B70E-8041-4A32-8D9B-27E88FEC7025}" type="presParOf" srcId="{94AEEC2B-AA40-4435-A4B7-FADCABE8AC18}" destId="{4C162BF7-9303-4C66-AD48-3AB860FC65F7}" srcOrd="1" destOrd="0" presId="urn:microsoft.com/office/officeart/2005/8/layout/hierarchy2#1"/>
    <dgm:cxn modelId="{63DE20D1-A843-4EDB-9FB9-94359E400DFB}" type="presParOf" srcId="{7A78C67E-59B8-4328-AC72-EA229AF26E5B}" destId="{F4D3B7F8-01F1-4EA2-86E8-01B2A4FD8F6A}" srcOrd="4" destOrd="0" presId="urn:microsoft.com/office/officeart/2005/8/layout/hierarchy2#1"/>
    <dgm:cxn modelId="{208B9F2B-A4F8-4A55-9DA8-5F29A2DACF2C}" type="presParOf" srcId="{F4D3B7F8-01F1-4EA2-86E8-01B2A4FD8F6A}" destId="{559647A2-C305-4DD9-BC3B-B343AB2BACED}" srcOrd="0" destOrd="0" presId="urn:microsoft.com/office/officeart/2005/8/layout/hierarchy2#1"/>
    <dgm:cxn modelId="{186576F4-215D-46B2-824A-8712A60CE7AC}" type="presParOf" srcId="{7A78C67E-59B8-4328-AC72-EA229AF26E5B}" destId="{4536C4E7-8D83-4B5D-90A3-1B92EFA79E42}" srcOrd="5" destOrd="0" presId="urn:microsoft.com/office/officeart/2005/8/layout/hierarchy2#1"/>
    <dgm:cxn modelId="{675532E7-A67F-4460-98FE-70D4BC13BD4A}" type="presParOf" srcId="{4536C4E7-8D83-4B5D-90A3-1B92EFA79E42}" destId="{AB9D6CA0-087C-4310-98D7-5C8BDB82FDF7}" srcOrd="0" destOrd="0" presId="urn:microsoft.com/office/officeart/2005/8/layout/hierarchy2#1"/>
    <dgm:cxn modelId="{AE2A6C97-A6CF-495E-B266-F79A62290F36}" type="presParOf" srcId="{4536C4E7-8D83-4B5D-90A3-1B92EFA79E42}" destId="{3F2BBB34-A9B1-4CE8-9E83-DD0F1290A373}" srcOrd="1" destOrd="0" presId="urn:microsoft.com/office/officeart/2005/8/layout/hierarchy2#1"/>
    <dgm:cxn modelId="{C1E85BBA-07F7-440D-921C-6699AE358382}" type="presParOf" srcId="{65C6EF7F-2E7F-4851-9AED-39E15601BD79}" destId="{6523026A-BF51-40A6-A473-69DDFE21614C}" srcOrd="2" destOrd="0" presId="urn:microsoft.com/office/officeart/2005/8/layout/hierarchy2#1"/>
    <dgm:cxn modelId="{BB8ABF66-2162-4AE4-A3F6-4A8CDD68E79D}" type="presParOf" srcId="{6523026A-BF51-40A6-A473-69DDFE21614C}" destId="{C3988CA6-CF84-40BB-97F4-11BE8058440F}" srcOrd="0" destOrd="0" presId="urn:microsoft.com/office/officeart/2005/8/layout/hierarchy2#1"/>
    <dgm:cxn modelId="{D7F6A528-B1A0-4785-899D-69B3C87E52BA}" type="presParOf" srcId="{65C6EF7F-2E7F-4851-9AED-39E15601BD79}" destId="{42C0D14D-F4DC-4999-8DCC-784BF76BAC41}" srcOrd="3" destOrd="0" presId="urn:microsoft.com/office/officeart/2005/8/layout/hierarchy2#1"/>
    <dgm:cxn modelId="{8FEFB61C-FE0C-4942-9FB4-082AA0401003}" type="presParOf" srcId="{42C0D14D-F4DC-4999-8DCC-784BF76BAC41}" destId="{42CC7C58-3209-4B48-B2D7-6E8C58EA19A7}" srcOrd="0" destOrd="0" presId="urn:microsoft.com/office/officeart/2005/8/layout/hierarchy2#1"/>
    <dgm:cxn modelId="{18BD9C8F-FE76-4837-B980-2167973923FC}" type="presParOf" srcId="{42C0D14D-F4DC-4999-8DCC-784BF76BAC41}" destId="{F4B6F4D7-0CF1-41B9-BFF4-A62B4A0C1186}" srcOrd="1" destOrd="0" presId="urn:microsoft.com/office/officeart/2005/8/layout/hierarchy2#1"/>
    <dgm:cxn modelId="{171389AC-C514-4F0E-9B70-98DEFD13B645}" type="presParOf" srcId="{CA1D3446-DB23-4BBF-B454-63540E7172F2}" destId="{DBD9A074-1EF0-40FC-86C5-0F9C9714FD34}" srcOrd="2" destOrd="0" presId="urn:microsoft.com/office/officeart/2005/8/layout/hierarchy2#1"/>
    <dgm:cxn modelId="{97505B90-5BA5-40DD-8E1C-3C8A6B82D45F}" type="presParOf" srcId="{DBD9A074-1EF0-40FC-86C5-0F9C9714FD34}" destId="{E752782B-BEC7-4658-904C-708813948215}" srcOrd="0" destOrd="0" presId="urn:microsoft.com/office/officeart/2005/8/layout/hierarchy2#1"/>
    <dgm:cxn modelId="{35E67D26-2BE0-429E-9907-8486CC0775DF}" type="presParOf" srcId="{CA1D3446-DB23-4BBF-B454-63540E7172F2}" destId="{E31DDF0D-6FEE-4287-9863-574E86034BC2}" srcOrd="3" destOrd="0" presId="urn:microsoft.com/office/officeart/2005/8/layout/hierarchy2#1"/>
    <dgm:cxn modelId="{0910C146-0133-4264-B17F-AFAA9A5436C9}" type="presParOf" srcId="{E31DDF0D-6FEE-4287-9863-574E86034BC2}" destId="{8B3E97A0-7930-4D2B-86EE-536DB89DF954}" srcOrd="0" destOrd="0" presId="urn:microsoft.com/office/officeart/2005/8/layout/hierarchy2#1"/>
    <dgm:cxn modelId="{9C16E46C-5D0D-4A9E-9F62-389EF33D2B33}" type="presParOf" srcId="{E31DDF0D-6FEE-4287-9863-574E86034BC2}" destId="{AD55ABE9-61BE-40D4-AD99-C95D47490501}" srcOrd="1" destOrd="0" presId="urn:microsoft.com/office/officeart/2005/8/layout/hierarchy2#1"/>
    <dgm:cxn modelId="{F28E8443-08F1-4B7B-A5FE-DA1E595867AC}" type="presParOf" srcId="{AD55ABE9-61BE-40D4-AD99-C95D47490501}" destId="{302323C2-D23E-4FEE-A42D-29ED0C0C2330}" srcOrd="0" destOrd="0" presId="urn:microsoft.com/office/officeart/2005/8/layout/hierarchy2#1"/>
    <dgm:cxn modelId="{A49E4F2B-4EB9-4487-8DEB-782C37599E27}" type="presParOf" srcId="{302323C2-D23E-4FEE-A42D-29ED0C0C2330}" destId="{3A925D87-48ED-46F8-93E8-4534F7766CF9}" srcOrd="0" destOrd="0" presId="urn:microsoft.com/office/officeart/2005/8/layout/hierarchy2#1"/>
    <dgm:cxn modelId="{EAB0C49A-FFDA-4252-BA24-DFB1719F07A3}" type="presParOf" srcId="{AD55ABE9-61BE-40D4-AD99-C95D47490501}" destId="{D0964122-601D-41CD-9145-D1A67451C5F8}" srcOrd="1" destOrd="0" presId="urn:microsoft.com/office/officeart/2005/8/layout/hierarchy2#1"/>
    <dgm:cxn modelId="{3E9FDB59-C528-47EB-8356-A0AE79E6CAA5}" type="presParOf" srcId="{D0964122-601D-41CD-9145-D1A67451C5F8}" destId="{ACFBD7F7-8DBD-4572-914F-05521231216D}" srcOrd="0" destOrd="0" presId="urn:microsoft.com/office/officeart/2005/8/layout/hierarchy2#1"/>
    <dgm:cxn modelId="{6422062A-8B02-41FE-8DC6-98C879A2B5EB}" type="presParOf" srcId="{D0964122-601D-41CD-9145-D1A67451C5F8}" destId="{607CDA44-D2EE-4314-9D13-AFBD4D0A78FF}" srcOrd="1" destOrd="0" presId="urn:microsoft.com/office/officeart/2005/8/layout/hierarchy2#1"/>
    <dgm:cxn modelId="{67AE1DAA-7CE5-4DC7-8A0A-10DCDAA92FCD}" type="presParOf" srcId="{607CDA44-D2EE-4314-9D13-AFBD4D0A78FF}" destId="{B72709DE-5079-4E87-9931-B52A64BC0E94}" srcOrd="0" destOrd="0" presId="urn:microsoft.com/office/officeart/2005/8/layout/hierarchy2#1"/>
    <dgm:cxn modelId="{93AE424D-ABCE-4324-A702-1AE592D95BB3}" type="presParOf" srcId="{B72709DE-5079-4E87-9931-B52A64BC0E94}" destId="{4487E265-71DE-4C2D-B5D5-6BAA57E37DDF}" srcOrd="0" destOrd="0" presId="urn:microsoft.com/office/officeart/2005/8/layout/hierarchy2#1"/>
    <dgm:cxn modelId="{B96CE92B-B4D7-43D6-8F0F-2294F3F2E0FB}" type="presParOf" srcId="{607CDA44-D2EE-4314-9D13-AFBD4D0A78FF}" destId="{80E66C32-CF1D-4DFC-B6D1-DA7210451D20}" srcOrd="1" destOrd="0" presId="urn:microsoft.com/office/officeart/2005/8/layout/hierarchy2#1"/>
    <dgm:cxn modelId="{C9C472E5-FC2A-4C92-BBAE-D3AA9F07FC90}" type="presParOf" srcId="{80E66C32-CF1D-4DFC-B6D1-DA7210451D20}" destId="{3169FC9C-F21A-441F-8979-14B1FBF0B3FC}" srcOrd="0" destOrd="0" presId="urn:microsoft.com/office/officeart/2005/8/layout/hierarchy2#1"/>
    <dgm:cxn modelId="{4BE3F846-0F37-476B-B473-F3EE835ABBD7}" type="presParOf" srcId="{80E66C32-CF1D-4DFC-B6D1-DA7210451D20}" destId="{B5BD3DB5-C05A-4803-92C0-593445BA6AE3}" srcOrd="1" destOrd="0" presId="urn:microsoft.com/office/officeart/2005/8/layout/hierarchy2#1"/>
    <dgm:cxn modelId="{3AA6D084-686A-4BCE-9735-D47C20E97A1A}" type="presParOf" srcId="{607CDA44-D2EE-4314-9D13-AFBD4D0A78FF}" destId="{79CD637E-3D21-4A26-B0E9-C56455A12108}" srcOrd="2" destOrd="0" presId="urn:microsoft.com/office/officeart/2005/8/layout/hierarchy2#1"/>
    <dgm:cxn modelId="{16D863D2-C00F-408C-9CE6-68691EFBEFFD}" type="presParOf" srcId="{79CD637E-3D21-4A26-B0E9-C56455A12108}" destId="{5541A87B-9897-4943-A9C7-19B2C8F22B1F}" srcOrd="0" destOrd="0" presId="urn:microsoft.com/office/officeart/2005/8/layout/hierarchy2#1"/>
    <dgm:cxn modelId="{7B30BBED-EF3F-4C0F-8FCC-AF09AD7C41B7}" type="presParOf" srcId="{607CDA44-D2EE-4314-9D13-AFBD4D0A78FF}" destId="{597DDBFD-F517-4538-8565-F1637131C47D}" srcOrd="3" destOrd="0" presId="urn:microsoft.com/office/officeart/2005/8/layout/hierarchy2#1"/>
    <dgm:cxn modelId="{086DC7B3-E71F-4AE6-9509-5FA3E9AEBA5F}" type="presParOf" srcId="{597DDBFD-F517-4538-8565-F1637131C47D}" destId="{09C2A78C-674B-4A3E-AE39-BB4CAD55B43D}" srcOrd="0" destOrd="0" presId="urn:microsoft.com/office/officeart/2005/8/layout/hierarchy2#1"/>
    <dgm:cxn modelId="{0A7A4036-7292-4589-8A38-2BBB5819251B}" type="presParOf" srcId="{597DDBFD-F517-4538-8565-F1637131C47D}" destId="{58B9EE7D-C63F-41BB-9EA9-149CCE5A06A0}" srcOrd="1" destOrd="0" presId="urn:microsoft.com/office/officeart/2005/8/layout/hierarchy2#1"/>
    <dgm:cxn modelId="{FFBB0E5D-5091-422D-A497-5A1DB454496B}" type="presParOf" srcId="{607CDA44-D2EE-4314-9D13-AFBD4D0A78FF}" destId="{37522C6F-4F7F-4D54-BC71-78FE7C29284B}" srcOrd="4" destOrd="0" presId="urn:microsoft.com/office/officeart/2005/8/layout/hierarchy2#1"/>
    <dgm:cxn modelId="{32F95D4C-AE9B-43CD-AA54-BFAF42E57659}" type="presParOf" srcId="{37522C6F-4F7F-4D54-BC71-78FE7C29284B}" destId="{7698A58C-A47A-4EB1-AEB7-5ACECC110436}" srcOrd="0" destOrd="0" presId="urn:microsoft.com/office/officeart/2005/8/layout/hierarchy2#1"/>
    <dgm:cxn modelId="{DFAD7B8E-BB4A-40C7-B854-24A2D462CA13}" type="presParOf" srcId="{607CDA44-D2EE-4314-9D13-AFBD4D0A78FF}" destId="{C440B6A1-A9CC-4870-A082-B5929F70C694}" srcOrd="5" destOrd="0" presId="urn:microsoft.com/office/officeart/2005/8/layout/hierarchy2#1"/>
    <dgm:cxn modelId="{8A121348-94B5-4BB1-B9B6-11BDE6DBBB7E}" type="presParOf" srcId="{C440B6A1-A9CC-4870-A082-B5929F70C694}" destId="{32C368F4-3A7E-42C3-9E8A-4B850044CC53}" srcOrd="0" destOrd="0" presId="urn:microsoft.com/office/officeart/2005/8/layout/hierarchy2#1"/>
    <dgm:cxn modelId="{DB4E9210-41EE-4DBB-AEC4-BA9B12CA9513}" type="presParOf" srcId="{C440B6A1-A9CC-4870-A082-B5929F70C694}" destId="{BD00B4FD-0D76-40FF-BE48-E2920EA72D22}" srcOrd="1" destOrd="0" presId="urn:microsoft.com/office/officeart/2005/8/layout/hierarchy2#1"/>
    <dgm:cxn modelId="{CFC2CC65-F572-4555-B7A1-902A18394F3D}" type="presParOf" srcId="{AD55ABE9-61BE-40D4-AD99-C95D47490501}" destId="{E54A0062-AC84-49D4-806D-720DE21F8C05}" srcOrd="2" destOrd="0" presId="urn:microsoft.com/office/officeart/2005/8/layout/hierarchy2#1"/>
    <dgm:cxn modelId="{F2FDCB16-DFF8-4A16-8841-87E28EA15EF4}" type="presParOf" srcId="{E54A0062-AC84-49D4-806D-720DE21F8C05}" destId="{E0688F99-A020-4E0B-B1D7-750190E77A2C}" srcOrd="0" destOrd="0" presId="urn:microsoft.com/office/officeart/2005/8/layout/hierarchy2#1"/>
    <dgm:cxn modelId="{13B89055-CC64-4E40-8B65-BE9208D28D67}" type="presParOf" srcId="{AD55ABE9-61BE-40D4-AD99-C95D47490501}" destId="{B45FDF8B-5537-438B-940E-1D51385B0F5F}" srcOrd="3" destOrd="0" presId="urn:microsoft.com/office/officeart/2005/8/layout/hierarchy2#1"/>
    <dgm:cxn modelId="{2EAFF547-BC9F-48D4-9D42-6F3CCF1C3087}" type="presParOf" srcId="{B45FDF8B-5537-438B-940E-1D51385B0F5F}" destId="{6BD8AFAA-2E69-4733-BCBF-08C0CA1009F3}" srcOrd="0" destOrd="0" presId="urn:microsoft.com/office/officeart/2005/8/layout/hierarchy2#1"/>
    <dgm:cxn modelId="{54AF95FF-206F-4066-AF29-6DA66B01D850}" type="presParOf" srcId="{B45FDF8B-5537-438B-940E-1D51385B0F5F}" destId="{1DA74729-2EE2-44DE-844E-0AF91E7A7F8E}" srcOrd="1" destOrd="0" presId="urn:microsoft.com/office/officeart/2005/8/layout/hierarchy2#1"/>
    <dgm:cxn modelId="{5E8F84CE-6290-4040-ACF5-BC2BC736D2C9}" type="presParOf" srcId="{CA1D3446-DB23-4BBF-B454-63540E7172F2}" destId="{28698881-05C1-444F-BB15-2D61ACDF793B}" srcOrd="4" destOrd="0" presId="urn:microsoft.com/office/officeart/2005/8/layout/hierarchy2#1"/>
    <dgm:cxn modelId="{2DD3D618-CF79-42E7-9148-31388C9B2175}" type="presParOf" srcId="{28698881-05C1-444F-BB15-2D61ACDF793B}" destId="{696E3A12-4176-4340-8440-459904D30175}" srcOrd="0" destOrd="0" presId="urn:microsoft.com/office/officeart/2005/8/layout/hierarchy2#1"/>
    <dgm:cxn modelId="{46218390-D159-4359-ACB5-10BF99EEE97F}" type="presParOf" srcId="{CA1D3446-DB23-4BBF-B454-63540E7172F2}" destId="{127703CA-E759-46E9-BBF1-EF6BB75BB947}" srcOrd="5" destOrd="0" presId="urn:microsoft.com/office/officeart/2005/8/layout/hierarchy2#1"/>
    <dgm:cxn modelId="{A472B737-4840-4539-99E5-D74203840399}" type="presParOf" srcId="{127703CA-E759-46E9-BBF1-EF6BB75BB947}" destId="{7359925B-E9F4-48C1-B57F-EA5906A457AD}" srcOrd="0" destOrd="0" presId="urn:microsoft.com/office/officeart/2005/8/layout/hierarchy2#1"/>
    <dgm:cxn modelId="{E478A266-0245-419F-A9CF-7AE76D091A1C}" type="presParOf" srcId="{127703CA-E759-46E9-BBF1-EF6BB75BB947}" destId="{DFAF5B67-FBD7-41AF-AE1F-5122D3D3257D}" srcOrd="1" destOrd="0" presId="urn:microsoft.com/office/officeart/2005/8/layout/hierarchy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F7B772-C591-478B-836D-1227609E4F66}">
      <dsp:nvSpPr>
        <dsp:cNvPr id="0" name=""/>
        <dsp:cNvSpPr/>
      </dsp:nvSpPr>
      <dsp:spPr>
        <a:xfrm>
          <a:off x="540511" y="2353013"/>
          <a:ext cx="2142149" cy="583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>
              <a:latin typeface="思源宋体 CN Light" panose="02020300000000000000" pitchFamily="18" charset="-122"/>
              <a:ea typeface="思源宋体 CN Light" panose="02020300000000000000" pitchFamily="18" charset="-122"/>
            </a:rPr>
            <a:t>常见几何体</a:t>
          </a:r>
        </a:p>
      </dsp:txBody>
      <dsp:txXfrm>
        <a:off x="557613" y="2370115"/>
        <a:ext cx="2107945" cy="549704"/>
      </dsp:txXfrm>
    </dsp:sp>
    <dsp:sp modelId="{86BC7191-C591-443B-9B65-F9FDA557D44A}">
      <dsp:nvSpPr>
        <dsp:cNvPr id="0" name=""/>
        <dsp:cNvSpPr/>
      </dsp:nvSpPr>
      <dsp:spPr>
        <a:xfrm rot="17350740">
          <a:off x="2205268" y="1961202"/>
          <a:ext cx="1421909" cy="24541"/>
        </a:xfrm>
        <a:custGeom>
          <a:avLst/>
          <a:gdLst/>
          <a:ahLst/>
          <a:cxnLst/>
          <a:rect l="0" t="0" r="0" b="0"/>
          <a:pathLst>
            <a:path>
              <a:moveTo>
                <a:pt x="0" y="12270"/>
              </a:moveTo>
              <a:lnTo>
                <a:pt x="1421909" y="1227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b="1" kern="1200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sp:txBody>
      <dsp:txXfrm>
        <a:off x="2880675" y="1937925"/>
        <a:ext cx="71095" cy="71095"/>
      </dsp:txXfrm>
    </dsp:sp>
    <dsp:sp modelId="{CB7A4E20-B46D-4D75-BD54-6035A6D9F0E2}">
      <dsp:nvSpPr>
        <dsp:cNvPr id="0" name=""/>
        <dsp:cNvSpPr/>
      </dsp:nvSpPr>
      <dsp:spPr>
        <a:xfrm>
          <a:off x="3149786" y="1010024"/>
          <a:ext cx="1167816" cy="5839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>
              <a:latin typeface="思源宋体 CN Light" panose="02020300000000000000" pitchFamily="18" charset="-122"/>
              <a:ea typeface="思源宋体 CN Light" panose="02020300000000000000" pitchFamily="18" charset="-122"/>
            </a:rPr>
            <a:t>柱体</a:t>
          </a:r>
        </a:p>
      </dsp:txBody>
      <dsp:txXfrm>
        <a:off x="3166888" y="1027126"/>
        <a:ext cx="1133612" cy="549704"/>
      </dsp:txXfrm>
    </dsp:sp>
    <dsp:sp modelId="{D49154F3-C116-4675-BAEC-83F8D07543D2}">
      <dsp:nvSpPr>
        <dsp:cNvPr id="0" name=""/>
        <dsp:cNvSpPr/>
      </dsp:nvSpPr>
      <dsp:spPr>
        <a:xfrm rot="19457599">
          <a:off x="4263532" y="1121834"/>
          <a:ext cx="575268" cy="24541"/>
        </a:xfrm>
        <a:custGeom>
          <a:avLst/>
          <a:gdLst/>
          <a:ahLst/>
          <a:cxnLst/>
          <a:rect l="0" t="0" r="0" b="0"/>
          <a:pathLst>
            <a:path>
              <a:moveTo>
                <a:pt x="0" y="12270"/>
              </a:moveTo>
              <a:lnTo>
                <a:pt x="575268" y="1227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b="1" kern="1200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sp:txBody>
      <dsp:txXfrm>
        <a:off x="4536784" y="1119723"/>
        <a:ext cx="28763" cy="28763"/>
      </dsp:txXfrm>
    </dsp:sp>
    <dsp:sp modelId="{47A6119C-6DA3-46A8-AD03-315A2F0D400C}">
      <dsp:nvSpPr>
        <dsp:cNvPr id="0" name=""/>
        <dsp:cNvSpPr/>
      </dsp:nvSpPr>
      <dsp:spPr>
        <a:xfrm>
          <a:off x="4784729" y="674277"/>
          <a:ext cx="1167816" cy="5839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棱柱</a:t>
          </a:r>
        </a:p>
      </dsp:txBody>
      <dsp:txXfrm>
        <a:off x="4801831" y="691379"/>
        <a:ext cx="1133612" cy="549704"/>
      </dsp:txXfrm>
    </dsp:sp>
    <dsp:sp modelId="{590BAD9D-7541-4663-AD12-A9B4BEC212F3}">
      <dsp:nvSpPr>
        <dsp:cNvPr id="0" name=""/>
        <dsp:cNvSpPr/>
      </dsp:nvSpPr>
      <dsp:spPr>
        <a:xfrm rot="18289469">
          <a:off x="5777112" y="618213"/>
          <a:ext cx="817992" cy="24541"/>
        </a:xfrm>
        <a:custGeom>
          <a:avLst/>
          <a:gdLst/>
          <a:ahLst/>
          <a:cxnLst/>
          <a:rect l="0" t="0" r="0" b="0"/>
          <a:pathLst>
            <a:path>
              <a:moveTo>
                <a:pt x="0" y="12270"/>
              </a:moveTo>
              <a:lnTo>
                <a:pt x="817992" y="122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b="1" kern="1200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sp:txBody>
      <dsp:txXfrm>
        <a:off x="6165659" y="610034"/>
        <a:ext cx="40899" cy="40899"/>
      </dsp:txXfrm>
    </dsp:sp>
    <dsp:sp modelId="{76E9ED66-D9A2-4CED-B56C-6B77DA135C76}">
      <dsp:nvSpPr>
        <dsp:cNvPr id="0" name=""/>
        <dsp:cNvSpPr/>
      </dsp:nvSpPr>
      <dsp:spPr>
        <a:xfrm>
          <a:off x="6419672" y="2783"/>
          <a:ext cx="1167816" cy="5839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三棱柱</a:t>
          </a:r>
        </a:p>
      </dsp:txBody>
      <dsp:txXfrm>
        <a:off x="6436774" y="19885"/>
        <a:ext cx="1133612" cy="549704"/>
      </dsp:txXfrm>
    </dsp:sp>
    <dsp:sp modelId="{35975B4F-A502-4B03-9D60-1A6943C97D90}">
      <dsp:nvSpPr>
        <dsp:cNvPr id="0" name=""/>
        <dsp:cNvSpPr/>
      </dsp:nvSpPr>
      <dsp:spPr>
        <a:xfrm>
          <a:off x="5952546" y="953961"/>
          <a:ext cx="467126" cy="24541"/>
        </a:xfrm>
        <a:custGeom>
          <a:avLst/>
          <a:gdLst/>
          <a:ahLst/>
          <a:cxnLst/>
          <a:rect l="0" t="0" r="0" b="0"/>
          <a:pathLst>
            <a:path>
              <a:moveTo>
                <a:pt x="0" y="12270"/>
              </a:moveTo>
              <a:lnTo>
                <a:pt x="467126" y="122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b="1" kern="1200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sp:txBody>
      <dsp:txXfrm>
        <a:off x="6174431" y="954553"/>
        <a:ext cx="23356" cy="23356"/>
      </dsp:txXfrm>
    </dsp:sp>
    <dsp:sp modelId="{F2435ED6-7C85-4EBA-A489-776A48B587C6}">
      <dsp:nvSpPr>
        <dsp:cNvPr id="0" name=""/>
        <dsp:cNvSpPr/>
      </dsp:nvSpPr>
      <dsp:spPr>
        <a:xfrm>
          <a:off x="6419672" y="674277"/>
          <a:ext cx="1167816" cy="5839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四棱柱</a:t>
          </a:r>
        </a:p>
      </dsp:txBody>
      <dsp:txXfrm>
        <a:off x="6436774" y="691379"/>
        <a:ext cx="1133612" cy="549704"/>
      </dsp:txXfrm>
    </dsp:sp>
    <dsp:sp modelId="{F4D3B7F8-01F1-4EA2-86E8-01B2A4FD8F6A}">
      <dsp:nvSpPr>
        <dsp:cNvPr id="0" name=""/>
        <dsp:cNvSpPr/>
      </dsp:nvSpPr>
      <dsp:spPr>
        <a:xfrm rot="3310531">
          <a:off x="5777112" y="1289708"/>
          <a:ext cx="817992" cy="24541"/>
        </a:xfrm>
        <a:custGeom>
          <a:avLst/>
          <a:gdLst/>
          <a:ahLst/>
          <a:cxnLst/>
          <a:rect l="0" t="0" r="0" b="0"/>
          <a:pathLst>
            <a:path>
              <a:moveTo>
                <a:pt x="0" y="12270"/>
              </a:moveTo>
              <a:lnTo>
                <a:pt x="817992" y="122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b="1" kern="1200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sp:txBody>
      <dsp:txXfrm>
        <a:off x="6165659" y="1281529"/>
        <a:ext cx="40899" cy="40899"/>
      </dsp:txXfrm>
    </dsp:sp>
    <dsp:sp modelId="{AB9D6CA0-087C-4310-98D7-5C8BDB82FDF7}">
      <dsp:nvSpPr>
        <dsp:cNvPr id="0" name=""/>
        <dsp:cNvSpPr/>
      </dsp:nvSpPr>
      <dsp:spPr>
        <a:xfrm>
          <a:off x="6419672" y="1345772"/>
          <a:ext cx="1167816" cy="5839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kern="1200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……</a:t>
          </a:r>
        </a:p>
      </dsp:txBody>
      <dsp:txXfrm>
        <a:off x="6436774" y="1362874"/>
        <a:ext cx="1133612" cy="549704"/>
      </dsp:txXfrm>
    </dsp:sp>
    <dsp:sp modelId="{6523026A-BF51-40A6-A473-69DDFE21614C}">
      <dsp:nvSpPr>
        <dsp:cNvPr id="0" name=""/>
        <dsp:cNvSpPr/>
      </dsp:nvSpPr>
      <dsp:spPr>
        <a:xfrm rot="2142401">
          <a:off x="4263532" y="1457581"/>
          <a:ext cx="575268" cy="24541"/>
        </a:xfrm>
        <a:custGeom>
          <a:avLst/>
          <a:gdLst/>
          <a:ahLst/>
          <a:cxnLst/>
          <a:rect l="0" t="0" r="0" b="0"/>
          <a:pathLst>
            <a:path>
              <a:moveTo>
                <a:pt x="0" y="12270"/>
              </a:moveTo>
              <a:lnTo>
                <a:pt x="575268" y="1227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b="1" kern="1200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sp:txBody>
      <dsp:txXfrm>
        <a:off x="4536784" y="1455470"/>
        <a:ext cx="28763" cy="28763"/>
      </dsp:txXfrm>
    </dsp:sp>
    <dsp:sp modelId="{42CC7C58-3209-4B48-B2D7-6E8C58EA19A7}">
      <dsp:nvSpPr>
        <dsp:cNvPr id="0" name=""/>
        <dsp:cNvSpPr/>
      </dsp:nvSpPr>
      <dsp:spPr>
        <a:xfrm>
          <a:off x="4784729" y="1345772"/>
          <a:ext cx="1167816" cy="5839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圆柱</a:t>
          </a:r>
        </a:p>
      </dsp:txBody>
      <dsp:txXfrm>
        <a:off x="4801831" y="1362874"/>
        <a:ext cx="1133612" cy="549704"/>
      </dsp:txXfrm>
    </dsp:sp>
    <dsp:sp modelId="{DBD9A074-1EF0-40FC-86C5-0F9C9714FD34}">
      <dsp:nvSpPr>
        <dsp:cNvPr id="0" name=""/>
        <dsp:cNvSpPr/>
      </dsp:nvSpPr>
      <dsp:spPr>
        <a:xfrm rot="3310531">
          <a:off x="2507226" y="2968444"/>
          <a:ext cx="817992" cy="24541"/>
        </a:xfrm>
        <a:custGeom>
          <a:avLst/>
          <a:gdLst/>
          <a:ahLst/>
          <a:cxnLst/>
          <a:rect l="0" t="0" r="0" b="0"/>
          <a:pathLst>
            <a:path>
              <a:moveTo>
                <a:pt x="0" y="12270"/>
              </a:moveTo>
              <a:lnTo>
                <a:pt x="817992" y="1227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b="1" kern="1200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sp:txBody>
      <dsp:txXfrm>
        <a:off x="2895773" y="2960265"/>
        <a:ext cx="40899" cy="40899"/>
      </dsp:txXfrm>
    </dsp:sp>
    <dsp:sp modelId="{8B3E97A0-7930-4D2B-86EE-536DB89DF954}">
      <dsp:nvSpPr>
        <dsp:cNvPr id="0" name=""/>
        <dsp:cNvSpPr/>
      </dsp:nvSpPr>
      <dsp:spPr>
        <a:xfrm>
          <a:off x="3149786" y="3024508"/>
          <a:ext cx="1167816" cy="5839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>
              <a:latin typeface="思源宋体 CN Light" panose="02020300000000000000" pitchFamily="18" charset="-122"/>
              <a:ea typeface="思源宋体 CN Light" panose="02020300000000000000" pitchFamily="18" charset="-122"/>
            </a:rPr>
            <a:t>椎体</a:t>
          </a:r>
        </a:p>
      </dsp:txBody>
      <dsp:txXfrm>
        <a:off x="3166888" y="3041610"/>
        <a:ext cx="1133612" cy="549704"/>
      </dsp:txXfrm>
    </dsp:sp>
    <dsp:sp modelId="{302323C2-D23E-4FEE-A42D-29ED0C0C2330}">
      <dsp:nvSpPr>
        <dsp:cNvPr id="0" name=""/>
        <dsp:cNvSpPr/>
      </dsp:nvSpPr>
      <dsp:spPr>
        <a:xfrm rot="19457599">
          <a:off x="4263532" y="3136317"/>
          <a:ext cx="575268" cy="24541"/>
        </a:xfrm>
        <a:custGeom>
          <a:avLst/>
          <a:gdLst/>
          <a:ahLst/>
          <a:cxnLst/>
          <a:rect l="0" t="0" r="0" b="0"/>
          <a:pathLst>
            <a:path>
              <a:moveTo>
                <a:pt x="0" y="12270"/>
              </a:moveTo>
              <a:lnTo>
                <a:pt x="575268" y="1227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b="1" kern="1200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sp:txBody>
      <dsp:txXfrm>
        <a:off x="4536784" y="3134206"/>
        <a:ext cx="28763" cy="28763"/>
      </dsp:txXfrm>
    </dsp:sp>
    <dsp:sp modelId="{ACFBD7F7-8DBD-4572-914F-05521231216D}">
      <dsp:nvSpPr>
        <dsp:cNvPr id="0" name=""/>
        <dsp:cNvSpPr/>
      </dsp:nvSpPr>
      <dsp:spPr>
        <a:xfrm>
          <a:off x="4784729" y="2688760"/>
          <a:ext cx="1167816" cy="5839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棱锥</a:t>
          </a:r>
        </a:p>
      </dsp:txBody>
      <dsp:txXfrm>
        <a:off x="4801831" y="2705862"/>
        <a:ext cx="1133612" cy="549704"/>
      </dsp:txXfrm>
    </dsp:sp>
    <dsp:sp modelId="{B72709DE-5079-4E87-9931-B52A64BC0E94}">
      <dsp:nvSpPr>
        <dsp:cNvPr id="0" name=""/>
        <dsp:cNvSpPr/>
      </dsp:nvSpPr>
      <dsp:spPr>
        <a:xfrm rot="18289469">
          <a:off x="5777112" y="2632697"/>
          <a:ext cx="817992" cy="24541"/>
        </a:xfrm>
        <a:custGeom>
          <a:avLst/>
          <a:gdLst/>
          <a:ahLst/>
          <a:cxnLst/>
          <a:rect l="0" t="0" r="0" b="0"/>
          <a:pathLst>
            <a:path>
              <a:moveTo>
                <a:pt x="0" y="12270"/>
              </a:moveTo>
              <a:lnTo>
                <a:pt x="817992" y="122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b="1" kern="1200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sp:txBody>
      <dsp:txXfrm>
        <a:off x="6165659" y="2624518"/>
        <a:ext cx="40899" cy="40899"/>
      </dsp:txXfrm>
    </dsp:sp>
    <dsp:sp modelId="{3169FC9C-F21A-441F-8979-14B1FBF0B3FC}">
      <dsp:nvSpPr>
        <dsp:cNvPr id="0" name=""/>
        <dsp:cNvSpPr/>
      </dsp:nvSpPr>
      <dsp:spPr>
        <a:xfrm>
          <a:off x="6419672" y="2017266"/>
          <a:ext cx="1167816" cy="5839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三棱锥</a:t>
          </a:r>
        </a:p>
      </dsp:txBody>
      <dsp:txXfrm>
        <a:off x="6436774" y="2034368"/>
        <a:ext cx="1133612" cy="549704"/>
      </dsp:txXfrm>
    </dsp:sp>
    <dsp:sp modelId="{79CD637E-3D21-4A26-B0E9-C56455A12108}">
      <dsp:nvSpPr>
        <dsp:cNvPr id="0" name=""/>
        <dsp:cNvSpPr/>
      </dsp:nvSpPr>
      <dsp:spPr>
        <a:xfrm>
          <a:off x="5952546" y="2968444"/>
          <a:ext cx="467126" cy="24541"/>
        </a:xfrm>
        <a:custGeom>
          <a:avLst/>
          <a:gdLst/>
          <a:ahLst/>
          <a:cxnLst/>
          <a:rect l="0" t="0" r="0" b="0"/>
          <a:pathLst>
            <a:path>
              <a:moveTo>
                <a:pt x="0" y="12270"/>
              </a:moveTo>
              <a:lnTo>
                <a:pt x="467126" y="122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b="1" kern="1200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sp:txBody>
      <dsp:txXfrm>
        <a:off x="6174431" y="2969036"/>
        <a:ext cx="23356" cy="23356"/>
      </dsp:txXfrm>
    </dsp:sp>
    <dsp:sp modelId="{09C2A78C-674B-4A3E-AE39-BB4CAD55B43D}">
      <dsp:nvSpPr>
        <dsp:cNvPr id="0" name=""/>
        <dsp:cNvSpPr/>
      </dsp:nvSpPr>
      <dsp:spPr>
        <a:xfrm>
          <a:off x="6419672" y="2688760"/>
          <a:ext cx="1167816" cy="5839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四棱锥</a:t>
          </a:r>
        </a:p>
      </dsp:txBody>
      <dsp:txXfrm>
        <a:off x="6436774" y="2705862"/>
        <a:ext cx="1133612" cy="549704"/>
      </dsp:txXfrm>
    </dsp:sp>
    <dsp:sp modelId="{37522C6F-4F7F-4D54-BC71-78FE7C29284B}">
      <dsp:nvSpPr>
        <dsp:cNvPr id="0" name=""/>
        <dsp:cNvSpPr/>
      </dsp:nvSpPr>
      <dsp:spPr>
        <a:xfrm rot="3310531">
          <a:off x="5777112" y="3304191"/>
          <a:ext cx="817992" cy="24541"/>
        </a:xfrm>
        <a:custGeom>
          <a:avLst/>
          <a:gdLst/>
          <a:ahLst/>
          <a:cxnLst/>
          <a:rect l="0" t="0" r="0" b="0"/>
          <a:pathLst>
            <a:path>
              <a:moveTo>
                <a:pt x="0" y="12270"/>
              </a:moveTo>
              <a:lnTo>
                <a:pt x="817992" y="122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b="1" kern="1200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sp:txBody>
      <dsp:txXfrm>
        <a:off x="6165659" y="3296012"/>
        <a:ext cx="40899" cy="40899"/>
      </dsp:txXfrm>
    </dsp:sp>
    <dsp:sp modelId="{32C368F4-3A7E-42C3-9E8A-4B850044CC53}">
      <dsp:nvSpPr>
        <dsp:cNvPr id="0" name=""/>
        <dsp:cNvSpPr/>
      </dsp:nvSpPr>
      <dsp:spPr>
        <a:xfrm>
          <a:off x="6419672" y="3360255"/>
          <a:ext cx="1167816" cy="5839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kern="1200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……</a:t>
          </a:r>
        </a:p>
      </dsp:txBody>
      <dsp:txXfrm>
        <a:off x="6436774" y="3377357"/>
        <a:ext cx="1133612" cy="549704"/>
      </dsp:txXfrm>
    </dsp:sp>
    <dsp:sp modelId="{E54A0062-AC84-49D4-806D-720DE21F8C05}">
      <dsp:nvSpPr>
        <dsp:cNvPr id="0" name=""/>
        <dsp:cNvSpPr/>
      </dsp:nvSpPr>
      <dsp:spPr>
        <a:xfrm rot="2142401">
          <a:off x="4263532" y="3472065"/>
          <a:ext cx="575268" cy="24541"/>
        </a:xfrm>
        <a:custGeom>
          <a:avLst/>
          <a:gdLst/>
          <a:ahLst/>
          <a:cxnLst/>
          <a:rect l="0" t="0" r="0" b="0"/>
          <a:pathLst>
            <a:path>
              <a:moveTo>
                <a:pt x="0" y="12270"/>
              </a:moveTo>
              <a:lnTo>
                <a:pt x="575268" y="1227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b="1" kern="1200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sp:txBody>
      <dsp:txXfrm>
        <a:off x="4536784" y="3469954"/>
        <a:ext cx="28763" cy="28763"/>
      </dsp:txXfrm>
    </dsp:sp>
    <dsp:sp modelId="{6BD8AFAA-2E69-4733-BCBF-08C0CA1009F3}">
      <dsp:nvSpPr>
        <dsp:cNvPr id="0" name=""/>
        <dsp:cNvSpPr/>
      </dsp:nvSpPr>
      <dsp:spPr>
        <a:xfrm>
          <a:off x="4784729" y="3360255"/>
          <a:ext cx="1167816" cy="5839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>
              <a:solidFill>
                <a:schemeClr val="tx1"/>
              </a:solidFill>
              <a:latin typeface="思源宋体 CN Light" panose="02020300000000000000" pitchFamily="18" charset="-122"/>
              <a:ea typeface="思源宋体 CN Light" panose="02020300000000000000" pitchFamily="18" charset="-122"/>
            </a:rPr>
            <a:t>圆锥</a:t>
          </a:r>
        </a:p>
      </dsp:txBody>
      <dsp:txXfrm>
        <a:off x="4801831" y="3377357"/>
        <a:ext cx="1133612" cy="549704"/>
      </dsp:txXfrm>
    </dsp:sp>
    <dsp:sp modelId="{28698881-05C1-444F-BB15-2D61ACDF793B}">
      <dsp:nvSpPr>
        <dsp:cNvPr id="0" name=""/>
        <dsp:cNvSpPr/>
      </dsp:nvSpPr>
      <dsp:spPr>
        <a:xfrm rot="4249260">
          <a:off x="2205268" y="3304191"/>
          <a:ext cx="1421909" cy="24541"/>
        </a:xfrm>
        <a:custGeom>
          <a:avLst/>
          <a:gdLst/>
          <a:ahLst/>
          <a:cxnLst/>
          <a:rect l="0" t="0" r="0" b="0"/>
          <a:pathLst>
            <a:path>
              <a:moveTo>
                <a:pt x="0" y="12270"/>
              </a:moveTo>
              <a:lnTo>
                <a:pt x="1421909" y="1227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b="1" kern="1200">
            <a:latin typeface="思源宋体 CN Light" panose="02020300000000000000" pitchFamily="18" charset="-122"/>
            <a:ea typeface="思源宋体 CN Light" panose="02020300000000000000" pitchFamily="18" charset="-122"/>
          </a:endParaRPr>
        </a:p>
      </dsp:txBody>
      <dsp:txXfrm>
        <a:off x="2880675" y="3280914"/>
        <a:ext cx="71095" cy="71095"/>
      </dsp:txXfrm>
    </dsp:sp>
    <dsp:sp modelId="{7359925B-E9F4-48C1-B57F-EA5906A457AD}">
      <dsp:nvSpPr>
        <dsp:cNvPr id="0" name=""/>
        <dsp:cNvSpPr/>
      </dsp:nvSpPr>
      <dsp:spPr>
        <a:xfrm>
          <a:off x="3149786" y="3696002"/>
          <a:ext cx="1167816" cy="5839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>
              <a:latin typeface="思源宋体 CN Light" panose="02020300000000000000" pitchFamily="18" charset="-122"/>
              <a:ea typeface="思源宋体 CN Light" panose="02020300000000000000" pitchFamily="18" charset="-122"/>
            </a:rPr>
            <a:t>球</a:t>
          </a:r>
        </a:p>
      </dsp:txBody>
      <dsp:txXfrm>
        <a:off x="3166888" y="3713104"/>
        <a:ext cx="1133612" cy="549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#1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endSty" val="noArr"/>
                        <dgm:param type="begPts" val="midR"/>
                        <dgm:param type="endPts" val="midL"/>
                      </dgm:alg>
                    </dgm:if>
                    <dgm:else name="Name14">
                      <dgm:alg type="conn">
                        <dgm:param type="dim" val="1D"/>
                        <dgm:param type="endSty" val="noArr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58B82-0474-4924-920A-A52D2A16C08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72490-676B-4287-AD1F-63873F1EA6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72490-676B-4287-AD1F-63873F1EA64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72490-676B-4287-AD1F-63873F1EA64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72490-676B-4287-AD1F-63873F1EA647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图片与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 userDrawn="1"/>
        </p:nvSpPr>
        <p:spPr>
          <a:xfrm>
            <a:off x="3781905" y="1668511"/>
            <a:ext cx="4628190" cy="221599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13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再 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/>
          <p:nvPr userDrawn="1"/>
        </p:nvSpPr>
        <p:spPr>
          <a:xfrm>
            <a:off x="807617" y="1042485"/>
            <a:ext cx="10576766" cy="5399440"/>
          </a:xfrm>
          <a:prstGeom prst="roundRect">
            <a:avLst>
              <a:gd name="adj" fmla="val 4676"/>
            </a:avLst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1941477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6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从生活中认识几何图形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07375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/>
          <p:cNvSpPr/>
          <p:nvPr/>
        </p:nvSpPr>
        <p:spPr>
          <a:xfrm>
            <a:off x="2690520" y="1920026"/>
            <a:ext cx="6810960" cy="3185373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2800" b="1" dirty="0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包围着几何体的是面；</a:t>
            </a:r>
          </a:p>
          <a:p>
            <a:pPr algn="ctr">
              <a:lnSpc>
                <a:spcPct val="130000"/>
              </a:lnSpc>
            </a:pPr>
            <a:r>
              <a:rPr lang="zh-CN" altLang="en-US" sz="2800" b="1" dirty="0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面与面相交成线；</a:t>
            </a:r>
          </a:p>
          <a:p>
            <a:pPr algn="ctr">
              <a:lnSpc>
                <a:spcPct val="130000"/>
              </a:lnSpc>
            </a:pPr>
            <a:r>
              <a:rPr lang="zh-CN" altLang="en-US" sz="2800" b="1" dirty="0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线与线相交成点；</a:t>
            </a:r>
          </a:p>
          <a:p>
            <a:pPr algn="ctr">
              <a:lnSpc>
                <a:spcPct val="130000"/>
              </a:lnSpc>
            </a:pPr>
            <a:r>
              <a:rPr lang="zh-CN" altLang="en-US" sz="2800" b="1" dirty="0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点、线、面是几何图形的基本要素。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31276" y="311499"/>
            <a:ext cx="7924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defRPr>
            </a:lvl1pPr>
          </a:lstStyle>
          <a:p>
            <a:r>
              <a:rPr lang="zh-CN" altLang="en-US" dirty="0"/>
              <a:t>小结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77568" y="1829739"/>
            <a:ext cx="8436864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在立体图形中，若围成的面都是平的，这样的几何体叫做多面体。</a:t>
            </a:r>
          </a:p>
        </p:txBody>
      </p:sp>
      <p:sp>
        <p:nvSpPr>
          <p:cNvPr id="3" name="矩形 2"/>
          <p:cNvSpPr/>
          <p:nvPr/>
        </p:nvSpPr>
        <p:spPr>
          <a:xfrm>
            <a:off x="1877568" y="3820656"/>
            <a:ext cx="8436864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棱柱、棱锥都是多面体，但圆柱、圆锥、球等却不是多面体.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31276" y="311499"/>
            <a:ext cx="7924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defRPr>
            </a:lvl1pPr>
          </a:lstStyle>
          <a:p>
            <a:r>
              <a:rPr lang="zh-CN" altLang="en-US"/>
              <a:t>拓展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85098" y="2221707"/>
            <a:ext cx="3676650" cy="169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00740" y="2135188"/>
            <a:ext cx="1398588" cy="176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6"/>
          <p:cNvSpPr txBox="1"/>
          <p:nvPr/>
        </p:nvSpPr>
        <p:spPr>
          <a:xfrm>
            <a:off x="4423423" y="5499240"/>
            <a:ext cx="3738880" cy="51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1002C4"/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都是按底面边数命名的。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203090" y="3947904"/>
            <a:ext cx="1960880" cy="944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四棱柱</a:t>
            </a:r>
          </a:p>
          <a:p>
            <a:pPr algn="ctr"/>
            <a:r>
              <a:rPr lang="zh-CN" altLang="en-US" sz="2800" b="1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（长方体）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971010" y="3947904"/>
            <a:ext cx="1249680" cy="51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六棱柱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808589" y="3947904"/>
            <a:ext cx="1249680" cy="51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四棱锥</a:t>
            </a:r>
          </a:p>
        </p:txBody>
      </p:sp>
      <p:sp>
        <p:nvSpPr>
          <p:cNvPr id="14" name="矩形: 圆角 13"/>
          <p:cNvSpPr/>
          <p:nvPr/>
        </p:nvSpPr>
        <p:spPr>
          <a:xfrm>
            <a:off x="3937593" y="4711631"/>
            <a:ext cx="1130300" cy="5580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棱柱</a:t>
            </a:r>
          </a:p>
        </p:txBody>
      </p:sp>
      <p:sp>
        <p:nvSpPr>
          <p:cNvPr id="16" name="矩形: 圆角 15"/>
          <p:cNvSpPr/>
          <p:nvPr/>
        </p:nvSpPr>
        <p:spPr>
          <a:xfrm>
            <a:off x="7808590" y="4711631"/>
            <a:ext cx="1130300" cy="5580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棱锥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665186" y="1330792"/>
            <a:ext cx="1960880" cy="51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立体图形：</a:t>
            </a:r>
          </a:p>
        </p:txBody>
      </p:sp>
      <p:sp>
        <p:nvSpPr>
          <p:cNvPr id="18" name="矩形: 圆角 17"/>
          <p:cNvSpPr/>
          <p:nvPr/>
        </p:nvSpPr>
        <p:spPr>
          <a:xfrm>
            <a:off x="2374899" y="2058780"/>
            <a:ext cx="4240263" cy="190341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1026476" y="311499"/>
            <a:ext cx="14020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defRPr>
            </a:lvl1pPr>
          </a:lstStyle>
          <a:p>
            <a:r>
              <a:rPr lang="zh-CN" altLang="en-US"/>
              <a:t>立体图形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4" grpId="0" animBg="1"/>
      <p:bldP spid="16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/>
          <p:nvPr/>
        </p:nvSpPr>
        <p:spPr>
          <a:xfrm>
            <a:off x="1629664" y="1390924"/>
            <a:ext cx="3680395" cy="518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  <a:sym typeface="隶书" panose="02010509060101010101" charset="-122"/>
              </a:rPr>
              <a:t>常见几何体的分类</a:t>
            </a:r>
          </a:p>
        </p:txBody>
      </p:sp>
      <p:graphicFrame>
        <p:nvGraphicFramePr>
          <p:cNvPr id="3" name="图示 2"/>
          <p:cNvGraphicFramePr/>
          <p:nvPr/>
        </p:nvGraphicFramePr>
        <p:xfrm>
          <a:off x="1629664" y="1914144"/>
          <a:ext cx="8128000" cy="4282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331276" y="311499"/>
            <a:ext cx="7924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defRPr>
            </a:lvl1pPr>
          </a:lstStyle>
          <a:p>
            <a:r>
              <a:rPr lang="zh-CN" altLang="en-US"/>
              <a:t>分类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2"/>
          <p:cNvGraphicFramePr>
            <a:graphicFrameLocks noGrp="1"/>
          </p:cNvGraphicFramePr>
          <p:nvPr/>
        </p:nvGraphicFramePr>
        <p:xfrm>
          <a:off x="1146000" y="2120900"/>
          <a:ext cx="9900000" cy="3703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332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思源宋体 CN Light" panose="02020300000000000000" pitchFamily="18" charset="-122"/>
                          <a:ea typeface="思源宋体 CN Light" panose="02020300000000000000" pitchFamily="18" charset="-122"/>
                          <a:cs typeface="思源宋体 CN Light" panose="02020300000000000000" pitchFamily="18" charset="-122"/>
                          <a:sym typeface="宋体" panose="02010600030101010101" pitchFamily="2" charset="-122"/>
                        </a:rPr>
                        <a:t>圆柱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思源宋体 CN Light" panose="02020300000000000000" pitchFamily="18" charset="-122"/>
                          <a:ea typeface="思源宋体 CN Light" panose="02020300000000000000" pitchFamily="18" charset="-122"/>
                          <a:cs typeface="思源宋体 CN Light" panose="02020300000000000000" pitchFamily="18" charset="-122"/>
                          <a:sym typeface="宋体" panose="02010600030101010101" pitchFamily="2" charset="-122"/>
                        </a:rPr>
                        <a:t>棱柱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思源宋体 CN Light" panose="02020300000000000000" pitchFamily="18" charset="-122"/>
                          <a:ea typeface="思源宋体 CN Light" panose="02020300000000000000" pitchFamily="18" charset="-122"/>
                          <a:cs typeface="思源宋体 CN Light" panose="02020300000000000000" pitchFamily="18" charset="-122"/>
                          <a:sym typeface="宋体" panose="02010600030101010101" pitchFamily="2" charset="-122"/>
                        </a:rPr>
                        <a:t>圆锥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思源宋体 CN Light" panose="02020300000000000000" pitchFamily="18" charset="-122"/>
                          <a:ea typeface="思源宋体 CN Light" panose="02020300000000000000" pitchFamily="18" charset="-122"/>
                          <a:cs typeface="思源宋体 CN Light" panose="02020300000000000000" pitchFamily="18" charset="-122"/>
                          <a:sym typeface="宋体" panose="02010600030101010101" pitchFamily="2" charset="-122"/>
                        </a:rPr>
                        <a:t>棱锥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思源宋体 CN Light" panose="02020300000000000000" pitchFamily="18" charset="-122"/>
                          <a:ea typeface="思源宋体 CN Light" panose="02020300000000000000" pitchFamily="18" charset="-122"/>
                          <a:cs typeface="思源宋体 CN Light" panose="02020300000000000000" pitchFamily="18" charset="-122"/>
                          <a:sym typeface="宋体" panose="02010600030101010101" pitchFamily="2" charset="-122"/>
                        </a:rPr>
                        <a:t>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底面是圆，侧面是曲面，只有一个侧面，有两个底面，底面互相平行且相等.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底面是多边形，侧面是正方形或长方形，n棱柱有n个侧面，有两个底面，底面互相平行且相等.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底面是圆，侧面是曲面，只有一个侧面和一个底面.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底面是多边形，侧面是三角形，有多个侧面，只有一个底面。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只有一个曲面.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1273000" y="1390134"/>
            <a:ext cx="2926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思源宋体 CN Light" panose="02020300000000000000" pitchFamily="18" charset="-122"/>
                <a:ea typeface="思源宋体 CN Light" panose="02020300000000000000" pitchFamily="18" charset="-122"/>
                <a:cs typeface="思源宋体 CN Light" panose="02020300000000000000" pitchFamily="18" charset="-122"/>
                <a:sym typeface="隶书" panose="02010509060101010101" charset="-122"/>
              </a:rPr>
              <a:t>常见几何体的特征：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56676" y="311499"/>
            <a:ext cx="7924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defRPr>
            </a:lvl1pPr>
          </a:lstStyle>
          <a:p>
            <a:r>
              <a:rPr lang="zh-CN" altLang="en-US"/>
              <a:t>特征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文本框 52"/>
          <p:cNvSpPr txBox="1"/>
          <p:nvPr/>
        </p:nvSpPr>
        <p:spPr>
          <a:xfrm>
            <a:off x="1036320" y="306705"/>
            <a:ext cx="14020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defRPr>
            </a:lvl1pPr>
          </a:lstStyle>
          <a:p>
            <a:r>
              <a:rPr lang="zh-CN" altLang="en-US"/>
              <a:t>棱柱特性</a:t>
            </a:r>
          </a:p>
        </p:txBody>
      </p:sp>
      <p:graphicFrame>
        <p:nvGraphicFramePr>
          <p:cNvPr id="24581" name="Group 23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946019" y="1593784"/>
          <a:ext cx="6096000" cy="32400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宋体 CN Light" panose="02020300000000000000" pitchFamily="18" charset="-122"/>
                          <a:ea typeface="思源宋体 CN Light" panose="02020300000000000000" pitchFamily="18" charset="-122"/>
                          <a:cs typeface="思源宋体 CN Light" panose="02020300000000000000" pitchFamily="18" charset="-122"/>
                          <a:sym typeface="宋体" panose="02010600030101010101" pitchFamily="2" charset="-122"/>
                        </a:rPr>
                        <a:t>棱  柱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宋体 CN Light" panose="02020300000000000000" pitchFamily="18" charset="-122"/>
                          <a:ea typeface="思源宋体 CN Light" panose="02020300000000000000" pitchFamily="18" charset="-122"/>
                          <a:cs typeface="思源宋体 CN Light" panose="02020300000000000000" pitchFamily="18" charset="-122"/>
                          <a:sym typeface="宋体" panose="02010600030101010101" pitchFamily="2" charset="-122"/>
                        </a:rPr>
                        <a:t> 顶  点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宋体 CN Light" panose="02020300000000000000" pitchFamily="18" charset="-122"/>
                          <a:ea typeface="思源宋体 CN Light" panose="02020300000000000000" pitchFamily="18" charset="-122"/>
                          <a:cs typeface="思源宋体 CN Light" panose="02020300000000000000" pitchFamily="18" charset="-122"/>
                          <a:sym typeface="宋体" panose="02010600030101010101" pitchFamily="2" charset="-122"/>
                        </a:rPr>
                        <a:t> 棱  数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宋体 CN Light" panose="02020300000000000000" pitchFamily="18" charset="-122"/>
                          <a:ea typeface="思源宋体 CN Light" panose="02020300000000000000" pitchFamily="18" charset="-122"/>
                          <a:cs typeface="思源宋体 CN Light" panose="02020300000000000000" pitchFamily="18" charset="-122"/>
                          <a:sym typeface="宋体" panose="02010600030101010101" pitchFamily="2" charset="-122"/>
                        </a:rPr>
                        <a:t> 面  数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宋体 CN Light" panose="02020300000000000000" pitchFamily="18" charset="-122"/>
                          <a:ea typeface="思源宋体 CN Light" panose="02020300000000000000" pitchFamily="18" charset="-122"/>
                          <a:cs typeface="思源宋体 CN Light" panose="02020300000000000000" pitchFamily="18" charset="-122"/>
                          <a:sym typeface="宋体" panose="02010600030101010101" pitchFamily="2" charset="-122"/>
                        </a:rPr>
                        <a:t>三棱柱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宋体 CN Light" panose="02020300000000000000" pitchFamily="18" charset="-122"/>
                        <a:ea typeface="思源宋体 CN Light" panose="02020300000000000000" pitchFamily="18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宋体 CN Light" panose="02020300000000000000" pitchFamily="18" charset="-122"/>
                        <a:ea typeface="思源宋体 CN Light" panose="02020300000000000000" pitchFamily="18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宋体 CN Light" panose="02020300000000000000" pitchFamily="18" charset="-122"/>
                        <a:ea typeface="思源宋体 CN Light" panose="02020300000000000000" pitchFamily="18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宋体 CN Light" panose="02020300000000000000" pitchFamily="18" charset="-122"/>
                          <a:ea typeface="思源宋体 CN Light" panose="02020300000000000000" pitchFamily="18" charset="-122"/>
                          <a:cs typeface="思源宋体 CN Light" panose="02020300000000000000" pitchFamily="18" charset="-122"/>
                          <a:sym typeface="宋体" panose="02010600030101010101" pitchFamily="2" charset="-122"/>
                        </a:rPr>
                        <a:t>四棱柱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宋体 CN Light" panose="02020300000000000000" pitchFamily="18" charset="-122"/>
                        <a:ea typeface="思源宋体 CN Light" panose="02020300000000000000" pitchFamily="18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宋体 CN Light" panose="02020300000000000000" pitchFamily="18" charset="-122"/>
                        <a:ea typeface="思源宋体 CN Light" panose="02020300000000000000" pitchFamily="18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宋体 CN Light" panose="02020300000000000000" pitchFamily="18" charset="-122"/>
                        <a:ea typeface="思源宋体 CN Light" panose="02020300000000000000" pitchFamily="18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宋体 CN Light" panose="02020300000000000000" pitchFamily="18" charset="-122"/>
                          <a:ea typeface="思源宋体 CN Light" panose="02020300000000000000" pitchFamily="18" charset="-122"/>
                          <a:cs typeface="思源宋体 CN Light" panose="02020300000000000000" pitchFamily="18" charset="-122"/>
                          <a:sym typeface="宋体" panose="02010600030101010101" pitchFamily="2" charset="-122"/>
                        </a:rPr>
                        <a:t>五棱柱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宋体 CN Light" panose="02020300000000000000" pitchFamily="18" charset="-122"/>
                        <a:ea typeface="思源宋体 CN Light" panose="02020300000000000000" pitchFamily="18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宋体 CN Light" panose="02020300000000000000" pitchFamily="18" charset="-122"/>
                        <a:ea typeface="思源宋体 CN Light" panose="02020300000000000000" pitchFamily="18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宋体 CN Light" panose="02020300000000000000" pitchFamily="18" charset="-122"/>
                        <a:ea typeface="思源宋体 CN Light" panose="02020300000000000000" pitchFamily="18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宋体 CN Light" panose="02020300000000000000" pitchFamily="18" charset="-122"/>
                          <a:ea typeface="思源宋体 CN Light" panose="02020300000000000000" pitchFamily="18" charset="-122"/>
                          <a:cs typeface="思源宋体 CN Light" panose="02020300000000000000" pitchFamily="18" charset="-122"/>
                          <a:sym typeface="宋体" panose="02010600030101010101" pitchFamily="2" charset="-122"/>
                        </a:rPr>
                        <a:t>六棱柱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宋体 CN Light" panose="02020300000000000000" pitchFamily="18" charset="-122"/>
                        <a:ea typeface="思源宋体 CN Light" panose="02020300000000000000" pitchFamily="18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宋体 CN Light" panose="02020300000000000000" pitchFamily="18" charset="-122"/>
                        <a:ea typeface="思源宋体 CN Light" panose="02020300000000000000" pitchFamily="18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宋体 CN Light" panose="02020300000000000000" pitchFamily="18" charset="-122"/>
                        <a:ea typeface="思源宋体 CN Light" panose="02020300000000000000" pitchFamily="18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614" name="Text Box 234"/>
          <p:cNvSpPr/>
          <p:nvPr/>
        </p:nvSpPr>
        <p:spPr>
          <a:xfrm>
            <a:off x="4754532" y="2268053"/>
            <a:ext cx="990600" cy="518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6</a:t>
            </a:r>
          </a:p>
        </p:txBody>
      </p:sp>
      <p:sp>
        <p:nvSpPr>
          <p:cNvPr id="24615" name="Text Box 235"/>
          <p:cNvSpPr/>
          <p:nvPr/>
        </p:nvSpPr>
        <p:spPr>
          <a:xfrm>
            <a:off x="6140197" y="2301607"/>
            <a:ext cx="1143000" cy="518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9</a:t>
            </a:r>
          </a:p>
        </p:txBody>
      </p:sp>
      <p:sp>
        <p:nvSpPr>
          <p:cNvPr id="24616" name="Text Box 237"/>
          <p:cNvSpPr/>
          <p:nvPr/>
        </p:nvSpPr>
        <p:spPr>
          <a:xfrm>
            <a:off x="7653084" y="2301607"/>
            <a:ext cx="1143000" cy="518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5</a:t>
            </a:r>
          </a:p>
        </p:txBody>
      </p:sp>
      <p:sp>
        <p:nvSpPr>
          <p:cNvPr id="24617" name="Text Box 238"/>
          <p:cNvSpPr/>
          <p:nvPr/>
        </p:nvSpPr>
        <p:spPr>
          <a:xfrm>
            <a:off x="4754532" y="2940733"/>
            <a:ext cx="990600" cy="518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8</a:t>
            </a:r>
          </a:p>
        </p:txBody>
      </p:sp>
      <p:sp>
        <p:nvSpPr>
          <p:cNvPr id="24618" name="Text Box 239"/>
          <p:cNvSpPr/>
          <p:nvPr/>
        </p:nvSpPr>
        <p:spPr>
          <a:xfrm>
            <a:off x="6254497" y="2964019"/>
            <a:ext cx="914400" cy="518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12</a:t>
            </a:r>
          </a:p>
        </p:txBody>
      </p:sp>
      <p:sp>
        <p:nvSpPr>
          <p:cNvPr id="24619" name="Text Box 240"/>
          <p:cNvSpPr/>
          <p:nvPr/>
        </p:nvSpPr>
        <p:spPr>
          <a:xfrm>
            <a:off x="7843584" y="2968559"/>
            <a:ext cx="762000" cy="518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6</a:t>
            </a:r>
          </a:p>
        </p:txBody>
      </p:sp>
      <p:sp>
        <p:nvSpPr>
          <p:cNvPr id="24620" name="Text Box 241"/>
          <p:cNvSpPr/>
          <p:nvPr/>
        </p:nvSpPr>
        <p:spPr>
          <a:xfrm>
            <a:off x="4678332" y="3614152"/>
            <a:ext cx="1143000" cy="518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10</a:t>
            </a:r>
          </a:p>
        </p:txBody>
      </p:sp>
      <p:sp>
        <p:nvSpPr>
          <p:cNvPr id="24621" name="Text Box 242"/>
          <p:cNvSpPr/>
          <p:nvPr/>
        </p:nvSpPr>
        <p:spPr>
          <a:xfrm>
            <a:off x="6178297" y="3628018"/>
            <a:ext cx="1066800" cy="518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15</a:t>
            </a:r>
          </a:p>
        </p:txBody>
      </p:sp>
      <p:sp>
        <p:nvSpPr>
          <p:cNvPr id="24622" name="Text Box 243"/>
          <p:cNvSpPr/>
          <p:nvPr/>
        </p:nvSpPr>
        <p:spPr>
          <a:xfrm>
            <a:off x="7767384" y="3637099"/>
            <a:ext cx="914400" cy="518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7</a:t>
            </a:r>
          </a:p>
        </p:txBody>
      </p:sp>
      <p:sp>
        <p:nvSpPr>
          <p:cNvPr id="24623" name="Text Box 244"/>
          <p:cNvSpPr/>
          <p:nvPr/>
        </p:nvSpPr>
        <p:spPr>
          <a:xfrm>
            <a:off x="4906932" y="4285984"/>
            <a:ext cx="685800" cy="518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12</a:t>
            </a:r>
          </a:p>
        </p:txBody>
      </p:sp>
      <p:sp>
        <p:nvSpPr>
          <p:cNvPr id="24624" name="Text Box 245"/>
          <p:cNvSpPr/>
          <p:nvPr/>
        </p:nvSpPr>
        <p:spPr>
          <a:xfrm>
            <a:off x="6368797" y="4292017"/>
            <a:ext cx="685800" cy="518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18</a:t>
            </a:r>
          </a:p>
        </p:txBody>
      </p:sp>
      <p:sp>
        <p:nvSpPr>
          <p:cNvPr id="24625" name="Text Box 246"/>
          <p:cNvSpPr/>
          <p:nvPr/>
        </p:nvSpPr>
        <p:spPr>
          <a:xfrm>
            <a:off x="7805484" y="4305638"/>
            <a:ext cx="838200" cy="518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8</a:t>
            </a:r>
          </a:p>
        </p:txBody>
      </p:sp>
      <p:sp>
        <p:nvSpPr>
          <p:cNvPr id="24626" name="Text Box 8"/>
          <p:cNvSpPr/>
          <p:nvPr/>
        </p:nvSpPr>
        <p:spPr>
          <a:xfrm>
            <a:off x="1791780" y="5375971"/>
            <a:ext cx="8059103" cy="518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宋体" panose="02010600030101010101" pitchFamily="2" charset="-122"/>
              </a:rPr>
              <a:t>你能马上说出十棱柱的顶点数、棱数、面数吗？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79" dur="5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4" grpId="0"/>
      <p:bldP spid="24615" grpId="0"/>
      <p:bldP spid="24616" grpId="0"/>
      <p:bldP spid="24617" grpId="0"/>
      <p:bldP spid="24618" grpId="0"/>
      <p:bldP spid="24619" grpId="0"/>
      <p:bldP spid="24620" grpId="0"/>
      <p:bldP spid="24621" grpId="0"/>
      <p:bldP spid="24622" grpId="0"/>
      <p:bldP spid="24623" grpId="0"/>
      <p:bldP spid="24624" grpId="0"/>
      <p:bldP spid="24625" grpId="0"/>
      <p:bldP spid="246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051876" y="311499"/>
            <a:ext cx="14020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defRPr>
            </a:lvl1pPr>
          </a:lstStyle>
          <a:p>
            <a:r>
              <a:rPr lang="zh-CN" altLang="en-US"/>
              <a:t>棱柱特征</a:t>
            </a:r>
          </a:p>
        </p:txBody>
      </p:sp>
      <p:sp>
        <p:nvSpPr>
          <p:cNvPr id="2" name="矩形: 圆角 1"/>
          <p:cNvSpPr/>
          <p:nvPr/>
        </p:nvSpPr>
        <p:spPr>
          <a:xfrm>
            <a:off x="1911412" y="4136136"/>
            <a:ext cx="8086028" cy="96316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i="1">
                <a:solidFill>
                  <a:schemeClr val="bg1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n棱柱有(n+2)个面，3n条棱，2n个顶点.</a:t>
            </a:r>
          </a:p>
        </p:txBody>
      </p:sp>
      <p:sp>
        <p:nvSpPr>
          <p:cNvPr id="5" name="Text Box 14"/>
          <p:cNvSpPr/>
          <p:nvPr/>
        </p:nvSpPr>
        <p:spPr>
          <a:xfrm>
            <a:off x="1911412" y="1753155"/>
            <a:ext cx="8317676" cy="1371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宋体" panose="02010600030101010101" pitchFamily="2" charset="-122"/>
              </a:rPr>
              <a:t>根据刚才的表格，你能马上说出n棱柱的顶点数、棱数、面数吗？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7648575" y="2812990"/>
            <a:ext cx="2921000" cy="2587685"/>
            <a:chOff x="6946900" y="1863665"/>
            <a:chExt cx="2921000" cy="2587685"/>
          </a:xfrm>
        </p:grpSpPr>
        <p:grpSp>
          <p:nvGrpSpPr>
            <p:cNvPr id="5" name="组合 4"/>
            <p:cNvGrpSpPr/>
            <p:nvPr/>
          </p:nvGrpSpPr>
          <p:grpSpPr>
            <a:xfrm>
              <a:off x="6946900" y="1863665"/>
              <a:ext cx="2921000" cy="2587685"/>
              <a:chOff x="6946900" y="1863665"/>
              <a:chExt cx="2921000" cy="2587685"/>
            </a:xfrm>
            <a:solidFill>
              <a:schemeClr val="accent2"/>
            </a:solidFill>
          </p:grpSpPr>
          <p:sp>
            <p:nvSpPr>
              <p:cNvPr id="2" name="立方体 1"/>
              <p:cNvSpPr/>
              <p:nvPr/>
            </p:nvSpPr>
            <p:spPr>
              <a:xfrm>
                <a:off x="6946900" y="2406650"/>
                <a:ext cx="2921000" cy="2044700"/>
              </a:xfrm>
              <a:prstGeom prst="cube">
                <a:avLst>
                  <a:gd name="adj" fmla="val 60528"/>
                </a:avLst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立方体 3"/>
              <p:cNvSpPr/>
              <p:nvPr/>
            </p:nvSpPr>
            <p:spPr>
              <a:xfrm>
                <a:off x="6946900" y="1863665"/>
                <a:ext cx="1897063" cy="1780916"/>
              </a:xfrm>
              <a:prstGeom prst="cube">
                <a:avLst>
                  <a:gd name="adj" fmla="val 69312"/>
                </a:avLst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6953252" y="3429000"/>
              <a:ext cx="650080" cy="419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731962" y="1509342"/>
            <a:ext cx="8728075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这是一个零件毛坯的示意图，这个几何体由几个面，几条棱，几个顶点？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951038" y="3703448"/>
            <a:ext cx="4783138" cy="51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8个面，18条棱，12个顶点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051876" y="311499"/>
            <a:ext cx="14020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defRPr>
            </a:lvl1pPr>
          </a:lstStyle>
          <a:p>
            <a:r>
              <a:rPr lang="zh-CN" altLang="en-US"/>
              <a:t>随堂练习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/>
          <p:nvPr/>
        </p:nvSpPr>
        <p:spPr>
          <a:xfrm rot="3017552">
            <a:off x="6846148" y="1828111"/>
            <a:ext cx="609600" cy="91440"/>
          </a:xfrm>
          <a:prstGeom prst="rect">
            <a:avLst/>
          </a:prstGeom>
          <a:noFill/>
          <a:ln w="9525">
            <a:noFill/>
          </a:ln>
        </p:spPr>
        <p:txBody>
          <a:bodyPr rot="10800000" vert="eaVert"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buFont typeface="Arial" panose="020B0604020202020204" pitchFamily="34" charset="0"/>
            </a:pPr>
            <a:endParaRPr lang="zh-CN" altLang="zh-CN" sz="2800" b="1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51876" y="311499"/>
            <a:ext cx="14020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defRPr>
            </a:lvl1pPr>
          </a:lstStyle>
          <a:p>
            <a:r>
              <a:rPr lang="zh-CN" altLang="en-US"/>
              <a:t>基础巩固</a:t>
            </a:r>
          </a:p>
        </p:txBody>
      </p:sp>
      <p:pic>
        <p:nvPicPr>
          <p:cNvPr id="47106" name="Picture 1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52481" y="3759263"/>
            <a:ext cx="2893695" cy="2159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7109" name="TextBox 3"/>
          <p:cNvSpPr/>
          <p:nvPr/>
        </p:nvSpPr>
        <p:spPr>
          <a:xfrm>
            <a:off x="1522096" y="1446213"/>
            <a:ext cx="9158096" cy="26517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Calibri" panose="020F0502020204030204" charset="0"/>
              </a:rPr>
              <a:t>1、一个六棱柱模型如图所示，它的底面边长都是5cm，侧棱长为4cm.观察这个模型，回答下列问题：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Calibri" panose="020F0502020204030204" charset="0"/>
              </a:rPr>
              <a:t>(1)这个六棱柱的几个面分别是什么形状？那些面的形状、大小完全相同？</a:t>
            </a:r>
          </a:p>
        </p:txBody>
      </p:sp>
      <p:sp>
        <p:nvSpPr>
          <p:cNvPr id="3" name="矩形 2"/>
          <p:cNvSpPr/>
          <p:nvPr/>
        </p:nvSpPr>
        <p:spPr>
          <a:xfrm>
            <a:off x="1752915" y="4525898"/>
            <a:ext cx="4996369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上下底为六边形，侧面为长方形；侧面完全相同，上下底完全相同。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52481" y="3759263"/>
            <a:ext cx="2893695" cy="2159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3"/>
          <p:cNvSpPr/>
          <p:nvPr/>
        </p:nvSpPr>
        <p:spPr>
          <a:xfrm>
            <a:off x="1522096" y="1446213"/>
            <a:ext cx="9158096" cy="20116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Calibri" panose="020F0502020204030204" charset="0"/>
              </a:rPr>
              <a:t>1、一个六棱柱模型如图所示，它的底面边长都是5cm，侧棱长为4cm.观察这个模型，回答下列问题：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Calibri" panose="020F0502020204030204" charset="0"/>
              </a:rPr>
              <a:t>(2)这个六棱柱的所有侧面的面积之和是多少？</a:t>
            </a:r>
          </a:p>
        </p:txBody>
      </p:sp>
      <p:sp>
        <p:nvSpPr>
          <p:cNvPr id="4" name="矩形 3"/>
          <p:cNvSpPr/>
          <p:nvPr/>
        </p:nvSpPr>
        <p:spPr>
          <a:xfrm>
            <a:off x="2455007" y="4459026"/>
            <a:ext cx="2819717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6×5×4=120cm2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1876" y="311499"/>
            <a:ext cx="14020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defRPr>
            </a:lvl1pPr>
          </a:lstStyle>
          <a:p>
            <a:r>
              <a:rPr lang="zh-CN" altLang="en-US"/>
              <a:t>基础巩固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095317" y="2586044"/>
            <a:ext cx="6001366" cy="1798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1、认识生活中的几何图形;</a:t>
            </a:r>
          </a:p>
          <a:p>
            <a:pPr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2 、</a:t>
            </a:r>
            <a:r>
              <a:rPr lang="en-US" altLang="zh-CN" sz="2800" b="1" dirty="0" err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掌握几何图形的构成元素</a:t>
            </a:r>
            <a:r>
              <a:rPr lang="en-US" altLang="zh-CN" sz="28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51875" y="311499"/>
            <a:ext cx="14020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rPr>
              <a:t>学习目标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24389" y="1550511"/>
            <a:ext cx="6861810" cy="15544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2、一个棱柱有10个面，那么它的棱数是(            )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A. 16		B. 20		C. 22		D. 24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685567" y="1757106"/>
            <a:ext cx="481330" cy="518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4" name="矩形 3"/>
          <p:cNvSpPr/>
          <p:nvPr/>
        </p:nvSpPr>
        <p:spPr>
          <a:xfrm>
            <a:off x="1935172" y="3850360"/>
            <a:ext cx="8805980" cy="155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200000"/>
              </a:lnSpc>
            </a:pP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3、下列立体图形中，有五个面的是（             ）</a:t>
            </a:r>
          </a:p>
          <a:p>
            <a:pPr fontAlgn="ctr">
              <a:lnSpc>
                <a:spcPct val="200000"/>
              </a:lnSpc>
            </a:pP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A．四棱锥	B．五棱锥	C．四棱柱	D．五棱柱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446333" y="4235139"/>
            <a:ext cx="481330" cy="518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51876" y="311499"/>
            <a:ext cx="14020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defRPr>
            </a:lvl1pPr>
          </a:lstStyle>
          <a:p>
            <a:r>
              <a:rPr lang="zh-CN" altLang="en-US"/>
              <a:t>基础巩固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16"/>
          <p:cNvSpPr/>
          <p:nvPr/>
        </p:nvSpPr>
        <p:spPr>
          <a:xfrm>
            <a:off x="4901982" y="2508765"/>
            <a:ext cx="3827490" cy="574286"/>
          </a:xfrm>
          <a:prstGeom prst="roundRect">
            <a:avLst>
              <a:gd name="adj" fmla="val 4143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>
                <a:latin typeface="方正北魏楷书简体" panose="03000509000000000000" charset="-122"/>
                <a:ea typeface="方正北魏楷书简体" panose="03000509000000000000" charset="-122"/>
              </a:rPr>
              <a:t>认识生活中的几何图形</a:t>
            </a:r>
          </a:p>
        </p:txBody>
      </p:sp>
      <p:sp>
        <p:nvSpPr>
          <p:cNvPr id="8" name="圆角矩形 21"/>
          <p:cNvSpPr/>
          <p:nvPr/>
        </p:nvSpPr>
        <p:spPr>
          <a:xfrm>
            <a:off x="4901982" y="3295633"/>
            <a:ext cx="3827490" cy="574286"/>
          </a:xfrm>
          <a:prstGeom prst="roundRect">
            <a:avLst>
              <a:gd name="adj" fmla="val 4143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>
                <a:latin typeface="方正北魏楷书简体" panose="03000509000000000000" charset="-122"/>
                <a:ea typeface="方正北魏楷书简体" panose="03000509000000000000" charset="-122"/>
              </a:rPr>
              <a:t>理解立体图形的组成及特征</a:t>
            </a:r>
          </a:p>
        </p:txBody>
      </p:sp>
      <p:sp>
        <p:nvSpPr>
          <p:cNvPr id="9" name="圆角矩形 17"/>
          <p:cNvSpPr/>
          <p:nvPr/>
        </p:nvSpPr>
        <p:spPr>
          <a:xfrm>
            <a:off x="2956834" y="2869691"/>
            <a:ext cx="1097280" cy="599440"/>
          </a:xfrm>
          <a:prstGeom prst="roundRect">
            <a:avLst>
              <a:gd name="adj" fmla="val 31922"/>
            </a:avLst>
          </a:prstGeom>
          <a:solidFill>
            <a:srgbClr val="03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>
                <a:latin typeface="方正北魏楷书简体" panose="03000509000000000000" charset="-122"/>
                <a:ea typeface="方正北魏楷书简体" panose="03000509000000000000" charset="-122"/>
              </a:rPr>
              <a:t>知识</a:t>
            </a:r>
          </a:p>
        </p:txBody>
      </p:sp>
      <p:sp>
        <p:nvSpPr>
          <p:cNvPr id="10" name="圆角矩形 22"/>
          <p:cNvSpPr/>
          <p:nvPr/>
        </p:nvSpPr>
        <p:spPr>
          <a:xfrm>
            <a:off x="2956834" y="4849432"/>
            <a:ext cx="1097280" cy="599440"/>
          </a:xfrm>
          <a:prstGeom prst="roundRect">
            <a:avLst>
              <a:gd name="adj" fmla="val 31922"/>
            </a:avLst>
          </a:prstGeom>
          <a:solidFill>
            <a:srgbClr val="03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>
                <a:latin typeface="方正北魏楷书简体" panose="03000509000000000000" charset="-122"/>
                <a:ea typeface="方正北魏楷书简体" panose="03000509000000000000" charset="-122"/>
              </a:rPr>
              <a:t>考点</a:t>
            </a:r>
          </a:p>
        </p:txBody>
      </p:sp>
      <p:sp>
        <p:nvSpPr>
          <p:cNvPr id="11" name="圆角矩形 23"/>
          <p:cNvSpPr/>
          <p:nvPr/>
        </p:nvSpPr>
        <p:spPr>
          <a:xfrm>
            <a:off x="4844137" y="5349157"/>
            <a:ext cx="4262394" cy="574286"/>
          </a:xfrm>
          <a:prstGeom prst="roundRect">
            <a:avLst>
              <a:gd name="adj" fmla="val 4143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>
                <a:latin typeface="方正北魏楷书简体" panose="03000509000000000000" charset="-122"/>
                <a:ea typeface="方正北魏楷书简体" panose="03000509000000000000" charset="-122"/>
              </a:rPr>
              <a:t>利用棱柱的特征解决简单的问题</a:t>
            </a:r>
          </a:p>
        </p:txBody>
      </p:sp>
      <p:sp>
        <p:nvSpPr>
          <p:cNvPr id="12" name="圆角矩形 24"/>
          <p:cNvSpPr/>
          <p:nvPr/>
        </p:nvSpPr>
        <p:spPr>
          <a:xfrm>
            <a:off x="4844137" y="4562289"/>
            <a:ext cx="4262394" cy="574286"/>
          </a:xfrm>
          <a:prstGeom prst="roundRect">
            <a:avLst>
              <a:gd name="adj" fmla="val 4143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>
                <a:latin typeface="方正北魏楷书简体" panose="03000509000000000000" charset="-122"/>
                <a:ea typeface="方正北魏楷书简体" panose="03000509000000000000" charset="-122"/>
              </a:rPr>
              <a:t>识别不同种类的几何图形</a:t>
            </a:r>
          </a:p>
        </p:txBody>
      </p:sp>
      <p:sp>
        <p:nvSpPr>
          <p:cNvPr id="13" name="左大括号 12"/>
          <p:cNvSpPr/>
          <p:nvPr/>
        </p:nvSpPr>
        <p:spPr>
          <a:xfrm>
            <a:off x="4508883" y="2775977"/>
            <a:ext cx="137378" cy="786868"/>
          </a:xfrm>
          <a:prstGeom prst="leftBrace">
            <a:avLst>
              <a:gd name="adj1" fmla="val 142269"/>
              <a:gd name="adj2" fmla="val 49677"/>
            </a:avLst>
          </a:prstGeom>
          <a:ln w="28575">
            <a:solidFill>
              <a:srgbClr val="0364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>
              <a:latin typeface="方正北魏楷书简体" panose="03000509000000000000" charset="-122"/>
              <a:ea typeface="方正北魏楷书简体" panose="03000509000000000000" charset="-122"/>
            </a:endParaRPr>
          </a:p>
        </p:txBody>
      </p:sp>
      <p:sp>
        <p:nvSpPr>
          <p:cNvPr id="14" name="左大括号 13"/>
          <p:cNvSpPr/>
          <p:nvPr/>
        </p:nvSpPr>
        <p:spPr>
          <a:xfrm>
            <a:off x="4508883" y="4743141"/>
            <a:ext cx="137378" cy="786868"/>
          </a:xfrm>
          <a:prstGeom prst="leftBrace">
            <a:avLst>
              <a:gd name="adj1" fmla="val 142269"/>
              <a:gd name="adj2" fmla="val 49677"/>
            </a:avLst>
          </a:prstGeom>
          <a:ln w="28575">
            <a:solidFill>
              <a:srgbClr val="0364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>
              <a:latin typeface="方正北魏楷书简体" panose="03000509000000000000" charset="-122"/>
              <a:ea typeface="方正北魏楷书简体" panose="03000509000000000000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51881" y="311499"/>
            <a:ext cx="14020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defRPr>
            </a:lvl1pPr>
          </a:lstStyle>
          <a:p>
            <a:r>
              <a:rPr lang="zh-CN" altLang="en-US"/>
              <a:t>课堂总结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509135" y="1751965"/>
            <a:ext cx="4383405" cy="518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  <a:sym typeface="+mn-ea"/>
              </a:rPr>
              <a:t>从生活中认识几何图形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0515600" y="12611100"/>
            <a:ext cx="342900" cy="2540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86999" y="2370935"/>
            <a:ext cx="3230880" cy="640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宋体" panose="02010600030101010101" pitchFamily="2" charset="-122"/>
              </a:rPr>
              <a:t>认识生活中的几何图形。</a:t>
            </a:r>
          </a:p>
        </p:txBody>
      </p:sp>
      <p:sp>
        <p:nvSpPr>
          <p:cNvPr id="3" name="矩形: 圆角 7"/>
          <p:cNvSpPr/>
          <p:nvPr/>
        </p:nvSpPr>
        <p:spPr>
          <a:xfrm>
            <a:off x="3267915" y="2370935"/>
            <a:ext cx="1259663" cy="613217"/>
          </a:xfrm>
          <a:prstGeom prst="roundRect">
            <a:avLst/>
          </a:prstGeom>
          <a:solidFill>
            <a:srgbClr val="03644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重点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886999" y="4122853"/>
            <a:ext cx="397416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掌握几何图形的构成元素。</a:t>
            </a:r>
          </a:p>
        </p:txBody>
      </p:sp>
      <p:sp>
        <p:nvSpPr>
          <p:cNvPr id="5" name="矩形: 圆角 7"/>
          <p:cNvSpPr/>
          <p:nvPr/>
        </p:nvSpPr>
        <p:spPr>
          <a:xfrm>
            <a:off x="3267915" y="4130164"/>
            <a:ext cx="1259663" cy="613217"/>
          </a:xfrm>
          <a:prstGeom prst="roundRect">
            <a:avLst/>
          </a:prstGeom>
          <a:solidFill>
            <a:srgbClr val="03644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难点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04276" y="311499"/>
            <a:ext cx="10972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defRPr>
            </a:lvl1pPr>
          </a:lstStyle>
          <a:p>
            <a:r>
              <a:rPr lang="zh-CN" altLang="en-US" dirty="0"/>
              <a:t>重难点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162617" y="5120439"/>
            <a:ext cx="6333174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思源宋体 CN Light" panose="02020300000000000000" pitchFamily="18" charset="-122"/>
                <a:ea typeface="思源宋体 CN Light" panose="02020300000000000000" pitchFamily="18" charset="-122"/>
                <a:cs typeface="Times New Roman" panose="02020603050405020304" pitchFamily="18" charset="0"/>
              </a:rPr>
              <a:t>观察上图，请描述一下这些物体的形状。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331276" y="311499"/>
            <a:ext cx="7924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defRPr>
            </a:lvl1pPr>
          </a:lstStyle>
          <a:p>
            <a:r>
              <a:rPr lang="zh-CN" altLang="en-US"/>
              <a:t>思考</a:t>
            </a:r>
          </a:p>
        </p:txBody>
      </p:sp>
      <p:pic>
        <p:nvPicPr>
          <p:cNvPr id="13314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21710" y="1756209"/>
            <a:ext cx="5148580" cy="29959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771650" y="1913647"/>
            <a:ext cx="8648700" cy="2286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20090">
              <a:lnSpc>
                <a:spcPct val="150000"/>
              </a:lnSpc>
            </a:pPr>
            <a:r>
              <a:rPr lang="zh-CN" altLang="en-US" sz="2400" b="1" dirty="0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对于各种物体，不考虑它们的颜色、材料和质量等，而只关注它们的形状（如方的、圆的等）、大小（如长度、面积、体积等）和它们之间的位置关系（如垂直、平行、相交等），就得到了几何图形.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71650" y="5054600"/>
            <a:ext cx="87172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图形的形状、大小和它们之间的位置关系是几何研究的主要内容.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331276" y="311499"/>
            <a:ext cx="7924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defRPr>
            </a:lvl1pPr>
          </a:lstStyle>
          <a:p>
            <a:r>
              <a:rPr lang="zh-CN" altLang="en-US" dirty="0"/>
              <a:t>概念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153217" y="4571773"/>
            <a:ext cx="14001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797312" y="4695598"/>
            <a:ext cx="19145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972423" y="4548527"/>
            <a:ext cx="233362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20"/>
          <p:cNvSpPr>
            <a:spLocks noChangeShapeType="1"/>
          </p:cNvSpPr>
          <p:nvPr/>
        </p:nvSpPr>
        <p:spPr bwMode="auto">
          <a:xfrm>
            <a:off x="3932918" y="3797300"/>
            <a:ext cx="4176713" cy="10080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6" name="Line 21"/>
          <p:cNvSpPr>
            <a:spLocks noChangeShapeType="1"/>
          </p:cNvSpPr>
          <p:nvPr/>
        </p:nvSpPr>
        <p:spPr bwMode="auto">
          <a:xfrm flipH="1">
            <a:off x="3861481" y="3868738"/>
            <a:ext cx="1871662" cy="8651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7" name="Line 22"/>
          <p:cNvSpPr>
            <a:spLocks noChangeShapeType="1"/>
          </p:cNvSpPr>
          <p:nvPr/>
        </p:nvSpPr>
        <p:spPr bwMode="auto">
          <a:xfrm flipH="1">
            <a:off x="6253843" y="3941763"/>
            <a:ext cx="1855788" cy="1084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pic>
        <p:nvPicPr>
          <p:cNvPr id="8" name="Picture 34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785031" y="2254250"/>
            <a:ext cx="23526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CFDF7"/>
              </a:clrFrom>
              <a:clrTo>
                <a:srgbClr val="FCFDF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102905" y="2096293"/>
            <a:ext cx="13620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8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7875927" y="2040731"/>
            <a:ext cx="2663825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本框 1"/>
          <p:cNvSpPr txBox="1">
            <a:spLocks noChangeArrowheads="1"/>
          </p:cNvSpPr>
          <p:nvPr/>
        </p:nvSpPr>
        <p:spPr bwMode="auto">
          <a:xfrm>
            <a:off x="1475467" y="1370807"/>
            <a:ext cx="7129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请把下面的实物与相应的几何体用线连接起来：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331276" y="311499"/>
            <a:ext cx="7924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defRPr>
            </a:lvl1pPr>
          </a:lstStyle>
          <a:p>
            <a:r>
              <a:rPr lang="zh-CN" altLang="en-US"/>
              <a:t>练习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62314" y="3377611"/>
            <a:ext cx="1605280" cy="51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几何图形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572516" y="2464999"/>
            <a:ext cx="1605280" cy="51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平面图形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394716" y="4129155"/>
            <a:ext cx="1960880" cy="944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立体图形</a:t>
            </a:r>
          </a:p>
          <a:p>
            <a:pPr algn="ctr"/>
            <a:r>
              <a:rPr lang="zh-CN" altLang="en-US" sz="2800" b="1" dirty="0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（几何体）</a:t>
            </a:r>
          </a:p>
        </p:txBody>
      </p:sp>
      <p:sp>
        <p:nvSpPr>
          <p:cNvPr id="18" name="矩形: 圆角 17"/>
          <p:cNvSpPr/>
          <p:nvPr/>
        </p:nvSpPr>
        <p:spPr>
          <a:xfrm>
            <a:off x="5499100" y="3900831"/>
            <a:ext cx="4635500" cy="135367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正方体、长方体、棱柱、圆柱、圆锥、球等.</a:t>
            </a:r>
          </a:p>
        </p:txBody>
      </p:sp>
      <p:sp>
        <p:nvSpPr>
          <p:cNvPr id="20" name="矩形: 圆角 19"/>
          <p:cNvSpPr/>
          <p:nvPr/>
        </p:nvSpPr>
        <p:spPr>
          <a:xfrm>
            <a:off x="5499100" y="1916064"/>
            <a:ext cx="4635500" cy="135367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线段、直线、三角形、长方形、梯形、六边形、圆等.</a:t>
            </a:r>
          </a:p>
        </p:txBody>
      </p:sp>
      <p:sp>
        <p:nvSpPr>
          <p:cNvPr id="21" name="左大括号 20"/>
          <p:cNvSpPr/>
          <p:nvPr/>
        </p:nvSpPr>
        <p:spPr>
          <a:xfrm>
            <a:off x="3046324" y="2726609"/>
            <a:ext cx="396674" cy="1879600"/>
          </a:xfrm>
          <a:prstGeom prst="leftBrace">
            <a:avLst>
              <a:gd name="adj1" fmla="val 57958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1331276" y="311499"/>
            <a:ext cx="7924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defRPr>
            </a:lvl1pPr>
          </a:lstStyle>
          <a:p>
            <a:r>
              <a:rPr lang="zh-CN" altLang="en-US" dirty="0"/>
              <a:t>分类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948363" y="2327431"/>
            <a:ext cx="2463800" cy="1270000"/>
            <a:chOff x="1930400" y="2882900"/>
            <a:chExt cx="2463800" cy="1270000"/>
          </a:xfrm>
        </p:grpSpPr>
        <p:sp>
          <p:nvSpPr>
            <p:cNvPr id="2" name="立方体 1"/>
            <p:cNvSpPr/>
            <p:nvPr/>
          </p:nvSpPr>
          <p:spPr>
            <a:xfrm>
              <a:off x="1930400" y="2882900"/>
              <a:ext cx="2463800" cy="1270000"/>
            </a:xfrm>
            <a:prstGeom prst="cube">
              <a:avLst>
                <a:gd name="adj" fmla="val 57593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2673350" y="2882900"/>
              <a:ext cx="0" cy="541337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H="1">
              <a:off x="2673350" y="3424237"/>
              <a:ext cx="1720850" cy="0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1930400" y="3429000"/>
              <a:ext cx="742950" cy="723900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组合 15"/>
          <p:cNvGrpSpPr/>
          <p:nvPr/>
        </p:nvGrpSpPr>
        <p:grpSpPr>
          <a:xfrm>
            <a:off x="5580016" y="2060277"/>
            <a:ext cx="1384301" cy="1752600"/>
            <a:chOff x="5511798" y="2139950"/>
            <a:chExt cx="1384301" cy="1752600"/>
          </a:xfrm>
        </p:grpSpPr>
        <p:sp>
          <p:nvSpPr>
            <p:cNvPr id="3" name="圆柱体 2"/>
            <p:cNvSpPr/>
            <p:nvPr/>
          </p:nvSpPr>
          <p:spPr>
            <a:xfrm>
              <a:off x="5511799" y="2139950"/>
              <a:ext cx="1384300" cy="1752600"/>
            </a:xfrm>
            <a:prstGeom prst="can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5511798" y="3543300"/>
              <a:ext cx="1384295" cy="34925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132170" y="2052340"/>
            <a:ext cx="1627773" cy="1612900"/>
            <a:chOff x="7117257" y="2927350"/>
            <a:chExt cx="1627773" cy="1612900"/>
          </a:xfrm>
        </p:grpSpPr>
        <p:sp>
          <p:nvSpPr>
            <p:cNvPr id="4" name="椭圆 3"/>
            <p:cNvSpPr/>
            <p:nvPr/>
          </p:nvSpPr>
          <p:spPr>
            <a:xfrm>
              <a:off x="7124694" y="2927350"/>
              <a:ext cx="1612900" cy="16129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7124694" y="3530600"/>
              <a:ext cx="1612900" cy="406400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任意多边形: 形状 21"/>
            <p:cNvSpPr/>
            <p:nvPr/>
          </p:nvSpPr>
          <p:spPr>
            <a:xfrm>
              <a:off x="7127740" y="3733800"/>
              <a:ext cx="1609854" cy="776286"/>
            </a:xfrm>
            <a:custGeom>
              <a:avLst/>
              <a:gdLst>
                <a:gd name="connsiteX0" fmla="*/ 0 w 1609854"/>
                <a:gd name="connsiteY0" fmla="*/ 0 h 776286"/>
                <a:gd name="connsiteX1" fmla="*/ 1609854 w 1609854"/>
                <a:gd name="connsiteY1" fmla="*/ 0 h 776286"/>
                <a:gd name="connsiteX2" fmla="*/ 1607213 w 1609854"/>
                <a:gd name="connsiteY2" fmla="*/ 52291 h 776286"/>
                <a:gd name="connsiteX3" fmla="*/ 804927 w 1609854"/>
                <a:gd name="connsiteY3" fmla="*/ 776286 h 776286"/>
                <a:gd name="connsiteX4" fmla="*/ 2641 w 1609854"/>
                <a:gd name="connsiteY4" fmla="*/ 52291 h 776286"/>
                <a:gd name="connsiteX5" fmla="*/ 0 w 1609854"/>
                <a:gd name="connsiteY5" fmla="*/ 0 h 77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9854" h="776286">
                  <a:moveTo>
                    <a:pt x="0" y="0"/>
                  </a:moveTo>
                  <a:lnTo>
                    <a:pt x="1609854" y="0"/>
                  </a:lnTo>
                  <a:lnTo>
                    <a:pt x="1607213" y="52291"/>
                  </a:lnTo>
                  <a:cubicBezTo>
                    <a:pt x="1565915" y="458948"/>
                    <a:pt x="1222480" y="776286"/>
                    <a:pt x="804927" y="776286"/>
                  </a:cubicBezTo>
                  <a:cubicBezTo>
                    <a:pt x="387374" y="776286"/>
                    <a:pt x="43939" y="458948"/>
                    <a:pt x="2641" y="5229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7117257" y="3733800"/>
              <a:ext cx="1627773" cy="207282"/>
            </a:xfrm>
            <a:prstGeom prst="rect">
              <a:avLst/>
            </a:prstGeom>
          </p:spPr>
        </p:pic>
      </p:grpSp>
      <p:sp>
        <p:nvSpPr>
          <p:cNvPr id="30" name="文本框 29"/>
          <p:cNvSpPr txBox="1"/>
          <p:nvPr/>
        </p:nvSpPr>
        <p:spPr>
          <a:xfrm>
            <a:off x="1335813" y="1361884"/>
            <a:ext cx="26212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观察以下几何体：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419697" y="4037168"/>
            <a:ext cx="10972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长方体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5864038" y="4037168"/>
            <a:ext cx="7924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圆柱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751284" y="4037168"/>
            <a:ext cx="4876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球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849374" y="4887720"/>
            <a:ext cx="2472731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有6个面，每个面都是平的。</a:t>
            </a:r>
          </a:p>
        </p:txBody>
      </p:sp>
      <p:sp>
        <p:nvSpPr>
          <p:cNvPr id="39" name="文本框 38"/>
          <p:cNvSpPr txBox="1">
            <a:spLocks noChangeArrowheads="1"/>
          </p:cNvSpPr>
          <p:nvPr/>
        </p:nvSpPr>
        <p:spPr bwMode="auto">
          <a:xfrm>
            <a:off x="8139606" y="5113369"/>
            <a:ext cx="247273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1个面，是曲的.</a:t>
            </a: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4904314" y="4665385"/>
            <a:ext cx="2735696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3个面，两个底面是平的，一个侧面是曲的.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1849374" y="4074813"/>
            <a:ext cx="8526526" cy="2107401"/>
            <a:chOff x="1803277" y="4126715"/>
            <a:chExt cx="8526526" cy="2107401"/>
          </a:xfrm>
        </p:grpSpPr>
        <p:cxnSp>
          <p:nvCxnSpPr>
            <p:cNvPr id="42" name="直接连接符 41"/>
            <p:cNvCxnSpPr/>
            <p:nvPr/>
          </p:nvCxnSpPr>
          <p:spPr>
            <a:xfrm flipH="1">
              <a:off x="4656909" y="4126715"/>
              <a:ext cx="0" cy="2107401"/>
            </a:xfrm>
            <a:prstGeom prst="line">
              <a:avLst/>
            </a:prstGeom>
            <a:ln w="28575">
              <a:solidFill>
                <a:srgbClr val="03644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7933509" y="4126715"/>
              <a:ext cx="0" cy="2107401"/>
            </a:xfrm>
            <a:prstGeom prst="line">
              <a:avLst/>
            </a:prstGeom>
            <a:ln w="28575">
              <a:solidFill>
                <a:srgbClr val="03644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1803277" y="4597400"/>
              <a:ext cx="8526526" cy="0"/>
            </a:xfrm>
            <a:prstGeom prst="line">
              <a:avLst/>
            </a:prstGeom>
            <a:ln w="28575">
              <a:solidFill>
                <a:srgbClr val="03644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矩形: 圆角 58"/>
          <p:cNvSpPr/>
          <p:nvPr/>
        </p:nvSpPr>
        <p:spPr>
          <a:xfrm>
            <a:off x="2892081" y="2474069"/>
            <a:ext cx="6407838" cy="1081829"/>
          </a:xfrm>
          <a:prstGeom prst="roundRect">
            <a:avLst>
              <a:gd name="adj" fmla="val 34276"/>
            </a:avLst>
          </a:prstGeom>
          <a:solidFill>
            <a:srgbClr val="036445"/>
          </a:solidFill>
          <a:ln>
            <a:solidFill>
              <a:schemeClr val="bg1"/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宋体 CN Light" panose="02020300000000000000" pitchFamily="18" charset="-122"/>
                <a:ea typeface="思源宋体 CN Light" panose="02020300000000000000" pitchFamily="18" charset="-122"/>
                <a:cs typeface="Times New Roman" panose="02020603050405020304" pitchFamily="18" charset="0"/>
              </a:rPr>
              <a:t>几何体都是由面围成的！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1331276" y="311499"/>
            <a:ext cx="7924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defRPr>
            </a:lvl1pPr>
          </a:lstStyle>
          <a:p>
            <a:r>
              <a:rPr lang="zh-CN" altLang="en-US"/>
              <a:t>构成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/>
      <p:bldP spid="40" grpId="0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206625" y="1428750"/>
            <a:ext cx="2463800" cy="1752600"/>
            <a:chOff x="1930400" y="2882900"/>
            <a:chExt cx="2463800" cy="1270000"/>
          </a:xfrm>
        </p:grpSpPr>
        <p:sp>
          <p:nvSpPr>
            <p:cNvPr id="3" name="立方体 2"/>
            <p:cNvSpPr/>
            <p:nvPr/>
          </p:nvSpPr>
          <p:spPr>
            <a:xfrm>
              <a:off x="1930400" y="2882900"/>
              <a:ext cx="2463800" cy="1270000"/>
            </a:xfrm>
            <a:prstGeom prst="cube">
              <a:avLst>
                <a:gd name="adj" fmla="val 30593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/>
            <p:cNvCxnSpPr/>
            <p:nvPr/>
          </p:nvCxnSpPr>
          <p:spPr>
            <a:xfrm flipH="1">
              <a:off x="2475230" y="2888422"/>
              <a:ext cx="0" cy="867120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H="1">
              <a:off x="2475230" y="3755541"/>
              <a:ext cx="1918970" cy="0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1930400" y="3755541"/>
              <a:ext cx="544830" cy="397359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组合 6"/>
          <p:cNvGrpSpPr/>
          <p:nvPr/>
        </p:nvGrpSpPr>
        <p:grpSpPr>
          <a:xfrm>
            <a:off x="2799664" y="4038599"/>
            <a:ext cx="1384301" cy="1588093"/>
            <a:chOff x="5511798" y="2139950"/>
            <a:chExt cx="1384301" cy="1752600"/>
          </a:xfrm>
        </p:grpSpPr>
        <p:sp>
          <p:nvSpPr>
            <p:cNvPr id="8" name="圆柱体 7"/>
            <p:cNvSpPr/>
            <p:nvPr/>
          </p:nvSpPr>
          <p:spPr>
            <a:xfrm>
              <a:off x="5511799" y="2139950"/>
              <a:ext cx="1384300" cy="1752600"/>
            </a:xfrm>
            <a:prstGeom prst="can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5511798" y="3543300"/>
              <a:ext cx="1384295" cy="34925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5838825" y="1259000"/>
            <a:ext cx="4613269" cy="104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面与面相交形成线，长方体有12条线，它们是直的，称为棱。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5838825" y="4214144"/>
            <a:ext cx="4974318" cy="104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圆柱中，底面与侧面相交成线，这样的线一共有2条，它们是曲的.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5838824" y="2587259"/>
            <a:ext cx="4613263" cy="104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线与线相交形成点，长方体中一共有8个点，称为顶点。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786380" y="3243564"/>
            <a:ext cx="10972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思源宋体 CN Light" panose="02020300000000000000" pitchFamily="18" charset="-122"/>
                <a:ea typeface="思源宋体 CN Light" panose="02020300000000000000" pitchFamily="18" charset="-122"/>
                <a:cs typeface="Times New Roman" panose="02020603050405020304" pitchFamily="18" charset="0"/>
              </a:rPr>
              <a:t>长方体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083686" y="5760815"/>
            <a:ext cx="7924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思源宋体 CN Light" panose="02020300000000000000" pitchFamily="18" charset="-122"/>
                <a:ea typeface="思源宋体 CN Light" panose="02020300000000000000" pitchFamily="18" charset="-122"/>
                <a:cs typeface="Times New Roman" panose="02020603050405020304" pitchFamily="18" charset="0"/>
              </a:rPr>
              <a:t>圆柱</a:t>
            </a:r>
          </a:p>
        </p:txBody>
      </p:sp>
      <p:sp>
        <p:nvSpPr>
          <p:cNvPr id="25" name="平行四边形 24"/>
          <p:cNvSpPr/>
          <p:nvPr/>
        </p:nvSpPr>
        <p:spPr>
          <a:xfrm>
            <a:off x="2219324" y="1436370"/>
            <a:ext cx="2433639" cy="525780"/>
          </a:xfrm>
          <a:prstGeom prst="parallelogram">
            <a:avLst>
              <a:gd name="adj" fmla="val 99506"/>
            </a:avLst>
          </a:prstGeom>
          <a:solidFill>
            <a:srgbClr val="036445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2201863" y="1969770"/>
            <a:ext cx="1931988" cy="1211580"/>
          </a:xfrm>
          <a:prstGeom prst="rect">
            <a:avLst/>
          </a:prstGeom>
          <a:solidFill>
            <a:srgbClr val="036445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8" name="直接连接符 27"/>
          <p:cNvCxnSpPr/>
          <p:nvPr/>
        </p:nvCxnSpPr>
        <p:spPr>
          <a:xfrm>
            <a:off x="2201862" y="1962150"/>
            <a:ext cx="1931988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H="1">
            <a:off x="4133852" y="1433513"/>
            <a:ext cx="526254" cy="5286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>
            <a:off x="4133850" y="1969770"/>
            <a:ext cx="0" cy="12115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>
            <a:off x="2219324" y="1969770"/>
            <a:ext cx="191452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4108611" y="193929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任意多边形: 形状 47"/>
          <p:cNvSpPr/>
          <p:nvPr/>
        </p:nvSpPr>
        <p:spPr>
          <a:xfrm>
            <a:off x="2799659" y="4223830"/>
            <a:ext cx="1384300" cy="1415854"/>
          </a:xfrm>
          <a:custGeom>
            <a:avLst/>
            <a:gdLst>
              <a:gd name="connsiteX0" fmla="*/ 322 w 1384300"/>
              <a:gd name="connsiteY0" fmla="*/ 0 h 1415854"/>
              <a:gd name="connsiteX1" fmla="*/ 14062 w 1384300"/>
              <a:gd name="connsiteY1" fmla="*/ 33763 h 1415854"/>
              <a:gd name="connsiteX2" fmla="*/ 692150 w 1384300"/>
              <a:gd name="connsiteY2" fmla="*/ 170661 h 1415854"/>
              <a:gd name="connsiteX3" fmla="*/ 1370238 w 1384300"/>
              <a:gd name="connsiteY3" fmla="*/ 33763 h 1415854"/>
              <a:gd name="connsiteX4" fmla="*/ 1383978 w 1384300"/>
              <a:gd name="connsiteY4" fmla="*/ 0 h 1415854"/>
              <a:gd name="connsiteX5" fmla="*/ 1384300 w 1384300"/>
              <a:gd name="connsiteY5" fmla="*/ 798 h 1415854"/>
              <a:gd name="connsiteX6" fmla="*/ 1384300 w 1384300"/>
              <a:gd name="connsiteY6" fmla="*/ 1242816 h 1415854"/>
              <a:gd name="connsiteX7" fmla="*/ 692150 w 1384300"/>
              <a:gd name="connsiteY7" fmla="*/ 1415854 h 1415854"/>
              <a:gd name="connsiteX8" fmla="*/ 552658 w 1384300"/>
              <a:gd name="connsiteY8" fmla="*/ 1412339 h 1415854"/>
              <a:gd name="connsiteX9" fmla="*/ 0 w 1384300"/>
              <a:gd name="connsiteY9" fmla="*/ 1242816 h 1415854"/>
              <a:gd name="connsiteX10" fmla="*/ 0 w 1384300"/>
              <a:gd name="connsiteY10" fmla="*/ 798 h 1415854"/>
              <a:gd name="connsiteX11" fmla="*/ 322 w 1384300"/>
              <a:gd name="connsiteY11" fmla="*/ 0 h 141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4300" h="1415854">
                <a:moveTo>
                  <a:pt x="322" y="0"/>
                </a:moveTo>
                <a:lnTo>
                  <a:pt x="14062" y="33763"/>
                </a:lnTo>
                <a:cubicBezTo>
                  <a:pt x="78602" y="111891"/>
                  <a:pt x="357669" y="170661"/>
                  <a:pt x="692150" y="170661"/>
                </a:cubicBezTo>
                <a:cubicBezTo>
                  <a:pt x="1026631" y="170661"/>
                  <a:pt x="1305698" y="111891"/>
                  <a:pt x="1370238" y="33763"/>
                </a:cubicBezTo>
                <a:lnTo>
                  <a:pt x="1383978" y="0"/>
                </a:lnTo>
                <a:lnTo>
                  <a:pt x="1384300" y="798"/>
                </a:lnTo>
                <a:lnTo>
                  <a:pt x="1384300" y="1242816"/>
                </a:lnTo>
                <a:cubicBezTo>
                  <a:pt x="1384300" y="1338382"/>
                  <a:pt x="1074414" y="1415854"/>
                  <a:pt x="692150" y="1415854"/>
                </a:cubicBezTo>
                <a:cubicBezTo>
                  <a:pt x="644367" y="1415854"/>
                  <a:pt x="597715" y="1414644"/>
                  <a:pt x="552658" y="1412339"/>
                </a:cubicBezTo>
                <a:cubicBezTo>
                  <a:pt x="237257" y="1396203"/>
                  <a:pt x="0" y="1326436"/>
                  <a:pt x="0" y="1242816"/>
                </a:cubicBezTo>
                <a:lnTo>
                  <a:pt x="0" y="798"/>
                </a:lnTo>
                <a:lnTo>
                  <a:pt x="322" y="0"/>
                </a:lnTo>
                <a:close/>
              </a:path>
            </a:pathLst>
          </a:custGeom>
          <a:solidFill>
            <a:srgbClr val="036445">
              <a:alpha val="70000"/>
            </a:srgb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2799653" y="4038599"/>
            <a:ext cx="1384300" cy="356681"/>
          </a:xfrm>
          <a:prstGeom prst="ellipse">
            <a:avLst/>
          </a:prstGeom>
          <a:solidFill>
            <a:srgbClr val="036445">
              <a:alpha val="70000"/>
            </a:srgb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2799653" y="4042694"/>
            <a:ext cx="1384300" cy="342901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文本框 55"/>
          <p:cNvSpPr txBox="1"/>
          <p:nvPr/>
        </p:nvSpPr>
        <p:spPr>
          <a:xfrm>
            <a:off x="1331276" y="311499"/>
            <a:ext cx="7924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charset="-122"/>
                <a:ea typeface="方正北魏楷书简体" panose="03000509000000000000" charset="-122"/>
              </a:defRPr>
            </a:lvl1pPr>
          </a:lstStyle>
          <a:p>
            <a:r>
              <a:rPr lang="zh-CN" altLang="en-US" dirty="0"/>
              <a:t>构成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5" grpId="0" animBg="1"/>
      <p:bldP spid="25" grpId="1" animBg="1"/>
      <p:bldP spid="26" grpId="0" animBg="1"/>
      <p:bldP spid="26" grpId="1" animBg="1"/>
      <p:bldP spid="38" grpId="0" animBg="1"/>
      <p:bldP spid="48" grpId="0" animBg="1"/>
      <p:bldP spid="53" grpId="0" animBg="1"/>
      <p:bldP spid="4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ISPRING_FIRST_PUBLISH" val="1"/>
  <p:tag name="ISPRING_PRESENTATION_TITLE" val="PowerPoint 演示文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98659135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7fbe24-b2df-4d46-9cb5-1bd044121c8b}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749</Words>
  <Application>Microsoft Office PowerPoint</Application>
  <PresentationFormat>宽屏</PresentationFormat>
  <Paragraphs>138</Paragraphs>
  <Slides>22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6" baseType="lpstr">
      <vt:lpstr>等线</vt:lpstr>
      <vt:lpstr>等线 Light</vt:lpstr>
      <vt:lpstr>方正北魏楷书简体</vt:lpstr>
      <vt:lpstr>楷体</vt:lpstr>
      <vt:lpstr>隶书</vt:lpstr>
      <vt:lpstr>思源黑体 CN Heavy</vt:lpstr>
      <vt:lpstr>思源黑体 CN Normal</vt:lpstr>
      <vt:lpstr>思源宋体 CN Light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2021-09-08T12:58:00Z</cp:lastPrinted>
  <dcterms:created xsi:type="dcterms:W3CDTF">2021-09-08T12:58:00Z</dcterms:created>
  <dcterms:modified xsi:type="dcterms:W3CDTF">2023-01-16T18:15:49Z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67B9B70081124D219BAE96B171572634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