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media1.mp3" ContentType="audio/mp3"/>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0"/>
  </p:handoutMasterIdLst>
  <p:sldIdLst>
    <p:sldId id="336" r:id="rId3"/>
    <p:sldId id="345" r:id="rId5"/>
    <p:sldId id="346" r:id="rId6"/>
    <p:sldId id="348" r:id="rId7"/>
    <p:sldId id="273" r:id="rId8"/>
    <p:sldId id="349" r:id="rId9"/>
    <p:sldId id="329" r:id="rId10"/>
    <p:sldId id="314" r:id="rId11"/>
    <p:sldId id="268" r:id="rId12"/>
    <p:sldId id="371" r:id="rId13"/>
    <p:sldId id="352" r:id="rId14"/>
    <p:sldId id="353" r:id="rId15"/>
    <p:sldId id="354" r:id="rId16"/>
    <p:sldId id="355" r:id="rId17"/>
    <p:sldId id="370" r:id="rId18"/>
    <p:sldId id="359" r:id="rId19"/>
    <p:sldId id="362" r:id="rId20"/>
    <p:sldId id="328" r:id="rId21"/>
    <p:sldId id="369" r:id="rId22"/>
    <p:sldId id="364" r:id="rId23"/>
    <p:sldId id="366" r:id="rId24"/>
    <p:sldId id="332" r:id="rId25"/>
    <p:sldId id="367" r:id="rId26"/>
    <p:sldId id="338" r:id="rId27"/>
    <p:sldId id="372" r:id="rId28"/>
    <p:sldId id="373" r:id="rId29"/>
  </p:sldIdLst>
  <p:sldSz cx="9721850" cy="5400675"/>
  <p:notesSz cx="6858000" cy="9144000"/>
  <p:custDataLst>
    <p:tags r:id="rId34"/>
  </p:custDataLst>
  <p:defaultTextStyle>
    <a:defPPr>
      <a:defRPr lang="zh-CN"/>
    </a:defPPr>
    <a:lvl1pPr algn="l" defTabSz="967105" rtl="0" fontAlgn="base">
      <a:spcBef>
        <a:spcPct val="0"/>
      </a:spcBef>
      <a:spcAft>
        <a:spcPct val="0"/>
      </a:spcAft>
      <a:defRPr sz="1900" b="1" kern="1200">
        <a:solidFill>
          <a:schemeClr val="tx1"/>
        </a:solidFill>
        <a:latin typeface="Arial" panose="020B0604020202020204" pitchFamily="34" charset="0"/>
        <a:ea typeface="微软雅黑" panose="020B0503020204020204" pitchFamily="34" charset="-122"/>
        <a:cs typeface="+mn-cs"/>
      </a:defRPr>
    </a:lvl1pPr>
    <a:lvl2pPr marL="482600" indent="-25400" algn="l" defTabSz="967105" rtl="0" fontAlgn="base">
      <a:spcBef>
        <a:spcPct val="0"/>
      </a:spcBef>
      <a:spcAft>
        <a:spcPct val="0"/>
      </a:spcAft>
      <a:defRPr sz="1900" b="1" kern="1200">
        <a:solidFill>
          <a:schemeClr val="tx1"/>
        </a:solidFill>
        <a:latin typeface="Arial" panose="020B0604020202020204" pitchFamily="34" charset="0"/>
        <a:ea typeface="微软雅黑" panose="020B0503020204020204" pitchFamily="34" charset="-122"/>
        <a:cs typeface="+mn-cs"/>
      </a:defRPr>
    </a:lvl2pPr>
    <a:lvl3pPr marL="967105" indent="-52705" algn="l" defTabSz="967105" rtl="0" fontAlgn="base">
      <a:spcBef>
        <a:spcPct val="0"/>
      </a:spcBef>
      <a:spcAft>
        <a:spcPct val="0"/>
      </a:spcAft>
      <a:defRPr sz="1900" b="1" kern="1200">
        <a:solidFill>
          <a:schemeClr val="tx1"/>
        </a:solidFill>
        <a:latin typeface="Arial" panose="020B0604020202020204" pitchFamily="34" charset="0"/>
        <a:ea typeface="微软雅黑" panose="020B0503020204020204" pitchFamily="34" charset="-122"/>
        <a:cs typeface="+mn-cs"/>
      </a:defRPr>
    </a:lvl3pPr>
    <a:lvl4pPr marL="1450975" indent="-79375" algn="l" defTabSz="967105" rtl="0" fontAlgn="base">
      <a:spcBef>
        <a:spcPct val="0"/>
      </a:spcBef>
      <a:spcAft>
        <a:spcPct val="0"/>
      </a:spcAft>
      <a:defRPr sz="1900" b="1" kern="1200">
        <a:solidFill>
          <a:schemeClr val="tx1"/>
        </a:solidFill>
        <a:latin typeface="Arial" panose="020B0604020202020204" pitchFamily="34" charset="0"/>
        <a:ea typeface="微软雅黑" panose="020B0503020204020204" pitchFamily="34" charset="-122"/>
        <a:cs typeface="+mn-cs"/>
      </a:defRPr>
    </a:lvl4pPr>
    <a:lvl5pPr marL="1935480" indent="-106680" algn="l" defTabSz="967105" rtl="0" fontAlgn="base">
      <a:spcBef>
        <a:spcPct val="0"/>
      </a:spcBef>
      <a:spcAft>
        <a:spcPct val="0"/>
      </a:spcAft>
      <a:defRPr sz="1900" b="1"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sz="1900" b="1"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sz="1900" b="1"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sz="1900" b="1"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sz="1900" b="1" kern="120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6060"/>
    <a:srgbClr val="007532"/>
    <a:srgbClr val="007300"/>
    <a:srgbClr val="00A800"/>
    <a:srgbClr val="008E00"/>
    <a:srgbClr val="33CC33"/>
    <a:srgbClr val="54A800"/>
    <a:srgbClr val="51A200"/>
    <a:srgbClr val="0066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589" autoAdjust="0"/>
    <p:restoredTop sz="96318" autoAdjust="0"/>
  </p:normalViewPr>
  <p:slideViewPr>
    <p:cSldViewPr>
      <p:cViewPr varScale="1">
        <p:scale>
          <a:sx n="129" d="100"/>
          <a:sy n="129" d="100"/>
        </p:scale>
        <p:origin x="-90" y="-306"/>
      </p:cViewPr>
      <p:guideLst>
        <p:guide orient="horz" pos="1701"/>
        <p:guide pos="3062"/>
      </p:guideLst>
    </p:cSldViewPr>
  </p:slideViewPr>
  <p:outlineViewPr>
    <p:cViewPr>
      <p:scale>
        <a:sx n="33" d="100"/>
        <a:sy n="33" d="100"/>
      </p:scale>
      <p:origin x="0" y="-3012"/>
    </p:cViewPr>
  </p:outlineViewPr>
  <p:notesTextViewPr>
    <p:cViewPr>
      <p:scale>
        <a:sx n="100" d="100"/>
        <a:sy n="100" d="100"/>
      </p:scale>
      <p:origin x="0" y="0"/>
    </p:cViewPr>
  </p:notesTextViewPr>
  <p:sorterViewPr>
    <p:cViewPr varScale="1">
      <p:scale>
        <a:sx n="1" d="1"/>
        <a:sy n="1" d="1"/>
      </p:scale>
      <p:origin x="0" y="-888"/>
    </p:cViewPr>
  </p:sorterViewPr>
  <p:notesViewPr>
    <p:cSldViewPr>
      <p:cViewPr varScale="1">
        <p:scale>
          <a:sx n="86" d="100"/>
          <a:sy n="86" d="100"/>
        </p:scale>
        <p:origin x="2988"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7.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b="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b="0">
                <a:latin typeface="+mn-lt"/>
                <a:ea typeface="+mn-ea"/>
              </a:defRPr>
            </a:lvl1pPr>
          </a:lstStyle>
          <a:p>
            <a:pPr>
              <a:defRPr/>
            </a:pPr>
            <a:fld id="{1D8ECE6C-12CC-472F-A9BB-E3914F4B10B0}"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b="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b="0">
                <a:latin typeface="+mn-lt"/>
                <a:ea typeface="+mn-ea"/>
              </a:defRPr>
            </a:lvl1pPr>
          </a:lstStyle>
          <a:p>
            <a:pPr>
              <a:defRPr/>
            </a:pPr>
            <a:fld id="{A1446516-D3AF-40D8-AD0F-29D0FF1C2B84}"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67740" fontAlgn="auto">
              <a:spcBef>
                <a:spcPts val="0"/>
              </a:spcBef>
              <a:spcAft>
                <a:spcPts val="0"/>
              </a:spcAft>
              <a:defRPr sz="1200" b="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67740" fontAlgn="auto">
              <a:spcBef>
                <a:spcPts val="0"/>
              </a:spcBef>
              <a:spcAft>
                <a:spcPts val="0"/>
              </a:spcAft>
              <a:defRPr sz="1200" b="0">
                <a:latin typeface="+mn-lt"/>
                <a:ea typeface="+mn-ea"/>
              </a:defRPr>
            </a:lvl1pPr>
          </a:lstStyle>
          <a:p>
            <a:pPr>
              <a:defRPr/>
            </a:pPr>
            <a:fld id="{172B3205-9328-454F-A550-EB851EB2077C}" type="datetimeFigureOut">
              <a:rPr lang="zh-CN" altLang="en-US"/>
            </a:fld>
            <a:endParaRPr lang="zh-CN" altLang="en-US"/>
          </a:p>
        </p:txBody>
      </p:sp>
      <p:sp>
        <p:nvSpPr>
          <p:cNvPr id="4" name="幻灯片图像占位符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67740" fontAlgn="auto">
              <a:spcBef>
                <a:spcPts val="0"/>
              </a:spcBef>
              <a:spcAft>
                <a:spcPts val="0"/>
              </a:spcAft>
              <a:defRPr sz="1200" b="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67740" fontAlgn="auto">
              <a:spcBef>
                <a:spcPts val="0"/>
              </a:spcBef>
              <a:spcAft>
                <a:spcPts val="0"/>
              </a:spcAft>
              <a:defRPr sz="1200" b="0">
                <a:latin typeface="+mn-lt"/>
                <a:ea typeface="+mn-ea"/>
              </a:defRPr>
            </a:lvl1pPr>
          </a:lstStyle>
          <a:p>
            <a:pPr>
              <a:defRPr/>
            </a:pPr>
            <a:fld id="{2F030987-1007-42DE-8F38-83DD1C82E0CB}"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967105" rtl="0" eaLnBrk="0" fontAlgn="base" hangingPunct="0">
      <a:spcBef>
        <a:spcPct val="30000"/>
      </a:spcBef>
      <a:spcAft>
        <a:spcPct val="0"/>
      </a:spcAft>
      <a:defRPr sz="1300" kern="1200">
        <a:solidFill>
          <a:schemeClr val="tx1"/>
        </a:solidFill>
        <a:latin typeface="+mn-lt"/>
        <a:ea typeface="+mn-ea"/>
        <a:cs typeface="+mn-cs"/>
      </a:defRPr>
    </a:lvl1pPr>
    <a:lvl2pPr marL="482600" algn="l" defTabSz="967105" rtl="0" eaLnBrk="0" fontAlgn="base" hangingPunct="0">
      <a:spcBef>
        <a:spcPct val="30000"/>
      </a:spcBef>
      <a:spcAft>
        <a:spcPct val="0"/>
      </a:spcAft>
      <a:defRPr sz="1300" kern="1200">
        <a:solidFill>
          <a:schemeClr val="tx1"/>
        </a:solidFill>
        <a:latin typeface="+mn-lt"/>
        <a:ea typeface="+mn-ea"/>
        <a:cs typeface="+mn-cs"/>
      </a:defRPr>
    </a:lvl2pPr>
    <a:lvl3pPr marL="967105" algn="l" defTabSz="967105" rtl="0" eaLnBrk="0" fontAlgn="base" hangingPunct="0">
      <a:spcBef>
        <a:spcPct val="30000"/>
      </a:spcBef>
      <a:spcAft>
        <a:spcPct val="0"/>
      </a:spcAft>
      <a:defRPr sz="1300" kern="1200">
        <a:solidFill>
          <a:schemeClr val="tx1"/>
        </a:solidFill>
        <a:latin typeface="+mn-lt"/>
        <a:ea typeface="+mn-ea"/>
        <a:cs typeface="+mn-cs"/>
      </a:defRPr>
    </a:lvl3pPr>
    <a:lvl4pPr marL="1450975" algn="l" defTabSz="967105" rtl="0" eaLnBrk="0" fontAlgn="base" hangingPunct="0">
      <a:spcBef>
        <a:spcPct val="30000"/>
      </a:spcBef>
      <a:spcAft>
        <a:spcPct val="0"/>
      </a:spcAft>
      <a:defRPr sz="1300" kern="1200">
        <a:solidFill>
          <a:schemeClr val="tx1"/>
        </a:solidFill>
        <a:latin typeface="+mn-lt"/>
        <a:ea typeface="+mn-ea"/>
        <a:cs typeface="+mn-cs"/>
      </a:defRPr>
    </a:lvl4pPr>
    <a:lvl5pPr marL="1935480" algn="l" defTabSz="967105" rtl="0" eaLnBrk="0" fontAlgn="base" hangingPunct="0">
      <a:spcBef>
        <a:spcPct val="30000"/>
      </a:spcBef>
      <a:spcAft>
        <a:spcPct val="0"/>
      </a:spcAft>
      <a:defRPr sz="1300" kern="1200">
        <a:solidFill>
          <a:schemeClr val="tx1"/>
        </a:solidFill>
        <a:latin typeface="+mn-lt"/>
        <a:ea typeface="+mn-ea"/>
        <a:cs typeface="+mn-cs"/>
      </a:defRPr>
    </a:lvl5pPr>
    <a:lvl6pPr marL="2419350" algn="l" defTabSz="967740" rtl="0" eaLnBrk="1" latinLnBrk="0" hangingPunct="1">
      <a:defRPr sz="1300" kern="1200">
        <a:solidFill>
          <a:schemeClr val="tx1"/>
        </a:solidFill>
        <a:latin typeface="+mn-lt"/>
        <a:ea typeface="+mn-ea"/>
        <a:cs typeface="+mn-cs"/>
      </a:defRPr>
    </a:lvl6pPr>
    <a:lvl7pPr marL="2903220" algn="l" defTabSz="967740" rtl="0" eaLnBrk="1" latinLnBrk="0" hangingPunct="1">
      <a:defRPr sz="1300" kern="1200">
        <a:solidFill>
          <a:schemeClr val="tx1"/>
        </a:solidFill>
        <a:latin typeface="+mn-lt"/>
        <a:ea typeface="+mn-ea"/>
        <a:cs typeface="+mn-cs"/>
      </a:defRPr>
    </a:lvl7pPr>
    <a:lvl8pPr marL="3387090" algn="l" defTabSz="967740" rtl="0" eaLnBrk="1" latinLnBrk="0" hangingPunct="1">
      <a:defRPr sz="1300" kern="1200">
        <a:solidFill>
          <a:schemeClr val="tx1"/>
        </a:solidFill>
        <a:latin typeface="+mn-lt"/>
        <a:ea typeface="+mn-ea"/>
        <a:cs typeface="+mn-cs"/>
      </a:defRPr>
    </a:lvl8pPr>
    <a:lvl9pPr marL="3870960" algn="l" defTabSz="96774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ln>
        </p:spPr>
      </p:sp>
      <p:sp>
        <p:nvSpPr>
          <p:cNvPr id="34818" name="Rectangle 3"/>
          <p:cNvSpPr>
            <a:spLocks noGrp="1"/>
          </p:cNvSpPr>
          <p:nvPr>
            <p:ph type="body" idx="1"/>
          </p:nvPr>
        </p:nvSpPr>
        <p:spPr bwMode="auto">
          <a:noFill/>
        </p:spPr>
        <p:txBody>
          <a:bodyPr/>
          <a:lstStyle/>
          <a:p>
            <a:endParaRPr lang="zh-CN"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41313" y="684213"/>
            <a:ext cx="6172200" cy="34290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46D230FF-CF30-47C2-BA4C-59A7874B97B3}"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42900" y="685800"/>
            <a:ext cx="61722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a:xfrm>
            <a:off x="650875" y="1141413"/>
            <a:ext cx="5553075"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zh-CN" altLang="en-US"/>
          </a:p>
        </p:txBody>
      </p:sp>
      <p:sp>
        <p:nvSpPr>
          <p:cNvPr id="37892"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F072CDB6-E1FA-46ED-B4B9-DDF96359B0CB}"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TextEdit="1"/>
          </p:cNvSpPr>
          <p:nvPr>
            <p:ph type="sldImg"/>
          </p:nvPr>
        </p:nvSpPr>
        <p:spPr bwMode="auto">
          <a:noFill/>
          <a:ln>
            <a:solidFill>
              <a:srgbClr val="000000"/>
            </a:solidFill>
            <a:miter lim="800000"/>
          </a:ln>
        </p:spPr>
      </p:sp>
      <p:sp>
        <p:nvSpPr>
          <p:cNvPr id="34818" name="Rectangle 3"/>
          <p:cNvSpPr>
            <a:spLocks noGrp="1"/>
          </p:cNvSpPr>
          <p:nvPr>
            <p:ph type="body" idx="1"/>
          </p:nvPr>
        </p:nvSpPr>
        <p:spPr bwMode="auto">
          <a:noFill/>
        </p:spPr>
        <p:txBody>
          <a:bodyPr/>
          <a:lstStyle/>
          <a:p>
            <a:endParaRPr lang="zh-CN"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892A9086-0BB6-4955-A995-C876A5F12EEB}"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a:xfrm>
            <a:off x="650875" y="1141413"/>
            <a:ext cx="5553075" cy="3086100"/>
          </a:xfrm>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备注占位符 2"/>
          <p:cNvSpPr>
            <a:spLocks noGrp="1" noChangeArrowheads="1"/>
          </p:cNvSpPr>
          <p:nvPr>
            <p:ph type="body" idx="1"/>
          </p:nvPr>
        </p:nvSpPr>
        <p:spPr>
          <a:xfrm>
            <a:off x="684213" y="4398963"/>
            <a:ext cx="5486400" cy="3600450"/>
          </a:xfrm>
          <a:noFill/>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endParaRPr lang="en-US" altLang="zh-CN"/>
          </a:p>
        </p:txBody>
      </p:sp>
      <p:sp>
        <p:nvSpPr>
          <p:cNvPr id="33796" name="灯片编号占位符 3"/>
          <p:cNvSpPr txBox="1">
            <a:spLocks noGrp="1" noChangeArrowheads="1"/>
          </p:cNvSpPr>
          <p:nvPr/>
        </p:nvSpPr>
        <p:spPr bwMode="auto">
          <a:xfrm>
            <a:off x="3883025"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D8A88CB0-5585-4DC3-AF7B-F8B607B001A8}" type="slidenum">
              <a:rPr lang="zh-CN" altLang="en-US"/>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F1A25F2-EFCA-4C4C-A3CA-41293FEE57B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D5ECE6-943B-49D7-A8A9-CDF5665F1A4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5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8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9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1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TextBox 3"/>
          <p:cNvSpPr txBox="1"/>
          <p:nvPr userDrawn="1"/>
        </p:nvSpPr>
        <p:spPr>
          <a:xfrm>
            <a:off x="1764593" y="185921"/>
            <a:ext cx="3816424" cy="677108"/>
          </a:xfrm>
          <a:prstGeom prst="rect">
            <a:avLst/>
          </a:prstGeom>
          <a:noFill/>
        </p:spPr>
        <p:txBody>
          <a:bodyPr wrap="square" rtlCol="0">
            <a:spAutoFit/>
          </a:bodyPr>
          <a:lstStyle/>
          <a:p>
            <a:r>
              <a:rPr lang="en-US" altLang="zh-CN" dirty="0" smtClean="0">
                <a:solidFill>
                  <a:schemeClr val="tx2"/>
                </a:solidFill>
                <a:latin typeface="微软雅黑" panose="020B0503020204020204" pitchFamily="34" charset="-122"/>
                <a:ea typeface="微软雅黑" panose="020B0503020204020204" pitchFamily="34" charset="-122"/>
              </a:rPr>
              <a:t>/</a:t>
            </a:r>
            <a:r>
              <a:rPr lang="en-US" altLang="zh-CN" dirty="0">
                <a:solidFill>
                  <a:schemeClr val="tx2"/>
                </a:solidFill>
                <a:latin typeface="微软雅黑" panose="020B0503020204020204" pitchFamily="34" charset="-122"/>
                <a:ea typeface="微软雅黑" panose="020B0503020204020204" pitchFamily="34" charset="-122"/>
              </a:rPr>
              <a:t>Add your title</a:t>
            </a:r>
            <a:endParaRPr lang="zh-CN" altLang="en-US" dirty="0">
              <a:solidFill>
                <a:schemeClr val="tx2"/>
              </a:solidFill>
              <a:latin typeface="微软雅黑" panose="020B0503020204020204" pitchFamily="34" charset="-122"/>
              <a:ea typeface="微软雅黑" panose="020B0503020204020204" pitchFamily="34" charset="-122"/>
            </a:endParaRPr>
          </a:p>
          <a:p>
            <a:endParaRPr lang="zh-CN" altLang="en-US" dirty="0">
              <a:solidFill>
                <a:srgbClr val="F46970"/>
              </a:solidFill>
              <a:latin typeface="微软雅黑" panose="020B0503020204020204" pitchFamily="34" charset="-122"/>
              <a:ea typeface="微软雅黑" panose="020B0503020204020204" pitchFamily="34" charset="-122"/>
            </a:endParaRPr>
          </a:p>
        </p:txBody>
      </p:sp>
      <p:grpSp>
        <p:nvGrpSpPr>
          <p:cNvPr id="3" name="组合 2"/>
          <p:cNvGrpSpPr/>
          <p:nvPr userDrawn="1"/>
        </p:nvGrpSpPr>
        <p:grpSpPr>
          <a:xfrm>
            <a:off x="9253413" y="181048"/>
            <a:ext cx="312265" cy="312265"/>
            <a:chOff x="1187624" y="648188"/>
            <a:chExt cx="312265" cy="312265"/>
          </a:xfrm>
        </p:grpSpPr>
        <p:grpSp>
          <p:nvGrpSpPr>
            <p:cNvPr id="4" name="组合 3"/>
            <p:cNvGrpSpPr/>
            <p:nvPr/>
          </p:nvGrpSpPr>
          <p:grpSpPr>
            <a:xfrm flipH="1">
              <a:off x="1223151" y="737844"/>
              <a:ext cx="241210" cy="132951"/>
              <a:chOff x="8385175" y="407988"/>
              <a:chExt cx="806450" cy="444501"/>
            </a:xfrm>
          </p:grpSpPr>
          <p:sp>
            <p:nvSpPr>
              <p:cNvPr id="6" name="Oval 36"/>
              <p:cNvSpPr>
                <a:spLocks noChangeArrowheads="1"/>
              </p:cNvSpPr>
              <p:nvPr/>
            </p:nvSpPr>
            <p:spPr bwMode="auto">
              <a:xfrm>
                <a:off x="8550275" y="733426"/>
                <a:ext cx="119063" cy="119063"/>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7" name="Oval 37"/>
              <p:cNvSpPr>
                <a:spLocks noChangeArrowheads="1"/>
              </p:cNvSpPr>
              <p:nvPr/>
            </p:nvSpPr>
            <p:spPr bwMode="auto">
              <a:xfrm>
                <a:off x="8932863" y="733426"/>
                <a:ext cx="119063" cy="119063"/>
              </a:xfrm>
              <a:prstGeom prst="ellipse">
                <a:avLst/>
              </a:prstGeom>
              <a:solidFill>
                <a:schemeClr val="bg1">
                  <a:lumMod val="50000"/>
                </a:schemeClr>
              </a:solidFill>
              <a:ln>
                <a:noFill/>
              </a:ln>
            </p:spPr>
            <p:txBody>
              <a:bodyPr vert="horz" wrap="square" lIns="91440" tIns="45720" rIns="91440" bIns="45720" numCol="1" anchor="t" anchorCtr="0" compatLnSpc="1"/>
              <a:lstStyle/>
              <a:p>
                <a:endParaRPr lang="zh-CN" altLang="en-US"/>
              </a:p>
            </p:txBody>
          </p:sp>
          <p:sp>
            <p:nvSpPr>
              <p:cNvPr id="8" name="Freeform 38"/>
              <p:cNvSpPr>
                <a:spLocks noEditPoints="1"/>
              </p:cNvSpPr>
              <p:nvPr/>
            </p:nvSpPr>
            <p:spPr bwMode="auto">
              <a:xfrm>
                <a:off x="8385175" y="407988"/>
                <a:ext cx="806450" cy="385763"/>
              </a:xfrm>
              <a:custGeom>
                <a:avLst/>
                <a:gdLst>
                  <a:gd name="T0" fmla="*/ 4038 w 4126"/>
                  <a:gd name="T1" fmla="*/ 391 h 1966"/>
                  <a:gd name="T2" fmla="*/ 3683 w 4126"/>
                  <a:gd name="T3" fmla="*/ 65 h 1966"/>
                  <a:gd name="T4" fmla="*/ 1413 w 4126"/>
                  <a:gd name="T5" fmla="*/ 18 h 1966"/>
                  <a:gd name="T6" fmla="*/ 576 w 4126"/>
                  <a:gd name="T7" fmla="*/ 334 h 1966"/>
                  <a:gd name="T8" fmla="*/ 17 w 4126"/>
                  <a:gd name="T9" fmla="*/ 1787 h 1966"/>
                  <a:gd name="T10" fmla="*/ 173 w 4126"/>
                  <a:gd name="T11" fmla="*/ 1949 h 1966"/>
                  <a:gd name="T12" fmla="*/ 770 w 4126"/>
                  <a:gd name="T13" fmla="*/ 1955 h 1966"/>
                  <a:gd name="T14" fmla="*/ 1148 w 4126"/>
                  <a:gd name="T15" fmla="*/ 1587 h 1966"/>
                  <a:gd name="T16" fmla="*/ 1527 w 4126"/>
                  <a:gd name="T17" fmla="*/ 1960 h 1966"/>
                  <a:gd name="T18" fmla="*/ 2727 w 4126"/>
                  <a:gd name="T19" fmla="*/ 1965 h 1966"/>
                  <a:gd name="T20" fmla="*/ 3106 w 4126"/>
                  <a:gd name="T21" fmla="*/ 1587 h 1966"/>
                  <a:gd name="T22" fmla="*/ 3484 w 4126"/>
                  <a:gd name="T23" fmla="*/ 1962 h 1966"/>
                  <a:gd name="T24" fmla="*/ 4052 w 4126"/>
                  <a:gd name="T25" fmla="*/ 1948 h 1966"/>
                  <a:gd name="T26" fmla="*/ 4038 w 4126"/>
                  <a:gd name="T27" fmla="*/ 391 h 1966"/>
                  <a:gd name="T28" fmla="*/ 1328 w 4126"/>
                  <a:gd name="T29" fmla="*/ 1178 h 1966"/>
                  <a:gd name="T30" fmla="*/ 554 w 4126"/>
                  <a:gd name="T31" fmla="*/ 1174 h 1966"/>
                  <a:gd name="T32" fmla="*/ 414 w 4126"/>
                  <a:gd name="T33" fmla="*/ 1090 h 1966"/>
                  <a:gd name="T34" fmla="*/ 914 w 4126"/>
                  <a:gd name="T35" fmla="*/ 334 h 1966"/>
                  <a:gd name="T36" fmla="*/ 1328 w 4126"/>
                  <a:gd name="T37" fmla="*/ 198 h 1966"/>
                  <a:gd name="T38" fmla="*/ 1328 w 4126"/>
                  <a:gd name="T39" fmla="*/ 1178 h 1966"/>
                  <a:gd name="T40" fmla="*/ 2968 w 4126"/>
                  <a:gd name="T41" fmla="*/ 892 h 1966"/>
                  <a:gd name="T42" fmla="*/ 2949 w 4126"/>
                  <a:gd name="T43" fmla="*/ 911 h 1966"/>
                  <a:gd name="T44" fmla="*/ 2590 w 4126"/>
                  <a:gd name="T45" fmla="*/ 911 h 1966"/>
                  <a:gd name="T46" fmla="*/ 2590 w 4126"/>
                  <a:gd name="T47" fmla="*/ 1270 h 1966"/>
                  <a:gd name="T48" fmla="*/ 2571 w 4126"/>
                  <a:gd name="T49" fmla="*/ 1289 h 1966"/>
                  <a:gd name="T50" fmla="*/ 2330 w 4126"/>
                  <a:gd name="T51" fmla="*/ 1289 h 1966"/>
                  <a:gd name="T52" fmla="*/ 2311 w 4126"/>
                  <a:gd name="T53" fmla="*/ 1270 h 1966"/>
                  <a:gd name="T54" fmla="*/ 2311 w 4126"/>
                  <a:gd name="T55" fmla="*/ 911 h 1966"/>
                  <a:gd name="T56" fmla="*/ 1952 w 4126"/>
                  <a:gd name="T57" fmla="*/ 911 h 1966"/>
                  <a:gd name="T58" fmla="*/ 1933 w 4126"/>
                  <a:gd name="T59" fmla="*/ 892 h 1966"/>
                  <a:gd name="T60" fmla="*/ 1933 w 4126"/>
                  <a:gd name="T61" fmla="*/ 652 h 1966"/>
                  <a:gd name="T62" fmla="*/ 1952 w 4126"/>
                  <a:gd name="T63" fmla="*/ 633 h 1966"/>
                  <a:gd name="T64" fmla="*/ 2311 w 4126"/>
                  <a:gd name="T65" fmla="*/ 633 h 1966"/>
                  <a:gd name="T66" fmla="*/ 2311 w 4126"/>
                  <a:gd name="T67" fmla="*/ 274 h 1966"/>
                  <a:gd name="T68" fmla="*/ 2330 w 4126"/>
                  <a:gd name="T69" fmla="*/ 255 h 1966"/>
                  <a:gd name="T70" fmla="*/ 2571 w 4126"/>
                  <a:gd name="T71" fmla="*/ 255 h 1966"/>
                  <a:gd name="T72" fmla="*/ 2590 w 4126"/>
                  <a:gd name="T73" fmla="*/ 274 h 1966"/>
                  <a:gd name="T74" fmla="*/ 2590 w 4126"/>
                  <a:gd name="T75" fmla="*/ 633 h 1966"/>
                  <a:gd name="T76" fmla="*/ 2949 w 4126"/>
                  <a:gd name="T77" fmla="*/ 633 h 1966"/>
                  <a:gd name="T78" fmla="*/ 2968 w 4126"/>
                  <a:gd name="T79" fmla="*/ 652 h 1966"/>
                  <a:gd name="T80" fmla="*/ 2968 w 4126"/>
                  <a:gd name="T81" fmla="*/ 892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26" h="1966">
                    <a:moveTo>
                      <a:pt x="4038" y="391"/>
                    </a:moveTo>
                    <a:cubicBezTo>
                      <a:pt x="3959" y="192"/>
                      <a:pt x="3868" y="103"/>
                      <a:pt x="3683" y="65"/>
                    </a:cubicBezTo>
                    <a:cubicBezTo>
                      <a:pt x="3369" y="0"/>
                      <a:pt x="1830" y="18"/>
                      <a:pt x="1413" y="18"/>
                    </a:cubicBezTo>
                    <a:cubicBezTo>
                      <a:pt x="1091" y="17"/>
                      <a:pt x="828" y="121"/>
                      <a:pt x="576" y="334"/>
                    </a:cubicBezTo>
                    <a:cubicBezTo>
                      <a:pt x="189" y="662"/>
                      <a:pt x="43" y="1284"/>
                      <a:pt x="17" y="1787"/>
                    </a:cubicBezTo>
                    <a:cubicBezTo>
                      <a:pt x="14" y="1843"/>
                      <a:pt x="0" y="1946"/>
                      <a:pt x="173" y="1949"/>
                    </a:cubicBezTo>
                    <a:cubicBezTo>
                      <a:pt x="306" y="1951"/>
                      <a:pt x="514" y="1953"/>
                      <a:pt x="770" y="1955"/>
                    </a:cubicBezTo>
                    <a:cubicBezTo>
                      <a:pt x="776" y="1751"/>
                      <a:pt x="943" y="1587"/>
                      <a:pt x="1148" y="1587"/>
                    </a:cubicBezTo>
                    <a:cubicBezTo>
                      <a:pt x="1355" y="1587"/>
                      <a:pt x="1524" y="1754"/>
                      <a:pt x="1527" y="1960"/>
                    </a:cubicBezTo>
                    <a:cubicBezTo>
                      <a:pt x="2248" y="1964"/>
                      <a:pt x="2031" y="1966"/>
                      <a:pt x="2727" y="1965"/>
                    </a:cubicBezTo>
                    <a:cubicBezTo>
                      <a:pt x="2727" y="1757"/>
                      <a:pt x="2897" y="1587"/>
                      <a:pt x="3106" y="1587"/>
                    </a:cubicBezTo>
                    <a:cubicBezTo>
                      <a:pt x="3313" y="1587"/>
                      <a:pt x="3482" y="1755"/>
                      <a:pt x="3484" y="1962"/>
                    </a:cubicBezTo>
                    <a:cubicBezTo>
                      <a:pt x="3806" y="1959"/>
                      <a:pt x="4019" y="1955"/>
                      <a:pt x="4052" y="1948"/>
                    </a:cubicBezTo>
                    <a:cubicBezTo>
                      <a:pt x="4126" y="1629"/>
                      <a:pt x="4099" y="542"/>
                      <a:pt x="4038" y="391"/>
                    </a:cubicBezTo>
                    <a:close/>
                    <a:moveTo>
                      <a:pt x="1328" y="1178"/>
                    </a:moveTo>
                    <a:cubicBezTo>
                      <a:pt x="988" y="1177"/>
                      <a:pt x="712" y="1175"/>
                      <a:pt x="554" y="1174"/>
                    </a:cubicBezTo>
                    <a:cubicBezTo>
                      <a:pt x="399" y="1172"/>
                      <a:pt x="412" y="1118"/>
                      <a:pt x="414" y="1090"/>
                    </a:cubicBezTo>
                    <a:cubicBezTo>
                      <a:pt x="438" y="828"/>
                      <a:pt x="568" y="505"/>
                      <a:pt x="914" y="334"/>
                    </a:cubicBezTo>
                    <a:cubicBezTo>
                      <a:pt x="1046" y="270"/>
                      <a:pt x="1181" y="224"/>
                      <a:pt x="1328" y="198"/>
                    </a:cubicBezTo>
                    <a:lnTo>
                      <a:pt x="1328" y="1178"/>
                    </a:lnTo>
                    <a:close/>
                    <a:moveTo>
                      <a:pt x="2968" y="892"/>
                    </a:moveTo>
                    <a:cubicBezTo>
                      <a:pt x="2968" y="903"/>
                      <a:pt x="2959" y="911"/>
                      <a:pt x="2949" y="911"/>
                    </a:cubicBezTo>
                    <a:cubicBezTo>
                      <a:pt x="2590" y="911"/>
                      <a:pt x="2590" y="911"/>
                      <a:pt x="2590" y="911"/>
                    </a:cubicBezTo>
                    <a:cubicBezTo>
                      <a:pt x="2590" y="1270"/>
                      <a:pt x="2590" y="1270"/>
                      <a:pt x="2590" y="1270"/>
                    </a:cubicBezTo>
                    <a:cubicBezTo>
                      <a:pt x="2590" y="1281"/>
                      <a:pt x="2581" y="1289"/>
                      <a:pt x="2571" y="1289"/>
                    </a:cubicBezTo>
                    <a:cubicBezTo>
                      <a:pt x="2330" y="1289"/>
                      <a:pt x="2330" y="1289"/>
                      <a:pt x="2330" y="1289"/>
                    </a:cubicBezTo>
                    <a:cubicBezTo>
                      <a:pt x="2320" y="1289"/>
                      <a:pt x="2311" y="1281"/>
                      <a:pt x="2311" y="1270"/>
                    </a:cubicBezTo>
                    <a:cubicBezTo>
                      <a:pt x="2311" y="911"/>
                      <a:pt x="2311" y="911"/>
                      <a:pt x="2311" y="911"/>
                    </a:cubicBezTo>
                    <a:cubicBezTo>
                      <a:pt x="1952" y="911"/>
                      <a:pt x="1952" y="911"/>
                      <a:pt x="1952" y="911"/>
                    </a:cubicBezTo>
                    <a:cubicBezTo>
                      <a:pt x="1942" y="911"/>
                      <a:pt x="1933" y="903"/>
                      <a:pt x="1933" y="892"/>
                    </a:cubicBezTo>
                    <a:cubicBezTo>
                      <a:pt x="1933" y="652"/>
                      <a:pt x="1933" y="652"/>
                      <a:pt x="1933" y="652"/>
                    </a:cubicBezTo>
                    <a:cubicBezTo>
                      <a:pt x="1933" y="641"/>
                      <a:pt x="1942" y="633"/>
                      <a:pt x="1952" y="633"/>
                    </a:cubicBezTo>
                    <a:cubicBezTo>
                      <a:pt x="2311" y="633"/>
                      <a:pt x="2311" y="633"/>
                      <a:pt x="2311" y="633"/>
                    </a:cubicBezTo>
                    <a:cubicBezTo>
                      <a:pt x="2311" y="274"/>
                      <a:pt x="2311" y="274"/>
                      <a:pt x="2311" y="274"/>
                    </a:cubicBezTo>
                    <a:cubicBezTo>
                      <a:pt x="2311" y="263"/>
                      <a:pt x="2320" y="255"/>
                      <a:pt x="2330" y="255"/>
                    </a:cubicBezTo>
                    <a:cubicBezTo>
                      <a:pt x="2571" y="255"/>
                      <a:pt x="2571" y="255"/>
                      <a:pt x="2571" y="255"/>
                    </a:cubicBezTo>
                    <a:cubicBezTo>
                      <a:pt x="2581" y="255"/>
                      <a:pt x="2590" y="263"/>
                      <a:pt x="2590" y="274"/>
                    </a:cubicBezTo>
                    <a:cubicBezTo>
                      <a:pt x="2590" y="633"/>
                      <a:pt x="2590" y="633"/>
                      <a:pt x="2590" y="633"/>
                    </a:cubicBezTo>
                    <a:cubicBezTo>
                      <a:pt x="2949" y="633"/>
                      <a:pt x="2949" y="633"/>
                      <a:pt x="2949" y="633"/>
                    </a:cubicBezTo>
                    <a:cubicBezTo>
                      <a:pt x="2959" y="633"/>
                      <a:pt x="2968" y="641"/>
                      <a:pt x="2968" y="652"/>
                    </a:cubicBezTo>
                    <a:lnTo>
                      <a:pt x="2968" y="892"/>
                    </a:lnTo>
                    <a:close/>
                  </a:path>
                </a:pathLst>
              </a:custGeom>
              <a:solidFill>
                <a:schemeClr val="tx2"/>
              </a:solidFill>
              <a:ln>
                <a:solidFill>
                  <a:schemeClr val="bg2"/>
                </a:solidFill>
              </a:ln>
            </p:spPr>
            <p:txBody>
              <a:bodyPr vert="horz" wrap="square" lIns="91440" tIns="45720" rIns="91440" bIns="45720" numCol="1" anchor="t" anchorCtr="0" compatLnSpc="1"/>
              <a:lstStyle/>
              <a:p>
                <a:endParaRPr lang="zh-CN" altLang="en-US"/>
              </a:p>
            </p:txBody>
          </p:sp>
        </p:grpSp>
        <p:sp>
          <p:nvSpPr>
            <p:cNvPr id="5" name="椭圆 4"/>
            <p:cNvSpPr/>
            <p:nvPr/>
          </p:nvSpPr>
          <p:spPr>
            <a:xfrm>
              <a:off x="1187624" y="648188"/>
              <a:ext cx="312265" cy="312265"/>
            </a:xfrm>
            <a:prstGeom prst="ellipse">
              <a:avLst/>
            </a:prstGeom>
            <a:no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userDrawn="1"/>
        </p:nvSpPr>
        <p:spPr>
          <a:xfrm>
            <a:off x="0" y="553147"/>
            <a:ext cx="9924431" cy="1005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sp>
        <p:nvSpPr>
          <p:cNvPr id="13" name="文本占位符 12"/>
          <p:cNvSpPr>
            <a:spLocks noGrp="1"/>
          </p:cNvSpPr>
          <p:nvPr>
            <p:ph type="body" sz="quarter" idx="10" hasCustomPrompt="1"/>
          </p:nvPr>
        </p:nvSpPr>
        <p:spPr>
          <a:xfrm>
            <a:off x="108397" y="117257"/>
            <a:ext cx="1800225" cy="422275"/>
          </a:xfrm>
          <a:prstGeom prst="rect">
            <a:avLst/>
          </a:prstGeom>
        </p:spPr>
        <p:txBody>
          <a:bodyPr/>
          <a:lstStyle>
            <a:lvl1pPr marL="0" indent="0">
              <a:buNone/>
              <a:defRPr sz="2000"/>
            </a:lvl1pPr>
          </a:lstStyle>
          <a:p>
            <a:pPr lvl="0"/>
            <a:r>
              <a:rPr lang="zh-CN" altLang="en-US" dirty="0" smtClean="0"/>
              <a:t>单击级</a:t>
            </a:r>
            <a:endParaRPr lang="zh-CN" altLang="en-US" dirty="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2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3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5775" y="215900"/>
            <a:ext cx="8750300" cy="900113"/>
          </a:xfrm>
          <a:prstGeom prst="rect">
            <a:avLst/>
          </a:prstGeom>
        </p:spPr>
        <p:txBody>
          <a:bodyPr/>
          <a:lstStyle/>
          <a:p>
            <a:r>
              <a:rPr lang="en-US" altLang="zh-CN"/>
              <a:t>Click to edit Master title style</a:t>
            </a:r>
            <a:endParaRPr lang="zh-CN" altLang="en-US"/>
          </a:p>
        </p:txBody>
      </p:sp>
      <p:sp>
        <p:nvSpPr>
          <p:cNvPr id="3" name="Content Placeholder 2"/>
          <p:cNvSpPr>
            <a:spLocks noGrp="1"/>
          </p:cNvSpPr>
          <p:nvPr>
            <p:ph idx="1"/>
          </p:nvPr>
        </p:nvSpPr>
        <p:spPr>
          <a:xfrm>
            <a:off x="485775" y="1260475"/>
            <a:ext cx="8750300" cy="3563938"/>
          </a:xfrm>
          <a:prstGeom prst="rect">
            <a:avLst/>
          </a:prstGeom>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zh-CN" altLang="en-US"/>
          </a:p>
        </p:txBody>
      </p:sp>
    </p:spTree>
  </p:cSld>
  <p:clrMapOvr>
    <a:masterClrMapping/>
  </p:clrMapOvr>
  <p:transition spd="med" advClick="0" advTm="0">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
        <p:nvSpPr>
          <p:cNvPr id="7" name="矩形 6"/>
          <p:cNvSpPr/>
          <p:nvPr userDrawn="1"/>
        </p:nvSpPr>
        <p:spPr>
          <a:xfrm>
            <a:off x="0" y="0"/>
            <a:ext cx="9721850" cy="734519"/>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95"/>
          </a:p>
        </p:txBody>
      </p:sp>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856" y="-21565"/>
            <a:ext cx="1812014" cy="756084"/>
          </a:xfrm>
          <a:prstGeom prst="rect">
            <a:avLst/>
          </a:prstGeom>
        </p:spPr>
      </p:pic>
      <p:sp>
        <p:nvSpPr>
          <p:cNvPr id="9" name="矩形 8"/>
          <p:cNvSpPr/>
          <p:nvPr userDrawn="1"/>
        </p:nvSpPr>
        <p:spPr>
          <a:xfrm>
            <a:off x="6886844" y="184529"/>
            <a:ext cx="941283" cy="318549"/>
          </a:xfrm>
          <a:prstGeom prst="rect">
            <a:avLst/>
          </a:prstGeom>
        </p:spPr>
        <p:txBody>
          <a:bodyPr wrap="none">
            <a:spAutoFit/>
          </a:bodyPr>
          <a:lstStyle/>
          <a:p>
            <a:r>
              <a:rPr lang="zh-CN" altLang="en-US" sz="1470" dirty="0" smtClean="0">
                <a:solidFill>
                  <a:schemeClr val="bg1"/>
                </a:solidFill>
                <a:latin typeface="微软雅黑" panose="020B0503020204020204" pitchFamily="34" charset="-122"/>
                <a:ea typeface="微软雅黑" panose="020B0503020204020204" pitchFamily="34" charset="-122"/>
              </a:rPr>
              <a:t>研究目标</a:t>
            </a:r>
            <a:endParaRPr lang="zh-CN" altLang="en-US" sz="147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userDrawn="1"/>
        </p:nvSpPr>
        <p:spPr>
          <a:xfrm>
            <a:off x="9106001" y="271322"/>
            <a:ext cx="195318" cy="1446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0">
              <a:latin typeface="微软雅黑" panose="020B0503020204020204" pitchFamily="34" charset="-122"/>
              <a:ea typeface="微软雅黑" panose="020B0503020204020204" pitchFamily="34" charset="-122"/>
            </a:endParaRPr>
          </a:p>
        </p:txBody>
      </p:sp>
      <p:sp>
        <p:nvSpPr>
          <p:cNvPr id="11" name="矩形 10"/>
          <p:cNvSpPr/>
          <p:nvPr userDrawn="1"/>
        </p:nvSpPr>
        <p:spPr>
          <a:xfrm>
            <a:off x="8855348" y="271322"/>
            <a:ext cx="195318" cy="1446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0">
              <a:latin typeface="微软雅黑" panose="020B0503020204020204" pitchFamily="34" charset="-122"/>
              <a:ea typeface="微软雅黑" panose="020B0503020204020204" pitchFamily="34" charset="-122"/>
            </a:endParaRPr>
          </a:p>
        </p:txBody>
      </p:sp>
      <p:sp>
        <p:nvSpPr>
          <p:cNvPr id="12" name="矩形 11"/>
          <p:cNvSpPr/>
          <p:nvPr userDrawn="1"/>
        </p:nvSpPr>
        <p:spPr>
          <a:xfrm>
            <a:off x="8609463" y="271322"/>
            <a:ext cx="195318" cy="1446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0">
              <a:latin typeface="微软雅黑" panose="020B0503020204020204" pitchFamily="34" charset="-122"/>
              <a:ea typeface="微软雅黑" panose="020B0503020204020204" pitchFamily="34" charset="-122"/>
            </a:endParaRPr>
          </a:p>
        </p:txBody>
      </p:sp>
      <p:sp>
        <p:nvSpPr>
          <p:cNvPr id="13" name="矩形 12"/>
          <p:cNvSpPr/>
          <p:nvPr userDrawn="1"/>
        </p:nvSpPr>
        <p:spPr>
          <a:xfrm>
            <a:off x="8358811" y="271322"/>
            <a:ext cx="195318" cy="144671"/>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0">
              <a:latin typeface="微软雅黑" panose="020B0503020204020204" pitchFamily="34" charset="-122"/>
              <a:ea typeface="微软雅黑" panose="020B0503020204020204" pitchFamily="34" charset="-122"/>
            </a:endParaRPr>
          </a:p>
        </p:txBody>
      </p:sp>
      <p:sp>
        <p:nvSpPr>
          <p:cNvPr id="14" name="矩形 13"/>
          <p:cNvSpPr/>
          <p:nvPr userDrawn="1"/>
        </p:nvSpPr>
        <p:spPr>
          <a:xfrm>
            <a:off x="8108158" y="271322"/>
            <a:ext cx="195318" cy="14467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0">
              <a:latin typeface="微软雅黑" panose="020B0503020204020204" pitchFamily="34" charset="-122"/>
              <a:ea typeface="微软雅黑" panose="020B0503020204020204" pitchFamily="34" charset="-122"/>
            </a:endParaRPr>
          </a:p>
        </p:txBody>
      </p:sp>
      <p:sp>
        <p:nvSpPr>
          <p:cNvPr id="15" name="矩形 14"/>
          <p:cNvSpPr/>
          <p:nvPr userDrawn="1"/>
        </p:nvSpPr>
        <p:spPr>
          <a:xfrm>
            <a:off x="7850757" y="271322"/>
            <a:ext cx="195318" cy="144671"/>
          </a:xfrm>
          <a:prstGeom prst="rect">
            <a:avLst/>
          </a:prstGeom>
          <a:solidFill>
            <a:schemeClr val="bg1">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7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Radial SmartArt">
    <p:spTree>
      <p:nvGrpSpPr>
        <p:cNvPr id="1" name=""/>
        <p:cNvGrpSpPr/>
        <p:nvPr/>
      </p:nvGrpSpPr>
      <p:grpSpPr>
        <a:xfrm>
          <a:off x="0" y="0"/>
          <a:ext cx="0" cy="0"/>
          <a:chOff x="0" y="0"/>
          <a:chExt cx="0" cy="0"/>
        </a:xfrm>
      </p:grpSpPr>
      <p:sp>
        <p:nvSpPr>
          <p:cNvPr id="20" name="Text Placeholder 7"/>
          <p:cNvSpPr>
            <a:spLocks noGrp="1"/>
          </p:cNvSpPr>
          <p:nvPr>
            <p:ph type="body" sz="quarter" idx="10" hasCustomPrompt="1"/>
          </p:nvPr>
        </p:nvSpPr>
        <p:spPr>
          <a:xfrm>
            <a:off x="612685" y="255607"/>
            <a:ext cx="8543751" cy="340027"/>
          </a:xfrm>
          <a:prstGeom prst="rect">
            <a:avLst/>
          </a:prstGeom>
        </p:spPr>
        <p:txBody>
          <a:bodyPr vert="horz" lIns="0" tIns="103884" rIns="0" bIns="103884" anchor="ctr"/>
          <a:lstStyle>
            <a:lvl1pPr marL="0" indent="0" algn="ctr">
              <a:lnSpc>
                <a:spcPct val="100000"/>
              </a:lnSpc>
              <a:spcBef>
                <a:spcPts val="0"/>
              </a:spcBef>
              <a:buNone/>
              <a:defRPr sz="2125" b="1">
                <a:solidFill>
                  <a:schemeClr val="tx1">
                    <a:lumMod val="75000"/>
                    <a:lumOff val="25000"/>
                  </a:schemeClr>
                </a:solidFill>
                <a:latin typeface="Lato"/>
                <a:cs typeface="Lato"/>
              </a:defRPr>
            </a:lvl1pPr>
          </a:lstStyle>
          <a:p>
            <a:pPr lvl="0"/>
            <a:r>
              <a:rPr lang="es-ES_tradnl" dirty="0" smtClean="0"/>
              <a:t>Radial SmartArt </a:t>
            </a:r>
            <a:r>
              <a:rPr lang="es-ES_tradnl" dirty="0" err="1" smtClean="0"/>
              <a:t>Example</a:t>
            </a:r>
            <a:endParaRPr lang="es-ES_tradnl" dirty="0" smtClean="0"/>
          </a:p>
        </p:txBody>
      </p:sp>
      <p:sp>
        <p:nvSpPr>
          <p:cNvPr id="21" name="Text Placeholder 7"/>
          <p:cNvSpPr>
            <a:spLocks noGrp="1"/>
          </p:cNvSpPr>
          <p:nvPr>
            <p:ph type="body" sz="quarter" idx="11" hasCustomPrompt="1"/>
          </p:nvPr>
        </p:nvSpPr>
        <p:spPr>
          <a:xfrm>
            <a:off x="612685" y="639345"/>
            <a:ext cx="8543751" cy="179905"/>
          </a:xfrm>
          <a:prstGeom prst="rect">
            <a:avLst/>
          </a:prstGeom>
        </p:spPr>
        <p:txBody>
          <a:bodyPr vert="horz" lIns="0" tIns="103884" rIns="0" bIns="103884" anchor="ctr"/>
          <a:lstStyle>
            <a:lvl1pPr marL="0" indent="0" algn="ctr">
              <a:lnSpc>
                <a:spcPct val="100000"/>
              </a:lnSpc>
              <a:spcBef>
                <a:spcPts val="0"/>
              </a:spcBef>
              <a:spcAft>
                <a:spcPts val="0"/>
              </a:spcAft>
              <a:buNone/>
              <a:defRPr sz="1105"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22" name="Rounded Rectangle 21"/>
          <p:cNvSpPr/>
          <p:nvPr userDrawn="1"/>
        </p:nvSpPr>
        <p:spPr>
          <a:xfrm>
            <a:off x="4717468" y="-112074"/>
            <a:ext cx="328646" cy="224147"/>
          </a:xfrm>
          <a:prstGeom prst="roundRect">
            <a:avLst>
              <a:gd name="adj" fmla="val 2173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5995" tIns="47998" rIns="95995" bIns="47998" rtlCol="0" anchor="ctr"/>
          <a:lstStyle/>
          <a:p>
            <a:pPr algn="ctr"/>
            <a:endParaRPr lang="en-US" sz="750" dirty="0">
              <a:solidFill>
                <a:srgbClr val="7F7F7F"/>
              </a:solidFill>
            </a:endParaRPr>
          </a:p>
        </p:txBody>
      </p:sp>
      <p:sp>
        <p:nvSpPr>
          <p:cNvPr id="11" name="Text Placeholder 2"/>
          <p:cNvSpPr>
            <a:spLocks noGrp="1"/>
          </p:cNvSpPr>
          <p:nvPr>
            <p:ph type="body" sz="quarter" idx="16" hasCustomPrompt="1"/>
          </p:nvPr>
        </p:nvSpPr>
        <p:spPr>
          <a:xfrm>
            <a:off x="694181" y="4228629"/>
            <a:ext cx="8490169" cy="822742"/>
          </a:xfrm>
          <a:prstGeom prst="rect">
            <a:avLst/>
          </a:prstGeom>
        </p:spPr>
        <p:txBody>
          <a:bodyPr vert="horz" lIns="243798" tIns="121900" rIns="243798" bIns="121900"/>
          <a:lstStyle>
            <a:lvl1pPr marL="0" indent="0" algn="ctr">
              <a:lnSpc>
                <a:spcPct val="150000"/>
              </a:lnSpc>
              <a:buNone/>
              <a:defRPr sz="945">
                <a:solidFill>
                  <a:schemeClr val="tx1">
                    <a:lumMod val="50000"/>
                    <a:lumOff val="50000"/>
                  </a:schemeClr>
                </a:solidFill>
                <a:latin typeface="Lato Regular"/>
                <a:cs typeface="Lato Regular"/>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Fusce</a:t>
            </a:r>
            <a:r>
              <a:rPr lang="en-US" dirty="0" smtClean="0"/>
              <a:t> </a:t>
            </a:r>
            <a:r>
              <a:rPr lang="en-US" dirty="0" err="1" smtClean="0"/>
              <a:t>diam</a:t>
            </a:r>
            <a:r>
              <a:rPr lang="en-US" dirty="0" smtClean="0"/>
              <a:t> </a:t>
            </a:r>
            <a:r>
              <a:rPr lang="en-US" dirty="0" err="1" smtClean="0"/>
              <a:t>tortor</a:t>
            </a:r>
            <a:r>
              <a:rPr lang="en-US" dirty="0" smtClean="0"/>
              <a:t>, </a:t>
            </a:r>
            <a:r>
              <a:rPr lang="en-US" dirty="0" err="1" smtClean="0"/>
              <a:t>mattis</a:t>
            </a:r>
            <a:r>
              <a:rPr lang="en-US" dirty="0" smtClean="0"/>
              <a:t> </a:t>
            </a:r>
            <a:r>
              <a:rPr lang="en-US" dirty="0" err="1" smtClean="0"/>
              <a:t>quis</a:t>
            </a:r>
            <a:r>
              <a:rPr lang="en-US" dirty="0" smtClean="0"/>
              <a:t> </a:t>
            </a:r>
            <a:r>
              <a:rPr lang="en-US" dirty="0" err="1" smtClean="0"/>
              <a:t>dapibus</a:t>
            </a:r>
            <a:r>
              <a:rPr lang="en-US" dirty="0" smtClean="0"/>
              <a:t> vitae, </a:t>
            </a:r>
            <a:r>
              <a:rPr lang="en-US" dirty="0" err="1" smtClean="0"/>
              <a:t>euismod</a:t>
            </a:r>
            <a:r>
              <a:rPr lang="en-US" dirty="0" smtClean="0"/>
              <a:t> non </a:t>
            </a:r>
            <a:r>
              <a:rPr lang="en-US" dirty="0" err="1" smtClean="0"/>
              <a:t>purus</a:t>
            </a:r>
            <a:r>
              <a:rPr lang="en-US" dirty="0" smtClean="0"/>
              <a:t>. Maecenas </a:t>
            </a:r>
            <a:r>
              <a:rPr lang="en-US" dirty="0" err="1" smtClean="0"/>
              <a:t>ut</a:t>
            </a:r>
            <a:r>
              <a:rPr lang="en-US" dirty="0" smtClean="0"/>
              <a:t> lacus </a:t>
            </a:r>
            <a:r>
              <a:rPr lang="en-US" dirty="0" err="1" smtClean="0"/>
              <a:t>nec</a:t>
            </a:r>
            <a:r>
              <a:rPr lang="en-US" dirty="0" smtClean="0"/>
              <a:t> </a:t>
            </a:r>
            <a:r>
              <a:rPr lang="en-US" dirty="0" err="1" smtClean="0"/>
              <a:t>mauris</a:t>
            </a:r>
            <a:r>
              <a:rPr lang="en-US" dirty="0" smtClean="0"/>
              <a:t> </a:t>
            </a:r>
            <a:r>
              <a:rPr lang="en-US" dirty="0" err="1" smtClean="0"/>
              <a:t>feugiat</a:t>
            </a:r>
            <a:r>
              <a:rPr lang="en-US" dirty="0" smtClean="0"/>
              <a:t> </a:t>
            </a:r>
            <a:r>
              <a:rPr lang="en-US" dirty="0" err="1" smtClean="0"/>
              <a:t>tristique</a:t>
            </a:r>
            <a:r>
              <a:rPr lang="en-US" dirty="0" smtClean="0"/>
              <a:t> et in </a:t>
            </a:r>
            <a:r>
              <a:rPr lang="en-US" dirty="0" err="1" smtClean="0"/>
              <a:t>metus</a:t>
            </a:r>
            <a:r>
              <a:rPr lang="en-US" dirty="0" smtClean="0"/>
              <a:t>. </a:t>
            </a:r>
            <a:r>
              <a:rPr lang="en-US" dirty="0" err="1" smtClean="0"/>
              <a:t>Duis</a:t>
            </a:r>
            <a:r>
              <a:rPr lang="en-US" dirty="0" smtClean="0"/>
              <a:t> </a:t>
            </a:r>
            <a:r>
              <a:rPr lang="en-US" dirty="0" err="1" smtClean="0"/>
              <a:t>congue</a:t>
            </a:r>
            <a:r>
              <a:rPr lang="en-US" dirty="0" smtClean="0"/>
              <a:t> </a:t>
            </a:r>
            <a:r>
              <a:rPr lang="en-US" dirty="0" err="1" smtClean="0"/>
              <a:t>eros</a:t>
            </a:r>
            <a:r>
              <a:rPr lang="en-US" dirty="0" smtClean="0"/>
              <a:t> </a:t>
            </a:r>
            <a:r>
              <a:rPr lang="en-US" dirty="0" err="1" smtClean="0"/>
              <a:t>vel</a:t>
            </a:r>
            <a:r>
              <a:rPr lang="en-US" dirty="0" smtClean="0"/>
              <a:t> </a:t>
            </a:r>
            <a:r>
              <a:rPr lang="en-US" dirty="0" err="1" smtClean="0"/>
              <a:t>lectus</a:t>
            </a:r>
            <a:r>
              <a:rPr lang="en-US" dirty="0" smtClean="0"/>
              <a:t> semper semper. </a:t>
            </a:r>
            <a:r>
              <a:rPr lang="en-US" dirty="0" err="1" smtClean="0"/>
              <a:t>Nullam</a:t>
            </a:r>
            <a:r>
              <a:rPr lang="en-US" dirty="0" smtClean="0"/>
              <a:t> </a:t>
            </a:r>
            <a:r>
              <a:rPr lang="en-US" dirty="0" err="1" smtClean="0"/>
              <a:t>finibus</a:t>
            </a:r>
            <a:r>
              <a:rPr lang="en-US" dirty="0" smtClean="0"/>
              <a:t> </a:t>
            </a:r>
            <a:r>
              <a:rPr lang="en-US" dirty="0" err="1" smtClean="0"/>
              <a:t>nisl</a:t>
            </a:r>
            <a:r>
              <a:rPr lang="en-US" dirty="0" smtClean="0"/>
              <a:t> </a:t>
            </a:r>
            <a:r>
              <a:rPr lang="en-US" dirty="0" err="1" smtClean="0"/>
              <a:t>ut</a:t>
            </a:r>
            <a:r>
              <a:rPr lang="en-US" dirty="0" smtClean="0"/>
              <a:t> ligula </a:t>
            </a:r>
            <a:r>
              <a:rPr lang="en-US" dirty="0" err="1" smtClean="0"/>
              <a:t>vestibulum</a:t>
            </a:r>
            <a:r>
              <a:rPr lang="en-US" dirty="0" smtClean="0"/>
              <a:t>, </a:t>
            </a:r>
            <a:r>
              <a:rPr lang="en-US" dirty="0" err="1" smtClean="0"/>
              <a:t>ut</a:t>
            </a:r>
            <a:r>
              <a:rPr lang="en-US" dirty="0" smtClean="0"/>
              <a:t> semper ex </a:t>
            </a:r>
            <a:r>
              <a:rPr lang="en-US" dirty="0" err="1" smtClean="0"/>
              <a:t>suscipit</a:t>
            </a:r>
            <a:r>
              <a:rPr lang="en-US" dirty="0" smtClean="0"/>
              <a:t>. </a:t>
            </a:r>
            <a:r>
              <a:rPr lang="en-US" dirty="0" err="1" smtClean="0"/>
              <a:t>Cras</a:t>
            </a:r>
            <a:r>
              <a:rPr lang="en-US" dirty="0" smtClean="0"/>
              <a:t> </a:t>
            </a:r>
            <a:r>
              <a:rPr lang="en-US" dirty="0" err="1" smtClean="0"/>
              <a:t>fringilla</a:t>
            </a:r>
            <a:r>
              <a:rPr lang="en-US" dirty="0" smtClean="0"/>
              <a:t> </a:t>
            </a:r>
            <a:r>
              <a:rPr lang="en-US" dirty="0" err="1" smtClean="0"/>
              <a:t>suscipit</a:t>
            </a:r>
            <a:r>
              <a:rPr lang="en-US" dirty="0" smtClean="0"/>
              <a:t> </a:t>
            </a:r>
            <a:r>
              <a:rPr lang="en-US" dirty="0" err="1" smtClean="0"/>
              <a:t>cursus</a:t>
            </a:r>
            <a:r>
              <a:rPr lang="en-US" dirty="0" smtClean="0"/>
              <a:t>. </a:t>
            </a:r>
            <a:r>
              <a:rPr lang="en-US" dirty="0" err="1" smtClean="0"/>
              <a:t>Aenean</a:t>
            </a:r>
            <a:r>
              <a:rPr lang="en-US" dirty="0" smtClean="0"/>
              <a:t> </a:t>
            </a:r>
            <a:r>
              <a:rPr lang="en-US" dirty="0" err="1" smtClean="0"/>
              <a:t>accumsan</a:t>
            </a:r>
            <a:r>
              <a:rPr lang="en-US" dirty="0" smtClean="0"/>
              <a:t> </a:t>
            </a:r>
            <a:r>
              <a:rPr lang="en-US" dirty="0" err="1" smtClean="0"/>
              <a:t>malesuada</a:t>
            </a:r>
            <a:r>
              <a:rPr lang="en-US" dirty="0" smtClean="0"/>
              <a:t> </a:t>
            </a:r>
            <a:r>
              <a:rPr lang="en-US" dirty="0" err="1" smtClean="0"/>
              <a:t>hendrerit</a:t>
            </a:r>
            <a:r>
              <a:rPr lang="en-US" dirty="0" smtClean="0"/>
              <a:t>. </a:t>
            </a:r>
            <a:endParaRPr lang="en-US" dirty="0"/>
          </a:p>
        </p:txBody>
      </p:sp>
      <p:sp>
        <p:nvSpPr>
          <p:cNvPr id="13" name="Text Placeholder 7"/>
          <p:cNvSpPr>
            <a:spLocks noGrp="1"/>
          </p:cNvSpPr>
          <p:nvPr>
            <p:ph type="body" sz="quarter" idx="13" hasCustomPrompt="1"/>
          </p:nvPr>
        </p:nvSpPr>
        <p:spPr>
          <a:xfrm>
            <a:off x="612685" y="1881286"/>
            <a:ext cx="1965252" cy="210356"/>
          </a:xfrm>
          <a:prstGeom prst="rect">
            <a:avLst/>
          </a:prstGeom>
        </p:spPr>
        <p:txBody>
          <a:bodyPr vert="horz" lIns="0" tIns="103884" rIns="0" bIns="103884" anchor="ctr"/>
          <a:lstStyle>
            <a:lvl1pPr marL="0" indent="0" algn="ctr">
              <a:lnSpc>
                <a:spcPct val="100000"/>
              </a:lnSpc>
              <a:spcBef>
                <a:spcPts val="0"/>
              </a:spcBef>
              <a:buNone/>
              <a:defRPr sz="1105"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4" name="Text Placeholder 2"/>
          <p:cNvSpPr>
            <a:spLocks noGrp="1"/>
          </p:cNvSpPr>
          <p:nvPr>
            <p:ph type="body" sz="quarter" idx="22" hasCustomPrompt="1"/>
          </p:nvPr>
        </p:nvSpPr>
        <p:spPr>
          <a:xfrm>
            <a:off x="612685" y="2057420"/>
            <a:ext cx="1965252" cy="1215942"/>
          </a:xfrm>
          <a:prstGeom prst="rect">
            <a:avLst/>
          </a:prstGeom>
        </p:spPr>
        <p:txBody>
          <a:bodyPr vert="horz" lIns="243798" tIns="121900" rIns="243798" bIns="121900"/>
          <a:lstStyle>
            <a:lvl1pPr marL="0" indent="0" algn="ctr">
              <a:lnSpc>
                <a:spcPct val="150000"/>
              </a:lnSpc>
              <a:buNone/>
              <a:defRPr sz="945">
                <a:solidFill>
                  <a:schemeClr val="tx1">
                    <a:lumMod val="50000"/>
                    <a:lumOff val="50000"/>
                  </a:schemeClr>
                </a:solidFill>
                <a:latin typeface="Lato Regular"/>
                <a:cs typeface="Lato Regular"/>
              </a:defRPr>
            </a:lvl1pPr>
          </a:lstStyle>
          <a:p>
            <a:pPr lvl="0"/>
            <a:r>
              <a:rPr lang="en-US" dirty="0" err="1" smtClean="0"/>
              <a:t>Donec</a:t>
            </a:r>
            <a:r>
              <a:rPr lang="en-US" dirty="0" smtClean="0"/>
              <a:t> </a:t>
            </a:r>
            <a:r>
              <a:rPr lang="en-US" dirty="0" err="1" smtClean="0"/>
              <a:t>vel</a:t>
            </a:r>
            <a:r>
              <a:rPr lang="en-US" dirty="0" smtClean="0"/>
              <a:t> </a:t>
            </a:r>
            <a:r>
              <a:rPr lang="en-US" dirty="0" err="1" smtClean="0"/>
              <a:t>nisl</a:t>
            </a:r>
            <a:r>
              <a:rPr lang="en-US" dirty="0" smtClean="0"/>
              <a:t> </a:t>
            </a:r>
            <a:r>
              <a:rPr lang="en-US" dirty="0" err="1" smtClean="0"/>
              <a:t>nec</a:t>
            </a:r>
            <a:r>
              <a:rPr lang="en-US" dirty="0" smtClean="0"/>
              <a:t> </a:t>
            </a:r>
            <a:r>
              <a:rPr lang="en-US" dirty="0" err="1" smtClean="0"/>
              <a:t>risus</a:t>
            </a:r>
            <a:r>
              <a:rPr lang="en-US" dirty="0" smtClean="0"/>
              <a:t> </a:t>
            </a:r>
            <a:r>
              <a:rPr lang="en-US" dirty="0" err="1" smtClean="0"/>
              <a:t>vulputate</a:t>
            </a:r>
            <a:r>
              <a:rPr lang="en-US" dirty="0" smtClean="0"/>
              <a:t> </a:t>
            </a:r>
            <a:r>
              <a:rPr lang="en-US" dirty="0" err="1" smtClean="0"/>
              <a:t>placerat</a:t>
            </a:r>
            <a:r>
              <a:rPr lang="en-US" dirty="0" smtClean="0"/>
              <a:t> in at ligula. </a:t>
            </a:r>
            <a:r>
              <a:rPr lang="en-US" dirty="0" err="1" smtClean="0"/>
              <a:t>auctor</a:t>
            </a:r>
            <a:r>
              <a:rPr lang="en-US" dirty="0" smtClean="0"/>
              <a:t> magna </a:t>
            </a:r>
            <a:r>
              <a:rPr lang="en-US" dirty="0" err="1" smtClean="0"/>
              <a:t>nec</a:t>
            </a:r>
            <a:r>
              <a:rPr lang="en-US" dirty="0" smtClean="0"/>
              <a:t> lacus </a:t>
            </a:r>
            <a:r>
              <a:rPr lang="en-US" dirty="0" err="1" smtClean="0"/>
              <a:t>porttitor</a:t>
            </a:r>
            <a:r>
              <a:rPr lang="en-US" dirty="0" smtClean="0"/>
              <a:t> </a:t>
            </a:r>
            <a:r>
              <a:rPr lang="en-US" dirty="0" err="1" smtClean="0"/>
              <a:t>hendrerit</a:t>
            </a:r>
            <a:r>
              <a:rPr lang="en-US" dirty="0" smtClean="0"/>
              <a:t>. In </a:t>
            </a:r>
            <a:r>
              <a:rPr lang="en-US" dirty="0" err="1" smtClean="0"/>
              <a:t>zacomic</a:t>
            </a:r>
            <a:r>
              <a:rPr lang="en-US" dirty="0" smtClean="0"/>
              <a:t> </a:t>
            </a:r>
            <a:r>
              <a:rPr lang="en-US" dirty="0" err="1" smtClean="0"/>
              <a:t>pulvinar</a:t>
            </a:r>
            <a:r>
              <a:rPr lang="en-US" dirty="0" smtClean="0"/>
              <a:t> quam vitae portfolio.</a:t>
            </a:r>
            <a:endParaRPr lang="en-US" dirty="0"/>
          </a:p>
        </p:txBody>
      </p:sp>
      <p:sp>
        <p:nvSpPr>
          <p:cNvPr id="15" name="Text Placeholder 7"/>
          <p:cNvSpPr>
            <a:spLocks noGrp="1"/>
          </p:cNvSpPr>
          <p:nvPr>
            <p:ph type="body" sz="quarter" idx="23" hasCustomPrompt="1"/>
          </p:nvPr>
        </p:nvSpPr>
        <p:spPr>
          <a:xfrm>
            <a:off x="7191183" y="1881286"/>
            <a:ext cx="1965252" cy="210356"/>
          </a:xfrm>
          <a:prstGeom prst="rect">
            <a:avLst/>
          </a:prstGeom>
        </p:spPr>
        <p:txBody>
          <a:bodyPr vert="horz" lIns="0" tIns="103884" rIns="0" bIns="103884" anchor="ctr"/>
          <a:lstStyle>
            <a:lvl1pPr marL="0" indent="0" algn="ctr">
              <a:lnSpc>
                <a:spcPct val="100000"/>
              </a:lnSpc>
              <a:spcBef>
                <a:spcPts val="0"/>
              </a:spcBef>
              <a:buNone/>
              <a:defRPr sz="1105" b="0">
                <a:solidFill>
                  <a:schemeClr val="accent3"/>
                </a:solidFill>
                <a:latin typeface="Lato Light"/>
                <a:cs typeface="Lato Light"/>
              </a:defRPr>
            </a:lvl1pPr>
          </a:lstStyle>
          <a:p>
            <a:pPr lvl="0"/>
            <a:r>
              <a:rPr lang="es-ES_tradnl" dirty="0" err="1" smtClean="0"/>
              <a:t>Subtitle</a:t>
            </a:r>
            <a:r>
              <a:rPr lang="es-ES_tradnl" dirty="0" smtClean="0"/>
              <a:t> </a:t>
            </a:r>
            <a:r>
              <a:rPr lang="es-ES_tradnl" dirty="0" err="1" smtClean="0"/>
              <a:t>Example</a:t>
            </a:r>
            <a:endParaRPr lang="es-ES_tradnl" dirty="0" smtClean="0"/>
          </a:p>
        </p:txBody>
      </p:sp>
      <p:sp>
        <p:nvSpPr>
          <p:cNvPr id="16" name="Text Placeholder 2"/>
          <p:cNvSpPr>
            <a:spLocks noGrp="1"/>
          </p:cNvSpPr>
          <p:nvPr>
            <p:ph type="body" sz="quarter" idx="24" hasCustomPrompt="1"/>
          </p:nvPr>
        </p:nvSpPr>
        <p:spPr>
          <a:xfrm>
            <a:off x="7191183" y="2057420"/>
            <a:ext cx="1965252" cy="1215942"/>
          </a:xfrm>
          <a:prstGeom prst="rect">
            <a:avLst/>
          </a:prstGeom>
        </p:spPr>
        <p:txBody>
          <a:bodyPr vert="horz" lIns="243798" tIns="121900" rIns="243798" bIns="121900"/>
          <a:lstStyle>
            <a:lvl1pPr marL="0" indent="0" algn="ctr">
              <a:lnSpc>
                <a:spcPct val="150000"/>
              </a:lnSpc>
              <a:buNone/>
              <a:defRPr sz="945">
                <a:solidFill>
                  <a:schemeClr val="tx1">
                    <a:lumMod val="50000"/>
                    <a:lumOff val="50000"/>
                  </a:schemeClr>
                </a:solidFill>
                <a:latin typeface="Lato Regular"/>
                <a:cs typeface="Lato Regular"/>
              </a:defRPr>
            </a:lvl1pPr>
          </a:lstStyle>
          <a:p>
            <a:pPr lvl="0"/>
            <a:r>
              <a:rPr lang="en-US" dirty="0" err="1" smtClean="0"/>
              <a:t>Donec</a:t>
            </a:r>
            <a:r>
              <a:rPr lang="en-US" dirty="0" smtClean="0"/>
              <a:t> </a:t>
            </a:r>
            <a:r>
              <a:rPr lang="en-US" dirty="0" err="1" smtClean="0"/>
              <a:t>vel</a:t>
            </a:r>
            <a:r>
              <a:rPr lang="en-US" dirty="0" smtClean="0"/>
              <a:t> </a:t>
            </a:r>
            <a:r>
              <a:rPr lang="en-US" dirty="0" err="1" smtClean="0"/>
              <a:t>nisl</a:t>
            </a:r>
            <a:r>
              <a:rPr lang="en-US" dirty="0" smtClean="0"/>
              <a:t> </a:t>
            </a:r>
            <a:r>
              <a:rPr lang="en-US" dirty="0" err="1" smtClean="0"/>
              <a:t>nec</a:t>
            </a:r>
            <a:r>
              <a:rPr lang="en-US" dirty="0" smtClean="0"/>
              <a:t> </a:t>
            </a:r>
            <a:r>
              <a:rPr lang="en-US" dirty="0" err="1" smtClean="0"/>
              <a:t>risus</a:t>
            </a:r>
            <a:r>
              <a:rPr lang="en-US" dirty="0" smtClean="0"/>
              <a:t> </a:t>
            </a:r>
            <a:r>
              <a:rPr lang="en-US" dirty="0" err="1" smtClean="0"/>
              <a:t>vulputate</a:t>
            </a:r>
            <a:r>
              <a:rPr lang="en-US" dirty="0" smtClean="0"/>
              <a:t> </a:t>
            </a:r>
            <a:r>
              <a:rPr lang="en-US" dirty="0" err="1" smtClean="0"/>
              <a:t>placerat</a:t>
            </a:r>
            <a:r>
              <a:rPr lang="en-US" dirty="0" smtClean="0"/>
              <a:t> in at ligula. </a:t>
            </a:r>
            <a:r>
              <a:rPr lang="en-US" dirty="0" err="1" smtClean="0"/>
              <a:t>auctor</a:t>
            </a:r>
            <a:r>
              <a:rPr lang="en-US" dirty="0" smtClean="0"/>
              <a:t> magna </a:t>
            </a:r>
            <a:r>
              <a:rPr lang="en-US" dirty="0" err="1" smtClean="0"/>
              <a:t>nec</a:t>
            </a:r>
            <a:r>
              <a:rPr lang="en-US" dirty="0" smtClean="0"/>
              <a:t> lacus </a:t>
            </a:r>
            <a:r>
              <a:rPr lang="en-US" dirty="0" err="1" smtClean="0"/>
              <a:t>porttitor</a:t>
            </a:r>
            <a:r>
              <a:rPr lang="en-US" dirty="0" smtClean="0"/>
              <a:t> </a:t>
            </a:r>
            <a:r>
              <a:rPr lang="en-US" dirty="0" err="1" smtClean="0"/>
              <a:t>hendrerit</a:t>
            </a:r>
            <a:r>
              <a:rPr lang="en-US" dirty="0" smtClean="0"/>
              <a:t>. In </a:t>
            </a:r>
            <a:r>
              <a:rPr lang="en-US" dirty="0" err="1" smtClean="0"/>
              <a:t>zacomic</a:t>
            </a:r>
            <a:r>
              <a:rPr lang="en-US" dirty="0" smtClean="0"/>
              <a:t> </a:t>
            </a:r>
            <a:r>
              <a:rPr lang="en-US" dirty="0" err="1" smtClean="0"/>
              <a:t>pulvinar</a:t>
            </a:r>
            <a:r>
              <a:rPr lang="en-US" dirty="0" smtClean="0"/>
              <a:t> quam vitae portfolio.</a:t>
            </a:r>
            <a:endParaRPr lang="en-US" dirty="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200" fill="hold"/>
                                        <p:tgtEl>
                                          <p:spTgt spid="22"/>
                                        </p:tgtEl>
                                        <p:attrNameLst>
                                          <p:attrName>ppt_x</p:attrName>
                                        </p:attrNameLst>
                                      </p:cBhvr>
                                      <p:tavLst>
                                        <p:tav tm="0">
                                          <p:val>
                                            <p:strVal val="0-#ppt_w/2"/>
                                          </p:val>
                                        </p:tav>
                                        <p:tav tm="100000">
                                          <p:val>
                                            <p:strVal val="#ppt_x"/>
                                          </p:val>
                                        </p:tav>
                                      </p:tavLst>
                                    </p:anim>
                                    <p:anim calcmode="lin" valueType="num">
                                      <p:cBhvr additive="base">
                                        <p:cTn id="8" dur="200" fill="hold"/>
                                        <p:tgtEl>
                                          <p:spTgt spid="2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20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400"/>
                                        <p:tgtEl>
                                          <p:spTgt spid="20">
                                            <p:txEl>
                                              <p:pRg st="0" end="0"/>
                                            </p:txEl>
                                          </p:spTgt>
                                        </p:tgtEl>
                                      </p:cBhvr>
                                    </p:animEffect>
                                    <p:anim calcmode="lin" valueType="num">
                                      <p:cBhvr>
                                        <p:cTn id="12" dur="4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400" fill="hold"/>
                                        <p:tgtEl>
                                          <p:spTgt spid="20">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21">
                                            <p:txEl>
                                              <p:pRg st="0" end="0"/>
                                            </p:txEl>
                                          </p:spTgt>
                                        </p:tgtEl>
                                        <p:attrNameLst>
                                          <p:attrName>style.visibility</p:attrName>
                                        </p:attrNameLst>
                                      </p:cBhvr>
                                      <p:to>
                                        <p:strVal val="visible"/>
                                      </p:to>
                                    </p:set>
                                    <p:animEffect transition="in" filter="fade">
                                      <p:cBhvr>
                                        <p:cTn id="16" dur="500"/>
                                        <p:tgtEl>
                                          <p:spTgt spid="21">
                                            <p:txEl>
                                              <p:pRg st="0" end="0"/>
                                            </p:txEl>
                                          </p:spTgt>
                                        </p:tgtEl>
                                      </p:cBhvr>
                                    </p:animEffect>
                                    <p:anim calcmode="lin" valueType="num">
                                      <p:cBhvr>
                                        <p:cTn id="1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21">
                                            <p:txEl>
                                              <p:pRg st="0" end="0"/>
                                            </p:txEl>
                                          </p:spTgt>
                                        </p:tgtEl>
                                        <p:attrNameLst>
                                          <p:attrName>ppt_y</p:attrName>
                                        </p:attrNameLst>
                                      </p:cBhvr>
                                      <p:tavLst>
                                        <p:tav tm="0">
                                          <p:val>
                                            <p:strVal val="#ppt_y+.1"/>
                                          </p:val>
                                        </p:tav>
                                        <p:tav tm="100000">
                                          <p:val>
                                            <p:strVal val="#ppt_y"/>
                                          </p:val>
                                        </p:tav>
                                      </p:tavLst>
                                    </p:anim>
                                  </p:childTnLst>
                                </p:cTn>
                              </p:par>
                              <p:par>
                                <p:cTn id="19" presetID="10" presetClass="entr" presetSubtype="0" fill="hold" grpId="0" nodeType="withEffect">
                                  <p:stCondLst>
                                    <p:cond delay="80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childTnLst>
                                </p:cTn>
                              </p:par>
                              <p:par>
                                <p:cTn id="22" presetID="42" presetClass="entr" presetSubtype="0" fill="hold" grpId="0" nodeType="withEffect">
                                  <p:stCondLst>
                                    <p:cond delay="20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fade">
                                      <p:cBhvr>
                                        <p:cTn id="24" dur="500"/>
                                        <p:tgtEl>
                                          <p:spTgt spid="13">
                                            <p:txEl>
                                              <p:pRg st="0" end="0"/>
                                            </p:txEl>
                                          </p:spTgt>
                                        </p:tgtEl>
                                      </p:cBhvr>
                                    </p:animEffect>
                                    <p:anim calcmode="lin" valueType="num">
                                      <p:cBhvr>
                                        <p:cTn id="2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13">
                                            <p:txEl>
                                              <p:pRg st="0" end="0"/>
                                            </p:txEl>
                                          </p:spTgt>
                                        </p:tgtEl>
                                        <p:attrNameLst>
                                          <p:attrName>ppt_y</p:attrName>
                                        </p:attrNameLst>
                                      </p:cBhvr>
                                      <p:tavLst>
                                        <p:tav tm="0">
                                          <p:val>
                                            <p:strVal val="#ppt_y+.1"/>
                                          </p:val>
                                        </p:tav>
                                        <p:tav tm="100000">
                                          <p:val>
                                            <p:strVal val="#ppt_y"/>
                                          </p:val>
                                        </p:tav>
                                      </p:tavLst>
                                    </p:anim>
                                  </p:childTnLst>
                                </p:cTn>
                              </p:par>
                              <p:par>
                                <p:cTn id="27" presetID="10" presetClass="entr" presetSubtype="0" fill="hold" grpId="0" nodeType="withEffect">
                                  <p:stCondLst>
                                    <p:cond delay="80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500"/>
                                        <p:tgtEl>
                                          <p:spTgt spid="14">
                                            <p:txEl>
                                              <p:pRg st="0" end="0"/>
                                            </p:txEl>
                                          </p:spTgt>
                                        </p:tgtEl>
                                      </p:cBhvr>
                                    </p:animEffect>
                                  </p:childTnLst>
                                </p:cTn>
                              </p:par>
                              <p:par>
                                <p:cTn id="30" presetID="42" presetClass="entr" presetSubtype="0" fill="hold" grpId="0" nodeType="withEffect">
                                  <p:stCondLst>
                                    <p:cond delay="20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anim calcmode="lin" valueType="num">
                                      <p:cBhvr>
                                        <p:cTn id="3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5">
                                            <p:txEl>
                                              <p:pRg st="0" end="0"/>
                                            </p:txEl>
                                          </p:spTgt>
                                        </p:tgtEl>
                                        <p:attrNameLst>
                                          <p:attrName>ppt_y</p:attrName>
                                        </p:attrNameLst>
                                      </p:cBhvr>
                                      <p:tavLst>
                                        <p:tav tm="0">
                                          <p:val>
                                            <p:strVal val="#ppt_y+.1"/>
                                          </p:val>
                                        </p:tav>
                                        <p:tav tm="100000">
                                          <p:val>
                                            <p:strVal val="#ppt_y"/>
                                          </p:val>
                                        </p:tav>
                                      </p:tavLst>
                                    </p:anim>
                                  </p:childTnLst>
                                </p:cTn>
                              </p:par>
                              <p:par>
                                <p:cTn id="35" presetID="10" presetClass="entr" presetSubtype="0" fill="hold" grpId="0" nodeType="withEffect">
                                  <p:stCondLst>
                                    <p:cond delay="80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fade">
                                      <p:cBhvr>
                                        <p:cTn id="3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42" presetClass="entr" presetSubtype="0" fill="hold" nodeType="withEffect">
                  <p:stCondLst>
                    <p:cond delay="200"/>
                  </p:stCondLst>
                  <p:childTnLst>
                    <p:set>
                      <p:cBhvr>
                        <p:cTn dur="1" fill="hold">
                          <p:stCondLst>
                            <p:cond delay="0"/>
                          </p:stCondLst>
                        </p:cTn>
                        <p:tgtEl>
                          <p:spTgt spid="20"/>
                        </p:tgtEl>
                        <p:attrNameLst>
                          <p:attrName>style.visibility</p:attrName>
                        </p:attrNameLst>
                      </p:cBhvr>
                      <p:to>
                        <p:strVal val="visible"/>
                      </p:to>
                    </p:set>
                    <p:animEffect transition="in" filter="fade">
                      <p:cBhvr>
                        <p:cTn dur="400"/>
                        <p:tgtEl>
                          <p:spTgt spid="20"/>
                        </p:tgtEl>
                      </p:cBhvr>
                    </p:animEffect>
                    <p:anim calcmode="lin" valueType="num">
                      <p:cBhvr>
                        <p:cTn dur="400" fill="hold"/>
                        <p:tgtEl>
                          <p:spTgt spid="20"/>
                        </p:tgtEl>
                        <p:attrNameLst>
                          <p:attrName>ppt_x</p:attrName>
                        </p:attrNameLst>
                      </p:cBhvr>
                      <p:tavLst>
                        <p:tav tm="0">
                          <p:val>
                            <p:strVal val="#ppt_x"/>
                          </p:val>
                        </p:tav>
                        <p:tav tm="100000">
                          <p:val>
                            <p:strVal val="#ppt_x"/>
                          </p:val>
                        </p:tav>
                      </p:tavLst>
                    </p:anim>
                    <p:anim calcmode="lin" valueType="num">
                      <p:cBhvr>
                        <p:cTn dur="400" fill="hold"/>
                        <p:tgtEl>
                          <p:spTgt spid="20"/>
                        </p:tgtEl>
                        <p:attrNameLst>
                          <p:attrName>ppt_y</p:attrName>
                        </p:attrNameLst>
                      </p:cBhvr>
                      <p:tavLst>
                        <p:tav tm="0">
                          <p:val>
                            <p:strVal val="#ppt_y+.1"/>
                          </p:val>
                        </p:tav>
                        <p:tav tm="100000">
                          <p:val>
                            <p:strVal val="#ppt_y"/>
                          </p:val>
                        </p:tav>
                      </p:tavLst>
                    </p:anim>
                  </p:childTnLst>
                </p:cTn>
              </p:par>
            </p:tnLst>
          </p:tmpl>
        </p:tmplLst>
      </p:bldP>
      <p:bldP spid="21" grpId="0" build="p">
        <p:tmplLst>
          <p:tmpl lvl="1">
            <p:tnLst>
              <p:par>
                <p:cTn presetID="42" presetClass="entr" presetSubtype="0" fill="hold" nodeType="withEffect">
                  <p:stCondLst>
                    <p:cond delay="2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anim calcmode="lin" valueType="num">
                      <p:cBhvr>
                        <p:cTn dur="500" fill="hold"/>
                        <p:tgtEl>
                          <p:spTgt spid="21"/>
                        </p:tgtEl>
                        <p:attrNameLst>
                          <p:attrName>ppt_x</p:attrName>
                        </p:attrNameLst>
                      </p:cBhvr>
                      <p:tavLst>
                        <p:tav tm="0">
                          <p:val>
                            <p:strVal val="#ppt_x"/>
                          </p:val>
                        </p:tav>
                        <p:tav tm="100000">
                          <p:val>
                            <p:strVal val="#ppt_x"/>
                          </p:val>
                        </p:tav>
                      </p:tavLst>
                    </p:anim>
                    <p:anim calcmode="lin" valueType="num">
                      <p:cBhvr>
                        <p:cTn dur="500" fill="hold"/>
                        <p:tgtEl>
                          <p:spTgt spid="21"/>
                        </p:tgtEl>
                        <p:attrNameLst>
                          <p:attrName>ppt_y</p:attrName>
                        </p:attrNameLst>
                      </p:cBhvr>
                      <p:tavLst>
                        <p:tav tm="0">
                          <p:val>
                            <p:strVal val="#ppt_y+.1"/>
                          </p:val>
                        </p:tav>
                        <p:tav tm="100000">
                          <p:val>
                            <p:strVal val="#ppt_y"/>
                          </p:val>
                        </p:tav>
                      </p:tavLst>
                    </p:anim>
                  </p:childTnLst>
                </p:cTn>
              </p:par>
            </p:tnLst>
          </p:tmpl>
        </p:tmplLst>
      </p:bldP>
      <p:bldP spid="22" grpId="0" animBg="1"/>
      <p:bldP spid="11" grpId="0" build="p">
        <p:tmplLst>
          <p:tmpl lvl="1">
            <p:tnLst>
              <p:par>
                <p:cTn presetID="10" presetClass="entr" presetSubtype="0" fill="hold" nodeType="withEffect">
                  <p:stCondLst>
                    <p:cond delay="8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3" grpId="0" build="p">
        <p:tmplLst>
          <p:tmpl lvl="1">
            <p:tnLst>
              <p:par>
                <p:cTn presetID="42" presetClass="entr" presetSubtype="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4" grpId="0" build="p">
        <p:tmplLst>
          <p:tmpl lvl="1">
            <p:tnLst>
              <p:par>
                <p:cTn presetID="10" presetClass="entr" presetSubtype="0" fill="hold" nodeType="withEffect">
                  <p:stCondLst>
                    <p:cond delay="8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42" presetClass="entr" presetSubtype="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P spid="16" grpId="0" build="p">
        <p:tmplLst>
          <p:tmpl lvl="1">
            <p:tnLst>
              <p:par>
                <p:cTn presetID="10" presetClass="entr" presetSubtype="0" fill="hold" nodeType="withEffect">
                  <p:stCondLst>
                    <p:cond delay="8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68616" y="5005946"/>
            <a:ext cx="2187087" cy="286866"/>
          </a:xfrm>
          <a:prstGeom prst="rect">
            <a:avLst/>
          </a:prstGeom>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a:xfrm>
            <a:off x="3220611" y="5005946"/>
            <a:ext cx="3280629" cy="286866"/>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866159" y="5005946"/>
            <a:ext cx="2187087" cy="286866"/>
          </a:xfrm>
          <a:prstGeom prst="rect">
            <a:avLst/>
          </a:prstGeom>
        </p:spPr>
        <p:txBody>
          <a:bodyPr/>
          <a:lstStyle/>
          <a:p>
            <a:fld id="{8C92ADDF-ABC6-4EEC-846D-A1AE2D410679}" type="slidenum">
              <a:rPr lang="zh-CN" altLang="en-US" smtClean="0"/>
            </a:fld>
            <a:endParaRPr lang="zh-CN" altLang="en-US"/>
          </a:p>
        </p:txBody>
      </p:sp>
    </p:spTree>
  </p:cSld>
  <p:clrMapOvr>
    <a:masterClrMapping/>
  </p:clrMapOvr>
  <p:transition spd="med" advClick="0" advTm="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266" y="-95646"/>
            <a:ext cx="1049747" cy="1517421"/>
          </a:xfrm>
          <a:prstGeom prst="rect">
            <a:avLst/>
          </a:prstGeom>
        </p:spPr>
      </p:pic>
    </p:spTree>
  </p:cSld>
  <p:clrMapOvr>
    <a:masterClrMapping/>
  </p:clrMapOvr>
  <p:transition spd="med" advClick="0" advTm="0">
    <p:pull/>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cSld>
  <p:clrMapOvr>
    <a:masterClrMapping/>
  </p:clrMapOvr>
  <p:transition spd="med" advClick="0" advTm="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图片与标题">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2" Type="http://schemas.openxmlformats.org/officeDocument/2006/relationships/theme" Target="../theme/theme1.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ransition spd="med" advClick="0" advTm="0">
    <p:pull/>
  </p:transition>
  <p:timing>
    <p:tnLst>
      <p:par>
        <p:cTn id="1" dur="indefinite" restart="never" nodeType="tmRoot"/>
      </p:par>
    </p:tnLst>
  </p:timing>
  <p:txStyles>
    <p:titleStyle>
      <a:lvl1pPr algn="ctr" defTabSz="967105" rtl="0" eaLnBrk="0" fontAlgn="base" hangingPunct="0">
        <a:spcBef>
          <a:spcPct val="0"/>
        </a:spcBef>
        <a:spcAft>
          <a:spcPct val="0"/>
        </a:spcAft>
        <a:defRPr sz="4700" kern="1200">
          <a:solidFill>
            <a:schemeClr val="tx1"/>
          </a:solidFill>
          <a:latin typeface="+mj-lt"/>
          <a:ea typeface="+mj-ea"/>
          <a:cs typeface="+mj-cs"/>
        </a:defRPr>
      </a:lvl1pPr>
      <a:lvl2pPr algn="ctr" defTabSz="967105"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2pPr>
      <a:lvl3pPr algn="ctr" defTabSz="967105"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3pPr>
      <a:lvl4pPr algn="ctr" defTabSz="967105"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4pPr>
      <a:lvl5pPr algn="ctr" defTabSz="967105" rtl="0" eaLnBrk="0" fontAlgn="base" hangingPunct="0">
        <a:spcBef>
          <a:spcPct val="0"/>
        </a:spcBef>
        <a:spcAft>
          <a:spcPct val="0"/>
        </a:spcAft>
        <a:defRPr sz="4700">
          <a:solidFill>
            <a:schemeClr val="tx1"/>
          </a:solidFill>
          <a:latin typeface="Arial" panose="020B0604020202020204" pitchFamily="34" charset="0"/>
          <a:ea typeface="微软雅黑" panose="020B0503020204020204" pitchFamily="34" charset="-122"/>
        </a:defRPr>
      </a:lvl5pPr>
      <a:lvl6pPr marL="4572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6pPr>
      <a:lvl7pPr marL="9144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7pPr>
      <a:lvl8pPr marL="13716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8pPr>
      <a:lvl9pPr marL="1828800" algn="ctr" defTabSz="967105" rtl="0" fontAlgn="base">
        <a:spcBef>
          <a:spcPct val="0"/>
        </a:spcBef>
        <a:spcAft>
          <a:spcPct val="0"/>
        </a:spcAft>
        <a:defRPr sz="4700">
          <a:solidFill>
            <a:schemeClr val="tx1"/>
          </a:solidFill>
          <a:latin typeface="Arial" panose="020B0604020202020204" pitchFamily="34" charset="0"/>
          <a:ea typeface="微软雅黑" panose="020B0503020204020204" pitchFamily="34" charset="-122"/>
        </a:defRPr>
      </a:lvl9pPr>
    </p:titleStyle>
    <p:bodyStyle>
      <a:lvl1pPr marL="361950" indent="-361950" algn="l" defTabSz="967105"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7105"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7105"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7105"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7105"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67740" rtl="0" eaLnBrk="1" latinLnBrk="0" hangingPunct="1">
        <a:defRPr sz="1900" kern="1200">
          <a:solidFill>
            <a:schemeClr val="tx1"/>
          </a:solidFill>
          <a:latin typeface="+mn-lt"/>
          <a:ea typeface="+mn-ea"/>
          <a:cs typeface="+mn-cs"/>
        </a:defRPr>
      </a:lvl1pPr>
      <a:lvl2pPr marL="483870" algn="l" defTabSz="967740" rtl="0" eaLnBrk="1" latinLnBrk="0" hangingPunct="1">
        <a:defRPr sz="1900" kern="1200">
          <a:solidFill>
            <a:schemeClr val="tx1"/>
          </a:solidFill>
          <a:latin typeface="+mn-lt"/>
          <a:ea typeface="+mn-ea"/>
          <a:cs typeface="+mn-cs"/>
        </a:defRPr>
      </a:lvl2pPr>
      <a:lvl3pPr marL="967740" algn="l" defTabSz="967740" rtl="0" eaLnBrk="1" latinLnBrk="0" hangingPunct="1">
        <a:defRPr sz="1900" kern="1200">
          <a:solidFill>
            <a:schemeClr val="tx1"/>
          </a:solidFill>
          <a:latin typeface="+mn-lt"/>
          <a:ea typeface="+mn-ea"/>
          <a:cs typeface="+mn-cs"/>
        </a:defRPr>
      </a:lvl3pPr>
      <a:lvl4pPr marL="1451610" algn="l" defTabSz="967740" rtl="0" eaLnBrk="1" latinLnBrk="0" hangingPunct="1">
        <a:defRPr sz="1900" kern="1200">
          <a:solidFill>
            <a:schemeClr val="tx1"/>
          </a:solidFill>
          <a:latin typeface="+mn-lt"/>
          <a:ea typeface="+mn-ea"/>
          <a:cs typeface="+mn-cs"/>
        </a:defRPr>
      </a:lvl4pPr>
      <a:lvl5pPr marL="1935480" algn="l" defTabSz="967740" rtl="0" eaLnBrk="1" latinLnBrk="0" hangingPunct="1">
        <a:defRPr sz="1900" kern="1200">
          <a:solidFill>
            <a:schemeClr val="tx1"/>
          </a:solidFill>
          <a:latin typeface="+mn-lt"/>
          <a:ea typeface="+mn-ea"/>
          <a:cs typeface="+mn-cs"/>
        </a:defRPr>
      </a:lvl5pPr>
      <a:lvl6pPr marL="2419350" algn="l" defTabSz="967740" rtl="0" eaLnBrk="1" latinLnBrk="0" hangingPunct="1">
        <a:defRPr sz="1900" kern="1200">
          <a:solidFill>
            <a:schemeClr val="tx1"/>
          </a:solidFill>
          <a:latin typeface="+mn-lt"/>
          <a:ea typeface="+mn-ea"/>
          <a:cs typeface="+mn-cs"/>
        </a:defRPr>
      </a:lvl6pPr>
      <a:lvl7pPr marL="2903220" algn="l" defTabSz="967740" rtl="0" eaLnBrk="1" latinLnBrk="0" hangingPunct="1">
        <a:defRPr sz="1900" kern="1200">
          <a:solidFill>
            <a:schemeClr val="tx1"/>
          </a:solidFill>
          <a:latin typeface="+mn-lt"/>
          <a:ea typeface="+mn-ea"/>
          <a:cs typeface="+mn-cs"/>
        </a:defRPr>
      </a:lvl7pPr>
      <a:lvl8pPr marL="3387090" algn="l" defTabSz="967740" rtl="0" eaLnBrk="1" latinLnBrk="0" hangingPunct="1">
        <a:defRPr sz="1900" kern="1200">
          <a:solidFill>
            <a:schemeClr val="tx1"/>
          </a:solidFill>
          <a:latin typeface="+mn-lt"/>
          <a:ea typeface="+mn-ea"/>
          <a:cs typeface="+mn-cs"/>
        </a:defRPr>
      </a:lvl8pPr>
      <a:lvl9pPr marL="3870960" algn="l" defTabSz="96774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media" Target="../media/media1.mp3"/><Relationship Id="rId13" Type="http://schemas.openxmlformats.org/officeDocument/2006/relationships/notesSlide" Target="../notesSlides/notesSlide1.xml"/><Relationship Id="rId12" Type="http://schemas.openxmlformats.org/officeDocument/2006/relationships/slideLayout" Target="../slideLayouts/slideLayout23.xml"/><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4.png"/><Relationship Id="rId12" Type="http://schemas.openxmlformats.org/officeDocument/2006/relationships/notesSlide" Target="../notesSlides/notesSlide10.xml"/><Relationship Id="rId11" Type="http://schemas.openxmlformats.org/officeDocument/2006/relationships/slideLayout" Target="../slideLayouts/slideLayout29.xml"/><Relationship Id="rId10" Type="http://schemas.openxmlformats.org/officeDocument/2006/relationships/tags" Target="../tags/tag3.xml"/><Relationship Id="rId1"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0.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4.png"/><Relationship Id="rId12" Type="http://schemas.openxmlformats.org/officeDocument/2006/relationships/notesSlide" Target="../notesSlides/notesSlide15.xml"/><Relationship Id="rId11" Type="http://schemas.openxmlformats.org/officeDocument/2006/relationships/slideLayout" Target="../slideLayouts/slideLayout29.xml"/><Relationship Id="rId10" Type="http://schemas.openxmlformats.org/officeDocument/2006/relationships/tags" Target="../tags/tag5.xml"/><Relationship Id="rId1" Type="http://schemas.openxmlformats.org/officeDocument/2006/relationships/image" Target="../media/image1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4.png"/><Relationship Id="rId12" Type="http://schemas.openxmlformats.org/officeDocument/2006/relationships/notesSlide" Target="../notesSlides/notesSlide19.xml"/><Relationship Id="rId11" Type="http://schemas.openxmlformats.org/officeDocument/2006/relationships/slideLayout" Target="../slideLayouts/slideLayout29.xml"/><Relationship Id="rId10" Type="http://schemas.openxmlformats.org/officeDocument/2006/relationships/tags" Target="../tags/tag6.xml"/><Relationship Id="rId1" Type="http://schemas.openxmlformats.org/officeDocument/2006/relationships/image" Target="../media/image13.emf"/></Relationships>
</file>

<file path=ppt/slides/_rels/slide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 Id="rId3" Type="http://schemas.openxmlformats.org/officeDocument/2006/relationships/image" Target="../media/image13.emf"/><Relationship Id="rId2" Type="http://schemas.openxmlformats.org/officeDocument/2006/relationships/image" Target="../media/image11.png"/><Relationship Id="rId13" Type="http://schemas.openxmlformats.org/officeDocument/2006/relationships/notesSlide" Target="../notesSlides/notesSlide2.xml"/><Relationship Id="rId12" Type="http://schemas.openxmlformats.org/officeDocument/2006/relationships/slideLayout" Target="../slideLayouts/slideLayout29.xml"/><Relationship Id="rId11" Type="http://schemas.openxmlformats.org/officeDocument/2006/relationships/tags" Target="../tags/tag1.xml"/><Relationship Id="rId10" Type="http://schemas.openxmlformats.org/officeDocument/2006/relationships/image" Target="../media/image10.png"/><Relationship Id="rId1"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microsoft.com/office/2007/relationships/media" Target="../media/media1.mp3"/><Relationship Id="rId13" Type="http://schemas.openxmlformats.org/officeDocument/2006/relationships/notesSlide" Target="../notesSlides/notesSlide26.xml"/><Relationship Id="rId12" Type="http://schemas.openxmlformats.org/officeDocument/2006/relationships/slideLayout" Target="../slideLayouts/slideLayout23.xml"/><Relationship Id="rId11" Type="http://schemas.openxmlformats.org/officeDocument/2006/relationships/image" Target="../media/image11.png"/><Relationship Id="rId10" Type="http://schemas.openxmlformats.org/officeDocument/2006/relationships/image" Target="../media/image10.png"/><Relationship Id="rId1" Type="http://schemas.openxmlformats.org/officeDocument/2006/relationships/audio" Target="../media/media1.mp3"/></Relationships>
</file>

<file path=ppt/slides/_rels/slide3.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 Id="rId3" Type="http://schemas.openxmlformats.org/officeDocument/2006/relationships/image" Target="../media/image6.png"/><Relationship Id="rId2" Type="http://schemas.openxmlformats.org/officeDocument/2006/relationships/image" Target="../media/image4.png"/><Relationship Id="rId12" Type="http://schemas.openxmlformats.org/officeDocument/2006/relationships/notesSlide" Target="../notesSlides/notesSlide3.xml"/><Relationship Id="rId11" Type="http://schemas.openxmlformats.org/officeDocument/2006/relationships/slideLayout" Target="../slideLayouts/slideLayout29.xml"/><Relationship Id="rId10" Type="http://schemas.openxmlformats.org/officeDocument/2006/relationships/tags" Target="../tags/tag2.xml"/><Relationship Id="rId1" Type="http://schemas.openxmlformats.org/officeDocument/2006/relationships/image" Target="../media/image13.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0.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天空之城钢琴独奏">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620565" y="-756047"/>
            <a:ext cx="609600" cy="609600"/>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8749357" y="2318591"/>
            <a:ext cx="537689" cy="551090"/>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7813253" y="661076"/>
            <a:ext cx="402027" cy="388274"/>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1080812" y="2545054"/>
            <a:ext cx="326430" cy="324627"/>
          </a:xfrm>
          <a:prstGeom prst="rect">
            <a:avLst/>
          </a:prstGeom>
        </p:spPr>
      </p:pic>
      <p:pic>
        <p:nvPicPr>
          <p:cNvPr id="16" name="图片 15"/>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2713347" y="776118"/>
            <a:ext cx="274749" cy="273232"/>
          </a:xfrm>
          <a:prstGeom prst="rect">
            <a:avLst/>
          </a:prstGeom>
        </p:spPr>
      </p:pic>
      <p:pic>
        <p:nvPicPr>
          <p:cNvPr id="17" name="图片 16"/>
          <p:cNvPicPr>
            <a:picLocks noChangeAspect="1"/>
          </p:cNvPicPr>
          <p:nvPr/>
        </p:nvPicPr>
        <p:blipFill rotWithShape="1">
          <a:blip r:embed="rId8" cstate="print">
            <a:extLst>
              <a:ext uri="{28A0092B-C50C-407E-A947-70E740481C1C}">
                <a14:useLocalDpi xmlns:a14="http://schemas.microsoft.com/office/drawing/2010/main" val="0"/>
              </a:ext>
            </a:extLst>
          </a:blip>
          <a:srcRect l="22559" r="22559"/>
          <a:stretch>
            <a:fillRect/>
          </a:stretch>
        </p:blipFill>
        <p:spPr>
          <a:xfrm>
            <a:off x="2483291" y="4462690"/>
            <a:ext cx="242054" cy="248087"/>
          </a:xfrm>
          <a:prstGeom prst="rect">
            <a:avLst/>
          </a:prstGeom>
        </p:spPr>
      </p:pic>
      <p:pic>
        <p:nvPicPr>
          <p:cNvPr id="18" name="图片 17"/>
          <p:cNvPicPr>
            <a:picLocks noChangeAspect="1"/>
          </p:cNvPicPr>
          <p:nvPr/>
        </p:nvPicPr>
        <p:blipFill rotWithShape="1">
          <a:blip r:embed="rId9" cstate="print">
            <a:extLst>
              <a:ext uri="{28A0092B-C50C-407E-A947-70E740481C1C}">
                <a14:useLocalDpi xmlns:a14="http://schemas.microsoft.com/office/drawing/2010/main" val="0"/>
              </a:ext>
            </a:extLst>
          </a:blip>
          <a:srcRect t="-1993" b="-1993"/>
          <a:stretch>
            <a:fillRect/>
          </a:stretch>
        </p:blipFill>
        <p:spPr>
          <a:xfrm>
            <a:off x="5436989" y="4586734"/>
            <a:ext cx="349522" cy="347592"/>
          </a:xfrm>
          <a:prstGeom prst="rect">
            <a:avLst/>
          </a:prstGeom>
        </p:spPr>
      </p:pic>
      <p:pic>
        <p:nvPicPr>
          <p:cNvPr id="19" name="图片 18"/>
          <p:cNvPicPr>
            <a:picLocks noChangeAspect="1"/>
          </p:cNvPicPr>
          <p:nvPr/>
        </p:nvPicPr>
        <p:blipFill rotWithShape="1">
          <a:blip r:embed="rId10" cstate="print">
            <a:extLst>
              <a:ext uri="{28A0092B-C50C-407E-A947-70E740481C1C}">
                <a14:useLocalDpi xmlns:a14="http://schemas.microsoft.com/office/drawing/2010/main" val="0"/>
              </a:ext>
            </a:extLst>
          </a:blip>
          <a:srcRect/>
          <a:stretch>
            <a:fillRect/>
          </a:stretch>
        </p:blipFill>
        <p:spPr>
          <a:xfrm>
            <a:off x="5066496" y="507107"/>
            <a:ext cx="545254" cy="542243"/>
          </a:xfrm>
          <a:prstGeom prst="rect">
            <a:avLst/>
          </a:prstGeom>
        </p:spPr>
      </p:pic>
      <p:sp>
        <p:nvSpPr>
          <p:cNvPr id="2" name="矩形 1"/>
          <p:cNvSpPr/>
          <p:nvPr/>
        </p:nvSpPr>
        <p:spPr>
          <a:xfrm>
            <a:off x="1836589" y="1404193"/>
            <a:ext cx="5832648" cy="205700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1" cstate="print">
            <a:extLst>
              <a:ext uri="{28A0092B-C50C-407E-A947-70E740481C1C}">
                <a14:useLocalDpi xmlns:a14="http://schemas.microsoft.com/office/drawing/2010/main" val="0"/>
              </a:ext>
            </a:extLst>
          </a:blip>
          <a:srcRect b="53937"/>
          <a:stretch>
            <a:fillRect/>
          </a:stretch>
        </p:blipFill>
        <p:spPr>
          <a:xfrm>
            <a:off x="1895525" y="1485052"/>
            <a:ext cx="1351384" cy="1976147"/>
          </a:xfrm>
          <a:prstGeom prst="rect">
            <a:avLst/>
          </a:prstGeom>
        </p:spPr>
      </p:pic>
      <p:sp>
        <p:nvSpPr>
          <p:cNvPr id="21" name="TextBox 24"/>
          <p:cNvSpPr txBox="1"/>
          <p:nvPr/>
        </p:nvSpPr>
        <p:spPr>
          <a:xfrm>
            <a:off x="3885679" y="2109530"/>
            <a:ext cx="3662680" cy="645160"/>
          </a:xfrm>
          <a:prstGeom prst="rect">
            <a:avLst/>
          </a:prstGeom>
          <a:noFill/>
        </p:spPr>
        <p:txBody>
          <a:bodyPr wrap="none" rtlCol="0">
            <a:spAutoFit/>
          </a:bodyPr>
          <a:lstStyle/>
          <a:p>
            <a:pPr algn="r" fontAlgn="auto">
              <a:spcBef>
                <a:spcPts val="0"/>
              </a:spcBef>
              <a:spcAft>
                <a:spcPts val="0"/>
              </a:spcAft>
              <a:defRPr/>
            </a:pPr>
            <a:r>
              <a:rPr lang="en-US" altLang="zh-CN" sz="3600" dirty="0" smtClean="0">
                <a:solidFill>
                  <a:schemeClr val="tx1">
                    <a:lumMod val="65000"/>
                    <a:lumOff val="35000"/>
                  </a:schemeClr>
                </a:solidFill>
                <a:latin typeface="Arial" panose="020B0604020202020204" pitchFamily="34" charset="0"/>
              </a:rPr>
              <a:t>xxx</a:t>
            </a:r>
            <a:r>
              <a:rPr lang="zh-CN" altLang="en-US" sz="3600" dirty="0" smtClean="0">
                <a:solidFill>
                  <a:schemeClr val="tx1">
                    <a:lumMod val="65000"/>
                    <a:lumOff val="35000"/>
                  </a:schemeClr>
                </a:solidFill>
                <a:latin typeface="Arial" panose="020B0604020202020204" pitchFamily="34" charset="0"/>
              </a:rPr>
              <a:t>高端</a:t>
            </a:r>
            <a:r>
              <a:rPr lang="en-US" altLang="zh-CN" sz="3600" dirty="0" smtClean="0">
                <a:solidFill>
                  <a:schemeClr val="tx1">
                    <a:lumMod val="65000"/>
                    <a:lumOff val="35000"/>
                  </a:schemeClr>
                </a:solidFill>
                <a:latin typeface="Arial" panose="020B0604020202020204" pitchFamily="34" charset="0"/>
              </a:rPr>
              <a:t>PPT</a:t>
            </a:r>
            <a:r>
              <a:rPr lang="zh-CN" altLang="en-US" sz="3600" dirty="0" smtClean="0">
                <a:solidFill>
                  <a:schemeClr val="tx1">
                    <a:lumMod val="65000"/>
                    <a:lumOff val="35000"/>
                  </a:schemeClr>
                </a:solidFill>
                <a:latin typeface="Arial" panose="020B0604020202020204" pitchFamily="34" charset="0"/>
              </a:rPr>
              <a:t>模版</a:t>
            </a:r>
            <a:endParaRPr lang="zh-CN" altLang="en-US" sz="3600" dirty="0">
              <a:solidFill>
                <a:schemeClr val="tx1">
                  <a:lumMod val="65000"/>
                  <a:lumOff val="35000"/>
                </a:schemeClr>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9"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500" fill="hold"/>
                                        <p:tgtEl>
                                          <p:spTgt spid="10"/>
                                        </p:tgtEl>
                                        <p:attrNameLst>
                                          <p:attrName>ppt_x</p:attrName>
                                        </p:attrNameLst>
                                      </p:cBhvr>
                                      <p:tavLst>
                                        <p:tav tm="0">
                                          <p:val>
                                            <p:strVal val="0-#ppt_w/2"/>
                                          </p:val>
                                        </p:tav>
                                        <p:tav tm="100000">
                                          <p:val>
                                            <p:strVal val="#ppt_x"/>
                                          </p:val>
                                        </p:tav>
                                      </p:tavLst>
                                    </p:anim>
                                    <p:anim calcmode="lin" valueType="num">
                                      <p:cBhvr additive="base">
                                        <p:cTn id="11" dur="1500" fill="hold"/>
                                        <p:tgtEl>
                                          <p:spTgt spid="10"/>
                                        </p:tgtEl>
                                        <p:attrNameLst>
                                          <p:attrName>ppt_y</p:attrName>
                                        </p:attrNameLst>
                                      </p:cBhvr>
                                      <p:tavLst>
                                        <p:tav tm="0">
                                          <p:val>
                                            <p:strVal val="0-#ppt_h/2"/>
                                          </p:val>
                                        </p:tav>
                                        <p:tav tm="100000">
                                          <p:val>
                                            <p:strVal val="#ppt_y"/>
                                          </p:val>
                                        </p:tav>
                                      </p:tavLst>
                                    </p:anim>
                                  </p:childTnLst>
                                </p:cTn>
                              </p:par>
                              <p:par>
                                <p:cTn id="12" presetID="2" presetClass="entr" presetSubtype="9" fill="hold" nodeType="with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0-#ppt_w/2"/>
                                          </p:val>
                                        </p:tav>
                                        <p:tav tm="100000">
                                          <p:val>
                                            <p:strVal val="#ppt_x"/>
                                          </p:val>
                                        </p:tav>
                                      </p:tavLst>
                                    </p:anim>
                                    <p:anim calcmode="lin" valueType="num">
                                      <p:cBhvr additive="base">
                                        <p:cTn id="15" dur="1500" fill="hold"/>
                                        <p:tgtEl>
                                          <p:spTgt spid="12"/>
                                        </p:tgtEl>
                                        <p:attrNameLst>
                                          <p:attrName>ppt_y</p:attrName>
                                        </p:attrNameLst>
                                      </p:cBhvr>
                                      <p:tavLst>
                                        <p:tav tm="0">
                                          <p:val>
                                            <p:strVal val="0-#ppt_h/2"/>
                                          </p:val>
                                        </p:tav>
                                        <p:tav tm="100000">
                                          <p:val>
                                            <p:strVal val="#ppt_y"/>
                                          </p:val>
                                        </p:tav>
                                      </p:tavLst>
                                    </p:anim>
                                  </p:childTnLst>
                                </p:cTn>
                              </p:par>
                              <p:par>
                                <p:cTn id="16" presetID="2" presetClass="entr" presetSubtype="9" fill="hold" nodeType="withEffect">
                                  <p:stCondLst>
                                    <p:cond delay="5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500" fill="hold"/>
                                        <p:tgtEl>
                                          <p:spTgt spid="16"/>
                                        </p:tgtEl>
                                        <p:attrNameLst>
                                          <p:attrName>ppt_x</p:attrName>
                                        </p:attrNameLst>
                                      </p:cBhvr>
                                      <p:tavLst>
                                        <p:tav tm="0">
                                          <p:val>
                                            <p:strVal val="0-#ppt_w/2"/>
                                          </p:val>
                                        </p:tav>
                                        <p:tav tm="100000">
                                          <p:val>
                                            <p:strVal val="#ppt_x"/>
                                          </p:val>
                                        </p:tav>
                                      </p:tavLst>
                                    </p:anim>
                                    <p:anim calcmode="lin" valueType="num">
                                      <p:cBhvr additive="base">
                                        <p:cTn id="19" dur="1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9" fill="hold" nodeType="withEffect">
                                  <p:stCondLst>
                                    <p:cond delay="75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500" fill="hold"/>
                                        <p:tgtEl>
                                          <p:spTgt spid="18"/>
                                        </p:tgtEl>
                                        <p:attrNameLst>
                                          <p:attrName>ppt_x</p:attrName>
                                        </p:attrNameLst>
                                      </p:cBhvr>
                                      <p:tavLst>
                                        <p:tav tm="0">
                                          <p:val>
                                            <p:strVal val="0-#ppt_w/2"/>
                                          </p:val>
                                        </p:tav>
                                        <p:tav tm="100000">
                                          <p:val>
                                            <p:strVal val="#ppt_x"/>
                                          </p:val>
                                        </p:tav>
                                      </p:tavLst>
                                    </p:anim>
                                    <p:anim calcmode="lin" valueType="num">
                                      <p:cBhvr additive="base">
                                        <p:cTn id="23" dur="1500" fill="hold"/>
                                        <p:tgtEl>
                                          <p:spTgt spid="18"/>
                                        </p:tgtEl>
                                        <p:attrNameLst>
                                          <p:attrName>ppt_y</p:attrName>
                                        </p:attrNameLst>
                                      </p:cBhvr>
                                      <p:tavLst>
                                        <p:tav tm="0">
                                          <p:val>
                                            <p:strVal val="0-#ppt_h/2"/>
                                          </p:val>
                                        </p:tav>
                                        <p:tav tm="100000">
                                          <p:val>
                                            <p:strVal val="#ppt_y"/>
                                          </p:val>
                                        </p:tav>
                                      </p:tavLst>
                                    </p:anim>
                                  </p:childTnLst>
                                </p:cTn>
                              </p:par>
                              <p:par>
                                <p:cTn id="24" presetID="2" presetClass="entr" presetSubtype="9" fill="hold" nodeType="withEffect">
                                  <p:stCondLst>
                                    <p:cond delay="10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500" fill="hold"/>
                                        <p:tgtEl>
                                          <p:spTgt spid="19"/>
                                        </p:tgtEl>
                                        <p:attrNameLst>
                                          <p:attrName>ppt_x</p:attrName>
                                        </p:attrNameLst>
                                      </p:cBhvr>
                                      <p:tavLst>
                                        <p:tav tm="0">
                                          <p:val>
                                            <p:strVal val="0-#ppt_w/2"/>
                                          </p:val>
                                        </p:tav>
                                        <p:tav tm="100000">
                                          <p:val>
                                            <p:strVal val="#ppt_x"/>
                                          </p:val>
                                        </p:tav>
                                      </p:tavLst>
                                    </p:anim>
                                    <p:anim calcmode="lin" valueType="num">
                                      <p:cBhvr additive="base">
                                        <p:cTn id="27" dur="1500" fill="hold"/>
                                        <p:tgtEl>
                                          <p:spTgt spid="19"/>
                                        </p:tgtEl>
                                        <p:attrNameLst>
                                          <p:attrName>ppt_y</p:attrName>
                                        </p:attrNameLst>
                                      </p:cBhvr>
                                      <p:tavLst>
                                        <p:tav tm="0">
                                          <p:val>
                                            <p:strVal val="0-#ppt_h/2"/>
                                          </p:val>
                                        </p:tav>
                                        <p:tav tm="100000">
                                          <p:val>
                                            <p:strVal val="#ppt_y"/>
                                          </p:val>
                                        </p:tav>
                                      </p:tavLst>
                                    </p:anim>
                                  </p:childTnLst>
                                </p:cTn>
                              </p:par>
                              <p:par>
                                <p:cTn id="28" presetID="2" presetClass="entr" presetSubtype="9" fill="hold" nodeType="withEffect">
                                  <p:stCondLst>
                                    <p:cond delay="1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500" fill="hold"/>
                                        <p:tgtEl>
                                          <p:spTgt spid="17"/>
                                        </p:tgtEl>
                                        <p:attrNameLst>
                                          <p:attrName>ppt_x</p:attrName>
                                        </p:attrNameLst>
                                      </p:cBhvr>
                                      <p:tavLst>
                                        <p:tav tm="0">
                                          <p:val>
                                            <p:strVal val="0-#ppt_w/2"/>
                                          </p:val>
                                        </p:tav>
                                        <p:tav tm="100000">
                                          <p:val>
                                            <p:strVal val="#ppt_x"/>
                                          </p:val>
                                        </p:tav>
                                      </p:tavLst>
                                    </p:anim>
                                    <p:anim calcmode="lin" valueType="num">
                                      <p:cBhvr additive="base">
                                        <p:cTn id="31" dur="1500" fill="hold"/>
                                        <p:tgtEl>
                                          <p:spTgt spid="17"/>
                                        </p:tgtEl>
                                        <p:attrNameLst>
                                          <p:attrName>ppt_y</p:attrName>
                                        </p:attrNameLst>
                                      </p:cBhvr>
                                      <p:tavLst>
                                        <p:tav tm="0">
                                          <p:val>
                                            <p:strVal val="0-#ppt_h/2"/>
                                          </p:val>
                                        </p:tav>
                                        <p:tav tm="100000">
                                          <p:val>
                                            <p:strVal val="#ppt_y"/>
                                          </p:val>
                                        </p:tav>
                                      </p:tavLst>
                                    </p:anim>
                                  </p:childTnLst>
                                </p:cTn>
                              </p:par>
                              <p:par>
                                <p:cTn id="32" presetID="2" presetClass="entr" presetSubtype="9" fill="hold" nodeType="withEffect">
                                  <p:stCondLst>
                                    <p:cond delay="15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500" fill="hold"/>
                                        <p:tgtEl>
                                          <p:spTgt spid="11"/>
                                        </p:tgtEl>
                                        <p:attrNameLst>
                                          <p:attrName>ppt_x</p:attrName>
                                        </p:attrNameLst>
                                      </p:cBhvr>
                                      <p:tavLst>
                                        <p:tav tm="0">
                                          <p:val>
                                            <p:strVal val="0-#ppt_w/2"/>
                                          </p:val>
                                        </p:tav>
                                        <p:tav tm="100000">
                                          <p:val>
                                            <p:strVal val="#ppt_x"/>
                                          </p:val>
                                        </p:tav>
                                      </p:tavLst>
                                    </p:anim>
                                    <p:anim calcmode="lin" valueType="num">
                                      <p:cBhvr additive="base">
                                        <p:cTn id="35" dur="1500" fill="hold"/>
                                        <p:tgtEl>
                                          <p:spTgt spid="11"/>
                                        </p:tgtEl>
                                        <p:attrNameLst>
                                          <p:attrName>ppt_y</p:attrName>
                                        </p:attrNameLst>
                                      </p:cBhvr>
                                      <p:tavLst>
                                        <p:tav tm="0">
                                          <p:val>
                                            <p:strVal val="0-#ppt_h/2"/>
                                          </p:val>
                                        </p:tav>
                                        <p:tav tm="100000">
                                          <p:val>
                                            <p:strVal val="#ppt_y"/>
                                          </p:val>
                                        </p:tav>
                                      </p:tavLst>
                                    </p:anim>
                                  </p:childTnLst>
                                </p:cTn>
                              </p:par>
                              <p:par>
                                <p:cTn id="36" presetID="8" presetClass="emph" presetSubtype="0" fill="hold" nodeType="withEffect">
                                  <p:stCondLst>
                                    <p:cond delay="0"/>
                                  </p:stCondLst>
                                  <p:childTnLst>
                                    <p:animRot by="21600000">
                                      <p:cBhvr>
                                        <p:cTn id="37" dur="1500" fill="hold"/>
                                        <p:tgtEl>
                                          <p:spTgt spid="10"/>
                                        </p:tgtEl>
                                        <p:attrNameLst>
                                          <p:attrName>r</p:attrName>
                                        </p:attrNameLst>
                                      </p:cBhvr>
                                    </p:animRot>
                                  </p:childTnLst>
                                </p:cTn>
                              </p:par>
                              <p:par>
                                <p:cTn id="38" presetID="8" presetClass="emph" presetSubtype="0" fill="hold" nodeType="withEffect">
                                  <p:stCondLst>
                                    <p:cond delay="0"/>
                                  </p:stCondLst>
                                  <p:childTnLst>
                                    <p:animRot by="21600000">
                                      <p:cBhvr>
                                        <p:cTn id="39" dur="1500" fill="hold"/>
                                        <p:tgtEl>
                                          <p:spTgt spid="12"/>
                                        </p:tgtEl>
                                        <p:attrNameLst>
                                          <p:attrName>r</p:attrName>
                                        </p:attrNameLst>
                                      </p:cBhvr>
                                    </p:animRot>
                                  </p:childTnLst>
                                </p:cTn>
                              </p:par>
                              <p:par>
                                <p:cTn id="40" presetID="8" presetClass="emph" presetSubtype="0" fill="hold" nodeType="withEffect">
                                  <p:stCondLst>
                                    <p:cond delay="0"/>
                                  </p:stCondLst>
                                  <p:childTnLst>
                                    <p:animRot by="21600000">
                                      <p:cBhvr>
                                        <p:cTn id="41" dur="1500" fill="hold"/>
                                        <p:tgtEl>
                                          <p:spTgt spid="16"/>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8"/>
                                        </p:tgtEl>
                                        <p:attrNameLst>
                                          <p:attrName>r</p:attrName>
                                        </p:attrNameLst>
                                      </p:cBhvr>
                                    </p:animRot>
                                  </p:childTnLst>
                                </p:cTn>
                              </p:par>
                              <p:par>
                                <p:cTn id="44" presetID="8" presetClass="emph" presetSubtype="0" fill="hold" nodeType="withEffect">
                                  <p:stCondLst>
                                    <p:cond delay="0"/>
                                  </p:stCondLst>
                                  <p:childTnLst>
                                    <p:animRot by="21600000">
                                      <p:cBhvr>
                                        <p:cTn id="45" dur="1500" fill="hold"/>
                                        <p:tgtEl>
                                          <p:spTgt spid="19"/>
                                        </p:tgtEl>
                                        <p:attrNameLst>
                                          <p:attrName>r</p:attrName>
                                        </p:attrNameLst>
                                      </p:cBhvr>
                                    </p:animRot>
                                  </p:childTnLst>
                                </p:cTn>
                              </p:par>
                              <p:par>
                                <p:cTn id="46" presetID="8" presetClass="emph" presetSubtype="0" fill="hold" nodeType="withEffect">
                                  <p:stCondLst>
                                    <p:cond delay="0"/>
                                  </p:stCondLst>
                                  <p:childTnLst>
                                    <p:animRot by="21600000">
                                      <p:cBhvr>
                                        <p:cTn id="47" dur="1500" fill="hold"/>
                                        <p:tgtEl>
                                          <p:spTgt spid="17"/>
                                        </p:tgtEl>
                                        <p:attrNameLst>
                                          <p:attrName>r</p:attrName>
                                        </p:attrNameLst>
                                      </p:cBhvr>
                                    </p:animRot>
                                  </p:childTnLst>
                                </p:cTn>
                              </p:par>
                              <p:par>
                                <p:cTn id="48" presetID="8" presetClass="emph" presetSubtype="0" fill="hold" nodeType="withEffect">
                                  <p:stCondLst>
                                    <p:cond delay="0"/>
                                  </p:stCondLst>
                                  <p:childTnLst>
                                    <p:animRot by="21600000">
                                      <p:cBhvr>
                                        <p:cTn id="49" dur="1500" fill="hold"/>
                                        <p:tgtEl>
                                          <p:spTgt spid="11"/>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inVertical)">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1"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9"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3823482" y="2536163"/>
            <a:ext cx="1951515" cy="1009728"/>
          </a:xfrm>
          <a:prstGeom prst="rect">
            <a:avLst/>
          </a:prstGeom>
        </p:spPr>
      </p:pic>
      <p:sp>
        <p:nvSpPr>
          <p:cNvPr id="17" name="矩形 16"/>
          <p:cNvSpPr/>
          <p:nvPr/>
        </p:nvSpPr>
        <p:spPr>
          <a:xfrm>
            <a:off x="4669981" y="2812926"/>
            <a:ext cx="1097280" cy="275590"/>
          </a:xfrm>
          <a:prstGeom prst="rect">
            <a:avLst/>
          </a:prstGeom>
          <a:effectLst/>
        </p:spPr>
        <p:txBody>
          <a:bodyPr vert="horz" wrap="none">
            <a:spAutoFit/>
          </a:bodyPr>
          <a:lstStyle/>
          <a:p>
            <a:r>
              <a:rPr lang="zh-CN" altLang="en-US" sz="1195" dirty="0" smtClean="0">
                <a:solidFill>
                  <a:srgbClr val="004193"/>
                </a:solidFill>
                <a:latin typeface="+mj-lt"/>
              </a:rPr>
              <a:t>点击即可编辑</a:t>
            </a:r>
            <a:endParaRPr lang="zh-CN" altLang="en-US" sz="1195" dirty="0">
              <a:solidFill>
                <a:srgbClr val="004193"/>
              </a:solidFill>
              <a:latin typeface="+mj-lt"/>
            </a:endParaRPr>
          </a:p>
        </p:txBody>
      </p:sp>
      <p:sp>
        <p:nvSpPr>
          <p:cNvPr id="18" name="矩形 17"/>
          <p:cNvSpPr/>
          <p:nvPr/>
        </p:nvSpPr>
        <p:spPr>
          <a:xfrm>
            <a:off x="5160212" y="2401791"/>
            <a:ext cx="532518" cy="552011"/>
          </a:xfrm>
          <a:prstGeom prst="rect">
            <a:avLst/>
          </a:prstGeom>
          <a:effectLst/>
        </p:spPr>
        <p:txBody>
          <a:bodyPr wrap="none">
            <a:spAutoFit/>
          </a:bodyPr>
          <a:lstStyle/>
          <a:p>
            <a:pPr algn="r"/>
            <a:r>
              <a:rPr lang="en-US" altLang="zh-CN" sz="2985" dirty="0" smtClean="0">
                <a:solidFill>
                  <a:srgbClr val="004193"/>
                </a:solidFill>
                <a:latin typeface="Agency FB" panose="020B0503020202020204" pitchFamily="34" charset="0"/>
                <a:cs typeface="Arial" panose="020B0604020202020204" pitchFamily="34" charset="0"/>
              </a:rPr>
              <a:t>02</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19" name="矩形 18"/>
          <p:cNvSpPr/>
          <p:nvPr/>
        </p:nvSpPr>
        <p:spPr>
          <a:xfrm>
            <a:off x="5026267" y="2263899"/>
            <a:ext cx="666464" cy="310726"/>
          </a:xfrm>
          <a:prstGeom prst="rect">
            <a:avLst/>
          </a:prstGeom>
          <a:effectLst/>
        </p:spPr>
        <p:txBody>
          <a:bodyPr vert="horz" wrap="none">
            <a:spAutoFit/>
          </a:bodyPr>
          <a:lstStyle/>
          <a:p>
            <a:pPr algn="r"/>
            <a:r>
              <a:rPr lang="en-US" altLang="zh-CN" sz="1420" dirty="0">
                <a:solidFill>
                  <a:srgbClr val="004193"/>
                </a:solidFill>
                <a:latin typeface="Arial" panose="020B0604020202020204" pitchFamily="34" charset="0"/>
                <a:ea typeface="Arial Unicode MS" panose="020B0604020202020204" pitchFamily="34" charset="-122"/>
                <a:cs typeface="Arial" panose="020B0604020202020204" pitchFamily="34" charset="0"/>
              </a:rPr>
              <a:t>PART</a:t>
            </a:r>
            <a:endParaRPr lang="zh-CN" altLang="en-US" sz="1420" dirty="0">
              <a:solidFill>
                <a:srgbClr val="004193"/>
              </a:solidFill>
              <a:latin typeface="Arial" panose="020B0604020202020204" pitchFamily="34" charset="0"/>
              <a:ea typeface="Arial Unicode MS" panose="020B0604020202020204" pitchFamily="34" charset="-122"/>
              <a:cs typeface="Arial" panose="020B0604020202020204" pitchFamily="34" charset="0"/>
            </a:endParaRPr>
          </a:p>
        </p:txBody>
      </p:sp>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3731683" y="2123692"/>
            <a:ext cx="537689" cy="551090"/>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223979" y="1254548"/>
            <a:ext cx="326430" cy="324627"/>
          </a:xfrm>
          <a:prstGeom prst="rect">
            <a:avLst/>
          </a:prstGeom>
        </p:spPr>
      </p:pic>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387275" y="1985073"/>
            <a:ext cx="537689" cy="55109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2461693" y="3276401"/>
            <a:ext cx="402027" cy="388274"/>
          </a:xfrm>
          <a:prstGeom prst="rect">
            <a:avLst/>
          </a:prstGeom>
        </p:spPr>
      </p:pic>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361720" y="1767472"/>
            <a:ext cx="437619" cy="435202"/>
          </a:xfrm>
          <a:prstGeom prst="rect">
            <a:avLst/>
          </a:prstGeom>
        </p:spPr>
      </p:pic>
      <p:pic>
        <p:nvPicPr>
          <p:cNvPr id="27" name="图片 26"/>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3276749" y="1387818"/>
            <a:ext cx="274749" cy="273232"/>
          </a:xfrm>
          <a:prstGeom prst="rect">
            <a:avLst/>
          </a:prstGeom>
        </p:spPr>
      </p:pic>
      <p:pic>
        <p:nvPicPr>
          <p:cNvPr id="28" name="图片 27"/>
          <p:cNvPicPr>
            <a:picLocks noChangeAspect="1"/>
          </p:cNvPicPr>
          <p:nvPr/>
        </p:nvPicPr>
        <p:blipFill rotWithShape="1">
          <a:blip r:embed="rId6" cstate="print">
            <a:extLst>
              <a:ext uri="{28A0092B-C50C-407E-A947-70E740481C1C}">
                <a14:useLocalDpi xmlns:a14="http://schemas.microsoft.com/office/drawing/2010/main" val="0"/>
              </a:ext>
            </a:extLst>
          </a:blip>
          <a:srcRect l="22559" r="22559"/>
          <a:stretch>
            <a:fillRect/>
          </a:stretch>
        </p:blipFill>
        <p:spPr>
          <a:xfrm>
            <a:off x="2212499" y="4801880"/>
            <a:ext cx="242054" cy="248087"/>
          </a:xfrm>
          <a:prstGeom prst="rect">
            <a:avLst/>
          </a:prstGeom>
        </p:spPr>
      </p:pic>
      <p:pic>
        <p:nvPicPr>
          <p:cNvPr id="29" name="图片 28"/>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676419" y="3829485"/>
            <a:ext cx="349522" cy="347592"/>
          </a:xfrm>
          <a:prstGeom prst="rect">
            <a:avLst/>
          </a:prstGeom>
        </p:spPr>
      </p:pic>
      <p:pic>
        <p:nvPicPr>
          <p:cNvPr id="31" name="图片 30"/>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5492490" y="4200410"/>
            <a:ext cx="545254" cy="542243"/>
          </a:xfrm>
          <a:prstGeom prst="rect">
            <a:avLst/>
          </a:prstGeom>
        </p:spPr>
      </p:pic>
      <p:pic>
        <p:nvPicPr>
          <p:cNvPr id="21" name="图片 20"/>
          <p:cNvPicPr>
            <a:picLocks noChangeAspect="1"/>
          </p:cNvPicPr>
          <p:nvPr/>
        </p:nvPicPr>
        <p:blipFill rotWithShape="1">
          <a:blip r:embed="rId9" cstate="print">
            <a:extLst>
              <a:ext uri="{28A0092B-C50C-407E-A947-70E740481C1C}">
                <a14:useLocalDpi xmlns:a14="http://schemas.microsoft.com/office/drawing/2010/main" val="0"/>
              </a:ext>
            </a:extLst>
          </a:blip>
          <a:srcRect b="53937"/>
          <a:stretch>
            <a:fillRect/>
          </a:stretch>
        </p:blipFill>
        <p:spPr>
          <a:xfrm>
            <a:off x="6528362" y="1976123"/>
            <a:ext cx="2341873" cy="3424552"/>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0-#ppt_w/2"/>
                                          </p:val>
                                        </p:tav>
                                        <p:tav tm="100000">
                                          <p:val>
                                            <p:strVal val="#ppt_x"/>
                                          </p:val>
                                        </p:tav>
                                      </p:tavLst>
                                    </p:anim>
                                    <p:anim calcmode="lin" valueType="num">
                                      <p:cBhvr additive="base">
                                        <p:cTn id="12" dur="1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500" fill="hold"/>
                                        <p:tgtEl>
                                          <p:spTgt spid="27"/>
                                        </p:tgtEl>
                                        <p:attrNameLst>
                                          <p:attrName>ppt_x</p:attrName>
                                        </p:attrNameLst>
                                      </p:cBhvr>
                                      <p:tavLst>
                                        <p:tav tm="0">
                                          <p:val>
                                            <p:strVal val="0-#ppt_w/2"/>
                                          </p:val>
                                        </p:tav>
                                        <p:tav tm="100000">
                                          <p:val>
                                            <p:strVal val="#ppt_x"/>
                                          </p:val>
                                        </p:tav>
                                      </p:tavLst>
                                    </p:anim>
                                    <p:anim calcmode="lin" valueType="num">
                                      <p:cBhvr additive="base">
                                        <p:cTn id="16" dur="1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500" fill="hold"/>
                                        <p:tgtEl>
                                          <p:spTgt spid="29"/>
                                        </p:tgtEl>
                                        <p:attrNameLst>
                                          <p:attrName>ppt_x</p:attrName>
                                        </p:attrNameLst>
                                      </p:cBhvr>
                                      <p:tavLst>
                                        <p:tav tm="0">
                                          <p:val>
                                            <p:strVal val="0-#ppt_w/2"/>
                                          </p:val>
                                        </p:tav>
                                        <p:tav tm="100000">
                                          <p:val>
                                            <p:strVal val="#ppt_x"/>
                                          </p:val>
                                        </p:tav>
                                      </p:tavLst>
                                    </p:anim>
                                    <p:anim calcmode="lin" valueType="num">
                                      <p:cBhvr additive="base">
                                        <p:cTn id="20" dur="1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10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500" fill="hold"/>
                                        <p:tgtEl>
                                          <p:spTgt spid="31"/>
                                        </p:tgtEl>
                                        <p:attrNameLst>
                                          <p:attrName>ppt_x</p:attrName>
                                        </p:attrNameLst>
                                      </p:cBhvr>
                                      <p:tavLst>
                                        <p:tav tm="0">
                                          <p:val>
                                            <p:strVal val="0-#ppt_w/2"/>
                                          </p:val>
                                        </p:tav>
                                        <p:tav tm="100000">
                                          <p:val>
                                            <p:strVal val="#ppt_x"/>
                                          </p:val>
                                        </p:tav>
                                      </p:tavLst>
                                    </p:anim>
                                    <p:anim calcmode="lin" valueType="num">
                                      <p:cBhvr additive="base">
                                        <p:cTn id="24" dur="1500" fill="hold"/>
                                        <p:tgtEl>
                                          <p:spTgt spid="31"/>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500" fill="hold"/>
                                        <p:tgtEl>
                                          <p:spTgt spid="28"/>
                                        </p:tgtEl>
                                        <p:attrNameLst>
                                          <p:attrName>ppt_x</p:attrName>
                                        </p:attrNameLst>
                                      </p:cBhvr>
                                      <p:tavLst>
                                        <p:tav tm="0">
                                          <p:val>
                                            <p:strVal val="0-#ppt_w/2"/>
                                          </p:val>
                                        </p:tav>
                                        <p:tav tm="100000">
                                          <p:val>
                                            <p:strVal val="#ppt_x"/>
                                          </p:val>
                                        </p:tav>
                                      </p:tavLst>
                                    </p:anim>
                                    <p:anim calcmode="lin" valueType="num">
                                      <p:cBhvr additive="base">
                                        <p:cTn id="28" dur="1500" fill="hold"/>
                                        <p:tgtEl>
                                          <p:spTgt spid="28"/>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15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500" fill="hold"/>
                                        <p:tgtEl>
                                          <p:spTgt spid="24"/>
                                        </p:tgtEl>
                                        <p:attrNameLst>
                                          <p:attrName>ppt_x</p:attrName>
                                        </p:attrNameLst>
                                      </p:cBhvr>
                                      <p:tavLst>
                                        <p:tav tm="0">
                                          <p:val>
                                            <p:strVal val="0-#ppt_w/2"/>
                                          </p:val>
                                        </p:tav>
                                        <p:tav tm="100000">
                                          <p:val>
                                            <p:strVal val="#ppt_x"/>
                                          </p:val>
                                        </p:tav>
                                      </p:tavLst>
                                    </p:anim>
                                    <p:anim calcmode="lin" valueType="num">
                                      <p:cBhvr additive="base">
                                        <p:cTn id="32" dur="1500" fill="hold"/>
                                        <p:tgtEl>
                                          <p:spTgt spid="24"/>
                                        </p:tgtEl>
                                        <p:attrNameLst>
                                          <p:attrName>ppt_y</p:attrName>
                                        </p:attrNameLst>
                                      </p:cBhvr>
                                      <p:tavLst>
                                        <p:tav tm="0">
                                          <p:val>
                                            <p:strVal val="0-#ppt_h/2"/>
                                          </p:val>
                                        </p:tav>
                                        <p:tav tm="100000">
                                          <p:val>
                                            <p:strVal val="#ppt_y"/>
                                          </p:val>
                                        </p:tav>
                                      </p:tavLst>
                                    </p:anim>
                                  </p:childTnLst>
                                </p:cTn>
                              </p:par>
                              <p:par>
                                <p:cTn id="33" presetID="8" presetClass="emph" presetSubtype="0" fill="hold" nodeType="withEffect">
                                  <p:stCondLst>
                                    <p:cond delay="0"/>
                                  </p:stCondLst>
                                  <p:childTnLst>
                                    <p:animRot by="21600000">
                                      <p:cBhvr>
                                        <p:cTn id="34" dur="1500" fill="hold"/>
                                        <p:tgtEl>
                                          <p:spTgt spid="23"/>
                                        </p:tgtEl>
                                        <p:attrNameLst>
                                          <p:attrName>r</p:attrName>
                                        </p:attrNameLst>
                                      </p:cBhvr>
                                    </p:animRot>
                                  </p:childTnLst>
                                </p:cTn>
                              </p:par>
                              <p:par>
                                <p:cTn id="35" presetID="8" presetClass="emph" presetSubtype="0" fill="hold" nodeType="withEffect">
                                  <p:stCondLst>
                                    <p:cond delay="0"/>
                                  </p:stCondLst>
                                  <p:childTnLst>
                                    <p:animRot by="21600000">
                                      <p:cBhvr>
                                        <p:cTn id="36" dur="1500" fill="hold"/>
                                        <p:tgtEl>
                                          <p:spTgt spid="25"/>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27"/>
                                        </p:tgtEl>
                                        <p:attrNameLst>
                                          <p:attrName>r</p:attrName>
                                        </p:attrNameLst>
                                      </p:cBhvr>
                                    </p:animRot>
                                  </p:childTnLst>
                                </p:cTn>
                              </p:par>
                              <p:par>
                                <p:cTn id="39" presetID="8" presetClass="emph" presetSubtype="0" fill="hold" nodeType="withEffect">
                                  <p:stCondLst>
                                    <p:cond delay="0"/>
                                  </p:stCondLst>
                                  <p:childTnLst>
                                    <p:animRot by="21600000">
                                      <p:cBhvr>
                                        <p:cTn id="40" dur="1500" fill="hold"/>
                                        <p:tgtEl>
                                          <p:spTgt spid="29"/>
                                        </p:tgtEl>
                                        <p:attrNameLst>
                                          <p:attrName>r</p:attrName>
                                        </p:attrNameLst>
                                      </p:cBhvr>
                                    </p:animRot>
                                  </p:childTnLst>
                                </p:cTn>
                              </p:par>
                              <p:par>
                                <p:cTn id="41" presetID="8" presetClass="emph" presetSubtype="0" fill="hold" nodeType="withEffect">
                                  <p:stCondLst>
                                    <p:cond delay="0"/>
                                  </p:stCondLst>
                                  <p:childTnLst>
                                    <p:animRot by="21600000">
                                      <p:cBhvr>
                                        <p:cTn id="42" dur="1500" fill="hold"/>
                                        <p:tgtEl>
                                          <p:spTgt spid="31"/>
                                        </p:tgtEl>
                                        <p:attrNameLst>
                                          <p:attrName>r</p:attrName>
                                        </p:attrNameLst>
                                      </p:cBhvr>
                                    </p:animRot>
                                  </p:childTnLst>
                                </p:cTn>
                              </p:par>
                              <p:par>
                                <p:cTn id="43" presetID="8" presetClass="emph" presetSubtype="0" fill="hold" nodeType="withEffect">
                                  <p:stCondLst>
                                    <p:cond delay="0"/>
                                  </p:stCondLst>
                                  <p:childTnLst>
                                    <p:animRot by="21600000">
                                      <p:cBhvr>
                                        <p:cTn id="44" dur="1500" fill="hold"/>
                                        <p:tgtEl>
                                          <p:spTgt spid="28"/>
                                        </p:tgtEl>
                                        <p:attrNameLst>
                                          <p:attrName>r</p:attrName>
                                        </p:attrNameLst>
                                      </p:cBhvr>
                                    </p:animRot>
                                  </p:childTnLst>
                                </p:cTn>
                              </p:par>
                              <p:par>
                                <p:cTn id="45" presetID="8" presetClass="emph" presetSubtype="0" fill="hold" nodeType="withEffect">
                                  <p:stCondLst>
                                    <p:cond delay="0"/>
                                  </p:stCondLst>
                                  <p:childTnLst>
                                    <p:animRot by="21600000">
                                      <p:cBhvr>
                                        <p:cTn id="46" dur="1500" fill="hold"/>
                                        <p:tgtEl>
                                          <p:spTgt spid="24"/>
                                        </p:tgtEl>
                                        <p:attrNameLst>
                                          <p:attrName>r</p:attrName>
                                        </p:attrNameLst>
                                      </p:cBhvr>
                                    </p:animRot>
                                  </p:childTnLst>
                                </p:cTn>
                              </p:par>
                            </p:childTnLst>
                          </p:cTn>
                        </p:par>
                        <p:par>
                          <p:cTn id="47" fill="hold">
                            <p:stCondLst>
                              <p:cond delay="1500"/>
                            </p:stCondLst>
                            <p:childTnLst>
                              <p:par>
                                <p:cTn id="48" presetID="21" presetClass="entr" presetSubtype="1"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heel(1)">
                                      <p:cBhvr>
                                        <p:cTn id="50" dur="1000"/>
                                        <p:tgtEl>
                                          <p:spTgt spid="16"/>
                                        </p:tgtEl>
                                      </p:cBhvr>
                                    </p:animEffect>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3000"/>
                            </p:stCondLst>
                            <p:childTnLst>
                              <p:par>
                                <p:cTn id="56" presetID="41" presetClass="entr" presetSubtype="0" fill="hold" grpId="0" nodeType="afterEffect">
                                  <p:stCondLst>
                                    <p:cond delay="0"/>
                                  </p:stCondLst>
                                  <p:iterate type="lt">
                                    <p:tmPct val="0"/>
                                  </p:iterate>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8"/>
                                        </p:tgtEl>
                                        <p:attrNameLst>
                                          <p:attrName>ppt_y</p:attrName>
                                        </p:attrNameLst>
                                      </p:cBhvr>
                                      <p:tavLst>
                                        <p:tav tm="0">
                                          <p:val>
                                            <p:strVal val="#ppt_y"/>
                                          </p:val>
                                        </p:tav>
                                        <p:tav tm="100000">
                                          <p:val>
                                            <p:strVal val="#ppt_y"/>
                                          </p:val>
                                        </p:tav>
                                      </p:tavLst>
                                    </p:anim>
                                    <p:anim calcmode="lin" valueType="num">
                                      <p:cBhvr>
                                        <p:cTn id="6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8"/>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par>
                          <p:cTn id="69" fill="hold">
                            <p:stCondLst>
                              <p:cond delay="5500"/>
                            </p:stCondLst>
                            <p:childTnLst>
                              <p:par>
                                <p:cTn id="70" presetID="2" presetClass="entr" presetSubtype="1"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1000" fill="hold"/>
                                        <p:tgtEl>
                                          <p:spTgt spid="14"/>
                                        </p:tgtEl>
                                        <p:attrNameLst>
                                          <p:attrName>ppt_x</p:attrName>
                                        </p:attrNameLst>
                                      </p:cBhvr>
                                      <p:tavLst>
                                        <p:tav tm="0">
                                          <p:val>
                                            <p:strVal val="#ppt_x"/>
                                          </p:val>
                                        </p:tav>
                                        <p:tav tm="100000">
                                          <p:val>
                                            <p:strVal val="#ppt_x"/>
                                          </p:val>
                                        </p:tav>
                                      </p:tavLst>
                                    </p:anim>
                                    <p:anim calcmode="lin" valueType="num">
                                      <p:cBhvr additive="base">
                                        <p:cTn id="73" dur="1000" fill="hold"/>
                                        <p:tgtEl>
                                          <p:spTgt spid="14"/>
                                        </p:tgtEl>
                                        <p:attrNameLst>
                                          <p:attrName>ppt_y</p:attrName>
                                        </p:attrNameLst>
                                      </p:cBhvr>
                                      <p:tavLst>
                                        <p:tav tm="0">
                                          <p:val>
                                            <p:strVal val="0-#ppt_h/2"/>
                                          </p:val>
                                        </p:tav>
                                        <p:tav tm="100000">
                                          <p:val>
                                            <p:strVal val="#ppt_y"/>
                                          </p:val>
                                        </p:tav>
                                      </p:tavLst>
                                    </p:anim>
                                  </p:childTnLst>
                                </p:cTn>
                              </p:par>
                              <p:par>
                                <p:cTn id="74" presetID="2" presetClass="entr" presetSubtype="1" fill="hold" nodeType="withEffect">
                                  <p:stCondLst>
                                    <p:cond delay="25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1000" fill="hold"/>
                                        <p:tgtEl>
                                          <p:spTgt spid="15"/>
                                        </p:tgtEl>
                                        <p:attrNameLst>
                                          <p:attrName>ppt_x</p:attrName>
                                        </p:attrNameLst>
                                      </p:cBhvr>
                                      <p:tavLst>
                                        <p:tav tm="0">
                                          <p:val>
                                            <p:strVal val="#ppt_x"/>
                                          </p:val>
                                        </p:tav>
                                        <p:tav tm="100000">
                                          <p:val>
                                            <p:strVal val="#ppt_x"/>
                                          </p:val>
                                        </p:tav>
                                      </p:tavLst>
                                    </p:anim>
                                    <p:anim calcmode="lin" valueType="num">
                                      <p:cBhvr additive="base">
                                        <p:cTn id="77" dur="1000" fill="hold"/>
                                        <p:tgtEl>
                                          <p:spTgt spid="15"/>
                                        </p:tgtEl>
                                        <p:attrNameLst>
                                          <p:attrName>ppt_y</p:attrName>
                                        </p:attrNameLst>
                                      </p:cBhvr>
                                      <p:tavLst>
                                        <p:tav tm="0">
                                          <p:val>
                                            <p:strVal val="0-#ppt_h/2"/>
                                          </p:val>
                                        </p:tav>
                                        <p:tav tm="100000">
                                          <p:val>
                                            <p:strVal val="#ppt_y"/>
                                          </p:val>
                                        </p:tav>
                                      </p:tavLst>
                                    </p:anim>
                                  </p:childTnLst>
                                </p:cTn>
                              </p:par>
                              <p:par>
                                <p:cTn id="78" presetID="8" presetClass="emph" presetSubtype="0" fill="hold" nodeType="withEffect">
                                  <p:stCondLst>
                                    <p:cond delay="0"/>
                                  </p:stCondLst>
                                  <p:childTnLst>
                                    <p:animRot by="21600000">
                                      <p:cBhvr>
                                        <p:cTn id="79" dur="1000" fill="hold"/>
                                        <p:tgtEl>
                                          <p:spTgt spid="14"/>
                                        </p:tgtEl>
                                        <p:attrNameLst>
                                          <p:attrName>r</p:attrName>
                                        </p:attrNameLst>
                                      </p:cBhvr>
                                    </p:animRot>
                                  </p:childTnLst>
                                </p:cTn>
                              </p:par>
                              <p:par>
                                <p:cTn id="80" presetID="8" presetClass="emph" presetSubtype="0" fill="hold" nodeType="withEffect">
                                  <p:stCondLst>
                                    <p:cond delay="0"/>
                                  </p:stCondLst>
                                  <p:childTnLst>
                                    <p:animRot by="21600000">
                                      <p:cBhvr>
                                        <p:cTn id="81" dur="1000" fill="hold"/>
                                        <p:tgtEl>
                                          <p:spTgt spid="15"/>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8406" y="1961263"/>
            <a:ext cx="3320415" cy="2600324"/>
            <a:chOff x="1591445" y="2300385"/>
            <a:chExt cx="4446740" cy="3482386"/>
          </a:xfrm>
        </p:grpSpPr>
        <p:sp>
          <p:nvSpPr>
            <p:cNvPr id="28674" name="MH_Other_1"/>
            <p:cNvSpPr/>
            <p:nvPr/>
          </p:nvSpPr>
          <p:spPr bwMode="auto">
            <a:xfrm>
              <a:off x="1591445" y="4054972"/>
              <a:ext cx="3964564" cy="189188"/>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1420"/>
            </a:p>
          </p:txBody>
        </p:sp>
        <p:sp>
          <p:nvSpPr>
            <p:cNvPr id="28675" name="MH_Other_2"/>
            <p:cNvSpPr/>
            <p:nvPr/>
          </p:nvSpPr>
          <p:spPr bwMode="auto">
            <a:xfrm>
              <a:off x="1591445" y="2300385"/>
              <a:ext cx="3442206" cy="1875131"/>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1420"/>
            </a:p>
          </p:txBody>
        </p:sp>
        <p:sp>
          <p:nvSpPr>
            <p:cNvPr id="28676" name="MH_Other_3"/>
            <p:cNvSpPr/>
            <p:nvPr/>
          </p:nvSpPr>
          <p:spPr bwMode="auto">
            <a:xfrm>
              <a:off x="1591445" y="3184375"/>
              <a:ext cx="4433347" cy="991141"/>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1420"/>
            </a:p>
          </p:txBody>
        </p:sp>
        <p:sp>
          <p:nvSpPr>
            <p:cNvPr id="28677" name="MH_Other_4"/>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1420"/>
            </a:p>
          </p:txBody>
        </p:sp>
        <p:sp>
          <p:nvSpPr>
            <p:cNvPr id="28678" name="MH_Other_5"/>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tx1">
                  <a:lumMod val="65000"/>
                  <a:lumOff val="35000"/>
                </a:schemeClr>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1420"/>
            </a:p>
          </p:txBody>
        </p:sp>
      </p:grpSp>
      <p:sp>
        <p:nvSpPr>
          <p:cNvPr id="28684" name="MH_Other_6"/>
          <p:cNvSpPr>
            <a:spLocks noChangeArrowheads="1"/>
          </p:cNvSpPr>
          <p:nvPr/>
        </p:nvSpPr>
        <p:spPr bwMode="auto">
          <a:xfrm>
            <a:off x="3586198" y="1678728"/>
            <a:ext cx="526316" cy="526316"/>
          </a:xfrm>
          <a:prstGeom prst="ellipse">
            <a:avLst/>
          </a:prstGeom>
          <a:solidFill>
            <a:srgbClr val="43CAE5"/>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890" dirty="0">
                <a:solidFill>
                  <a:srgbClr val="FFFFFF"/>
                </a:solidFill>
                <a:latin typeface="Calibri" panose="020F0502020204030204" pitchFamily="34" charset="0"/>
                <a:ea typeface="Gungsuh" panose="02030600000101010101" pitchFamily="18" charset="-127"/>
              </a:rPr>
              <a:t>01</a:t>
            </a:r>
            <a:endParaRPr lang="zh-CN" altLang="en-US" sz="1890" dirty="0">
              <a:solidFill>
                <a:srgbClr val="FFFFFF"/>
              </a:solidFill>
              <a:latin typeface="Calibri" panose="020F0502020204030204" pitchFamily="34" charset="0"/>
              <a:ea typeface="Gungsuh" panose="02030600000101010101" pitchFamily="18" charset="-127"/>
            </a:endParaRPr>
          </a:p>
        </p:txBody>
      </p:sp>
      <p:sp>
        <p:nvSpPr>
          <p:cNvPr id="28685" name="MH_Other_7"/>
          <p:cNvSpPr>
            <a:spLocks noChangeArrowheads="1"/>
          </p:cNvSpPr>
          <p:nvPr/>
        </p:nvSpPr>
        <p:spPr bwMode="auto">
          <a:xfrm>
            <a:off x="4317540" y="2312558"/>
            <a:ext cx="526315" cy="526315"/>
          </a:xfrm>
          <a:prstGeom prst="ellipse">
            <a:avLst/>
          </a:prstGeom>
          <a:solidFill>
            <a:srgbClr val="92D050"/>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890" dirty="0">
                <a:solidFill>
                  <a:srgbClr val="FFFFFF"/>
                </a:solidFill>
                <a:latin typeface="Calibri" panose="020F0502020204030204" pitchFamily="34" charset="0"/>
                <a:ea typeface="Gungsuh" panose="02030600000101010101" pitchFamily="18" charset="-127"/>
              </a:rPr>
              <a:t>02</a:t>
            </a:r>
            <a:endParaRPr lang="zh-CN" altLang="en-US" sz="1890" dirty="0">
              <a:solidFill>
                <a:srgbClr val="FFFFFF"/>
              </a:solidFill>
              <a:latin typeface="Calibri" panose="020F0502020204030204" pitchFamily="34" charset="0"/>
              <a:ea typeface="Gungsuh" panose="02030600000101010101" pitchFamily="18" charset="-127"/>
            </a:endParaRPr>
          </a:p>
        </p:txBody>
      </p:sp>
      <p:sp>
        <p:nvSpPr>
          <p:cNvPr id="28686" name="MH_Other_8"/>
          <p:cNvSpPr>
            <a:spLocks noChangeArrowheads="1"/>
          </p:cNvSpPr>
          <p:nvPr/>
        </p:nvSpPr>
        <p:spPr bwMode="auto">
          <a:xfrm>
            <a:off x="3943743" y="2996393"/>
            <a:ext cx="526316" cy="527566"/>
          </a:xfrm>
          <a:prstGeom prst="ellipse">
            <a:avLst/>
          </a:prstGeom>
          <a:solidFill>
            <a:srgbClr val="43CAE5"/>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890" dirty="0">
                <a:solidFill>
                  <a:srgbClr val="FFFFFF"/>
                </a:solidFill>
                <a:latin typeface="Calibri" panose="020F0502020204030204" pitchFamily="34" charset="0"/>
                <a:ea typeface="Gungsuh" panose="02030600000101010101" pitchFamily="18" charset="-127"/>
              </a:rPr>
              <a:t>03</a:t>
            </a:r>
            <a:endParaRPr lang="zh-CN" altLang="en-US" sz="1890" dirty="0">
              <a:solidFill>
                <a:srgbClr val="FFFFFF"/>
              </a:solidFill>
              <a:latin typeface="Calibri" panose="020F0502020204030204" pitchFamily="34" charset="0"/>
              <a:ea typeface="Gungsuh" panose="02030600000101010101" pitchFamily="18" charset="-127"/>
            </a:endParaRPr>
          </a:p>
        </p:txBody>
      </p:sp>
      <p:sp>
        <p:nvSpPr>
          <p:cNvPr id="28687" name="MH_Other_9"/>
          <p:cNvSpPr>
            <a:spLocks noChangeArrowheads="1"/>
          </p:cNvSpPr>
          <p:nvPr/>
        </p:nvSpPr>
        <p:spPr bwMode="auto">
          <a:xfrm>
            <a:off x="4315040" y="3580216"/>
            <a:ext cx="526315" cy="527566"/>
          </a:xfrm>
          <a:prstGeom prst="ellipse">
            <a:avLst/>
          </a:prstGeom>
          <a:solidFill>
            <a:srgbClr val="92D050"/>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890">
                <a:solidFill>
                  <a:srgbClr val="FFFFFF"/>
                </a:solidFill>
                <a:latin typeface="Calibri" panose="020F0502020204030204" pitchFamily="34" charset="0"/>
                <a:ea typeface="Gungsuh" panose="02030600000101010101" pitchFamily="18" charset="-127"/>
              </a:rPr>
              <a:t>04</a:t>
            </a:r>
            <a:endParaRPr lang="zh-CN" altLang="en-US" sz="1890">
              <a:solidFill>
                <a:srgbClr val="FFFFFF"/>
              </a:solidFill>
              <a:latin typeface="Calibri" panose="020F0502020204030204" pitchFamily="34" charset="0"/>
              <a:ea typeface="Gungsuh" panose="02030600000101010101" pitchFamily="18" charset="-127"/>
            </a:endParaRPr>
          </a:p>
        </p:txBody>
      </p:sp>
      <p:sp>
        <p:nvSpPr>
          <p:cNvPr id="28688" name="MH_Other_10"/>
          <p:cNvSpPr>
            <a:spLocks noChangeArrowheads="1"/>
          </p:cNvSpPr>
          <p:nvPr/>
        </p:nvSpPr>
        <p:spPr bwMode="auto">
          <a:xfrm>
            <a:off x="3561195" y="4315308"/>
            <a:ext cx="526316" cy="526315"/>
          </a:xfrm>
          <a:prstGeom prst="ellipse">
            <a:avLst/>
          </a:prstGeom>
          <a:solidFill>
            <a:srgbClr val="43CAE5"/>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890">
                <a:solidFill>
                  <a:srgbClr val="FFFFFF"/>
                </a:solidFill>
                <a:latin typeface="Calibri" panose="020F0502020204030204" pitchFamily="34" charset="0"/>
                <a:ea typeface="Gungsuh" panose="02030600000101010101" pitchFamily="18" charset="-127"/>
              </a:rPr>
              <a:t>05</a:t>
            </a:r>
            <a:endParaRPr lang="zh-CN" altLang="en-US" sz="1890">
              <a:solidFill>
                <a:srgbClr val="FFFFFF"/>
              </a:solidFill>
              <a:latin typeface="Calibri" panose="020F0502020204030204" pitchFamily="34" charset="0"/>
              <a:ea typeface="Gungsuh" panose="02030600000101010101" pitchFamily="18" charset="-127"/>
            </a:endParaRPr>
          </a:p>
        </p:txBody>
      </p:sp>
      <p:sp>
        <p:nvSpPr>
          <p:cNvPr id="28689" name="MH_Title_1"/>
          <p:cNvSpPr>
            <a:spLocks noChangeArrowheads="1"/>
          </p:cNvSpPr>
          <p:nvPr/>
        </p:nvSpPr>
        <p:spPr bwMode="auto">
          <a:xfrm>
            <a:off x="41625" y="2434346"/>
            <a:ext cx="1236785" cy="1787408"/>
          </a:xfrm>
          <a:custGeom>
            <a:avLst/>
            <a:gdLst>
              <a:gd name="T0" fmla="*/ 272796 w 1159484"/>
              <a:gd name="T1" fmla="*/ 1430 h 1674380"/>
              <a:gd name="T2" fmla="*/ 986253 w 1159484"/>
              <a:gd name="T3" fmla="*/ 329551 h 1674380"/>
              <a:gd name="T4" fmla="*/ 983624 w 1159484"/>
              <a:gd name="T5" fmla="*/ 1349563 h 1674380"/>
              <a:gd name="T6" fmla="*/ 0 w 1159484"/>
              <a:gd name="T7" fmla="*/ 1611015 h 1674380"/>
              <a:gd name="T8" fmla="*/ 3991 w 1159484"/>
              <a:gd name="T9" fmla="*/ 63005 h 1674380"/>
              <a:gd name="T10" fmla="*/ 272796 w 1159484"/>
              <a:gd name="T11" fmla="*/ 1430 h 1674380"/>
              <a:gd name="T12" fmla="*/ 0 60000 65536"/>
              <a:gd name="T13" fmla="*/ 0 60000 65536"/>
              <a:gd name="T14" fmla="*/ 0 60000 65536"/>
              <a:gd name="T15" fmla="*/ 0 60000 65536"/>
              <a:gd name="T16" fmla="*/ 0 60000 65536"/>
              <a:gd name="T17" fmla="*/ 0 60000 65536"/>
              <a:gd name="T18" fmla="*/ 0 w 1159484"/>
              <a:gd name="T19" fmla="*/ 0 h 1674380"/>
              <a:gd name="T20" fmla="*/ 1159484 w 1159484"/>
              <a:gd name="T21" fmla="*/ 1674380 h 1674380"/>
            </a:gdLst>
            <a:ahLst/>
            <a:cxnLst>
              <a:cxn ang="T12">
                <a:pos x="T0" y="T1"/>
              </a:cxn>
              <a:cxn ang="T13">
                <a:pos x="T2" y="T3"/>
              </a:cxn>
              <a:cxn ang="T14">
                <a:pos x="T4" y="T5"/>
              </a:cxn>
              <a:cxn ang="T15">
                <a:pos x="T6" y="T7"/>
              </a:cxn>
              <a:cxn ang="T16">
                <a:pos x="T8" y="T9"/>
              </a:cxn>
              <a:cxn ang="T17">
                <a:pos x="T10" y="T11"/>
              </a:cxn>
            </a:cxnLst>
            <a:rect l="T18" t="T19" r="T20" b="T21"/>
            <a:pathLst>
              <a:path w="1159484" h="1674380">
                <a:moveTo>
                  <a:pt x="273226" y="1430"/>
                </a:moveTo>
                <a:cubicBezTo>
                  <a:pt x="545324" y="-14516"/>
                  <a:pt x="815402" y="103404"/>
                  <a:pt x="987809" y="329296"/>
                </a:cubicBezTo>
                <a:cubicBezTo>
                  <a:pt x="1217686" y="630485"/>
                  <a:pt x="1216605" y="1048522"/>
                  <a:pt x="985175" y="1348519"/>
                </a:cubicBezTo>
                <a:cubicBezTo>
                  <a:pt x="753745" y="1648515"/>
                  <a:pt x="349672" y="1755668"/>
                  <a:pt x="0" y="1609769"/>
                </a:cubicBezTo>
                <a:lnTo>
                  <a:pt x="3997" y="62957"/>
                </a:lnTo>
                <a:cubicBezTo>
                  <a:pt x="91603" y="26935"/>
                  <a:pt x="182527" y="6745"/>
                  <a:pt x="273226" y="1430"/>
                </a:cubicBezTo>
                <a:close/>
              </a:path>
            </a:pathLst>
          </a:custGeom>
          <a:solidFill>
            <a:srgbClr val="43CAE5"/>
          </a:solidFill>
          <a:ln w="28575">
            <a:noFill/>
          </a:ln>
        </p:spPr>
        <p:txBody>
          <a:bodyPr lIns="0" tIns="0" rIns="8501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790" dirty="0">
                <a:solidFill>
                  <a:srgbClr val="FFFFFF"/>
                </a:solidFill>
                <a:ea typeface="微软雅黑" panose="020B0503020204020204" pitchFamily="34" charset="-122"/>
                <a:cs typeface="Arial" panose="020B0604020202020204" pitchFamily="34" charset="0"/>
              </a:rPr>
              <a:t>THE TITLE</a:t>
            </a:r>
            <a:endParaRPr lang="zh-CN" altLang="en-US" sz="1790" dirty="0">
              <a:solidFill>
                <a:srgbClr val="FFFFFF"/>
              </a:solidFill>
              <a:ea typeface="微软雅黑" panose="020B0503020204020204" pitchFamily="34" charset="-122"/>
              <a:cs typeface="Arial" panose="020B0604020202020204" pitchFamily="34" charset="0"/>
            </a:endParaRPr>
          </a:p>
        </p:txBody>
      </p:sp>
      <p:sp>
        <p:nvSpPr>
          <p:cNvPr id="21" name="TextBox 23"/>
          <p:cNvSpPr txBox="1"/>
          <p:nvPr/>
        </p:nvSpPr>
        <p:spPr>
          <a:xfrm>
            <a:off x="4590973" y="1694484"/>
            <a:ext cx="2811092" cy="40005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22" name="TextBox 24"/>
          <p:cNvSpPr txBox="1"/>
          <p:nvPr/>
        </p:nvSpPr>
        <p:spPr>
          <a:xfrm>
            <a:off x="4590972" y="1485767"/>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23" name="TextBox 23"/>
          <p:cNvSpPr txBox="1"/>
          <p:nvPr/>
        </p:nvSpPr>
        <p:spPr>
          <a:xfrm>
            <a:off x="4953705" y="2445365"/>
            <a:ext cx="2811092" cy="40005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24" name="TextBox 24"/>
          <p:cNvSpPr txBox="1"/>
          <p:nvPr/>
        </p:nvSpPr>
        <p:spPr>
          <a:xfrm>
            <a:off x="4953704" y="2236649"/>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25" name="TextBox 23"/>
          <p:cNvSpPr txBox="1"/>
          <p:nvPr/>
        </p:nvSpPr>
        <p:spPr>
          <a:xfrm>
            <a:off x="4726108" y="3169158"/>
            <a:ext cx="2811092" cy="40005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26" name="TextBox 24"/>
          <p:cNvSpPr txBox="1"/>
          <p:nvPr/>
        </p:nvSpPr>
        <p:spPr>
          <a:xfrm>
            <a:off x="4726108" y="2960441"/>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27" name="TextBox 23"/>
          <p:cNvSpPr txBox="1"/>
          <p:nvPr/>
        </p:nvSpPr>
        <p:spPr>
          <a:xfrm>
            <a:off x="4960817" y="3837723"/>
            <a:ext cx="2811092" cy="40005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28" name="TextBox 24"/>
          <p:cNvSpPr txBox="1"/>
          <p:nvPr/>
        </p:nvSpPr>
        <p:spPr>
          <a:xfrm>
            <a:off x="4960817" y="3629006"/>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29" name="TextBox 23"/>
          <p:cNvSpPr txBox="1"/>
          <p:nvPr/>
        </p:nvSpPr>
        <p:spPr>
          <a:xfrm>
            <a:off x="4377601" y="4643832"/>
            <a:ext cx="2811092" cy="40005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30" name="TextBox 24"/>
          <p:cNvSpPr txBox="1"/>
          <p:nvPr/>
        </p:nvSpPr>
        <p:spPr>
          <a:xfrm>
            <a:off x="4377601" y="4435116"/>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34" name="矩形 33"/>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35" name="矩形 34"/>
          <p:cNvSpPr/>
          <p:nvPr/>
        </p:nvSpPr>
        <p:spPr>
          <a:xfrm>
            <a:off x="828256" y="201664"/>
            <a:ext cx="532518"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02</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36" name="矩形 35"/>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8684"/>
                                        </p:tgtEl>
                                        <p:attrNameLst>
                                          <p:attrName>style.visibility</p:attrName>
                                        </p:attrNameLst>
                                      </p:cBhvr>
                                      <p:to>
                                        <p:strVal val="visible"/>
                                      </p:to>
                                    </p:set>
                                    <p:animEffect transition="in" filter="wipe(left)">
                                      <p:cBhvr>
                                        <p:cTn id="16" dur="500"/>
                                        <p:tgtEl>
                                          <p:spTgt spid="2868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8685"/>
                                        </p:tgtEl>
                                        <p:attrNameLst>
                                          <p:attrName>style.visibility</p:attrName>
                                        </p:attrNameLst>
                                      </p:cBhvr>
                                      <p:to>
                                        <p:strVal val="visible"/>
                                      </p:to>
                                    </p:set>
                                    <p:animEffect transition="in" filter="wipe(left)">
                                      <p:cBhvr>
                                        <p:cTn id="19" dur="500"/>
                                        <p:tgtEl>
                                          <p:spTgt spid="2868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686"/>
                                        </p:tgtEl>
                                        <p:attrNameLst>
                                          <p:attrName>style.visibility</p:attrName>
                                        </p:attrNameLst>
                                      </p:cBhvr>
                                      <p:to>
                                        <p:strVal val="visible"/>
                                      </p:to>
                                    </p:set>
                                    <p:animEffect transition="in" filter="wipe(left)">
                                      <p:cBhvr>
                                        <p:cTn id="22" dur="500"/>
                                        <p:tgtEl>
                                          <p:spTgt spid="2868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8687"/>
                                        </p:tgtEl>
                                        <p:attrNameLst>
                                          <p:attrName>style.visibility</p:attrName>
                                        </p:attrNameLst>
                                      </p:cBhvr>
                                      <p:to>
                                        <p:strVal val="visible"/>
                                      </p:to>
                                    </p:set>
                                    <p:animEffect transition="in" filter="wipe(left)">
                                      <p:cBhvr>
                                        <p:cTn id="25" dur="500"/>
                                        <p:tgtEl>
                                          <p:spTgt spid="28687"/>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8688"/>
                                        </p:tgtEl>
                                        <p:attrNameLst>
                                          <p:attrName>style.visibility</p:attrName>
                                        </p:attrNameLst>
                                      </p:cBhvr>
                                      <p:to>
                                        <p:strVal val="visible"/>
                                      </p:to>
                                    </p:set>
                                    <p:animEffect transition="in" filter="wipe(left)">
                                      <p:cBhvr>
                                        <p:cTn id="28" dur="500"/>
                                        <p:tgtEl>
                                          <p:spTgt spid="28688"/>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p:tgtEl>
                                          <p:spTgt spid="22"/>
                                        </p:tgtEl>
                                        <p:attrNameLst>
                                          <p:attrName>ppt_y</p:attrName>
                                        </p:attrNameLst>
                                      </p:cBhvr>
                                      <p:tavLst>
                                        <p:tav tm="0">
                                          <p:val>
                                            <p:strVal val="#ppt_y-#ppt_h*1.125000"/>
                                          </p:val>
                                        </p:tav>
                                        <p:tav tm="100000">
                                          <p:val>
                                            <p:strVal val="#ppt_y"/>
                                          </p:val>
                                        </p:tav>
                                      </p:tavLst>
                                    </p:anim>
                                    <p:animEffect transition="in" filter="wipe(down)">
                                      <p:cBhvr>
                                        <p:cTn id="32" dur="500"/>
                                        <p:tgtEl>
                                          <p:spTgt spid="22"/>
                                        </p:tgtEl>
                                      </p:cBhvr>
                                    </p:animEffect>
                                  </p:childTnLst>
                                </p:cTn>
                              </p:par>
                            </p:childTnLst>
                          </p:cTn>
                        </p:par>
                        <p:par>
                          <p:cTn id="33" fill="hold">
                            <p:stCondLst>
                              <p:cond delay="1500"/>
                            </p:stCondLst>
                            <p:childTnLst>
                              <p:par>
                                <p:cTn id="34" presetID="12" presetClass="entr" presetSubtype="4"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p:tgtEl>
                                          <p:spTgt spid="21"/>
                                        </p:tgtEl>
                                        <p:attrNameLst>
                                          <p:attrName>ppt_y</p:attrName>
                                        </p:attrNameLst>
                                      </p:cBhvr>
                                      <p:tavLst>
                                        <p:tav tm="0">
                                          <p:val>
                                            <p:strVal val="#ppt_y+#ppt_h*1.125000"/>
                                          </p:val>
                                        </p:tav>
                                        <p:tav tm="100000">
                                          <p:val>
                                            <p:strVal val="#ppt_y"/>
                                          </p:val>
                                        </p:tav>
                                      </p:tavLst>
                                    </p:anim>
                                    <p:animEffect transition="in" filter="wipe(up)">
                                      <p:cBhvr>
                                        <p:cTn id="37" dur="500"/>
                                        <p:tgtEl>
                                          <p:spTgt spid="21"/>
                                        </p:tgtEl>
                                      </p:cBhvr>
                                    </p:animEffect>
                                  </p:childTnLst>
                                </p:cTn>
                              </p:par>
                            </p:childTnLst>
                          </p:cTn>
                        </p:par>
                        <p:par>
                          <p:cTn id="38" fill="hold">
                            <p:stCondLst>
                              <p:cond delay="2000"/>
                            </p:stCondLst>
                            <p:childTnLst>
                              <p:par>
                                <p:cTn id="39" presetID="1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p:tgtEl>
                                          <p:spTgt spid="23"/>
                                        </p:tgtEl>
                                        <p:attrNameLst>
                                          <p:attrName>ppt_y</p:attrName>
                                        </p:attrNameLst>
                                      </p:cBhvr>
                                      <p:tavLst>
                                        <p:tav tm="0">
                                          <p:val>
                                            <p:strVal val="#ppt_y+#ppt_h*1.125000"/>
                                          </p:val>
                                        </p:tav>
                                        <p:tav tm="100000">
                                          <p:val>
                                            <p:strVal val="#ppt_y"/>
                                          </p:val>
                                        </p:tav>
                                      </p:tavLst>
                                    </p:anim>
                                    <p:animEffect transition="in" filter="wipe(up)">
                                      <p:cBhvr>
                                        <p:cTn id="42" dur="500"/>
                                        <p:tgtEl>
                                          <p:spTgt spid="23"/>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 calcmode="lin" valueType="num">
                                      <p:cBhvr additive="base">
                                        <p:cTn id="45" dur="500"/>
                                        <p:tgtEl>
                                          <p:spTgt spid="24"/>
                                        </p:tgtEl>
                                        <p:attrNameLst>
                                          <p:attrName>ppt_y</p:attrName>
                                        </p:attrNameLst>
                                      </p:cBhvr>
                                      <p:tavLst>
                                        <p:tav tm="0">
                                          <p:val>
                                            <p:strVal val="#ppt_y-#ppt_h*1.125000"/>
                                          </p:val>
                                        </p:tav>
                                        <p:tav tm="100000">
                                          <p:val>
                                            <p:strVal val="#ppt_y"/>
                                          </p:val>
                                        </p:tav>
                                      </p:tavLst>
                                    </p:anim>
                                    <p:animEffect transition="in" filter="wipe(down)">
                                      <p:cBhvr>
                                        <p:cTn id="46" dur="500"/>
                                        <p:tgtEl>
                                          <p:spTgt spid="24"/>
                                        </p:tgtEl>
                                      </p:cBhvr>
                                    </p:animEffect>
                                  </p:childTnLst>
                                </p:cTn>
                              </p:par>
                            </p:childTnLst>
                          </p:cTn>
                        </p:par>
                        <p:par>
                          <p:cTn id="47" fill="hold">
                            <p:stCondLst>
                              <p:cond delay="2500"/>
                            </p:stCondLst>
                            <p:childTnLst>
                              <p:par>
                                <p:cTn id="48" presetID="12" presetClass="entr" presetSubtype="4"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p:tgtEl>
                                          <p:spTgt spid="25"/>
                                        </p:tgtEl>
                                        <p:attrNameLst>
                                          <p:attrName>ppt_y</p:attrName>
                                        </p:attrNameLst>
                                      </p:cBhvr>
                                      <p:tavLst>
                                        <p:tav tm="0">
                                          <p:val>
                                            <p:strVal val="#ppt_y+#ppt_h*1.125000"/>
                                          </p:val>
                                        </p:tav>
                                        <p:tav tm="100000">
                                          <p:val>
                                            <p:strVal val="#ppt_y"/>
                                          </p:val>
                                        </p:tav>
                                      </p:tavLst>
                                    </p:anim>
                                    <p:animEffect transition="in" filter="wipe(up)">
                                      <p:cBhvr>
                                        <p:cTn id="51" dur="500"/>
                                        <p:tgtEl>
                                          <p:spTgt spid="25"/>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p:tgtEl>
                                          <p:spTgt spid="26"/>
                                        </p:tgtEl>
                                        <p:attrNameLst>
                                          <p:attrName>ppt_y</p:attrName>
                                        </p:attrNameLst>
                                      </p:cBhvr>
                                      <p:tavLst>
                                        <p:tav tm="0">
                                          <p:val>
                                            <p:strVal val="#ppt_y-#ppt_h*1.125000"/>
                                          </p:val>
                                        </p:tav>
                                        <p:tav tm="100000">
                                          <p:val>
                                            <p:strVal val="#ppt_y"/>
                                          </p:val>
                                        </p:tav>
                                      </p:tavLst>
                                    </p:anim>
                                    <p:animEffect transition="in" filter="wipe(down)">
                                      <p:cBhvr>
                                        <p:cTn id="55" dur="500"/>
                                        <p:tgtEl>
                                          <p:spTgt spid="26"/>
                                        </p:tgtEl>
                                      </p:cBhvr>
                                    </p:animEffect>
                                  </p:childTnLst>
                                </p:cTn>
                              </p:par>
                            </p:childTnLst>
                          </p:cTn>
                        </p:par>
                        <p:par>
                          <p:cTn id="56" fill="hold">
                            <p:stCondLst>
                              <p:cond delay="3000"/>
                            </p:stCondLst>
                            <p:childTnLst>
                              <p:par>
                                <p:cTn id="57" presetID="12" presetClass="entr" presetSubtype="4"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ppt_y</p:attrName>
                                        </p:attrNameLst>
                                      </p:cBhvr>
                                      <p:tavLst>
                                        <p:tav tm="0">
                                          <p:val>
                                            <p:strVal val="#ppt_y+#ppt_h*1.125000"/>
                                          </p:val>
                                        </p:tav>
                                        <p:tav tm="100000">
                                          <p:val>
                                            <p:strVal val="#ppt_y"/>
                                          </p:val>
                                        </p:tav>
                                      </p:tavLst>
                                    </p:anim>
                                    <p:animEffect transition="in" filter="wipe(up)">
                                      <p:cBhvr>
                                        <p:cTn id="60" dur="500"/>
                                        <p:tgtEl>
                                          <p:spTgt spid="27"/>
                                        </p:tgtEl>
                                      </p:cBhvr>
                                    </p:animEffect>
                                  </p:childTnLst>
                                </p:cTn>
                              </p:par>
                              <p:par>
                                <p:cTn id="61" presetID="12" presetClass="entr" presetSubtype="1"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p:tgtEl>
                                          <p:spTgt spid="28"/>
                                        </p:tgtEl>
                                        <p:attrNameLst>
                                          <p:attrName>ppt_y</p:attrName>
                                        </p:attrNameLst>
                                      </p:cBhvr>
                                      <p:tavLst>
                                        <p:tav tm="0">
                                          <p:val>
                                            <p:strVal val="#ppt_y-#ppt_h*1.125000"/>
                                          </p:val>
                                        </p:tav>
                                        <p:tav tm="100000">
                                          <p:val>
                                            <p:strVal val="#ppt_y"/>
                                          </p:val>
                                        </p:tav>
                                      </p:tavLst>
                                    </p:anim>
                                    <p:animEffect transition="in" filter="wipe(down)">
                                      <p:cBhvr>
                                        <p:cTn id="64" dur="500"/>
                                        <p:tgtEl>
                                          <p:spTgt spid="28"/>
                                        </p:tgtEl>
                                      </p:cBhvr>
                                    </p:animEffect>
                                  </p:childTnLst>
                                </p:cTn>
                              </p:par>
                            </p:childTnLst>
                          </p:cTn>
                        </p:par>
                        <p:par>
                          <p:cTn id="65" fill="hold">
                            <p:stCondLst>
                              <p:cond delay="3500"/>
                            </p:stCondLst>
                            <p:childTnLst>
                              <p:par>
                                <p:cTn id="66" presetID="12" presetClass="entr" presetSubtype="4"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p:tgtEl>
                                          <p:spTgt spid="29"/>
                                        </p:tgtEl>
                                        <p:attrNameLst>
                                          <p:attrName>ppt_y</p:attrName>
                                        </p:attrNameLst>
                                      </p:cBhvr>
                                      <p:tavLst>
                                        <p:tav tm="0">
                                          <p:val>
                                            <p:strVal val="#ppt_y+#ppt_h*1.125000"/>
                                          </p:val>
                                        </p:tav>
                                        <p:tav tm="100000">
                                          <p:val>
                                            <p:strVal val="#ppt_y"/>
                                          </p:val>
                                        </p:tav>
                                      </p:tavLst>
                                    </p:anim>
                                    <p:animEffect transition="in" filter="wipe(up)">
                                      <p:cBhvr>
                                        <p:cTn id="69" dur="500"/>
                                        <p:tgtEl>
                                          <p:spTgt spid="29"/>
                                        </p:tgtEl>
                                      </p:cBhvr>
                                    </p:animEffect>
                                  </p:childTnLst>
                                </p:cTn>
                              </p:par>
                              <p:par>
                                <p:cTn id="70" presetID="12" presetClass="entr" presetSubtype="1"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500"/>
                                        <p:tgtEl>
                                          <p:spTgt spid="30"/>
                                        </p:tgtEl>
                                        <p:attrNameLst>
                                          <p:attrName>ppt_y</p:attrName>
                                        </p:attrNameLst>
                                      </p:cBhvr>
                                      <p:tavLst>
                                        <p:tav tm="0">
                                          <p:val>
                                            <p:strVal val="#ppt_y-#ppt_h*1.125000"/>
                                          </p:val>
                                        </p:tav>
                                        <p:tav tm="100000">
                                          <p:val>
                                            <p:strVal val="#ppt_y"/>
                                          </p:val>
                                        </p:tav>
                                      </p:tavLst>
                                    </p:anim>
                                    <p:animEffect transition="in" filter="wipe(down)">
                                      <p:cBhvr>
                                        <p:cTn id="7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animBg="1"/>
      <p:bldP spid="28685" grpId="0" animBg="1"/>
      <p:bldP spid="28686" grpId="0" animBg="1"/>
      <p:bldP spid="28687" grpId="0" animBg="1"/>
      <p:bldP spid="28688" grpId="0" animBg="1"/>
      <p:bldP spid="28689" grpId="0" animBg="1"/>
      <p:bldP spid="21" grpId="0"/>
      <p:bldP spid="22" grpId="0"/>
      <p:bldP spid="23" grpId="0"/>
      <p:bldP spid="24" grpId="0"/>
      <p:bldP spid="25" grpId="0"/>
      <p:bldP spid="26" grpId="0"/>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4" name="Freeform 2351"/>
          <p:cNvSpPr/>
          <p:nvPr/>
        </p:nvSpPr>
        <p:spPr bwMode="auto">
          <a:xfrm>
            <a:off x="3209666" y="1546945"/>
            <a:ext cx="3283554" cy="886678"/>
          </a:xfrm>
          <a:custGeom>
            <a:avLst/>
            <a:gdLst>
              <a:gd name="T0" fmla="*/ 101 w 5540"/>
              <a:gd name="T1" fmla="*/ 0 h 1497"/>
              <a:gd name="T2" fmla="*/ 144 w 5540"/>
              <a:gd name="T3" fmla="*/ 8 h 1497"/>
              <a:gd name="T4" fmla="*/ 226 w 5540"/>
              <a:gd name="T5" fmla="*/ 24 h 1497"/>
              <a:gd name="T6" fmla="*/ 346 w 5540"/>
              <a:gd name="T7" fmla="*/ 44 h 1497"/>
              <a:gd name="T8" fmla="*/ 501 w 5540"/>
              <a:gd name="T9" fmla="*/ 69 h 1497"/>
              <a:gd name="T10" fmla="*/ 687 w 5540"/>
              <a:gd name="T11" fmla="*/ 95 h 1497"/>
              <a:gd name="T12" fmla="*/ 905 w 5540"/>
              <a:gd name="T13" fmla="*/ 122 h 1497"/>
              <a:gd name="T14" fmla="*/ 1150 w 5540"/>
              <a:gd name="T15" fmla="*/ 147 h 1497"/>
              <a:gd name="T16" fmla="*/ 1420 w 5540"/>
              <a:gd name="T17" fmla="*/ 171 h 1497"/>
              <a:gd name="T18" fmla="*/ 1712 w 5540"/>
              <a:gd name="T19" fmla="*/ 189 h 1497"/>
              <a:gd name="T20" fmla="*/ 2023 w 5540"/>
              <a:gd name="T21" fmla="*/ 203 h 1497"/>
              <a:gd name="T22" fmla="*/ 2352 w 5540"/>
              <a:gd name="T23" fmla="*/ 208 h 1497"/>
              <a:gd name="T24" fmla="*/ 2697 w 5540"/>
              <a:gd name="T25" fmla="*/ 204 h 1497"/>
              <a:gd name="T26" fmla="*/ 3053 w 5540"/>
              <a:gd name="T27" fmla="*/ 191 h 1497"/>
              <a:gd name="T28" fmla="*/ 3458 w 5540"/>
              <a:gd name="T29" fmla="*/ 176 h 1497"/>
              <a:gd name="T30" fmla="*/ 3824 w 5540"/>
              <a:gd name="T31" fmla="*/ 169 h 1497"/>
              <a:gd name="T32" fmla="*/ 4154 w 5540"/>
              <a:gd name="T33" fmla="*/ 174 h 1497"/>
              <a:gd name="T34" fmla="*/ 4446 w 5540"/>
              <a:gd name="T35" fmla="*/ 188 h 1497"/>
              <a:gd name="T36" fmla="*/ 4701 w 5540"/>
              <a:gd name="T37" fmla="*/ 210 h 1497"/>
              <a:gd name="T38" fmla="*/ 4922 w 5540"/>
              <a:gd name="T39" fmla="*/ 238 h 1497"/>
              <a:gd name="T40" fmla="*/ 5108 w 5540"/>
              <a:gd name="T41" fmla="*/ 274 h 1497"/>
              <a:gd name="T42" fmla="*/ 5258 w 5540"/>
              <a:gd name="T43" fmla="*/ 313 h 1497"/>
              <a:gd name="T44" fmla="*/ 5376 w 5540"/>
              <a:gd name="T45" fmla="*/ 356 h 1497"/>
              <a:gd name="T46" fmla="*/ 5462 w 5540"/>
              <a:gd name="T47" fmla="*/ 402 h 1497"/>
              <a:gd name="T48" fmla="*/ 5516 w 5540"/>
              <a:gd name="T49" fmla="*/ 448 h 1497"/>
              <a:gd name="T50" fmla="*/ 5540 w 5540"/>
              <a:gd name="T51" fmla="*/ 497 h 1497"/>
              <a:gd name="T52" fmla="*/ 5496 w 5540"/>
              <a:gd name="T53" fmla="*/ 566 h 1497"/>
              <a:gd name="T54" fmla="*/ 5418 w 5540"/>
              <a:gd name="T55" fmla="*/ 623 h 1497"/>
              <a:gd name="T56" fmla="*/ 5310 w 5540"/>
              <a:gd name="T57" fmla="*/ 667 h 1497"/>
              <a:gd name="T58" fmla="*/ 5174 w 5540"/>
              <a:gd name="T59" fmla="*/ 701 h 1497"/>
              <a:gd name="T60" fmla="*/ 5010 w 5540"/>
              <a:gd name="T61" fmla="*/ 727 h 1497"/>
              <a:gd name="T62" fmla="*/ 4822 w 5540"/>
              <a:gd name="T63" fmla="*/ 747 h 1497"/>
              <a:gd name="T64" fmla="*/ 4613 w 5540"/>
              <a:gd name="T65" fmla="*/ 762 h 1497"/>
              <a:gd name="T66" fmla="*/ 4382 w 5540"/>
              <a:gd name="T67" fmla="*/ 776 h 1497"/>
              <a:gd name="T68" fmla="*/ 4133 w 5540"/>
              <a:gd name="T69" fmla="*/ 789 h 1497"/>
              <a:gd name="T70" fmla="*/ 3870 w 5540"/>
              <a:gd name="T71" fmla="*/ 804 h 1497"/>
              <a:gd name="T72" fmla="*/ 3591 w 5540"/>
              <a:gd name="T73" fmla="*/ 823 h 1497"/>
              <a:gd name="T74" fmla="*/ 3304 w 5540"/>
              <a:gd name="T75" fmla="*/ 850 h 1497"/>
              <a:gd name="T76" fmla="*/ 3006 w 5540"/>
              <a:gd name="T77" fmla="*/ 884 h 1497"/>
              <a:gd name="T78" fmla="*/ 2702 w 5540"/>
              <a:gd name="T79" fmla="*/ 928 h 1497"/>
              <a:gd name="T80" fmla="*/ 2393 w 5540"/>
              <a:gd name="T81" fmla="*/ 983 h 1497"/>
              <a:gd name="T82" fmla="*/ 2082 w 5540"/>
              <a:gd name="T83" fmla="*/ 1054 h 1497"/>
              <a:gd name="T84" fmla="*/ 1852 w 5540"/>
              <a:gd name="T85" fmla="*/ 1122 h 1497"/>
              <a:gd name="T86" fmla="*/ 1653 w 5540"/>
              <a:gd name="T87" fmla="*/ 1203 h 1497"/>
              <a:gd name="T88" fmla="*/ 1484 w 5540"/>
              <a:gd name="T89" fmla="*/ 1293 h 1497"/>
              <a:gd name="T90" fmla="*/ 1339 w 5540"/>
              <a:gd name="T91" fmla="*/ 1392 h 1497"/>
              <a:gd name="T92" fmla="*/ 1221 w 5540"/>
              <a:gd name="T93" fmla="*/ 1497 h 1497"/>
              <a:gd name="T94" fmla="*/ 981 w 5540"/>
              <a:gd name="T95" fmla="*/ 1489 h 1497"/>
              <a:gd name="T96" fmla="*/ 745 w 5540"/>
              <a:gd name="T97" fmla="*/ 1477 h 1497"/>
              <a:gd name="T98" fmla="*/ 518 w 5540"/>
              <a:gd name="T99" fmla="*/ 1463 h 1497"/>
              <a:gd name="T100" fmla="*/ 312 w 5540"/>
              <a:gd name="T101" fmla="*/ 1448 h 1497"/>
              <a:gd name="T102" fmla="*/ 137 w 5540"/>
              <a:gd name="T103" fmla="*/ 1433 h 1497"/>
              <a:gd name="T104" fmla="*/ 0 w 5540"/>
              <a:gd name="T105" fmla="*/ 1418 h 1497"/>
              <a:gd name="T106" fmla="*/ 96 w 5540"/>
              <a:gd name="T107" fmla="*/ 0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40" h="1497">
                <a:moveTo>
                  <a:pt x="96" y="0"/>
                </a:moveTo>
                <a:lnTo>
                  <a:pt x="101" y="0"/>
                </a:lnTo>
                <a:lnTo>
                  <a:pt x="117" y="3"/>
                </a:lnTo>
                <a:lnTo>
                  <a:pt x="144" y="8"/>
                </a:lnTo>
                <a:lnTo>
                  <a:pt x="181" y="15"/>
                </a:lnTo>
                <a:lnTo>
                  <a:pt x="226" y="24"/>
                </a:lnTo>
                <a:lnTo>
                  <a:pt x="282" y="34"/>
                </a:lnTo>
                <a:lnTo>
                  <a:pt x="346" y="44"/>
                </a:lnTo>
                <a:lnTo>
                  <a:pt x="419" y="56"/>
                </a:lnTo>
                <a:lnTo>
                  <a:pt x="501" y="69"/>
                </a:lnTo>
                <a:lnTo>
                  <a:pt x="591" y="81"/>
                </a:lnTo>
                <a:lnTo>
                  <a:pt x="687" y="95"/>
                </a:lnTo>
                <a:lnTo>
                  <a:pt x="794" y="108"/>
                </a:lnTo>
                <a:lnTo>
                  <a:pt x="905" y="122"/>
                </a:lnTo>
                <a:lnTo>
                  <a:pt x="1025" y="135"/>
                </a:lnTo>
                <a:lnTo>
                  <a:pt x="1150" y="147"/>
                </a:lnTo>
                <a:lnTo>
                  <a:pt x="1282" y="159"/>
                </a:lnTo>
                <a:lnTo>
                  <a:pt x="1420" y="171"/>
                </a:lnTo>
                <a:lnTo>
                  <a:pt x="1564" y="181"/>
                </a:lnTo>
                <a:lnTo>
                  <a:pt x="1712" y="189"/>
                </a:lnTo>
                <a:lnTo>
                  <a:pt x="1866" y="196"/>
                </a:lnTo>
                <a:lnTo>
                  <a:pt x="2023" y="203"/>
                </a:lnTo>
                <a:lnTo>
                  <a:pt x="2187" y="206"/>
                </a:lnTo>
                <a:lnTo>
                  <a:pt x="2352" y="208"/>
                </a:lnTo>
                <a:lnTo>
                  <a:pt x="2523" y="208"/>
                </a:lnTo>
                <a:lnTo>
                  <a:pt x="2697" y="204"/>
                </a:lnTo>
                <a:lnTo>
                  <a:pt x="2874" y="199"/>
                </a:lnTo>
                <a:lnTo>
                  <a:pt x="3053" y="191"/>
                </a:lnTo>
                <a:lnTo>
                  <a:pt x="3260" y="182"/>
                </a:lnTo>
                <a:lnTo>
                  <a:pt x="3458" y="176"/>
                </a:lnTo>
                <a:lnTo>
                  <a:pt x="3647" y="171"/>
                </a:lnTo>
                <a:lnTo>
                  <a:pt x="3824" y="169"/>
                </a:lnTo>
                <a:lnTo>
                  <a:pt x="3993" y="171"/>
                </a:lnTo>
                <a:lnTo>
                  <a:pt x="4154" y="174"/>
                </a:lnTo>
                <a:lnTo>
                  <a:pt x="4304" y="181"/>
                </a:lnTo>
                <a:lnTo>
                  <a:pt x="4446" y="188"/>
                </a:lnTo>
                <a:lnTo>
                  <a:pt x="4577" y="198"/>
                </a:lnTo>
                <a:lnTo>
                  <a:pt x="4701" y="210"/>
                </a:lnTo>
                <a:lnTo>
                  <a:pt x="4816" y="223"/>
                </a:lnTo>
                <a:lnTo>
                  <a:pt x="4922" y="238"/>
                </a:lnTo>
                <a:lnTo>
                  <a:pt x="5018" y="255"/>
                </a:lnTo>
                <a:lnTo>
                  <a:pt x="5108" y="274"/>
                </a:lnTo>
                <a:lnTo>
                  <a:pt x="5187" y="292"/>
                </a:lnTo>
                <a:lnTo>
                  <a:pt x="5258" y="313"/>
                </a:lnTo>
                <a:lnTo>
                  <a:pt x="5322" y="335"/>
                </a:lnTo>
                <a:lnTo>
                  <a:pt x="5376" y="356"/>
                </a:lnTo>
                <a:lnTo>
                  <a:pt x="5423" y="378"/>
                </a:lnTo>
                <a:lnTo>
                  <a:pt x="5462" y="402"/>
                </a:lnTo>
                <a:lnTo>
                  <a:pt x="5493" y="424"/>
                </a:lnTo>
                <a:lnTo>
                  <a:pt x="5516" y="448"/>
                </a:lnTo>
                <a:lnTo>
                  <a:pt x="5531" y="471"/>
                </a:lnTo>
                <a:lnTo>
                  <a:pt x="5540" y="497"/>
                </a:lnTo>
                <a:lnTo>
                  <a:pt x="5521" y="534"/>
                </a:lnTo>
                <a:lnTo>
                  <a:pt x="5496" y="566"/>
                </a:lnTo>
                <a:lnTo>
                  <a:pt x="5461" y="596"/>
                </a:lnTo>
                <a:lnTo>
                  <a:pt x="5418" y="623"/>
                </a:lnTo>
                <a:lnTo>
                  <a:pt x="5369" y="647"/>
                </a:lnTo>
                <a:lnTo>
                  <a:pt x="5310" y="667"/>
                </a:lnTo>
                <a:lnTo>
                  <a:pt x="5246" y="686"/>
                </a:lnTo>
                <a:lnTo>
                  <a:pt x="5174" y="701"/>
                </a:lnTo>
                <a:lnTo>
                  <a:pt x="5096" y="715"/>
                </a:lnTo>
                <a:lnTo>
                  <a:pt x="5010" y="727"/>
                </a:lnTo>
                <a:lnTo>
                  <a:pt x="4920" y="737"/>
                </a:lnTo>
                <a:lnTo>
                  <a:pt x="4822" y="747"/>
                </a:lnTo>
                <a:lnTo>
                  <a:pt x="4719" y="754"/>
                </a:lnTo>
                <a:lnTo>
                  <a:pt x="4613" y="762"/>
                </a:lnTo>
                <a:lnTo>
                  <a:pt x="4500" y="769"/>
                </a:lnTo>
                <a:lnTo>
                  <a:pt x="4382" y="776"/>
                </a:lnTo>
                <a:lnTo>
                  <a:pt x="4260" y="782"/>
                </a:lnTo>
                <a:lnTo>
                  <a:pt x="4133" y="789"/>
                </a:lnTo>
                <a:lnTo>
                  <a:pt x="4003" y="796"/>
                </a:lnTo>
                <a:lnTo>
                  <a:pt x="3870" y="804"/>
                </a:lnTo>
                <a:lnTo>
                  <a:pt x="3733" y="813"/>
                </a:lnTo>
                <a:lnTo>
                  <a:pt x="3591" y="823"/>
                </a:lnTo>
                <a:lnTo>
                  <a:pt x="3450" y="835"/>
                </a:lnTo>
                <a:lnTo>
                  <a:pt x="3304" y="850"/>
                </a:lnTo>
                <a:lnTo>
                  <a:pt x="3156" y="865"/>
                </a:lnTo>
                <a:lnTo>
                  <a:pt x="3006" y="884"/>
                </a:lnTo>
                <a:lnTo>
                  <a:pt x="2855" y="904"/>
                </a:lnTo>
                <a:lnTo>
                  <a:pt x="2702" y="928"/>
                </a:lnTo>
                <a:lnTo>
                  <a:pt x="2548" y="953"/>
                </a:lnTo>
                <a:lnTo>
                  <a:pt x="2393" y="983"/>
                </a:lnTo>
                <a:lnTo>
                  <a:pt x="2237" y="1017"/>
                </a:lnTo>
                <a:lnTo>
                  <a:pt x="2082" y="1054"/>
                </a:lnTo>
                <a:lnTo>
                  <a:pt x="1964" y="1086"/>
                </a:lnTo>
                <a:lnTo>
                  <a:pt x="1852" y="1122"/>
                </a:lnTo>
                <a:lnTo>
                  <a:pt x="1749" y="1161"/>
                </a:lnTo>
                <a:lnTo>
                  <a:pt x="1653" y="1203"/>
                </a:lnTo>
                <a:lnTo>
                  <a:pt x="1565" y="1247"/>
                </a:lnTo>
                <a:lnTo>
                  <a:pt x="1484" y="1293"/>
                </a:lnTo>
                <a:lnTo>
                  <a:pt x="1408" y="1342"/>
                </a:lnTo>
                <a:lnTo>
                  <a:pt x="1339" y="1392"/>
                </a:lnTo>
                <a:lnTo>
                  <a:pt x="1276" y="1445"/>
                </a:lnTo>
                <a:lnTo>
                  <a:pt x="1221" y="1497"/>
                </a:lnTo>
                <a:lnTo>
                  <a:pt x="1101" y="1494"/>
                </a:lnTo>
                <a:lnTo>
                  <a:pt x="981" y="1489"/>
                </a:lnTo>
                <a:lnTo>
                  <a:pt x="863" y="1483"/>
                </a:lnTo>
                <a:lnTo>
                  <a:pt x="745" y="1477"/>
                </a:lnTo>
                <a:lnTo>
                  <a:pt x="630" y="1470"/>
                </a:lnTo>
                <a:lnTo>
                  <a:pt x="518" y="1463"/>
                </a:lnTo>
                <a:lnTo>
                  <a:pt x="412" y="1455"/>
                </a:lnTo>
                <a:lnTo>
                  <a:pt x="312" y="1448"/>
                </a:lnTo>
                <a:lnTo>
                  <a:pt x="221" y="1440"/>
                </a:lnTo>
                <a:lnTo>
                  <a:pt x="137" y="1433"/>
                </a:lnTo>
                <a:lnTo>
                  <a:pt x="62" y="1424"/>
                </a:lnTo>
                <a:lnTo>
                  <a:pt x="0" y="1418"/>
                </a:lnTo>
                <a:lnTo>
                  <a:pt x="785" y="853"/>
                </a:lnTo>
                <a:lnTo>
                  <a:pt x="96" y="0"/>
                </a:lnTo>
                <a:close/>
              </a:path>
            </a:pathLst>
          </a:custGeom>
          <a:solidFill>
            <a:schemeClr val="bg1">
              <a:lumMod val="85000"/>
            </a:schemeClr>
          </a:solidFill>
          <a:ln w="0">
            <a:noFill/>
            <a:prstDash val="solid"/>
            <a:round/>
          </a:ln>
        </p:spPr>
        <p:txBody>
          <a:bodyPr vert="horz" wrap="square" lIns="68279" tIns="34139" rIns="68279" bIns="34139" numCol="1" anchor="t" anchorCtr="0" compatLnSpc="1"/>
          <a:lstStyle/>
          <a:p>
            <a:endParaRPr lang="zh-CN" altLang="en-US" sz="1420"/>
          </a:p>
        </p:txBody>
      </p:sp>
      <p:sp>
        <p:nvSpPr>
          <p:cNvPr id="4145" name="Freeform 2352"/>
          <p:cNvSpPr>
            <a:spLocks noEditPoints="1"/>
          </p:cNvSpPr>
          <p:nvPr/>
        </p:nvSpPr>
        <p:spPr bwMode="auto">
          <a:xfrm>
            <a:off x="3789325" y="2643438"/>
            <a:ext cx="2409915" cy="759841"/>
          </a:xfrm>
          <a:custGeom>
            <a:avLst/>
            <a:gdLst>
              <a:gd name="T0" fmla="*/ 0 w 4066"/>
              <a:gd name="T1" fmla="*/ 951 h 1280"/>
              <a:gd name="T2" fmla="*/ 0 w 4066"/>
              <a:gd name="T3" fmla="*/ 951 h 1280"/>
              <a:gd name="T4" fmla="*/ 3571 w 4066"/>
              <a:gd name="T5" fmla="*/ 39 h 1280"/>
              <a:gd name="T6" fmla="*/ 3733 w 4066"/>
              <a:gd name="T7" fmla="*/ 121 h 1280"/>
              <a:gd name="T8" fmla="*/ 3867 w 4066"/>
              <a:gd name="T9" fmla="*/ 207 h 1280"/>
              <a:gd name="T10" fmla="*/ 3968 w 4066"/>
              <a:gd name="T11" fmla="*/ 294 h 1280"/>
              <a:gd name="T12" fmla="*/ 4036 w 4066"/>
              <a:gd name="T13" fmla="*/ 378 h 1280"/>
              <a:gd name="T14" fmla="*/ 4066 w 4066"/>
              <a:gd name="T15" fmla="*/ 459 h 1280"/>
              <a:gd name="T16" fmla="*/ 4064 w 4066"/>
              <a:gd name="T17" fmla="*/ 456 h 1280"/>
              <a:gd name="T18" fmla="*/ 4024 w 4066"/>
              <a:gd name="T19" fmla="*/ 518 h 1280"/>
              <a:gd name="T20" fmla="*/ 3950 w 4066"/>
              <a:gd name="T21" fmla="*/ 566 h 1280"/>
              <a:gd name="T22" fmla="*/ 3845 w 4066"/>
              <a:gd name="T23" fmla="*/ 601 h 1280"/>
              <a:gd name="T24" fmla="*/ 3710 w 4066"/>
              <a:gd name="T25" fmla="*/ 628 h 1280"/>
              <a:gd name="T26" fmla="*/ 3549 w 4066"/>
              <a:gd name="T27" fmla="*/ 647 h 1280"/>
              <a:gd name="T28" fmla="*/ 3367 w 4066"/>
              <a:gd name="T29" fmla="*/ 662 h 1280"/>
              <a:gd name="T30" fmla="*/ 3163 w 4066"/>
              <a:gd name="T31" fmla="*/ 674 h 1280"/>
              <a:gd name="T32" fmla="*/ 2940 w 4066"/>
              <a:gd name="T33" fmla="*/ 686 h 1280"/>
              <a:gd name="T34" fmla="*/ 2702 w 4066"/>
              <a:gd name="T35" fmla="*/ 699 h 1280"/>
              <a:gd name="T36" fmla="*/ 2452 w 4066"/>
              <a:gd name="T37" fmla="*/ 719 h 1280"/>
              <a:gd name="T38" fmla="*/ 2190 w 4066"/>
              <a:gd name="T39" fmla="*/ 745 h 1280"/>
              <a:gd name="T40" fmla="*/ 1920 w 4066"/>
              <a:gd name="T41" fmla="*/ 780 h 1280"/>
              <a:gd name="T42" fmla="*/ 1646 w 4066"/>
              <a:gd name="T43" fmla="*/ 829 h 1280"/>
              <a:gd name="T44" fmla="*/ 1370 w 4066"/>
              <a:gd name="T45" fmla="*/ 890 h 1280"/>
              <a:gd name="T46" fmla="*/ 1153 w 4066"/>
              <a:gd name="T47" fmla="*/ 958 h 1280"/>
              <a:gd name="T48" fmla="*/ 973 w 4066"/>
              <a:gd name="T49" fmla="*/ 1037 h 1280"/>
              <a:gd name="T50" fmla="*/ 824 w 4066"/>
              <a:gd name="T51" fmla="*/ 1128 h 1280"/>
              <a:gd name="T52" fmla="*/ 704 w 4066"/>
              <a:gd name="T53" fmla="*/ 1228 h 1280"/>
              <a:gd name="T54" fmla="*/ 549 w 4066"/>
              <a:gd name="T55" fmla="*/ 1255 h 1280"/>
              <a:gd name="T56" fmla="*/ 360 w 4066"/>
              <a:gd name="T57" fmla="*/ 1198 h 1280"/>
              <a:gd name="T58" fmla="*/ 206 w 4066"/>
              <a:gd name="T59" fmla="*/ 1133 h 1280"/>
              <a:gd name="T60" fmla="*/ 91 w 4066"/>
              <a:gd name="T61" fmla="*/ 1064 h 1280"/>
              <a:gd name="T62" fmla="*/ 20 w 4066"/>
              <a:gd name="T63" fmla="*/ 990 h 1280"/>
              <a:gd name="T64" fmla="*/ 12 w 4066"/>
              <a:gd name="T65" fmla="*/ 885 h 1280"/>
              <a:gd name="T66" fmla="*/ 61 w 4066"/>
              <a:gd name="T67" fmla="*/ 763 h 1280"/>
              <a:gd name="T68" fmla="*/ 139 w 4066"/>
              <a:gd name="T69" fmla="*/ 657 h 1280"/>
              <a:gd name="T70" fmla="*/ 243 w 4066"/>
              <a:gd name="T71" fmla="*/ 566 h 1280"/>
              <a:gd name="T72" fmla="*/ 372 w 4066"/>
              <a:gd name="T73" fmla="*/ 486 h 1280"/>
              <a:gd name="T74" fmla="*/ 520 w 4066"/>
              <a:gd name="T75" fmla="*/ 420 h 1280"/>
              <a:gd name="T76" fmla="*/ 687 w 4066"/>
              <a:gd name="T77" fmla="*/ 365 h 1280"/>
              <a:gd name="T78" fmla="*/ 868 w 4066"/>
              <a:gd name="T79" fmla="*/ 317 h 1280"/>
              <a:gd name="T80" fmla="*/ 1061 w 4066"/>
              <a:gd name="T81" fmla="*/ 280 h 1280"/>
              <a:gd name="T82" fmla="*/ 1262 w 4066"/>
              <a:gd name="T83" fmla="*/ 248 h 1280"/>
              <a:gd name="T84" fmla="*/ 1467 w 4066"/>
              <a:gd name="T85" fmla="*/ 224 h 1280"/>
              <a:gd name="T86" fmla="*/ 1677 w 4066"/>
              <a:gd name="T87" fmla="*/ 204 h 1280"/>
              <a:gd name="T88" fmla="*/ 1883 w 4066"/>
              <a:gd name="T89" fmla="*/ 189 h 1280"/>
              <a:gd name="T90" fmla="*/ 2087 w 4066"/>
              <a:gd name="T91" fmla="*/ 175 h 1280"/>
              <a:gd name="T92" fmla="*/ 2281 w 4066"/>
              <a:gd name="T93" fmla="*/ 164 h 1280"/>
              <a:gd name="T94" fmla="*/ 2467 w 4066"/>
              <a:gd name="T95" fmla="*/ 152 h 1280"/>
              <a:gd name="T96" fmla="*/ 2639 w 4066"/>
              <a:gd name="T97" fmla="*/ 140 h 1280"/>
              <a:gd name="T98" fmla="*/ 2795 w 4066"/>
              <a:gd name="T99" fmla="*/ 126 h 1280"/>
              <a:gd name="T100" fmla="*/ 3095 w 4066"/>
              <a:gd name="T101" fmla="*/ 86 h 1280"/>
              <a:gd name="T102" fmla="*/ 3359 w 4066"/>
              <a:gd name="T103" fmla="*/ 30 h 1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66" h="1280">
                <a:moveTo>
                  <a:pt x="0" y="951"/>
                </a:moveTo>
                <a:lnTo>
                  <a:pt x="0" y="951"/>
                </a:lnTo>
                <a:lnTo>
                  <a:pt x="0" y="951"/>
                </a:lnTo>
                <a:lnTo>
                  <a:pt x="0" y="951"/>
                </a:lnTo>
                <a:close/>
                <a:moveTo>
                  <a:pt x="3478" y="0"/>
                </a:moveTo>
                <a:lnTo>
                  <a:pt x="3571" y="39"/>
                </a:lnTo>
                <a:lnTo>
                  <a:pt x="3656" y="79"/>
                </a:lnTo>
                <a:lnTo>
                  <a:pt x="3733" y="121"/>
                </a:lnTo>
                <a:lnTo>
                  <a:pt x="3804" y="164"/>
                </a:lnTo>
                <a:lnTo>
                  <a:pt x="3867" y="207"/>
                </a:lnTo>
                <a:lnTo>
                  <a:pt x="3921" y="250"/>
                </a:lnTo>
                <a:lnTo>
                  <a:pt x="3968" y="294"/>
                </a:lnTo>
                <a:lnTo>
                  <a:pt x="4005" y="336"/>
                </a:lnTo>
                <a:lnTo>
                  <a:pt x="4036" y="378"/>
                </a:lnTo>
                <a:lnTo>
                  <a:pt x="4056" y="420"/>
                </a:lnTo>
                <a:lnTo>
                  <a:pt x="4066" y="459"/>
                </a:lnTo>
                <a:lnTo>
                  <a:pt x="4066" y="456"/>
                </a:lnTo>
                <a:lnTo>
                  <a:pt x="4064" y="456"/>
                </a:lnTo>
                <a:lnTo>
                  <a:pt x="4049" y="488"/>
                </a:lnTo>
                <a:lnTo>
                  <a:pt x="4024" y="518"/>
                </a:lnTo>
                <a:lnTo>
                  <a:pt x="3992" y="544"/>
                </a:lnTo>
                <a:lnTo>
                  <a:pt x="3950" y="566"/>
                </a:lnTo>
                <a:lnTo>
                  <a:pt x="3901" y="584"/>
                </a:lnTo>
                <a:lnTo>
                  <a:pt x="3845" y="601"/>
                </a:lnTo>
                <a:lnTo>
                  <a:pt x="3781" y="616"/>
                </a:lnTo>
                <a:lnTo>
                  <a:pt x="3710" y="628"/>
                </a:lnTo>
                <a:lnTo>
                  <a:pt x="3634" y="638"/>
                </a:lnTo>
                <a:lnTo>
                  <a:pt x="3549" y="647"/>
                </a:lnTo>
                <a:lnTo>
                  <a:pt x="3462" y="655"/>
                </a:lnTo>
                <a:lnTo>
                  <a:pt x="3367" y="662"/>
                </a:lnTo>
                <a:lnTo>
                  <a:pt x="3267" y="667"/>
                </a:lnTo>
                <a:lnTo>
                  <a:pt x="3163" y="674"/>
                </a:lnTo>
                <a:lnTo>
                  <a:pt x="3053" y="679"/>
                </a:lnTo>
                <a:lnTo>
                  <a:pt x="2940" y="686"/>
                </a:lnTo>
                <a:lnTo>
                  <a:pt x="2823" y="692"/>
                </a:lnTo>
                <a:lnTo>
                  <a:pt x="2702" y="699"/>
                </a:lnTo>
                <a:lnTo>
                  <a:pt x="2579" y="709"/>
                </a:lnTo>
                <a:lnTo>
                  <a:pt x="2452" y="719"/>
                </a:lnTo>
                <a:lnTo>
                  <a:pt x="2322" y="731"/>
                </a:lnTo>
                <a:lnTo>
                  <a:pt x="2190" y="745"/>
                </a:lnTo>
                <a:lnTo>
                  <a:pt x="2057" y="762"/>
                </a:lnTo>
                <a:lnTo>
                  <a:pt x="1920" y="780"/>
                </a:lnTo>
                <a:lnTo>
                  <a:pt x="1783" y="804"/>
                </a:lnTo>
                <a:lnTo>
                  <a:pt x="1646" y="829"/>
                </a:lnTo>
                <a:lnTo>
                  <a:pt x="1508" y="858"/>
                </a:lnTo>
                <a:lnTo>
                  <a:pt x="1370" y="890"/>
                </a:lnTo>
                <a:lnTo>
                  <a:pt x="1256" y="922"/>
                </a:lnTo>
                <a:lnTo>
                  <a:pt x="1153" y="958"/>
                </a:lnTo>
                <a:lnTo>
                  <a:pt x="1059" y="997"/>
                </a:lnTo>
                <a:lnTo>
                  <a:pt x="973" y="1037"/>
                </a:lnTo>
                <a:lnTo>
                  <a:pt x="893" y="1083"/>
                </a:lnTo>
                <a:lnTo>
                  <a:pt x="824" y="1128"/>
                </a:lnTo>
                <a:lnTo>
                  <a:pt x="762" y="1177"/>
                </a:lnTo>
                <a:lnTo>
                  <a:pt x="704" y="1228"/>
                </a:lnTo>
                <a:lnTo>
                  <a:pt x="655" y="1280"/>
                </a:lnTo>
                <a:lnTo>
                  <a:pt x="549" y="1255"/>
                </a:lnTo>
                <a:lnTo>
                  <a:pt x="451" y="1228"/>
                </a:lnTo>
                <a:lnTo>
                  <a:pt x="360" y="1198"/>
                </a:lnTo>
                <a:lnTo>
                  <a:pt x="279" y="1167"/>
                </a:lnTo>
                <a:lnTo>
                  <a:pt x="206" y="1133"/>
                </a:lnTo>
                <a:lnTo>
                  <a:pt x="144" y="1100"/>
                </a:lnTo>
                <a:lnTo>
                  <a:pt x="91" y="1064"/>
                </a:lnTo>
                <a:lnTo>
                  <a:pt x="51" y="1027"/>
                </a:lnTo>
                <a:lnTo>
                  <a:pt x="20" y="990"/>
                </a:lnTo>
                <a:lnTo>
                  <a:pt x="0" y="951"/>
                </a:lnTo>
                <a:lnTo>
                  <a:pt x="12" y="885"/>
                </a:lnTo>
                <a:lnTo>
                  <a:pt x="32" y="822"/>
                </a:lnTo>
                <a:lnTo>
                  <a:pt x="61" y="763"/>
                </a:lnTo>
                <a:lnTo>
                  <a:pt x="96" y="709"/>
                </a:lnTo>
                <a:lnTo>
                  <a:pt x="139" y="657"/>
                </a:lnTo>
                <a:lnTo>
                  <a:pt x="188" y="610"/>
                </a:lnTo>
                <a:lnTo>
                  <a:pt x="243" y="566"/>
                </a:lnTo>
                <a:lnTo>
                  <a:pt x="304" y="525"/>
                </a:lnTo>
                <a:lnTo>
                  <a:pt x="372" y="486"/>
                </a:lnTo>
                <a:lnTo>
                  <a:pt x="444" y="452"/>
                </a:lnTo>
                <a:lnTo>
                  <a:pt x="520" y="420"/>
                </a:lnTo>
                <a:lnTo>
                  <a:pt x="601" y="392"/>
                </a:lnTo>
                <a:lnTo>
                  <a:pt x="687" y="365"/>
                </a:lnTo>
                <a:lnTo>
                  <a:pt x="777" y="339"/>
                </a:lnTo>
                <a:lnTo>
                  <a:pt x="868" y="317"/>
                </a:lnTo>
                <a:lnTo>
                  <a:pt x="964" y="297"/>
                </a:lnTo>
                <a:lnTo>
                  <a:pt x="1061" y="280"/>
                </a:lnTo>
                <a:lnTo>
                  <a:pt x="1160" y="263"/>
                </a:lnTo>
                <a:lnTo>
                  <a:pt x="1262" y="248"/>
                </a:lnTo>
                <a:lnTo>
                  <a:pt x="1365" y="236"/>
                </a:lnTo>
                <a:lnTo>
                  <a:pt x="1467" y="224"/>
                </a:lnTo>
                <a:lnTo>
                  <a:pt x="1572" y="214"/>
                </a:lnTo>
                <a:lnTo>
                  <a:pt x="1677" y="204"/>
                </a:lnTo>
                <a:lnTo>
                  <a:pt x="1780" y="196"/>
                </a:lnTo>
                <a:lnTo>
                  <a:pt x="1883" y="189"/>
                </a:lnTo>
                <a:lnTo>
                  <a:pt x="1986" y="182"/>
                </a:lnTo>
                <a:lnTo>
                  <a:pt x="2087" y="175"/>
                </a:lnTo>
                <a:lnTo>
                  <a:pt x="2185" y="169"/>
                </a:lnTo>
                <a:lnTo>
                  <a:pt x="2281" y="164"/>
                </a:lnTo>
                <a:lnTo>
                  <a:pt x="2376" y="157"/>
                </a:lnTo>
                <a:lnTo>
                  <a:pt x="2467" y="152"/>
                </a:lnTo>
                <a:lnTo>
                  <a:pt x="2555" y="147"/>
                </a:lnTo>
                <a:lnTo>
                  <a:pt x="2639" y="140"/>
                </a:lnTo>
                <a:lnTo>
                  <a:pt x="2719" y="133"/>
                </a:lnTo>
                <a:lnTo>
                  <a:pt x="2795" y="126"/>
                </a:lnTo>
                <a:lnTo>
                  <a:pt x="2948" y="108"/>
                </a:lnTo>
                <a:lnTo>
                  <a:pt x="3095" y="86"/>
                </a:lnTo>
                <a:lnTo>
                  <a:pt x="3230" y="59"/>
                </a:lnTo>
                <a:lnTo>
                  <a:pt x="3359" y="30"/>
                </a:lnTo>
                <a:lnTo>
                  <a:pt x="3478" y="0"/>
                </a:lnTo>
                <a:close/>
              </a:path>
            </a:pathLst>
          </a:custGeom>
          <a:solidFill>
            <a:schemeClr val="bg1">
              <a:lumMod val="85000"/>
            </a:schemeClr>
          </a:solidFill>
          <a:ln w="0">
            <a:noFill/>
            <a:prstDash val="solid"/>
            <a:round/>
          </a:ln>
        </p:spPr>
        <p:txBody>
          <a:bodyPr vert="horz" wrap="square" lIns="68279" tIns="34139" rIns="68279" bIns="34139" numCol="1" anchor="t" anchorCtr="0" compatLnSpc="1"/>
          <a:lstStyle/>
          <a:p>
            <a:endParaRPr lang="zh-CN" altLang="en-US" sz="1420"/>
          </a:p>
        </p:txBody>
      </p:sp>
      <p:sp>
        <p:nvSpPr>
          <p:cNvPr id="4146" name="Freeform 2353"/>
          <p:cNvSpPr/>
          <p:nvPr/>
        </p:nvSpPr>
        <p:spPr bwMode="auto">
          <a:xfrm>
            <a:off x="4089231" y="3581088"/>
            <a:ext cx="1795879" cy="585587"/>
          </a:xfrm>
          <a:custGeom>
            <a:avLst/>
            <a:gdLst>
              <a:gd name="T0" fmla="*/ 2348 w 3030"/>
              <a:gd name="T1" fmla="*/ 25 h 988"/>
              <a:gd name="T2" fmla="*/ 2537 w 3030"/>
              <a:gd name="T3" fmla="*/ 82 h 988"/>
              <a:gd name="T4" fmla="*/ 2700 w 3030"/>
              <a:gd name="T5" fmla="*/ 150 h 988"/>
              <a:gd name="T6" fmla="*/ 2833 w 3030"/>
              <a:gd name="T7" fmla="*/ 221 h 988"/>
              <a:gd name="T8" fmla="*/ 2934 w 3030"/>
              <a:gd name="T9" fmla="*/ 297 h 988"/>
              <a:gd name="T10" fmla="*/ 3000 w 3030"/>
              <a:gd name="T11" fmla="*/ 371 h 988"/>
              <a:gd name="T12" fmla="*/ 3030 w 3030"/>
              <a:gd name="T13" fmla="*/ 442 h 988"/>
              <a:gd name="T14" fmla="*/ 3029 w 3030"/>
              <a:gd name="T15" fmla="*/ 441 h 988"/>
              <a:gd name="T16" fmla="*/ 2992 w 3030"/>
              <a:gd name="T17" fmla="*/ 493 h 988"/>
              <a:gd name="T18" fmla="*/ 2924 w 3030"/>
              <a:gd name="T19" fmla="*/ 532 h 988"/>
              <a:gd name="T20" fmla="*/ 2826 w 3030"/>
              <a:gd name="T21" fmla="*/ 559 h 988"/>
              <a:gd name="T22" fmla="*/ 2701 w 3030"/>
              <a:gd name="T23" fmla="*/ 579 h 988"/>
              <a:gd name="T24" fmla="*/ 2553 w 3030"/>
              <a:gd name="T25" fmla="*/ 593 h 988"/>
              <a:gd name="T26" fmla="*/ 2384 w 3030"/>
              <a:gd name="T27" fmla="*/ 604 h 988"/>
              <a:gd name="T28" fmla="*/ 2196 w 3030"/>
              <a:gd name="T29" fmla="*/ 615 h 988"/>
              <a:gd name="T30" fmla="*/ 1994 w 3030"/>
              <a:gd name="T31" fmla="*/ 626 h 988"/>
              <a:gd name="T32" fmla="*/ 1778 w 3030"/>
              <a:gd name="T33" fmla="*/ 643 h 988"/>
              <a:gd name="T34" fmla="*/ 1553 w 3030"/>
              <a:gd name="T35" fmla="*/ 667 h 988"/>
              <a:gd name="T36" fmla="*/ 1320 w 3030"/>
              <a:gd name="T37" fmla="*/ 699 h 988"/>
              <a:gd name="T38" fmla="*/ 1084 w 3030"/>
              <a:gd name="T39" fmla="*/ 745 h 988"/>
              <a:gd name="T40" fmla="*/ 879 w 3030"/>
              <a:gd name="T41" fmla="*/ 797 h 988"/>
              <a:gd name="T42" fmla="*/ 729 w 3030"/>
              <a:gd name="T43" fmla="*/ 853 h 988"/>
              <a:gd name="T44" fmla="*/ 606 w 3030"/>
              <a:gd name="T45" fmla="*/ 917 h 988"/>
              <a:gd name="T46" fmla="*/ 503 w 3030"/>
              <a:gd name="T47" fmla="*/ 988 h 988"/>
              <a:gd name="T48" fmla="*/ 339 w 3030"/>
              <a:gd name="T49" fmla="*/ 925 h 988"/>
              <a:gd name="T50" fmla="*/ 202 w 3030"/>
              <a:gd name="T51" fmla="*/ 856 h 988"/>
              <a:gd name="T52" fmla="*/ 98 w 3030"/>
              <a:gd name="T53" fmla="*/ 787 h 988"/>
              <a:gd name="T54" fmla="*/ 28 w 3030"/>
              <a:gd name="T55" fmla="*/ 716 h 988"/>
              <a:gd name="T56" fmla="*/ 0 w 3030"/>
              <a:gd name="T57" fmla="*/ 650 h 988"/>
              <a:gd name="T58" fmla="*/ 10 w 3030"/>
              <a:gd name="T59" fmla="*/ 591 h 988"/>
              <a:gd name="T60" fmla="*/ 55 w 3030"/>
              <a:gd name="T61" fmla="*/ 486 h 988"/>
              <a:gd name="T62" fmla="*/ 131 w 3030"/>
              <a:gd name="T63" fmla="*/ 397 h 988"/>
              <a:gd name="T64" fmla="*/ 231 w 3030"/>
              <a:gd name="T65" fmla="*/ 321 h 988"/>
              <a:gd name="T66" fmla="*/ 354 w 3030"/>
              <a:gd name="T67" fmla="*/ 256 h 988"/>
              <a:gd name="T68" fmla="*/ 496 w 3030"/>
              <a:gd name="T69" fmla="*/ 204 h 988"/>
              <a:gd name="T70" fmla="*/ 653 w 3030"/>
              <a:gd name="T71" fmla="*/ 162 h 988"/>
              <a:gd name="T72" fmla="*/ 820 w 3030"/>
              <a:gd name="T73" fmla="*/ 126 h 988"/>
              <a:gd name="T74" fmla="*/ 998 w 3030"/>
              <a:gd name="T75" fmla="*/ 101 h 988"/>
              <a:gd name="T76" fmla="*/ 1180 w 3030"/>
              <a:gd name="T77" fmla="*/ 79 h 988"/>
              <a:gd name="T78" fmla="*/ 1362 w 3030"/>
              <a:gd name="T79" fmla="*/ 64 h 988"/>
              <a:gd name="T80" fmla="*/ 1545 w 3030"/>
              <a:gd name="T81" fmla="*/ 50 h 988"/>
              <a:gd name="T82" fmla="*/ 1719 w 3030"/>
              <a:gd name="T83" fmla="*/ 40 h 988"/>
              <a:gd name="T84" fmla="*/ 1886 w 3030"/>
              <a:gd name="T85" fmla="*/ 30 h 988"/>
              <a:gd name="T86" fmla="*/ 2039 w 3030"/>
              <a:gd name="T87" fmla="*/ 20 h 988"/>
              <a:gd name="T88" fmla="*/ 2176 w 3030"/>
              <a:gd name="T89" fmla="*/ 6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30" h="988">
                <a:moveTo>
                  <a:pt x="2244" y="0"/>
                </a:moveTo>
                <a:lnTo>
                  <a:pt x="2348" y="25"/>
                </a:lnTo>
                <a:lnTo>
                  <a:pt x="2446" y="52"/>
                </a:lnTo>
                <a:lnTo>
                  <a:pt x="2537" y="82"/>
                </a:lnTo>
                <a:lnTo>
                  <a:pt x="2622" y="114"/>
                </a:lnTo>
                <a:lnTo>
                  <a:pt x="2700" y="150"/>
                </a:lnTo>
                <a:lnTo>
                  <a:pt x="2770" y="185"/>
                </a:lnTo>
                <a:lnTo>
                  <a:pt x="2833" y="221"/>
                </a:lnTo>
                <a:lnTo>
                  <a:pt x="2887" y="260"/>
                </a:lnTo>
                <a:lnTo>
                  <a:pt x="2934" y="297"/>
                </a:lnTo>
                <a:lnTo>
                  <a:pt x="2971" y="334"/>
                </a:lnTo>
                <a:lnTo>
                  <a:pt x="3000" y="371"/>
                </a:lnTo>
                <a:lnTo>
                  <a:pt x="3020" y="408"/>
                </a:lnTo>
                <a:lnTo>
                  <a:pt x="3030" y="442"/>
                </a:lnTo>
                <a:lnTo>
                  <a:pt x="3029" y="441"/>
                </a:lnTo>
                <a:lnTo>
                  <a:pt x="3029" y="441"/>
                </a:lnTo>
                <a:lnTo>
                  <a:pt x="3015" y="468"/>
                </a:lnTo>
                <a:lnTo>
                  <a:pt x="2992" y="493"/>
                </a:lnTo>
                <a:lnTo>
                  <a:pt x="2961" y="513"/>
                </a:lnTo>
                <a:lnTo>
                  <a:pt x="2924" y="532"/>
                </a:lnTo>
                <a:lnTo>
                  <a:pt x="2879" y="547"/>
                </a:lnTo>
                <a:lnTo>
                  <a:pt x="2826" y="559"/>
                </a:lnTo>
                <a:lnTo>
                  <a:pt x="2765" y="571"/>
                </a:lnTo>
                <a:lnTo>
                  <a:pt x="2701" y="579"/>
                </a:lnTo>
                <a:lnTo>
                  <a:pt x="2629" y="586"/>
                </a:lnTo>
                <a:lnTo>
                  <a:pt x="2553" y="593"/>
                </a:lnTo>
                <a:lnTo>
                  <a:pt x="2470" y="599"/>
                </a:lnTo>
                <a:lnTo>
                  <a:pt x="2384" y="604"/>
                </a:lnTo>
                <a:lnTo>
                  <a:pt x="2291" y="610"/>
                </a:lnTo>
                <a:lnTo>
                  <a:pt x="2196" y="615"/>
                </a:lnTo>
                <a:lnTo>
                  <a:pt x="2097" y="620"/>
                </a:lnTo>
                <a:lnTo>
                  <a:pt x="1994" y="626"/>
                </a:lnTo>
                <a:lnTo>
                  <a:pt x="1887" y="633"/>
                </a:lnTo>
                <a:lnTo>
                  <a:pt x="1778" y="643"/>
                </a:lnTo>
                <a:lnTo>
                  <a:pt x="1666" y="653"/>
                </a:lnTo>
                <a:lnTo>
                  <a:pt x="1553" y="667"/>
                </a:lnTo>
                <a:lnTo>
                  <a:pt x="1437" y="682"/>
                </a:lnTo>
                <a:lnTo>
                  <a:pt x="1320" y="699"/>
                </a:lnTo>
                <a:lnTo>
                  <a:pt x="1202" y="721"/>
                </a:lnTo>
                <a:lnTo>
                  <a:pt x="1084" y="745"/>
                </a:lnTo>
                <a:lnTo>
                  <a:pt x="964" y="773"/>
                </a:lnTo>
                <a:lnTo>
                  <a:pt x="879" y="797"/>
                </a:lnTo>
                <a:lnTo>
                  <a:pt x="802" y="822"/>
                </a:lnTo>
                <a:lnTo>
                  <a:pt x="729" y="853"/>
                </a:lnTo>
                <a:lnTo>
                  <a:pt x="665" y="883"/>
                </a:lnTo>
                <a:lnTo>
                  <a:pt x="606" y="917"/>
                </a:lnTo>
                <a:lnTo>
                  <a:pt x="552" y="952"/>
                </a:lnTo>
                <a:lnTo>
                  <a:pt x="503" y="988"/>
                </a:lnTo>
                <a:lnTo>
                  <a:pt x="418" y="958"/>
                </a:lnTo>
                <a:lnTo>
                  <a:pt x="339" y="925"/>
                </a:lnTo>
                <a:lnTo>
                  <a:pt x="266" y="892"/>
                </a:lnTo>
                <a:lnTo>
                  <a:pt x="202" y="856"/>
                </a:lnTo>
                <a:lnTo>
                  <a:pt x="145" y="821"/>
                </a:lnTo>
                <a:lnTo>
                  <a:pt x="98" y="787"/>
                </a:lnTo>
                <a:lnTo>
                  <a:pt x="59" y="751"/>
                </a:lnTo>
                <a:lnTo>
                  <a:pt x="28" y="716"/>
                </a:lnTo>
                <a:lnTo>
                  <a:pt x="10" y="682"/>
                </a:lnTo>
                <a:lnTo>
                  <a:pt x="0" y="650"/>
                </a:lnTo>
                <a:lnTo>
                  <a:pt x="0" y="650"/>
                </a:lnTo>
                <a:lnTo>
                  <a:pt x="10" y="591"/>
                </a:lnTo>
                <a:lnTo>
                  <a:pt x="28" y="537"/>
                </a:lnTo>
                <a:lnTo>
                  <a:pt x="55" y="486"/>
                </a:lnTo>
                <a:lnTo>
                  <a:pt x="89" y="439"/>
                </a:lnTo>
                <a:lnTo>
                  <a:pt x="131" y="397"/>
                </a:lnTo>
                <a:lnTo>
                  <a:pt x="179" y="356"/>
                </a:lnTo>
                <a:lnTo>
                  <a:pt x="231" y="321"/>
                </a:lnTo>
                <a:lnTo>
                  <a:pt x="290" y="287"/>
                </a:lnTo>
                <a:lnTo>
                  <a:pt x="354" y="256"/>
                </a:lnTo>
                <a:lnTo>
                  <a:pt x="422" y="229"/>
                </a:lnTo>
                <a:lnTo>
                  <a:pt x="496" y="204"/>
                </a:lnTo>
                <a:lnTo>
                  <a:pt x="572" y="182"/>
                </a:lnTo>
                <a:lnTo>
                  <a:pt x="653" y="162"/>
                </a:lnTo>
                <a:lnTo>
                  <a:pt x="736" y="143"/>
                </a:lnTo>
                <a:lnTo>
                  <a:pt x="820" y="126"/>
                </a:lnTo>
                <a:lnTo>
                  <a:pt x="908" y="113"/>
                </a:lnTo>
                <a:lnTo>
                  <a:pt x="998" y="101"/>
                </a:lnTo>
                <a:lnTo>
                  <a:pt x="1089" y="89"/>
                </a:lnTo>
                <a:lnTo>
                  <a:pt x="1180" y="79"/>
                </a:lnTo>
                <a:lnTo>
                  <a:pt x="1271" y="71"/>
                </a:lnTo>
                <a:lnTo>
                  <a:pt x="1362" y="64"/>
                </a:lnTo>
                <a:lnTo>
                  <a:pt x="1453" y="57"/>
                </a:lnTo>
                <a:lnTo>
                  <a:pt x="1545" y="50"/>
                </a:lnTo>
                <a:lnTo>
                  <a:pt x="1632" y="45"/>
                </a:lnTo>
                <a:lnTo>
                  <a:pt x="1719" y="40"/>
                </a:lnTo>
                <a:lnTo>
                  <a:pt x="1803" y="35"/>
                </a:lnTo>
                <a:lnTo>
                  <a:pt x="1886" y="30"/>
                </a:lnTo>
                <a:lnTo>
                  <a:pt x="1963" y="25"/>
                </a:lnTo>
                <a:lnTo>
                  <a:pt x="2039" y="20"/>
                </a:lnTo>
                <a:lnTo>
                  <a:pt x="2110" y="13"/>
                </a:lnTo>
                <a:lnTo>
                  <a:pt x="2176" y="6"/>
                </a:lnTo>
                <a:lnTo>
                  <a:pt x="2244" y="0"/>
                </a:lnTo>
                <a:close/>
              </a:path>
            </a:pathLst>
          </a:custGeom>
          <a:solidFill>
            <a:schemeClr val="bg1">
              <a:lumMod val="85000"/>
            </a:schemeClr>
          </a:solidFill>
          <a:ln w="0">
            <a:noFill/>
            <a:prstDash val="solid"/>
            <a:round/>
          </a:ln>
        </p:spPr>
        <p:txBody>
          <a:bodyPr vert="horz" wrap="square" lIns="68279" tIns="34139" rIns="68279" bIns="34139" numCol="1" anchor="t" anchorCtr="0" compatLnSpc="1"/>
          <a:lstStyle/>
          <a:p>
            <a:endParaRPr lang="zh-CN" altLang="en-US" sz="1420"/>
          </a:p>
        </p:txBody>
      </p:sp>
      <p:sp>
        <p:nvSpPr>
          <p:cNvPr id="4147" name="Freeform 2354"/>
          <p:cNvSpPr/>
          <p:nvPr/>
        </p:nvSpPr>
        <p:spPr bwMode="auto">
          <a:xfrm>
            <a:off x="4242147" y="3841875"/>
            <a:ext cx="1653631" cy="821481"/>
          </a:xfrm>
          <a:custGeom>
            <a:avLst/>
            <a:gdLst>
              <a:gd name="T0" fmla="*/ 2772 w 2789"/>
              <a:gd name="T1" fmla="*/ 1 h 1385"/>
              <a:gd name="T2" fmla="*/ 2776 w 2789"/>
              <a:gd name="T3" fmla="*/ 18 h 1385"/>
              <a:gd name="T4" fmla="*/ 2783 w 2789"/>
              <a:gd name="T5" fmla="*/ 52 h 1385"/>
              <a:gd name="T6" fmla="*/ 2788 w 2789"/>
              <a:gd name="T7" fmla="*/ 99 h 1385"/>
              <a:gd name="T8" fmla="*/ 2789 w 2789"/>
              <a:gd name="T9" fmla="*/ 157 h 1385"/>
              <a:gd name="T10" fmla="*/ 2784 w 2789"/>
              <a:gd name="T11" fmla="*/ 224 h 1385"/>
              <a:gd name="T12" fmla="*/ 2769 w 2789"/>
              <a:gd name="T13" fmla="*/ 297 h 1385"/>
              <a:gd name="T14" fmla="*/ 2742 w 2789"/>
              <a:gd name="T15" fmla="*/ 375 h 1385"/>
              <a:gd name="T16" fmla="*/ 2698 w 2789"/>
              <a:gd name="T17" fmla="*/ 456 h 1385"/>
              <a:gd name="T18" fmla="*/ 2637 w 2789"/>
              <a:gd name="T19" fmla="*/ 535 h 1385"/>
              <a:gd name="T20" fmla="*/ 2555 w 2789"/>
              <a:gd name="T21" fmla="*/ 615 h 1385"/>
              <a:gd name="T22" fmla="*/ 2448 w 2789"/>
              <a:gd name="T23" fmla="*/ 687 h 1385"/>
              <a:gd name="T24" fmla="*/ 2315 w 2789"/>
              <a:gd name="T25" fmla="*/ 755 h 1385"/>
              <a:gd name="T26" fmla="*/ 2153 w 2789"/>
              <a:gd name="T27" fmla="*/ 812 h 1385"/>
              <a:gd name="T28" fmla="*/ 1957 w 2789"/>
              <a:gd name="T29" fmla="*/ 860 h 1385"/>
              <a:gd name="T30" fmla="*/ 1727 w 2789"/>
              <a:gd name="T31" fmla="*/ 893 h 1385"/>
              <a:gd name="T32" fmla="*/ 1604 w 2789"/>
              <a:gd name="T33" fmla="*/ 903 h 1385"/>
              <a:gd name="T34" fmla="*/ 1467 w 2789"/>
              <a:gd name="T35" fmla="*/ 914 h 1385"/>
              <a:gd name="T36" fmla="*/ 1317 w 2789"/>
              <a:gd name="T37" fmla="*/ 922 h 1385"/>
              <a:gd name="T38" fmla="*/ 1160 w 2789"/>
              <a:gd name="T39" fmla="*/ 932 h 1385"/>
              <a:gd name="T40" fmla="*/ 1000 w 2789"/>
              <a:gd name="T41" fmla="*/ 946 h 1385"/>
              <a:gd name="T42" fmla="*/ 839 w 2789"/>
              <a:gd name="T43" fmla="*/ 963 h 1385"/>
              <a:gd name="T44" fmla="*/ 684 w 2789"/>
              <a:gd name="T45" fmla="*/ 986 h 1385"/>
              <a:gd name="T46" fmla="*/ 535 w 2789"/>
              <a:gd name="T47" fmla="*/ 1017 h 1385"/>
              <a:gd name="T48" fmla="*/ 402 w 2789"/>
              <a:gd name="T49" fmla="*/ 1057 h 1385"/>
              <a:gd name="T50" fmla="*/ 284 w 2789"/>
              <a:gd name="T51" fmla="*/ 1106 h 1385"/>
              <a:gd name="T52" fmla="*/ 186 w 2789"/>
              <a:gd name="T53" fmla="*/ 1169 h 1385"/>
              <a:gd name="T54" fmla="*/ 113 w 2789"/>
              <a:gd name="T55" fmla="*/ 1245 h 1385"/>
              <a:gd name="T56" fmla="*/ 69 w 2789"/>
              <a:gd name="T57" fmla="*/ 1334 h 1385"/>
              <a:gd name="T58" fmla="*/ 57 w 2789"/>
              <a:gd name="T59" fmla="*/ 1383 h 1385"/>
              <a:gd name="T60" fmla="*/ 49 w 2789"/>
              <a:gd name="T61" fmla="*/ 1361 h 1385"/>
              <a:gd name="T62" fmla="*/ 37 w 2789"/>
              <a:gd name="T63" fmla="*/ 1321 h 1385"/>
              <a:gd name="T64" fmla="*/ 22 w 2789"/>
              <a:gd name="T65" fmla="*/ 1265 h 1385"/>
              <a:gd name="T66" fmla="*/ 10 w 2789"/>
              <a:gd name="T67" fmla="*/ 1194 h 1385"/>
              <a:gd name="T68" fmla="*/ 2 w 2789"/>
              <a:gd name="T69" fmla="*/ 1113 h 1385"/>
              <a:gd name="T70" fmla="*/ 2 w 2789"/>
              <a:gd name="T71" fmla="*/ 1023 h 1385"/>
              <a:gd name="T72" fmla="*/ 15 w 2789"/>
              <a:gd name="T73" fmla="*/ 929 h 1385"/>
              <a:gd name="T74" fmla="*/ 42 w 2789"/>
              <a:gd name="T75" fmla="*/ 831 h 1385"/>
              <a:gd name="T76" fmla="*/ 88 w 2789"/>
              <a:gd name="T77" fmla="*/ 733 h 1385"/>
              <a:gd name="T78" fmla="*/ 155 w 2789"/>
              <a:gd name="T79" fmla="*/ 637 h 1385"/>
              <a:gd name="T80" fmla="*/ 246 w 2789"/>
              <a:gd name="T81" fmla="*/ 547 h 1385"/>
              <a:gd name="T82" fmla="*/ 368 w 2789"/>
              <a:gd name="T83" fmla="*/ 464 h 1385"/>
              <a:gd name="T84" fmla="*/ 520 w 2789"/>
              <a:gd name="T85" fmla="*/ 392 h 1385"/>
              <a:gd name="T86" fmla="*/ 706 w 2789"/>
              <a:gd name="T87" fmla="*/ 332 h 1385"/>
              <a:gd name="T88" fmla="*/ 944 w 2789"/>
              <a:gd name="T89" fmla="*/ 280 h 1385"/>
              <a:gd name="T90" fmla="*/ 1179 w 2789"/>
              <a:gd name="T91" fmla="*/ 241 h 1385"/>
              <a:gd name="T92" fmla="*/ 1408 w 2789"/>
              <a:gd name="T93" fmla="*/ 212 h 1385"/>
              <a:gd name="T94" fmla="*/ 1629 w 2789"/>
              <a:gd name="T95" fmla="*/ 192 h 1385"/>
              <a:gd name="T96" fmla="*/ 1839 w 2789"/>
              <a:gd name="T97" fmla="*/ 179 h 1385"/>
              <a:gd name="T98" fmla="*/ 2033 w 2789"/>
              <a:gd name="T99" fmla="*/ 169 h 1385"/>
              <a:gd name="T100" fmla="*/ 2212 w 2789"/>
              <a:gd name="T101" fmla="*/ 158 h 1385"/>
              <a:gd name="T102" fmla="*/ 2371 w 2789"/>
              <a:gd name="T103" fmla="*/ 145 h 1385"/>
              <a:gd name="T104" fmla="*/ 2507 w 2789"/>
              <a:gd name="T105" fmla="*/ 130 h 1385"/>
              <a:gd name="T106" fmla="*/ 2621 w 2789"/>
              <a:gd name="T107" fmla="*/ 106 h 1385"/>
              <a:gd name="T108" fmla="*/ 2703 w 2789"/>
              <a:gd name="T109" fmla="*/ 72 h 1385"/>
              <a:gd name="T110" fmla="*/ 2757 w 2789"/>
              <a:gd name="T111" fmla="*/ 27 h 1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89" h="1385">
                <a:moveTo>
                  <a:pt x="2771" y="0"/>
                </a:moveTo>
                <a:lnTo>
                  <a:pt x="2772" y="1"/>
                </a:lnTo>
                <a:lnTo>
                  <a:pt x="2774" y="8"/>
                </a:lnTo>
                <a:lnTo>
                  <a:pt x="2776" y="18"/>
                </a:lnTo>
                <a:lnTo>
                  <a:pt x="2779" y="33"/>
                </a:lnTo>
                <a:lnTo>
                  <a:pt x="2783" y="52"/>
                </a:lnTo>
                <a:lnTo>
                  <a:pt x="2786" y="74"/>
                </a:lnTo>
                <a:lnTo>
                  <a:pt x="2788" y="99"/>
                </a:lnTo>
                <a:lnTo>
                  <a:pt x="2789" y="126"/>
                </a:lnTo>
                <a:lnTo>
                  <a:pt x="2789" y="157"/>
                </a:lnTo>
                <a:lnTo>
                  <a:pt x="2788" y="189"/>
                </a:lnTo>
                <a:lnTo>
                  <a:pt x="2784" y="224"/>
                </a:lnTo>
                <a:lnTo>
                  <a:pt x="2778" y="260"/>
                </a:lnTo>
                <a:lnTo>
                  <a:pt x="2769" y="297"/>
                </a:lnTo>
                <a:lnTo>
                  <a:pt x="2757" y="336"/>
                </a:lnTo>
                <a:lnTo>
                  <a:pt x="2742" y="375"/>
                </a:lnTo>
                <a:lnTo>
                  <a:pt x="2722" y="415"/>
                </a:lnTo>
                <a:lnTo>
                  <a:pt x="2698" y="456"/>
                </a:lnTo>
                <a:lnTo>
                  <a:pt x="2671" y="496"/>
                </a:lnTo>
                <a:lnTo>
                  <a:pt x="2637" y="535"/>
                </a:lnTo>
                <a:lnTo>
                  <a:pt x="2599" y="576"/>
                </a:lnTo>
                <a:lnTo>
                  <a:pt x="2555" y="615"/>
                </a:lnTo>
                <a:lnTo>
                  <a:pt x="2506" y="652"/>
                </a:lnTo>
                <a:lnTo>
                  <a:pt x="2448" y="687"/>
                </a:lnTo>
                <a:lnTo>
                  <a:pt x="2386" y="723"/>
                </a:lnTo>
                <a:lnTo>
                  <a:pt x="2315" y="755"/>
                </a:lnTo>
                <a:lnTo>
                  <a:pt x="2239" y="785"/>
                </a:lnTo>
                <a:lnTo>
                  <a:pt x="2153" y="812"/>
                </a:lnTo>
                <a:lnTo>
                  <a:pt x="2060" y="838"/>
                </a:lnTo>
                <a:lnTo>
                  <a:pt x="1957" y="860"/>
                </a:lnTo>
                <a:lnTo>
                  <a:pt x="1847" y="878"/>
                </a:lnTo>
                <a:lnTo>
                  <a:pt x="1727" y="893"/>
                </a:lnTo>
                <a:lnTo>
                  <a:pt x="1668" y="898"/>
                </a:lnTo>
                <a:lnTo>
                  <a:pt x="1604" y="903"/>
                </a:lnTo>
                <a:lnTo>
                  <a:pt x="1536" y="909"/>
                </a:lnTo>
                <a:lnTo>
                  <a:pt x="1467" y="914"/>
                </a:lnTo>
                <a:lnTo>
                  <a:pt x="1393" y="917"/>
                </a:lnTo>
                <a:lnTo>
                  <a:pt x="1317" y="922"/>
                </a:lnTo>
                <a:lnTo>
                  <a:pt x="1239" y="927"/>
                </a:lnTo>
                <a:lnTo>
                  <a:pt x="1160" y="932"/>
                </a:lnTo>
                <a:lnTo>
                  <a:pt x="1079" y="939"/>
                </a:lnTo>
                <a:lnTo>
                  <a:pt x="1000" y="946"/>
                </a:lnTo>
                <a:lnTo>
                  <a:pt x="919" y="954"/>
                </a:lnTo>
                <a:lnTo>
                  <a:pt x="839" y="963"/>
                </a:lnTo>
                <a:lnTo>
                  <a:pt x="760" y="974"/>
                </a:lnTo>
                <a:lnTo>
                  <a:pt x="684" y="986"/>
                </a:lnTo>
                <a:lnTo>
                  <a:pt x="608" y="1001"/>
                </a:lnTo>
                <a:lnTo>
                  <a:pt x="535" y="1017"/>
                </a:lnTo>
                <a:lnTo>
                  <a:pt x="466" y="1035"/>
                </a:lnTo>
                <a:lnTo>
                  <a:pt x="402" y="1057"/>
                </a:lnTo>
                <a:lnTo>
                  <a:pt x="339" y="1081"/>
                </a:lnTo>
                <a:lnTo>
                  <a:pt x="284" y="1106"/>
                </a:lnTo>
                <a:lnTo>
                  <a:pt x="231" y="1137"/>
                </a:lnTo>
                <a:lnTo>
                  <a:pt x="186" y="1169"/>
                </a:lnTo>
                <a:lnTo>
                  <a:pt x="145" y="1204"/>
                </a:lnTo>
                <a:lnTo>
                  <a:pt x="113" y="1245"/>
                </a:lnTo>
                <a:lnTo>
                  <a:pt x="88" y="1287"/>
                </a:lnTo>
                <a:lnTo>
                  <a:pt x="69" y="1334"/>
                </a:lnTo>
                <a:lnTo>
                  <a:pt x="59" y="1385"/>
                </a:lnTo>
                <a:lnTo>
                  <a:pt x="57" y="1383"/>
                </a:lnTo>
                <a:lnTo>
                  <a:pt x="54" y="1375"/>
                </a:lnTo>
                <a:lnTo>
                  <a:pt x="49" y="1361"/>
                </a:lnTo>
                <a:lnTo>
                  <a:pt x="44" y="1343"/>
                </a:lnTo>
                <a:lnTo>
                  <a:pt x="37" y="1321"/>
                </a:lnTo>
                <a:lnTo>
                  <a:pt x="29" y="1294"/>
                </a:lnTo>
                <a:lnTo>
                  <a:pt x="22" y="1265"/>
                </a:lnTo>
                <a:lnTo>
                  <a:pt x="15" y="1231"/>
                </a:lnTo>
                <a:lnTo>
                  <a:pt x="10" y="1194"/>
                </a:lnTo>
                <a:lnTo>
                  <a:pt x="5" y="1155"/>
                </a:lnTo>
                <a:lnTo>
                  <a:pt x="2" y="1113"/>
                </a:lnTo>
                <a:lnTo>
                  <a:pt x="0" y="1069"/>
                </a:lnTo>
                <a:lnTo>
                  <a:pt x="2" y="1023"/>
                </a:lnTo>
                <a:lnTo>
                  <a:pt x="7" y="976"/>
                </a:lnTo>
                <a:lnTo>
                  <a:pt x="15" y="929"/>
                </a:lnTo>
                <a:lnTo>
                  <a:pt x="27" y="880"/>
                </a:lnTo>
                <a:lnTo>
                  <a:pt x="42" y="831"/>
                </a:lnTo>
                <a:lnTo>
                  <a:pt x="62" y="782"/>
                </a:lnTo>
                <a:lnTo>
                  <a:pt x="88" y="733"/>
                </a:lnTo>
                <a:lnTo>
                  <a:pt x="118" y="684"/>
                </a:lnTo>
                <a:lnTo>
                  <a:pt x="155" y="637"/>
                </a:lnTo>
                <a:lnTo>
                  <a:pt x="198" y="591"/>
                </a:lnTo>
                <a:lnTo>
                  <a:pt x="246" y="547"/>
                </a:lnTo>
                <a:lnTo>
                  <a:pt x="304" y="503"/>
                </a:lnTo>
                <a:lnTo>
                  <a:pt x="368" y="464"/>
                </a:lnTo>
                <a:lnTo>
                  <a:pt x="439" y="425"/>
                </a:lnTo>
                <a:lnTo>
                  <a:pt x="520" y="392"/>
                </a:lnTo>
                <a:lnTo>
                  <a:pt x="608" y="359"/>
                </a:lnTo>
                <a:lnTo>
                  <a:pt x="706" y="332"/>
                </a:lnTo>
                <a:lnTo>
                  <a:pt x="826" y="304"/>
                </a:lnTo>
                <a:lnTo>
                  <a:pt x="944" y="280"/>
                </a:lnTo>
                <a:lnTo>
                  <a:pt x="1062" y="258"/>
                </a:lnTo>
                <a:lnTo>
                  <a:pt x="1179" y="241"/>
                </a:lnTo>
                <a:lnTo>
                  <a:pt x="1295" y="226"/>
                </a:lnTo>
                <a:lnTo>
                  <a:pt x="1408" y="212"/>
                </a:lnTo>
                <a:lnTo>
                  <a:pt x="1520" y="202"/>
                </a:lnTo>
                <a:lnTo>
                  <a:pt x="1629" y="192"/>
                </a:lnTo>
                <a:lnTo>
                  <a:pt x="1736" y="185"/>
                </a:lnTo>
                <a:lnTo>
                  <a:pt x="1839" y="179"/>
                </a:lnTo>
                <a:lnTo>
                  <a:pt x="1938" y="174"/>
                </a:lnTo>
                <a:lnTo>
                  <a:pt x="2033" y="169"/>
                </a:lnTo>
                <a:lnTo>
                  <a:pt x="2126" y="163"/>
                </a:lnTo>
                <a:lnTo>
                  <a:pt x="2212" y="158"/>
                </a:lnTo>
                <a:lnTo>
                  <a:pt x="2295" y="152"/>
                </a:lnTo>
                <a:lnTo>
                  <a:pt x="2371" y="145"/>
                </a:lnTo>
                <a:lnTo>
                  <a:pt x="2443" y="138"/>
                </a:lnTo>
                <a:lnTo>
                  <a:pt x="2507" y="130"/>
                </a:lnTo>
                <a:lnTo>
                  <a:pt x="2568" y="118"/>
                </a:lnTo>
                <a:lnTo>
                  <a:pt x="2621" y="106"/>
                </a:lnTo>
                <a:lnTo>
                  <a:pt x="2666" y="91"/>
                </a:lnTo>
                <a:lnTo>
                  <a:pt x="2703" y="72"/>
                </a:lnTo>
                <a:lnTo>
                  <a:pt x="2734" y="52"/>
                </a:lnTo>
                <a:lnTo>
                  <a:pt x="2757" y="27"/>
                </a:lnTo>
                <a:lnTo>
                  <a:pt x="2771" y="0"/>
                </a:lnTo>
                <a:close/>
              </a:path>
            </a:pathLst>
          </a:custGeom>
          <a:solidFill>
            <a:srgbClr val="43CAE5"/>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endParaRPr>
          </a:p>
        </p:txBody>
      </p:sp>
      <p:sp>
        <p:nvSpPr>
          <p:cNvPr id="4148" name="Freeform 2355"/>
          <p:cNvSpPr/>
          <p:nvPr/>
        </p:nvSpPr>
        <p:spPr bwMode="auto">
          <a:xfrm>
            <a:off x="4054854" y="2903040"/>
            <a:ext cx="2158611" cy="1073971"/>
          </a:xfrm>
          <a:custGeom>
            <a:avLst/>
            <a:gdLst>
              <a:gd name="T0" fmla="*/ 3620 w 3642"/>
              <a:gd name="T1" fmla="*/ 8 h 1811"/>
              <a:gd name="T2" fmla="*/ 3630 w 3642"/>
              <a:gd name="T3" fmla="*/ 52 h 1811"/>
              <a:gd name="T4" fmla="*/ 3640 w 3642"/>
              <a:gd name="T5" fmla="*/ 127 h 1811"/>
              <a:gd name="T6" fmla="*/ 3640 w 3642"/>
              <a:gd name="T7" fmla="*/ 226 h 1811"/>
              <a:gd name="T8" fmla="*/ 3625 w 3642"/>
              <a:gd name="T9" fmla="*/ 343 h 1811"/>
              <a:gd name="T10" fmla="*/ 3586 w 3642"/>
              <a:gd name="T11" fmla="*/ 473 h 1811"/>
              <a:gd name="T12" fmla="*/ 3515 w 3642"/>
              <a:gd name="T13" fmla="*/ 608 h 1811"/>
              <a:gd name="T14" fmla="*/ 3402 w 3642"/>
              <a:gd name="T15" fmla="*/ 743 h 1811"/>
              <a:gd name="T16" fmla="*/ 3242 w 3642"/>
              <a:gd name="T17" fmla="*/ 870 h 1811"/>
              <a:gd name="T18" fmla="*/ 3025 w 3642"/>
              <a:gd name="T19" fmla="*/ 985 h 1811"/>
              <a:gd name="T20" fmla="*/ 2743 w 3642"/>
              <a:gd name="T21" fmla="*/ 1081 h 1811"/>
              <a:gd name="T22" fmla="*/ 2389 w 3642"/>
              <a:gd name="T23" fmla="*/ 1152 h 1811"/>
              <a:gd name="T24" fmla="*/ 2115 w 3642"/>
              <a:gd name="T25" fmla="*/ 1181 h 1811"/>
              <a:gd name="T26" fmla="*/ 1879 w 3642"/>
              <a:gd name="T27" fmla="*/ 1196 h 1811"/>
              <a:gd name="T28" fmla="*/ 1621 w 3642"/>
              <a:gd name="T29" fmla="*/ 1211 h 1811"/>
              <a:gd name="T30" fmla="*/ 1347 w 3642"/>
              <a:gd name="T31" fmla="*/ 1232 h 1811"/>
              <a:gd name="T32" fmla="*/ 1074 w 3642"/>
              <a:gd name="T33" fmla="*/ 1262 h 1811"/>
              <a:gd name="T34" fmla="*/ 812 w 3642"/>
              <a:gd name="T35" fmla="*/ 1304 h 1811"/>
              <a:gd name="T36" fmla="*/ 572 w 3642"/>
              <a:gd name="T37" fmla="*/ 1365 h 1811"/>
              <a:gd name="T38" fmla="*/ 366 w 3642"/>
              <a:gd name="T39" fmla="*/ 1448 h 1811"/>
              <a:gd name="T40" fmla="*/ 207 w 3642"/>
              <a:gd name="T41" fmla="*/ 1558 h 1811"/>
              <a:gd name="T42" fmla="*/ 104 w 3642"/>
              <a:gd name="T43" fmla="*/ 1698 h 1811"/>
              <a:gd name="T44" fmla="*/ 74 w 3642"/>
              <a:gd name="T45" fmla="*/ 1808 h 1811"/>
              <a:gd name="T46" fmla="*/ 60 w 3642"/>
              <a:gd name="T47" fmla="*/ 1771 h 1811"/>
              <a:gd name="T48" fmla="*/ 37 w 3642"/>
              <a:gd name="T49" fmla="*/ 1693 h 1811"/>
              <a:gd name="T50" fmla="*/ 15 w 3642"/>
              <a:gd name="T51" fmla="*/ 1583 h 1811"/>
              <a:gd name="T52" fmla="*/ 0 w 3642"/>
              <a:gd name="T53" fmla="*/ 1449 h 1811"/>
              <a:gd name="T54" fmla="*/ 5 w 3642"/>
              <a:gd name="T55" fmla="*/ 1297 h 1811"/>
              <a:gd name="T56" fmla="*/ 37 w 3642"/>
              <a:gd name="T57" fmla="*/ 1137 h 1811"/>
              <a:gd name="T58" fmla="*/ 104 w 3642"/>
              <a:gd name="T59" fmla="*/ 973 h 1811"/>
              <a:gd name="T60" fmla="*/ 217 w 3642"/>
              <a:gd name="T61" fmla="*/ 813 h 1811"/>
              <a:gd name="T62" fmla="*/ 386 w 3642"/>
              <a:gd name="T63" fmla="*/ 666 h 1811"/>
              <a:gd name="T64" fmla="*/ 618 w 3642"/>
              <a:gd name="T65" fmla="*/ 537 h 1811"/>
              <a:gd name="T66" fmla="*/ 922 w 3642"/>
              <a:gd name="T67" fmla="*/ 434 h 1811"/>
              <a:gd name="T68" fmla="*/ 1335 w 3642"/>
              <a:gd name="T69" fmla="*/ 348 h 1811"/>
              <a:gd name="T70" fmla="*/ 1742 w 3642"/>
              <a:gd name="T71" fmla="*/ 289 h 1811"/>
              <a:gd name="T72" fmla="*/ 2131 w 3642"/>
              <a:gd name="T73" fmla="*/ 252 h 1811"/>
              <a:gd name="T74" fmla="*/ 2492 w 3642"/>
              <a:gd name="T75" fmla="*/ 230 h 1811"/>
              <a:gd name="T76" fmla="*/ 2819 w 3642"/>
              <a:gd name="T77" fmla="*/ 211 h 1811"/>
              <a:gd name="T78" fmla="*/ 3101 w 3642"/>
              <a:gd name="T79" fmla="*/ 191 h 1811"/>
              <a:gd name="T80" fmla="*/ 3333 w 3642"/>
              <a:gd name="T81" fmla="*/ 159 h 1811"/>
              <a:gd name="T82" fmla="*/ 3502 w 3642"/>
              <a:gd name="T83" fmla="*/ 110 h 1811"/>
              <a:gd name="T84" fmla="*/ 3601 w 3642"/>
              <a:gd name="T85" fmla="*/ 32 h 1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42" h="1811">
                <a:moveTo>
                  <a:pt x="3618" y="0"/>
                </a:moveTo>
                <a:lnTo>
                  <a:pt x="3618" y="2"/>
                </a:lnTo>
                <a:lnTo>
                  <a:pt x="3620" y="8"/>
                </a:lnTo>
                <a:lnTo>
                  <a:pt x="3623" y="18"/>
                </a:lnTo>
                <a:lnTo>
                  <a:pt x="3627" y="34"/>
                </a:lnTo>
                <a:lnTo>
                  <a:pt x="3630" y="52"/>
                </a:lnTo>
                <a:lnTo>
                  <a:pt x="3633" y="74"/>
                </a:lnTo>
                <a:lnTo>
                  <a:pt x="3637" y="98"/>
                </a:lnTo>
                <a:lnTo>
                  <a:pt x="3640" y="127"/>
                </a:lnTo>
                <a:lnTo>
                  <a:pt x="3642" y="157"/>
                </a:lnTo>
                <a:lnTo>
                  <a:pt x="3642" y="191"/>
                </a:lnTo>
                <a:lnTo>
                  <a:pt x="3640" y="226"/>
                </a:lnTo>
                <a:lnTo>
                  <a:pt x="3638" y="263"/>
                </a:lnTo>
                <a:lnTo>
                  <a:pt x="3633" y="302"/>
                </a:lnTo>
                <a:lnTo>
                  <a:pt x="3625" y="343"/>
                </a:lnTo>
                <a:lnTo>
                  <a:pt x="3616" y="385"/>
                </a:lnTo>
                <a:lnTo>
                  <a:pt x="3603" y="429"/>
                </a:lnTo>
                <a:lnTo>
                  <a:pt x="3586" y="473"/>
                </a:lnTo>
                <a:lnTo>
                  <a:pt x="3566" y="517"/>
                </a:lnTo>
                <a:lnTo>
                  <a:pt x="3542" y="562"/>
                </a:lnTo>
                <a:lnTo>
                  <a:pt x="3515" y="608"/>
                </a:lnTo>
                <a:lnTo>
                  <a:pt x="3483" y="654"/>
                </a:lnTo>
                <a:lnTo>
                  <a:pt x="3446" y="698"/>
                </a:lnTo>
                <a:lnTo>
                  <a:pt x="3402" y="743"/>
                </a:lnTo>
                <a:lnTo>
                  <a:pt x="3355" y="785"/>
                </a:lnTo>
                <a:lnTo>
                  <a:pt x="3302" y="829"/>
                </a:lnTo>
                <a:lnTo>
                  <a:pt x="3242" y="870"/>
                </a:lnTo>
                <a:lnTo>
                  <a:pt x="3176" y="911"/>
                </a:lnTo>
                <a:lnTo>
                  <a:pt x="3105" y="949"/>
                </a:lnTo>
                <a:lnTo>
                  <a:pt x="3025" y="985"/>
                </a:lnTo>
                <a:lnTo>
                  <a:pt x="2939" y="1020"/>
                </a:lnTo>
                <a:lnTo>
                  <a:pt x="2845" y="1052"/>
                </a:lnTo>
                <a:lnTo>
                  <a:pt x="2743" y="1081"/>
                </a:lnTo>
                <a:lnTo>
                  <a:pt x="2634" y="1108"/>
                </a:lnTo>
                <a:lnTo>
                  <a:pt x="2515" y="1132"/>
                </a:lnTo>
                <a:lnTo>
                  <a:pt x="2389" y="1152"/>
                </a:lnTo>
                <a:lnTo>
                  <a:pt x="2252" y="1167"/>
                </a:lnTo>
                <a:lnTo>
                  <a:pt x="2186" y="1174"/>
                </a:lnTo>
                <a:lnTo>
                  <a:pt x="2115" y="1181"/>
                </a:lnTo>
                <a:lnTo>
                  <a:pt x="2039" y="1186"/>
                </a:lnTo>
                <a:lnTo>
                  <a:pt x="1962" y="1191"/>
                </a:lnTo>
                <a:lnTo>
                  <a:pt x="1879" y="1196"/>
                </a:lnTo>
                <a:lnTo>
                  <a:pt x="1795" y="1201"/>
                </a:lnTo>
                <a:lnTo>
                  <a:pt x="1708" y="1206"/>
                </a:lnTo>
                <a:lnTo>
                  <a:pt x="1621" y="1211"/>
                </a:lnTo>
                <a:lnTo>
                  <a:pt x="1529" y="1218"/>
                </a:lnTo>
                <a:lnTo>
                  <a:pt x="1438" y="1225"/>
                </a:lnTo>
                <a:lnTo>
                  <a:pt x="1347" y="1232"/>
                </a:lnTo>
                <a:lnTo>
                  <a:pt x="1256" y="1240"/>
                </a:lnTo>
                <a:lnTo>
                  <a:pt x="1165" y="1250"/>
                </a:lnTo>
                <a:lnTo>
                  <a:pt x="1074" y="1262"/>
                </a:lnTo>
                <a:lnTo>
                  <a:pt x="984" y="1274"/>
                </a:lnTo>
                <a:lnTo>
                  <a:pt x="896" y="1287"/>
                </a:lnTo>
                <a:lnTo>
                  <a:pt x="812" y="1304"/>
                </a:lnTo>
                <a:lnTo>
                  <a:pt x="729" y="1323"/>
                </a:lnTo>
                <a:lnTo>
                  <a:pt x="648" y="1343"/>
                </a:lnTo>
                <a:lnTo>
                  <a:pt x="572" y="1365"/>
                </a:lnTo>
                <a:lnTo>
                  <a:pt x="498" y="1390"/>
                </a:lnTo>
                <a:lnTo>
                  <a:pt x="430" y="1417"/>
                </a:lnTo>
                <a:lnTo>
                  <a:pt x="366" y="1448"/>
                </a:lnTo>
                <a:lnTo>
                  <a:pt x="307" y="1482"/>
                </a:lnTo>
                <a:lnTo>
                  <a:pt x="255" y="1517"/>
                </a:lnTo>
                <a:lnTo>
                  <a:pt x="207" y="1558"/>
                </a:lnTo>
                <a:lnTo>
                  <a:pt x="165" y="1600"/>
                </a:lnTo>
                <a:lnTo>
                  <a:pt x="131" y="1647"/>
                </a:lnTo>
                <a:lnTo>
                  <a:pt x="104" y="1698"/>
                </a:lnTo>
                <a:lnTo>
                  <a:pt x="86" y="1752"/>
                </a:lnTo>
                <a:lnTo>
                  <a:pt x="76" y="1811"/>
                </a:lnTo>
                <a:lnTo>
                  <a:pt x="74" y="1808"/>
                </a:lnTo>
                <a:lnTo>
                  <a:pt x="71" y="1799"/>
                </a:lnTo>
                <a:lnTo>
                  <a:pt x="66" y="1787"/>
                </a:lnTo>
                <a:lnTo>
                  <a:pt x="60" y="1771"/>
                </a:lnTo>
                <a:lnTo>
                  <a:pt x="54" y="1749"/>
                </a:lnTo>
                <a:lnTo>
                  <a:pt x="45" y="1722"/>
                </a:lnTo>
                <a:lnTo>
                  <a:pt x="37" y="1693"/>
                </a:lnTo>
                <a:lnTo>
                  <a:pt x="28" y="1659"/>
                </a:lnTo>
                <a:lnTo>
                  <a:pt x="22" y="1624"/>
                </a:lnTo>
                <a:lnTo>
                  <a:pt x="15" y="1583"/>
                </a:lnTo>
                <a:lnTo>
                  <a:pt x="8" y="1541"/>
                </a:lnTo>
                <a:lnTo>
                  <a:pt x="3" y="1497"/>
                </a:lnTo>
                <a:lnTo>
                  <a:pt x="0" y="1449"/>
                </a:lnTo>
                <a:lnTo>
                  <a:pt x="0" y="1400"/>
                </a:lnTo>
                <a:lnTo>
                  <a:pt x="1" y="1350"/>
                </a:lnTo>
                <a:lnTo>
                  <a:pt x="5" y="1297"/>
                </a:lnTo>
                <a:lnTo>
                  <a:pt x="11" y="1245"/>
                </a:lnTo>
                <a:lnTo>
                  <a:pt x="22" y="1191"/>
                </a:lnTo>
                <a:lnTo>
                  <a:pt x="37" y="1137"/>
                </a:lnTo>
                <a:lnTo>
                  <a:pt x="55" y="1083"/>
                </a:lnTo>
                <a:lnTo>
                  <a:pt x="77" y="1027"/>
                </a:lnTo>
                <a:lnTo>
                  <a:pt x="104" y="973"/>
                </a:lnTo>
                <a:lnTo>
                  <a:pt x="136" y="919"/>
                </a:lnTo>
                <a:lnTo>
                  <a:pt x="175" y="865"/>
                </a:lnTo>
                <a:lnTo>
                  <a:pt x="217" y="813"/>
                </a:lnTo>
                <a:lnTo>
                  <a:pt x="268" y="762"/>
                </a:lnTo>
                <a:lnTo>
                  <a:pt x="324" y="713"/>
                </a:lnTo>
                <a:lnTo>
                  <a:pt x="386" y="666"/>
                </a:lnTo>
                <a:lnTo>
                  <a:pt x="456" y="620"/>
                </a:lnTo>
                <a:lnTo>
                  <a:pt x="532" y="578"/>
                </a:lnTo>
                <a:lnTo>
                  <a:pt x="618" y="537"/>
                </a:lnTo>
                <a:lnTo>
                  <a:pt x="711" y="500"/>
                </a:lnTo>
                <a:lnTo>
                  <a:pt x="810" y="466"/>
                </a:lnTo>
                <a:lnTo>
                  <a:pt x="922" y="434"/>
                </a:lnTo>
                <a:lnTo>
                  <a:pt x="1060" y="402"/>
                </a:lnTo>
                <a:lnTo>
                  <a:pt x="1198" y="373"/>
                </a:lnTo>
                <a:lnTo>
                  <a:pt x="1335" y="348"/>
                </a:lnTo>
                <a:lnTo>
                  <a:pt x="1472" y="324"/>
                </a:lnTo>
                <a:lnTo>
                  <a:pt x="1609" y="306"/>
                </a:lnTo>
                <a:lnTo>
                  <a:pt x="1742" y="289"/>
                </a:lnTo>
                <a:lnTo>
                  <a:pt x="1874" y="275"/>
                </a:lnTo>
                <a:lnTo>
                  <a:pt x="2004" y="263"/>
                </a:lnTo>
                <a:lnTo>
                  <a:pt x="2131" y="252"/>
                </a:lnTo>
                <a:lnTo>
                  <a:pt x="2254" y="243"/>
                </a:lnTo>
                <a:lnTo>
                  <a:pt x="2375" y="236"/>
                </a:lnTo>
                <a:lnTo>
                  <a:pt x="2492" y="230"/>
                </a:lnTo>
                <a:lnTo>
                  <a:pt x="2605" y="223"/>
                </a:lnTo>
                <a:lnTo>
                  <a:pt x="2715" y="218"/>
                </a:lnTo>
                <a:lnTo>
                  <a:pt x="2819" y="211"/>
                </a:lnTo>
                <a:lnTo>
                  <a:pt x="2919" y="204"/>
                </a:lnTo>
                <a:lnTo>
                  <a:pt x="3014" y="198"/>
                </a:lnTo>
                <a:lnTo>
                  <a:pt x="3101" y="191"/>
                </a:lnTo>
                <a:lnTo>
                  <a:pt x="3186" y="182"/>
                </a:lnTo>
                <a:lnTo>
                  <a:pt x="3262" y="172"/>
                </a:lnTo>
                <a:lnTo>
                  <a:pt x="3333" y="159"/>
                </a:lnTo>
                <a:lnTo>
                  <a:pt x="3397" y="145"/>
                </a:lnTo>
                <a:lnTo>
                  <a:pt x="3453" y="128"/>
                </a:lnTo>
                <a:lnTo>
                  <a:pt x="3502" y="110"/>
                </a:lnTo>
                <a:lnTo>
                  <a:pt x="3544" y="88"/>
                </a:lnTo>
                <a:lnTo>
                  <a:pt x="3576" y="61"/>
                </a:lnTo>
                <a:lnTo>
                  <a:pt x="3601" y="32"/>
                </a:lnTo>
                <a:lnTo>
                  <a:pt x="3618" y="0"/>
                </a:lnTo>
                <a:close/>
              </a:path>
            </a:pathLst>
          </a:custGeom>
          <a:solidFill>
            <a:srgbClr val="92D050"/>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endParaRPr>
          </a:p>
        </p:txBody>
      </p:sp>
      <p:sp>
        <p:nvSpPr>
          <p:cNvPr id="4149" name="Freeform 2356"/>
          <p:cNvSpPr/>
          <p:nvPr/>
        </p:nvSpPr>
        <p:spPr bwMode="auto">
          <a:xfrm>
            <a:off x="3743095" y="1830255"/>
            <a:ext cx="2767906" cy="1377433"/>
          </a:xfrm>
          <a:custGeom>
            <a:avLst/>
            <a:gdLst>
              <a:gd name="T0" fmla="*/ 4642 w 4670"/>
              <a:gd name="T1" fmla="*/ 10 h 2325"/>
              <a:gd name="T2" fmla="*/ 4652 w 4670"/>
              <a:gd name="T3" fmla="*/ 54 h 2325"/>
              <a:gd name="T4" fmla="*/ 4664 w 4670"/>
              <a:gd name="T5" fmla="*/ 128 h 2325"/>
              <a:gd name="T6" fmla="*/ 4670 w 4670"/>
              <a:gd name="T7" fmla="*/ 230 h 2325"/>
              <a:gd name="T8" fmla="*/ 4664 w 4670"/>
              <a:gd name="T9" fmla="*/ 353 h 2325"/>
              <a:gd name="T10" fmla="*/ 4638 w 4670"/>
              <a:gd name="T11" fmla="*/ 492 h 2325"/>
              <a:gd name="T12" fmla="*/ 4586 w 4670"/>
              <a:gd name="T13" fmla="*/ 640 h 2325"/>
              <a:gd name="T14" fmla="*/ 4501 w 4670"/>
              <a:gd name="T15" fmla="*/ 792 h 2325"/>
              <a:gd name="T16" fmla="*/ 4375 w 4670"/>
              <a:gd name="T17" fmla="*/ 945 h 2325"/>
              <a:gd name="T18" fmla="*/ 4201 w 4670"/>
              <a:gd name="T19" fmla="*/ 1090 h 2325"/>
              <a:gd name="T20" fmla="*/ 3973 w 4670"/>
              <a:gd name="T21" fmla="*/ 1223 h 2325"/>
              <a:gd name="T22" fmla="*/ 3683 w 4670"/>
              <a:gd name="T23" fmla="*/ 1340 h 2325"/>
              <a:gd name="T24" fmla="*/ 3325 w 4670"/>
              <a:gd name="T25" fmla="*/ 1434 h 2325"/>
              <a:gd name="T26" fmla="*/ 2891 w 4670"/>
              <a:gd name="T27" fmla="*/ 1500 h 2325"/>
              <a:gd name="T28" fmla="*/ 2651 w 4670"/>
              <a:gd name="T29" fmla="*/ 1521 h 2325"/>
              <a:gd name="T30" fmla="*/ 2377 w 4670"/>
              <a:gd name="T31" fmla="*/ 1538 h 2325"/>
              <a:gd name="T32" fmla="*/ 2082 w 4670"/>
              <a:gd name="T33" fmla="*/ 1556 h 2325"/>
              <a:gd name="T34" fmla="*/ 1773 w 4670"/>
              <a:gd name="T35" fmla="*/ 1578 h 2325"/>
              <a:gd name="T36" fmla="*/ 1461 w 4670"/>
              <a:gd name="T37" fmla="*/ 1610 h 2325"/>
              <a:gd name="T38" fmla="*/ 1157 w 4670"/>
              <a:gd name="T39" fmla="*/ 1654 h 2325"/>
              <a:gd name="T40" fmla="*/ 873 w 4670"/>
              <a:gd name="T41" fmla="*/ 1713 h 2325"/>
              <a:gd name="T42" fmla="*/ 616 w 4670"/>
              <a:gd name="T43" fmla="*/ 1794 h 2325"/>
              <a:gd name="T44" fmla="*/ 400 w 4670"/>
              <a:gd name="T45" fmla="*/ 1899 h 2325"/>
              <a:gd name="T46" fmla="*/ 235 w 4670"/>
              <a:gd name="T47" fmla="*/ 2031 h 2325"/>
              <a:gd name="T48" fmla="*/ 128 w 4670"/>
              <a:gd name="T49" fmla="*/ 2196 h 2325"/>
              <a:gd name="T50" fmla="*/ 96 w 4670"/>
              <a:gd name="T51" fmla="*/ 2323 h 2325"/>
              <a:gd name="T52" fmla="*/ 81 w 4670"/>
              <a:gd name="T53" fmla="*/ 2283 h 2325"/>
              <a:gd name="T54" fmla="*/ 56 w 4670"/>
              <a:gd name="T55" fmla="*/ 2203 h 2325"/>
              <a:gd name="T56" fmla="*/ 29 w 4670"/>
              <a:gd name="T57" fmla="*/ 2087 h 2325"/>
              <a:gd name="T58" fmla="*/ 7 w 4670"/>
              <a:gd name="T59" fmla="*/ 1943 h 2325"/>
              <a:gd name="T60" fmla="*/ 0 w 4670"/>
              <a:gd name="T61" fmla="*/ 1779 h 2325"/>
              <a:gd name="T62" fmla="*/ 15 w 4670"/>
              <a:gd name="T63" fmla="*/ 1600 h 2325"/>
              <a:gd name="T64" fmla="*/ 62 w 4670"/>
              <a:gd name="T65" fmla="*/ 1413 h 2325"/>
              <a:gd name="T66" fmla="*/ 149 w 4670"/>
              <a:gd name="T67" fmla="*/ 1225 h 2325"/>
              <a:gd name="T68" fmla="*/ 284 w 4670"/>
              <a:gd name="T69" fmla="*/ 1041 h 2325"/>
              <a:gd name="T70" fmla="*/ 473 w 4670"/>
              <a:gd name="T71" fmla="*/ 872 h 2325"/>
              <a:gd name="T72" fmla="*/ 728 w 4670"/>
              <a:gd name="T73" fmla="*/ 720 h 2325"/>
              <a:gd name="T74" fmla="*/ 1055 w 4670"/>
              <a:gd name="T75" fmla="*/ 595 h 2325"/>
              <a:gd name="T76" fmla="*/ 1493 w 4670"/>
              <a:gd name="T77" fmla="*/ 488 h 2325"/>
              <a:gd name="T78" fmla="*/ 1955 w 4670"/>
              <a:gd name="T79" fmla="*/ 409 h 2325"/>
              <a:gd name="T80" fmla="*/ 2404 w 4670"/>
              <a:gd name="T81" fmla="*/ 355 h 2325"/>
              <a:gd name="T82" fmla="*/ 2833 w 4670"/>
              <a:gd name="T83" fmla="*/ 318 h 2325"/>
              <a:gd name="T84" fmla="*/ 3233 w 4670"/>
              <a:gd name="T85" fmla="*/ 294 h 2325"/>
              <a:gd name="T86" fmla="*/ 3600 w 4670"/>
              <a:gd name="T87" fmla="*/ 274 h 2325"/>
              <a:gd name="T88" fmla="*/ 3922 w 4670"/>
              <a:gd name="T89" fmla="*/ 252 h 2325"/>
              <a:gd name="T90" fmla="*/ 4196 w 4670"/>
              <a:gd name="T91" fmla="*/ 220 h 2325"/>
              <a:gd name="T92" fmla="*/ 4412 w 4670"/>
              <a:gd name="T93" fmla="*/ 172 h 2325"/>
              <a:gd name="T94" fmla="*/ 4562 w 4670"/>
              <a:gd name="T95" fmla="*/ 101 h 2325"/>
              <a:gd name="T96" fmla="*/ 4640 w 4670"/>
              <a:gd name="T97"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70" h="2325">
                <a:moveTo>
                  <a:pt x="4640" y="0"/>
                </a:moveTo>
                <a:lnTo>
                  <a:pt x="4640" y="3"/>
                </a:lnTo>
                <a:lnTo>
                  <a:pt x="4642" y="10"/>
                </a:lnTo>
                <a:lnTo>
                  <a:pt x="4645" y="20"/>
                </a:lnTo>
                <a:lnTo>
                  <a:pt x="4648" y="36"/>
                </a:lnTo>
                <a:lnTo>
                  <a:pt x="4652" y="54"/>
                </a:lnTo>
                <a:lnTo>
                  <a:pt x="4657" y="74"/>
                </a:lnTo>
                <a:lnTo>
                  <a:pt x="4660" y="100"/>
                </a:lnTo>
                <a:lnTo>
                  <a:pt x="4664" y="128"/>
                </a:lnTo>
                <a:lnTo>
                  <a:pt x="4667" y="161"/>
                </a:lnTo>
                <a:lnTo>
                  <a:pt x="4669" y="194"/>
                </a:lnTo>
                <a:lnTo>
                  <a:pt x="4670" y="230"/>
                </a:lnTo>
                <a:lnTo>
                  <a:pt x="4670" y="269"/>
                </a:lnTo>
                <a:lnTo>
                  <a:pt x="4669" y="311"/>
                </a:lnTo>
                <a:lnTo>
                  <a:pt x="4664" y="353"/>
                </a:lnTo>
                <a:lnTo>
                  <a:pt x="4658" y="399"/>
                </a:lnTo>
                <a:lnTo>
                  <a:pt x="4650" y="444"/>
                </a:lnTo>
                <a:lnTo>
                  <a:pt x="4638" y="492"/>
                </a:lnTo>
                <a:lnTo>
                  <a:pt x="4625" y="541"/>
                </a:lnTo>
                <a:lnTo>
                  <a:pt x="4608" y="590"/>
                </a:lnTo>
                <a:lnTo>
                  <a:pt x="4586" y="640"/>
                </a:lnTo>
                <a:lnTo>
                  <a:pt x="4562" y="691"/>
                </a:lnTo>
                <a:lnTo>
                  <a:pt x="4534" y="742"/>
                </a:lnTo>
                <a:lnTo>
                  <a:pt x="4501" y="792"/>
                </a:lnTo>
                <a:lnTo>
                  <a:pt x="4464" y="843"/>
                </a:lnTo>
                <a:lnTo>
                  <a:pt x="4422" y="894"/>
                </a:lnTo>
                <a:lnTo>
                  <a:pt x="4375" y="945"/>
                </a:lnTo>
                <a:lnTo>
                  <a:pt x="4322" y="994"/>
                </a:lnTo>
                <a:lnTo>
                  <a:pt x="4265" y="1043"/>
                </a:lnTo>
                <a:lnTo>
                  <a:pt x="4201" y="1090"/>
                </a:lnTo>
                <a:lnTo>
                  <a:pt x="4132" y="1135"/>
                </a:lnTo>
                <a:lnTo>
                  <a:pt x="4056" y="1181"/>
                </a:lnTo>
                <a:lnTo>
                  <a:pt x="3973" y="1223"/>
                </a:lnTo>
                <a:lnTo>
                  <a:pt x="3883" y="1264"/>
                </a:lnTo>
                <a:lnTo>
                  <a:pt x="3787" y="1304"/>
                </a:lnTo>
                <a:lnTo>
                  <a:pt x="3683" y="1340"/>
                </a:lnTo>
                <a:lnTo>
                  <a:pt x="3571" y="1374"/>
                </a:lnTo>
                <a:lnTo>
                  <a:pt x="3451" y="1406"/>
                </a:lnTo>
                <a:lnTo>
                  <a:pt x="3325" y="1434"/>
                </a:lnTo>
                <a:lnTo>
                  <a:pt x="3188" y="1460"/>
                </a:lnTo>
                <a:lnTo>
                  <a:pt x="3044" y="1482"/>
                </a:lnTo>
                <a:lnTo>
                  <a:pt x="2891" y="1500"/>
                </a:lnTo>
                <a:lnTo>
                  <a:pt x="2815" y="1507"/>
                </a:lnTo>
                <a:lnTo>
                  <a:pt x="2735" y="1514"/>
                </a:lnTo>
                <a:lnTo>
                  <a:pt x="2651" y="1521"/>
                </a:lnTo>
                <a:lnTo>
                  <a:pt x="2563" y="1526"/>
                </a:lnTo>
                <a:lnTo>
                  <a:pt x="2472" y="1531"/>
                </a:lnTo>
                <a:lnTo>
                  <a:pt x="2377" y="1538"/>
                </a:lnTo>
                <a:lnTo>
                  <a:pt x="2281" y="1543"/>
                </a:lnTo>
                <a:lnTo>
                  <a:pt x="2183" y="1549"/>
                </a:lnTo>
                <a:lnTo>
                  <a:pt x="2082" y="1556"/>
                </a:lnTo>
                <a:lnTo>
                  <a:pt x="1979" y="1563"/>
                </a:lnTo>
                <a:lnTo>
                  <a:pt x="1876" y="1570"/>
                </a:lnTo>
                <a:lnTo>
                  <a:pt x="1773" y="1578"/>
                </a:lnTo>
                <a:lnTo>
                  <a:pt x="1668" y="1588"/>
                </a:lnTo>
                <a:lnTo>
                  <a:pt x="1563" y="1598"/>
                </a:lnTo>
                <a:lnTo>
                  <a:pt x="1461" y="1610"/>
                </a:lnTo>
                <a:lnTo>
                  <a:pt x="1358" y="1622"/>
                </a:lnTo>
                <a:lnTo>
                  <a:pt x="1256" y="1637"/>
                </a:lnTo>
                <a:lnTo>
                  <a:pt x="1157" y="1654"/>
                </a:lnTo>
                <a:lnTo>
                  <a:pt x="1060" y="1671"/>
                </a:lnTo>
                <a:lnTo>
                  <a:pt x="964" y="1691"/>
                </a:lnTo>
                <a:lnTo>
                  <a:pt x="873" y="1713"/>
                </a:lnTo>
                <a:lnTo>
                  <a:pt x="783" y="1739"/>
                </a:lnTo>
                <a:lnTo>
                  <a:pt x="697" y="1766"/>
                </a:lnTo>
                <a:lnTo>
                  <a:pt x="616" y="1794"/>
                </a:lnTo>
                <a:lnTo>
                  <a:pt x="540" y="1826"/>
                </a:lnTo>
                <a:lnTo>
                  <a:pt x="468" y="1860"/>
                </a:lnTo>
                <a:lnTo>
                  <a:pt x="400" y="1899"/>
                </a:lnTo>
                <a:lnTo>
                  <a:pt x="339" y="1940"/>
                </a:lnTo>
                <a:lnTo>
                  <a:pt x="284" y="1984"/>
                </a:lnTo>
                <a:lnTo>
                  <a:pt x="235" y="2031"/>
                </a:lnTo>
                <a:lnTo>
                  <a:pt x="192" y="2083"/>
                </a:lnTo>
                <a:lnTo>
                  <a:pt x="157" y="2137"/>
                </a:lnTo>
                <a:lnTo>
                  <a:pt x="128" y="2196"/>
                </a:lnTo>
                <a:lnTo>
                  <a:pt x="108" y="2259"/>
                </a:lnTo>
                <a:lnTo>
                  <a:pt x="96" y="2325"/>
                </a:lnTo>
                <a:lnTo>
                  <a:pt x="96" y="2323"/>
                </a:lnTo>
                <a:lnTo>
                  <a:pt x="93" y="2315"/>
                </a:lnTo>
                <a:lnTo>
                  <a:pt x="88" y="2301"/>
                </a:lnTo>
                <a:lnTo>
                  <a:pt x="81" y="2283"/>
                </a:lnTo>
                <a:lnTo>
                  <a:pt x="73" y="2261"/>
                </a:lnTo>
                <a:lnTo>
                  <a:pt x="64" y="2234"/>
                </a:lnTo>
                <a:lnTo>
                  <a:pt x="56" y="2203"/>
                </a:lnTo>
                <a:lnTo>
                  <a:pt x="47" y="2168"/>
                </a:lnTo>
                <a:lnTo>
                  <a:pt x="37" y="2129"/>
                </a:lnTo>
                <a:lnTo>
                  <a:pt x="29" y="2087"/>
                </a:lnTo>
                <a:lnTo>
                  <a:pt x="20" y="2043"/>
                </a:lnTo>
                <a:lnTo>
                  <a:pt x="13" y="1994"/>
                </a:lnTo>
                <a:lnTo>
                  <a:pt x="7" y="1943"/>
                </a:lnTo>
                <a:lnTo>
                  <a:pt x="3" y="1891"/>
                </a:lnTo>
                <a:lnTo>
                  <a:pt x="0" y="1835"/>
                </a:lnTo>
                <a:lnTo>
                  <a:pt x="0" y="1779"/>
                </a:lnTo>
                <a:lnTo>
                  <a:pt x="2" y="1720"/>
                </a:lnTo>
                <a:lnTo>
                  <a:pt x="8" y="1661"/>
                </a:lnTo>
                <a:lnTo>
                  <a:pt x="15" y="1600"/>
                </a:lnTo>
                <a:lnTo>
                  <a:pt x="27" y="1538"/>
                </a:lnTo>
                <a:lnTo>
                  <a:pt x="44" y="1475"/>
                </a:lnTo>
                <a:lnTo>
                  <a:pt x="62" y="1413"/>
                </a:lnTo>
                <a:lnTo>
                  <a:pt x="88" y="1350"/>
                </a:lnTo>
                <a:lnTo>
                  <a:pt x="116" y="1286"/>
                </a:lnTo>
                <a:lnTo>
                  <a:pt x="149" y="1225"/>
                </a:lnTo>
                <a:lnTo>
                  <a:pt x="189" y="1162"/>
                </a:lnTo>
                <a:lnTo>
                  <a:pt x="233" y="1102"/>
                </a:lnTo>
                <a:lnTo>
                  <a:pt x="284" y="1041"/>
                </a:lnTo>
                <a:lnTo>
                  <a:pt x="339" y="983"/>
                </a:lnTo>
                <a:lnTo>
                  <a:pt x="404" y="926"/>
                </a:lnTo>
                <a:lnTo>
                  <a:pt x="473" y="872"/>
                </a:lnTo>
                <a:lnTo>
                  <a:pt x="550" y="818"/>
                </a:lnTo>
                <a:lnTo>
                  <a:pt x="635" y="767"/>
                </a:lnTo>
                <a:lnTo>
                  <a:pt x="728" y="720"/>
                </a:lnTo>
                <a:lnTo>
                  <a:pt x="829" y="674"/>
                </a:lnTo>
                <a:lnTo>
                  <a:pt x="937" y="634"/>
                </a:lnTo>
                <a:lnTo>
                  <a:pt x="1055" y="595"/>
                </a:lnTo>
                <a:lnTo>
                  <a:pt x="1182" y="559"/>
                </a:lnTo>
                <a:lnTo>
                  <a:pt x="1337" y="522"/>
                </a:lnTo>
                <a:lnTo>
                  <a:pt x="1493" y="488"/>
                </a:lnTo>
                <a:lnTo>
                  <a:pt x="1648" y="458"/>
                </a:lnTo>
                <a:lnTo>
                  <a:pt x="1802" y="433"/>
                </a:lnTo>
                <a:lnTo>
                  <a:pt x="1955" y="409"/>
                </a:lnTo>
                <a:lnTo>
                  <a:pt x="2106" y="389"/>
                </a:lnTo>
                <a:lnTo>
                  <a:pt x="2256" y="370"/>
                </a:lnTo>
                <a:lnTo>
                  <a:pt x="2404" y="355"/>
                </a:lnTo>
                <a:lnTo>
                  <a:pt x="2550" y="340"/>
                </a:lnTo>
                <a:lnTo>
                  <a:pt x="2693" y="328"/>
                </a:lnTo>
                <a:lnTo>
                  <a:pt x="2833" y="318"/>
                </a:lnTo>
                <a:lnTo>
                  <a:pt x="2970" y="309"/>
                </a:lnTo>
                <a:lnTo>
                  <a:pt x="3103" y="301"/>
                </a:lnTo>
                <a:lnTo>
                  <a:pt x="3233" y="294"/>
                </a:lnTo>
                <a:lnTo>
                  <a:pt x="3360" y="287"/>
                </a:lnTo>
                <a:lnTo>
                  <a:pt x="3482" y="281"/>
                </a:lnTo>
                <a:lnTo>
                  <a:pt x="3600" y="274"/>
                </a:lnTo>
                <a:lnTo>
                  <a:pt x="3713" y="267"/>
                </a:lnTo>
                <a:lnTo>
                  <a:pt x="3821" y="259"/>
                </a:lnTo>
                <a:lnTo>
                  <a:pt x="3922" y="252"/>
                </a:lnTo>
                <a:lnTo>
                  <a:pt x="4020" y="242"/>
                </a:lnTo>
                <a:lnTo>
                  <a:pt x="4111" y="232"/>
                </a:lnTo>
                <a:lnTo>
                  <a:pt x="4196" y="220"/>
                </a:lnTo>
                <a:lnTo>
                  <a:pt x="4274" y="206"/>
                </a:lnTo>
                <a:lnTo>
                  <a:pt x="4346" y="189"/>
                </a:lnTo>
                <a:lnTo>
                  <a:pt x="4412" y="172"/>
                </a:lnTo>
                <a:lnTo>
                  <a:pt x="4469" y="152"/>
                </a:lnTo>
                <a:lnTo>
                  <a:pt x="4518" y="128"/>
                </a:lnTo>
                <a:lnTo>
                  <a:pt x="4562" y="101"/>
                </a:lnTo>
                <a:lnTo>
                  <a:pt x="4596" y="71"/>
                </a:lnTo>
                <a:lnTo>
                  <a:pt x="4621" y="37"/>
                </a:lnTo>
                <a:lnTo>
                  <a:pt x="4640" y="0"/>
                </a:lnTo>
                <a:close/>
              </a:path>
            </a:pathLst>
          </a:custGeom>
          <a:solidFill>
            <a:srgbClr val="43CAE5"/>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endParaRPr>
          </a:p>
        </p:txBody>
      </p:sp>
      <p:grpSp>
        <p:nvGrpSpPr>
          <p:cNvPr id="2" name="组合 1"/>
          <p:cNvGrpSpPr/>
          <p:nvPr/>
        </p:nvGrpSpPr>
        <p:grpSpPr>
          <a:xfrm>
            <a:off x="5520007" y="2146757"/>
            <a:ext cx="513278" cy="2079189"/>
            <a:chOff x="7312026" y="2874963"/>
            <a:chExt cx="687388" cy="2784475"/>
          </a:xfrm>
        </p:grpSpPr>
        <p:sp>
          <p:nvSpPr>
            <p:cNvPr id="4150" name="Freeform 2357"/>
            <p:cNvSpPr/>
            <p:nvPr/>
          </p:nvSpPr>
          <p:spPr bwMode="auto">
            <a:xfrm>
              <a:off x="7312026" y="5386388"/>
              <a:ext cx="206375" cy="273050"/>
            </a:xfrm>
            <a:custGeom>
              <a:avLst/>
              <a:gdLst>
                <a:gd name="T0" fmla="*/ 132 w 262"/>
                <a:gd name="T1" fmla="*/ 0 h 344"/>
                <a:gd name="T2" fmla="*/ 149 w 262"/>
                <a:gd name="T3" fmla="*/ 1 h 344"/>
                <a:gd name="T4" fmla="*/ 96 w 262"/>
                <a:gd name="T5" fmla="*/ 54 h 344"/>
                <a:gd name="T6" fmla="*/ 120 w 262"/>
                <a:gd name="T7" fmla="*/ 138 h 344"/>
                <a:gd name="T8" fmla="*/ 204 w 262"/>
                <a:gd name="T9" fmla="*/ 162 h 344"/>
                <a:gd name="T10" fmla="*/ 260 w 262"/>
                <a:gd name="T11" fmla="*/ 106 h 344"/>
                <a:gd name="T12" fmla="*/ 262 w 262"/>
                <a:gd name="T13" fmla="*/ 118 h 344"/>
                <a:gd name="T14" fmla="*/ 262 w 262"/>
                <a:gd name="T15" fmla="*/ 131 h 344"/>
                <a:gd name="T16" fmla="*/ 258 w 262"/>
                <a:gd name="T17" fmla="*/ 162 h 344"/>
                <a:gd name="T18" fmla="*/ 248 w 262"/>
                <a:gd name="T19" fmla="*/ 190 h 344"/>
                <a:gd name="T20" fmla="*/ 231 w 262"/>
                <a:gd name="T21" fmla="*/ 216 h 344"/>
                <a:gd name="T22" fmla="*/ 209 w 262"/>
                <a:gd name="T23" fmla="*/ 236 h 344"/>
                <a:gd name="T24" fmla="*/ 184 w 262"/>
                <a:gd name="T25" fmla="*/ 251 h 344"/>
                <a:gd name="T26" fmla="*/ 154 w 262"/>
                <a:gd name="T27" fmla="*/ 260 h 344"/>
                <a:gd name="T28" fmla="*/ 154 w 262"/>
                <a:gd name="T29" fmla="*/ 344 h 344"/>
                <a:gd name="T30" fmla="*/ 46 w 262"/>
                <a:gd name="T31" fmla="*/ 344 h 344"/>
                <a:gd name="T32" fmla="*/ 46 w 262"/>
                <a:gd name="T33" fmla="*/ 231 h 344"/>
                <a:gd name="T34" fmla="*/ 27 w 262"/>
                <a:gd name="T35" fmla="*/ 211 h 344"/>
                <a:gd name="T36" fmla="*/ 14 w 262"/>
                <a:gd name="T37" fmla="*/ 187 h 344"/>
                <a:gd name="T38" fmla="*/ 3 w 262"/>
                <a:gd name="T39" fmla="*/ 160 h 344"/>
                <a:gd name="T40" fmla="*/ 0 w 262"/>
                <a:gd name="T41" fmla="*/ 131 h 344"/>
                <a:gd name="T42" fmla="*/ 5 w 262"/>
                <a:gd name="T43" fmla="*/ 96 h 344"/>
                <a:gd name="T44" fmla="*/ 19 w 262"/>
                <a:gd name="T45" fmla="*/ 65 h 344"/>
                <a:gd name="T46" fmla="*/ 39 w 262"/>
                <a:gd name="T47" fmla="*/ 38 h 344"/>
                <a:gd name="T48" fmla="*/ 66 w 262"/>
                <a:gd name="T49" fmla="*/ 18 h 344"/>
                <a:gd name="T50" fmla="*/ 96 w 262"/>
                <a:gd name="T51" fmla="*/ 5 h 344"/>
                <a:gd name="T52" fmla="*/ 132 w 262"/>
                <a:gd name="T5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 h="344">
                  <a:moveTo>
                    <a:pt x="132" y="0"/>
                  </a:moveTo>
                  <a:lnTo>
                    <a:pt x="149" y="1"/>
                  </a:lnTo>
                  <a:lnTo>
                    <a:pt x="96" y="54"/>
                  </a:lnTo>
                  <a:lnTo>
                    <a:pt x="120" y="138"/>
                  </a:lnTo>
                  <a:lnTo>
                    <a:pt x="204" y="162"/>
                  </a:lnTo>
                  <a:lnTo>
                    <a:pt x="260" y="106"/>
                  </a:lnTo>
                  <a:lnTo>
                    <a:pt x="262" y="118"/>
                  </a:lnTo>
                  <a:lnTo>
                    <a:pt x="262" y="131"/>
                  </a:lnTo>
                  <a:lnTo>
                    <a:pt x="258" y="162"/>
                  </a:lnTo>
                  <a:lnTo>
                    <a:pt x="248" y="190"/>
                  </a:lnTo>
                  <a:lnTo>
                    <a:pt x="231" y="216"/>
                  </a:lnTo>
                  <a:lnTo>
                    <a:pt x="209" y="236"/>
                  </a:lnTo>
                  <a:lnTo>
                    <a:pt x="184" y="251"/>
                  </a:lnTo>
                  <a:lnTo>
                    <a:pt x="154" y="260"/>
                  </a:lnTo>
                  <a:lnTo>
                    <a:pt x="154" y="344"/>
                  </a:lnTo>
                  <a:lnTo>
                    <a:pt x="46" y="344"/>
                  </a:lnTo>
                  <a:lnTo>
                    <a:pt x="46" y="231"/>
                  </a:lnTo>
                  <a:lnTo>
                    <a:pt x="27" y="211"/>
                  </a:lnTo>
                  <a:lnTo>
                    <a:pt x="14" y="187"/>
                  </a:lnTo>
                  <a:lnTo>
                    <a:pt x="3" y="160"/>
                  </a:lnTo>
                  <a:lnTo>
                    <a:pt x="0" y="131"/>
                  </a:lnTo>
                  <a:lnTo>
                    <a:pt x="5" y="96"/>
                  </a:lnTo>
                  <a:lnTo>
                    <a:pt x="19" y="65"/>
                  </a:lnTo>
                  <a:lnTo>
                    <a:pt x="39" y="38"/>
                  </a:lnTo>
                  <a:lnTo>
                    <a:pt x="66" y="18"/>
                  </a:lnTo>
                  <a:lnTo>
                    <a:pt x="96" y="5"/>
                  </a:lnTo>
                  <a:lnTo>
                    <a:pt x="132"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sp>
          <p:nvSpPr>
            <p:cNvPr id="2434" name="任意多边形 2433"/>
            <p:cNvSpPr/>
            <p:nvPr/>
          </p:nvSpPr>
          <p:spPr bwMode="auto">
            <a:xfrm>
              <a:off x="7405687" y="4200525"/>
              <a:ext cx="339726" cy="341313"/>
            </a:xfrm>
            <a:custGeom>
              <a:avLst/>
              <a:gdLst>
                <a:gd name="connsiteX0" fmla="*/ 185739 w 339726"/>
                <a:gd name="connsiteY0" fmla="*/ 211138 h 341313"/>
                <a:gd name="connsiteX1" fmla="*/ 189707 w 339726"/>
                <a:gd name="connsiteY1" fmla="*/ 211138 h 341313"/>
                <a:gd name="connsiteX2" fmla="*/ 189707 w 339726"/>
                <a:gd name="connsiteY2" fmla="*/ 212707 h 341313"/>
                <a:gd name="connsiteX3" fmla="*/ 189707 w 339726"/>
                <a:gd name="connsiteY3" fmla="*/ 215059 h 341313"/>
                <a:gd name="connsiteX4" fmla="*/ 189707 w 339726"/>
                <a:gd name="connsiteY4" fmla="*/ 218980 h 341313"/>
                <a:gd name="connsiteX5" fmla="*/ 191295 w 339726"/>
                <a:gd name="connsiteY5" fmla="*/ 226038 h 341313"/>
                <a:gd name="connsiteX6" fmla="*/ 191295 w 339726"/>
                <a:gd name="connsiteY6" fmla="*/ 232311 h 341313"/>
                <a:gd name="connsiteX7" fmla="*/ 191295 w 339726"/>
                <a:gd name="connsiteY7" fmla="*/ 241722 h 341313"/>
                <a:gd name="connsiteX8" fmla="*/ 192089 w 339726"/>
                <a:gd name="connsiteY8" fmla="*/ 251132 h 341313"/>
                <a:gd name="connsiteX9" fmla="*/ 192089 w 339726"/>
                <a:gd name="connsiteY9" fmla="*/ 261326 h 341313"/>
                <a:gd name="connsiteX10" fmla="*/ 192089 w 339726"/>
                <a:gd name="connsiteY10" fmla="*/ 273873 h 341313"/>
                <a:gd name="connsiteX11" fmla="*/ 193676 w 339726"/>
                <a:gd name="connsiteY11" fmla="*/ 285636 h 341313"/>
                <a:gd name="connsiteX12" fmla="*/ 193676 w 339726"/>
                <a:gd name="connsiteY12" fmla="*/ 291909 h 341313"/>
                <a:gd name="connsiteX13" fmla="*/ 193676 w 339726"/>
                <a:gd name="connsiteY13" fmla="*/ 298967 h 341313"/>
                <a:gd name="connsiteX14" fmla="*/ 193676 w 339726"/>
                <a:gd name="connsiteY14" fmla="*/ 313083 h 341313"/>
                <a:gd name="connsiteX15" fmla="*/ 192089 w 339726"/>
                <a:gd name="connsiteY15" fmla="*/ 327982 h 341313"/>
                <a:gd name="connsiteX16" fmla="*/ 192089 w 339726"/>
                <a:gd name="connsiteY16" fmla="*/ 341313 h 341313"/>
                <a:gd name="connsiteX17" fmla="*/ 169863 w 339726"/>
                <a:gd name="connsiteY17" fmla="*/ 341313 h 341313"/>
                <a:gd name="connsiteX18" fmla="*/ 169863 w 339726"/>
                <a:gd name="connsiteY18" fmla="*/ 339745 h 341313"/>
                <a:gd name="connsiteX19" fmla="*/ 172245 w 339726"/>
                <a:gd name="connsiteY19" fmla="*/ 324845 h 341313"/>
                <a:gd name="connsiteX20" fmla="*/ 174626 w 339726"/>
                <a:gd name="connsiteY20" fmla="*/ 312298 h 341313"/>
                <a:gd name="connsiteX21" fmla="*/ 176213 w 339726"/>
                <a:gd name="connsiteY21" fmla="*/ 297399 h 341313"/>
                <a:gd name="connsiteX22" fmla="*/ 178595 w 339726"/>
                <a:gd name="connsiteY22" fmla="*/ 285636 h 341313"/>
                <a:gd name="connsiteX23" fmla="*/ 180182 w 339726"/>
                <a:gd name="connsiteY23" fmla="*/ 272305 h 341313"/>
                <a:gd name="connsiteX24" fmla="*/ 181770 w 339726"/>
                <a:gd name="connsiteY24" fmla="*/ 261326 h 341313"/>
                <a:gd name="connsiteX25" fmla="*/ 183357 w 339726"/>
                <a:gd name="connsiteY25" fmla="*/ 251132 h 341313"/>
                <a:gd name="connsiteX26" fmla="*/ 183357 w 339726"/>
                <a:gd name="connsiteY26" fmla="*/ 240153 h 341313"/>
                <a:gd name="connsiteX27" fmla="*/ 184151 w 339726"/>
                <a:gd name="connsiteY27" fmla="*/ 232311 h 341313"/>
                <a:gd name="connsiteX28" fmla="*/ 184151 w 339726"/>
                <a:gd name="connsiteY28" fmla="*/ 226038 h 341313"/>
                <a:gd name="connsiteX29" fmla="*/ 185739 w 339726"/>
                <a:gd name="connsiteY29" fmla="*/ 218980 h 341313"/>
                <a:gd name="connsiteX30" fmla="*/ 185739 w 339726"/>
                <a:gd name="connsiteY30" fmla="*/ 215059 h 341313"/>
                <a:gd name="connsiteX31" fmla="*/ 185739 w 339726"/>
                <a:gd name="connsiteY31" fmla="*/ 212707 h 341313"/>
                <a:gd name="connsiteX32" fmla="*/ 298218 w 339726"/>
                <a:gd name="connsiteY32" fmla="*/ 173038 h 341313"/>
                <a:gd name="connsiteX33" fmla="*/ 314183 w 339726"/>
                <a:gd name="connsiteY33" fmla="*/ 173038 h 341313"/>
                <a:gd name="connsiteX34" fmla="*/ 327753 w 339726"/>
                <a:gd name="connsiteY34" fmla="*/ 174614 h 341313"/>
                <a:gd name="connsiteX35" fmla="*/ 337332 w 339726"/>
                <a:gd name="connsiteY35" fmla="*/ 175402 h 341313"/>
                <a:gd name="connsiteX36" fmla="*/ 339726 w 339726"/>
                <a:gd name="connsiteY36" fmla="*/ 175402 h 341313"/>
                <a:gd name="connsiteX37" fmla="*/ 339726 w 339726"/>
                <a:gd name="connsiteY37" fmla="*/ 179341 h 341313"/>
                <a:gd name="connsiteX38" fmla="*/ 338130 w 339726"/>
                <a:gd name="connsiteY38" fmla="*/ 188797 h 341313"/>
                <a:gd name="connsiteX39" fmla="*/ 334139 w 339726"/>
                <a:gd name="connsiteY39" fmla="*/ 200616 h 341313"/>
                <a:gd name="connsiteX40" fmla="*/ 329349 w 339726"/>
                <a:gd name="connsiteY40" fmla="*/ 217164 h 341313"/>
                <a:gd name="connsiteX41" fmla="*/ 320569 w 339726"/>
                <a:gd name="connsiteY41" fmla="*/ 234499 h 341313"/>
                <a:gd name="connsiteX42" fmla="*/ 310191 w 339726"/>
                <a:gd name="connsiteY42" fmla="*/ 250258 h 341313"/>
                <a:gd name="connsiteX43" fmla="*/ 294227 w 339726"/>
                <a:gd name="connsiteY43" fmla="*/ 263653 h 341313"/>
                <a:gd name="connsiteX44" fmla="*/ 272674 w 339726"/>
                <a:gd name="connsiteY44" fmla="*/ 273897 h 341313"/>
                <a:gd name="connsiteX45" fmla="*/ 249525 w 339726"/>
                <a:gd name="connsiteY45" fmla="*/ 279412 h 341313"/>
                <a:gd name="connsiteX46" fmla="*/ 229570 w 339726"/>
                <a:gd name="connsiteY46" fmla="*/ 280988 h 341313"/>
                <a:gd name="connsiteX47" fmla="*/ 212008 w 339726"/>
                <a:gd name="connsiteY47" fmla="*/ 279412 h 341313"/>
                <a:gd name="connsiteX48" fmla="*/ 199236 w 339726"/>
                <a:gd name="connsiteY48" fmla="*/ 277048 h 341313"/>
                <a:gd name="connsiteX49" fmla="*/ 206421 w 339726"/>
                <a:gd name="connsiteY49" fmla="*/ 271533 h 341313"/>
                <a:gd name="connsiteX50" fmla="*/ 216798 w 339726"/>
                <a:gd name="connsiteY50" fmla="*/ 262077 h 341313"/>
                <a:gd name="connsiteX51" fmla="*/ 222385 w 339726"/>
                <a:gd name="connsiteY51" fmla="*/ 256562 h 341313"/>
                <a:gd name="connsiteX52" fmla="*/ 227973 w 339726"/>
                <a:gd name="connsiteY52" fmla="*/ 252622 h 341313"/>
                <a:gd name="connsiteX53" fmla="*/ 241543 w 339726"/>
                <a:gd name="connsiteY53" fmla="*/ 242378 h 341313"/>
                <a:gd name="connsiteX54" fmla="*/ 243938 w 339726"/>
                <a:gd name="connsiteY54" fmla="*/ 240802 h 341313"/>
                <a:gd name="connsiteX55" fmla="*/ 247131 w 339726"/>
                <a:gd name="connsiteY55" fmla="*/ 238439 h 341313"/>
                <a:gd name="connsiteX56" fmla="*/ 253517 w 339726"/>
                <a:gd name="connsiteY56" fmla="*/ 232923 h 341313"/>
                <a:gd name="connsiteX57" fmla="*/ 259903 w 339726"/>
                <a:gd name="connsiteY57" fmla="*/ 228983 h 341313"/>
                <a:gd name="connsiteX58" fmla="*/ 265490 w 339726"/>
                <a:gd name="connsiteY58" fmla="*/ 223467 h 341313"/>
                <a:gd name="connsiteX59" fmla="*/ 272674 w 339726"/>
                <a:gd name="connsiteY59" fmla="*/ 219528 h 341313"/>
                <a:gd name="connsiteX60" fmla="*/ 277464 w 339726"/>
                <a:gd name="connsiteY60" fmla="*/ 215588 h 341313"/>
                <a:gd name="connsiteX61" fmla="*/ 288639 w 339726"/>
                <a:gd name="connsiteY61" fmla="*/ 209284 h 341313"/>
                <a:gd name="connsiteX62" fmla="*/ 292630 w 339726"/>
                <a:gd name="connsiteY62" fmla="*/ 206132 h 341313"/>
                <a:gd name="connsiteX63" fmla="*/ 298218 w 339726"/>
                <a:gd name="connsiteY63" fmla="*/ 202192 h 341313"/>
                <a:gd name="connsiteX64" fmla="*/ 300613 w 339726"/>
                <a:gd name="connsiteY64" fmla="*/ 200616 h 341313"/>
                <a:gd name="connsiteX65" fmla="*/ 304604 w 339726"/>
                <a:gd name="connsiteY65" fmla="*/ 198252 h 341313"/>
                <a:gd name="connsiteX66" fmla="*/ 307797 w 339726"/>
                <a:gd name="connsiteY66" fmla="*/ 196676 h 341313"/>
                <a:gd name="connsiteX67" fmla="*/ 310191 w 339726"/>
                <a:gd name="connsiteY67" fmla="*/ 195888 h 341313"/>
                <a:gd name="connsiteX68" fmla="*/ 311788 w 339726"/>
                <a:gd name="connsiteY68" fmla="*/ 194313 h 341313"/>
                <a:gd name="connsiteX69" fmla="*/ 310191 w 339726"/>
                <a:gd name="connsiteY69" fmla="*/ 194313 h 341313"/>
                <a:gd name="connsiteX70" fmla="*/ 307797 w 339726"/>
                <a:gd name="connsiteY70" fmla="*/ 195888 h 341313"/>
                <a:gd name="connsiteX71" fmla="*/ 304604 w 339726"/>
                <a:gd name="connsiteY71" fmla="*/ 198252 h 341313"/>
                <a:gd name="connsiteX72" fmla="*/ 300613 w 339726"/>
                <a:gd name="connsiteY72" fmla="*/ 199828 h 341313"/>
                <a:gd name="connsiteX73" fmla="*/ 296621 w 339726"/>
                <a:gd name="connsiteY73" fmla="*/ 202192 h 341313"/>
                <a:gd name="connsiteX74" fmla="*/ 292630 w 339726"/>
                <a:gd name="connsiteY74" fmla="*/ 204556 h 341313"/>
                <a:gd name="connsiteX75" fmla="*/ 287043 w 339726"/>
                <a:gd name="connsiteY75" fmla="*/ 207708 h 341313"/>
                <a:gd name="connsiteX76" fmla="*/ 276666 w 339726"/>
                <a:gd name="connsiteY76" fmla="*/ 213224 h 341313"/>
                <a:gd name="connsiteX77" fmla="*/ 269481 w 339726"/>
                <a:gd name="connsiteY77" fmla="*/ 217164 h 341313"/>
                <a:gd name="connsiteX78" fmla="*/ 264692 w 339726"/>
                <a:gd name="connsiteY78" fmla="*/ 221104 h 341313"/>
                <a:gd name="connsiteX79" fmla="*/ 257508 w 339726"/>
                <a:gd name="connsiteY79" fmla="*/ 225043 h 341313"/>
                <a:gd name="connsiteX80" fmla="*/ 251122 w 339726"/>
                <a:gd name="connsiteY80" fmla="*/ 228983 h 341313"/>
                <a:gd name="connsiteX81" fmla="*/ 243938 w 339726"/>
                <a:gd name="connsiteY81" fmla="*/ 232923 h 341313"/>
                <a:gd name="connsiteX82" fmla="*/ 239947 w 339726"/>
                <a:gd name="connsiteY82" fmla="*/ 235287 h 341313"/>
                <a:gd name="connsiteX83" fmla="*/ 237552 w 339726"/>
                <a:gd name="connsiteY83" fmla="*/ 238439 h 341313"/>
                <a:gd name="connsiteX84" fmla="*/ 223982 w 339726"/>
                <a:gd name="connsiteY84" fmla="*/ 246318 h 341313"/>
                <a:gd name="connsiteX85" fmla="*/ 216798 w 339726"/>
                <a:gd name="connsiteY85" fmla="*/ 251834 h 341313"/>
                <a:gd name="connsiteX86" fmla="*/ 212008 w 339726"/>
                <a:gd name="connsiteY86" fmla="*/ 255774 h 341313"/>
                <a:gd name="connsiteX87" fmla="*/ 199236 w 339726"/>
                <a:gd name="connsiteY87" fmla="*/ 264441 h 341313"/>
                <a:gd name="connsiteX88" fmla="*/ 198438 w 339726"/>
                <a:gd name="connsiteY88" fmla="*/ 266017 h 341313"/>
                <a:gd name="connsiteX89" fmla="*/ 200833 w 339726"/>
                <a:gd name="connsiteY89" fmla="*/ 252622 h 341313"/>
                <a:gd name="connsiteX90" fmla="*/ 206421 w 339726"/>
                <a:gd name="connsiteY90" fmla="*/ 236863 h 341313"/>
                <a:gd name="connsiteX91" fmla="*/ 214403 w 339726"/>
                <a:gd name="connsiteY91" fmla="*/ 219528 h 341313"/>
                <a:gd name="connsiteX92" fmla="*/ 226377 w 339726"/>
                <a:gd name="connsiteY92" fmla="*/ 203768 h 341313"/>
                <a:gd name="connsiteX93" fmla="*/ 241543 w 339726"/>
                <a:gd name="connsiteY93" fmla="*/ 188797 h 341313"/>
                <a:gd name="connsiteX94" fmla="*/ 259903 w 339726"/>
                <a:gd name="connsiteY94" fmla="*/ 179341 h 341313"/>
                <a:gd name="connsiteX95" fmla="*/ 279060 w 339726"/>
                <a:gd name="connsiteY95" fmla="*/ 174614 h 341313"/>
                <a:gd name="connsiteX96" fmla="*/ 54523 w 339726"/>
                <a:gd name="connsiteY96" fmla="*/ 128588 h 341313"/>
                <a:gd name="connsiteX97" fmla="*/ 73488 w 339726"/>
                <a:gd name="connsiteY97" fmla="*/ 128588 h 341313"/>
                <a:gd name="connsiteX98" fmla="*/ 93243 w 339726"/>
                <a:gd name="connsiteY98" fmla="*/ 131763 h 341313"/>
                <a:gd name="connsiteX99" fmla="*/ 112207 w 339726"/>
                <a:gd name="connsiteY99" fmla="*/ 138113 h 341313"/>
                <a:gd name="connsiteX100" fmla="*/ 131172 w 339726"/>
                <a:gd name="connsiteY100" fmla="*/ 151607 h 341313"/>
                <a:gd name="connsiteX101" fmla="*/ 145395 w 339726"/>
                <a:gd name="connsiteY101" fmla="*/ 167482 h 341313"/>
                <a:gd name="connsiteX102" fmla="*/ 157248 w 339726"/>
                <a:gd name="connsiteY102" fmla="*/ 183357 h 341313"/>
                <a:gd name="connsiteX103" fmla="*/ 166730 w 339726"/>
                <a:gd name="connsiteY103" fmla="*/ 200819 h 341313"/>
                <a:gd name="connsiteX104" fmla="*/ 172262 w 339726"/>
                <a:gd name="connsiteY104" fmla="*/ 214314 h 341313"/>
                <a:gd name="connsiteX105" fmla="*/ 176213 w 339726"/>
                <a:gd name="connsiteY105" fmla="*/ 225426 h 341313"/>
                <a:gd name="connsiteX106" fmla="*/ 166730 w 339726"/>
                <a:gd name="connsiteY106" fmla="*/ 221457 h 341313"/>
                <a:gd name="connsiteX107" fmla="*/ 152507 w 339726"/>
                <a:gd name="connsiteY107" fmla="*/ 215901 h 341313"/>
                <a:gd name="connsiteX108" fmla="*/ 144605 w 339726"/>
                <a:gd name="connsiteY108" fmla="*/ 213520 h 341313"/>
                <a:gd name="connsiteX109" fmla="*/ 135913 w 339726"/>
                <a:gd name="connsiteY109" fmla="*/ 209551 h 341313"/>
                <a:gd name="connsiteX110" fmla="*/ 120109 w 339726"/>
                <a:gd name="connsiteY110" fmla="*/ 202407 h 341313"/>
                <a:gd name="connsiteX111" fmla="*/ 116158 w 339726"/>
                <a:gd name="connsiteY111" fmla="*/ 200819 h 341313"/>
                <a:gd name="connsiteX112" fmla="*/ 110627 w 339726"/>
                <a:gd name="connsiteY112" fmla="*/ 198438 h 341313"/>
                <a:gd name="connsiteX113" fmla="*/ 102725 w 339726"/>
                <a:gd name="connsiteY113" fmla="*/ 196057 h 341313"/>
                <a:gd name="connsiteX114" fmla="*/ 96403 w 339726"/>
                <a:gd name="connsiteY114" fmla="*/ 192088 h 341313"/>
                <a:gd name="connsiteX115" fmla="*/ 88501 w 339726"/>
                <a:gd name="connsiteY115" fmla="*/ 187326 h 341313"/>
                <a:gd name="connsiteX116" fmla="*/ 80599 w 339726"/>
                <a:gd name="connsiteY116" fmla="*/ 183357 h 341313"/>
                <a:gd name="connsiteX117" fmla="*/ 73488 w 339726"/>
                <a:gd name="connsiteY117" fmla="*/ 180975 h 341313"/>
                <a:gd name="connsiteX118" fmla="*/ 67166 w 339726"/>
                <a:gd name="connsiteY118" fmla="*/ 177007 h 341313"/>
                <a:gd name="connsiteX119" fmla="*/ 60054 w 339726"/>
                <a:gd name="connsiteY119" fmla="*/ 174625 h 341313"/>
                <a:gd name="connsiteX120" fmla="*/ 54523 w 339726"/>
                <a:gd name="connsiteY120" fmla="*/ 170657 h 341313"/>
                <a:gd name="connsiteX121" fmla="*/ 49782 w 339726"/>
                <a:gd name="connsiteY121" fmla="*/ 167482 h 341313"/>
                <a:gd name="connsiteX122" fmla="*/ 45831 w 339726"/>
                <a:gd name="connsiteY122" fmla="*/ 165100 h 341313"/>
                <a:gd name="connsiteX123" fmla="*/ 41880 w 339726"/>
                <a:gd name="connsiteY123" fmla="*/ 163513 h 341313"/>
                <a:gd name="connsiteX124" fmla="*/ 45831 w 339726"/>
                <a:gd name="connsiteY124" fmla="*/ 165894 h 341313"/>
                <a:gd name="connsiteX125" fmla="*/ 49782 w 339726"/>
                <a:gd name="connsiteY125" fmla="*/ 169069 h 341313"/>
                <a:gd name="connsiteX126" fmla="*/ 53733 w 339726"/>
                <a:gd name="connsiteY126" fmla="*/ 173038 h 341313"/>
                <a:gd name="connsiteX127" fmla="*/ 60054 w 339726"/>
                <a:gd name="connsiteY127" fmla="*/ 175419 h 341313"/>
                <a:gd name="connsiteX128" fmla="*/ 65586 w 339726"/>
                <a:gd name="connsiteY128" fmla="*/ 179388 h 341313"/>
                <a:gd name="connsiteX129" fmla="*/ 71907 w 339726"/>
                <a:gd name="connsiteY129" fmla="*/ 183357 h 341313"/>
                <a:gd name="connsiteX130" fmla="*/ 79019 w 339726"/>
                <a:gd name="connsiteY130" fmla="*/ 187326 h 341313"/>
                <a:gd name="connsiteX131" fmla="*/ 85341 w 339726"/>
                <a:gd name="connsiteY131" fmla="*/ 192088 h 341313"/>
                <a:gd name="connsiteX132" fmla="*/ 93243 w 339726"/>
                <a:gd name="connsiteY132" fmla="*/ 196057 h 341313"/>
                <a:gd name="connsiteX133" fmla="*/ 100354 w 339726"/>
                <a:gd name="connsiteY133" fmla="*/ 200819 h 341313"/>
                <a:gd name="connsiteX134" fmla="*/ 108256 w 339726"/>
                <a:gd name="connsiteY134" fmla="*/ 204788 h 341313"/>
                <a:gd name="connsiteX135" fmla="*/ 112207 w 339726"/>
                <a:gd name="connsiteY135" fmla="*/ 206376 h 341313"/>
                <a:gd name="connsiteX136" fmla="*/ 116158 w 339726"/>
                <a:gd name="connsiteY136" fmla="*/ 209551 h 341313"/>
                <a:gd name="connsiteX137" fmla="*/ 131962 w 339726"/>
                <a:gd name="connsiteY137" fmla="*/ 217489 h 341313"/>
                <a:gd name="connsiteX138" fmla="*/ 140654 w 339726"/>
                <a:gd name="connsiteY138" fmla="*/ 221457 h 341313"/>
                <a:gd name="connsiteX139" fmla="*/ 148556 w 339726"/>
                <a:gd name="connsiteY139" fmla="*/ 225426 h 341313"/>
                <a:gd name="connsiteX140" fmla="*/ 162779 w 339726"/>
                <a:gd name="connsiteY140" fmla="*/ 231776 h 341313"/>
                <a:gd name="connsiteX141" fmla="*/ 165940 w 339726"/>
                <a:gd name="connsiteY141" fmla="*/ 233364 h 341313"/>
                <a:gd name="connsiteX142" fmla="*/ 150927 w 339726"/>
                <a:gd name="connsiteY142" fmla="*/ 237332 h 341313"/>
                <a:gd name="connsiteX143" fmla="*/ 131962 w 339726"/>
                <a:gd name="connsiteY143" fmla="*/ 239714 h 341313"/>
                <a:gd name="connsiteX144" fmla="*/ 110627 w 339726"/>
                <a:gd name="connsiteY144" fmla="*/ 241301 h 341313"/>
                <a:gd name="connsiteX145" fmla="*/ 88501 w 339726"/>
                <a:gd name="connsiteY145" fmla="*/ 238920 h 341313"/>
                <a:gd name="connsiteX146" fmla="*/ 65586 w 339726"/>
                <a:gd name="connsiteY146" fmla="*/ 230982 h 341313"/>
                <a:gd name="connsiteX147" fmla="*/ 46621 w 339726"/>
                <a:gd name="connsiteY147" fmla="*/ 217489 h 341313"/>
                <a:gd name="connsiteX148" fmla="*/ 32398 w 339726"/>
                <a:gd name="connsiteY148" fmla="*/ 200819 h 341313"/>
                <a:gd name="connsiteX149" fmla="*/ 20545 w 339726"/>
                <a:gd name="connsiteY149" fmla="*/ 184944 h 341313"/>
                <a:gd name="connsiteX150" fmla="*/ 11062 w 339726"/>
                <a:gd name="connsiteY150" fmla="*/ 167482 h 341313"/>
                <a:gd name="connsiteX151" fmla="*/ 5531 w 339726"/>
                <a:gd name="connsiteY151" fmla="*/ 153988 h 341313"/>
                <a:gd name="connsiteX152" fmla="*/ 1580 w 339726"/>
                <a:gd name="connsiteY152" fmla="*/ 143669 h 341313"/>
                <a:gd name="connsiteX153" fmla="*/ 0 w 339726"/>
                <a:gd name="connsiteY153" fmla="*/ 139700 h 341313"/>
                <a:gd name="connsiteX154" fmla="*/ 3161 w 339726"/>
                <a:gd name="connsiteY154" fmla="*/ 139700 h 341313"/>
                <a:gd name="connsiteX155" fmla="*/ 11062 w 339726"/>
                <a:gd name="connsiteY155" fmla="*/ 136525 h 341313"/>
                <a:gd name="connsiteX156" fmla="*/ 22915 w 339726"/>
                <a:gd name="connsiteY156" fmla="*/ 132557 h 341313"/>
                <a:gd name="connsiteX157" fmla="*/ 37139 w 339726"/>
                <a:gd name="connsiteY157" fmla="*/ 130175 h 341313"/>
                <a:gd name="connsiteX158" fmla="*/ 191688 w 339726"/>
                <a:gd name="connsiteY158" fmla="*/ 0 h 341313"/>
                <a:gd name="connsiteX159" fmla="*/ 194052 w 339726"/>
                <a:gd name="connsiteY159" fmla="*/ 2381 h 341313"/>
                <a:gd name="connsiteX160" fmla="*/ 200357 w 339726"/>
                <a:gd name="connsiteY160" fmla="*/ 7937 h 341313"/>
                <a:gd name="connsiteX161" fmla="*/ 209025 w 339726"/>
                <a:gd name="connsiteY161" fmla="*/ 19050 h 341313"/>
                <a:gd name="connsiteX162" fmla="*/ 219270 w 339726"/>
                <a:gd name="connsiteY162" fmla="*/ 30956 h 341313"/>
                <a:gd name="connsiteX163" fmla="*/ 228726 w 339726"/>
                <a:gd name="connsiteY163" fmla="*/ 46831 h 341313"/>
                <a:gd name="connsiteX164" fmla="*/ 238183 w 339726"/>
                <a:gd name="connsiteY164" fmla="*/ 64294 h 341313"/>
                <a:gd name="connsiteX165" fmla="*/ 243699 w 339726"/>
                <a:gd name="connsiteY165" fmla="*/ 84137 h 341313"/>
                <a:gd name="connsiteX166" fmla="*/ 246063 w 339726"/>
                <a:gd name="connsiteY166" fmla="*/ 105569 h 341313"/>
                <a:gd name="connsiteX167" fmla="*/ 243699 w 339726"/>
                <a:gd name="connsiteY167" fmla="*/ 130175 h 341313"/>
                <a:gd name="connsiteX168" fmla="*/ 235031 w 339726"/>
                <a:gd name="connsiteY168" fmla="*/ 153194 h 341313"/>
                <a:gd name="connsiteX169" fmla="*/ 224786 w 339726"/>
                <a:gd name="connsiteY169" fmla="*/ 171450 h 341313"/>
                <a:gd name="connsiteX170" fmla="*/ 212965 w 339726"/>
                <a:gd name="connsiteY170" fmla="*/ 188912 h 341313"/>
                <a:gd name="connsiteX171" fmla="*/ 203509 w 339726"/>
                <a:gd name="connsiteY171" fmla="*/ 200819 h 341313"/>
                <a:gd name="connsiteX172" fmla="*/ 195628 w 339726"/>
                <a:gd name="connsiteY172" fmla="*/ 209550 h 341313"/>
                <a:gd name="connsiteX173" fmla="*/ 194052 w 339726"/>
                <a:gd name="connsiteY173" fmla="*/ 198437 h 341313"/>
                <a:gd name="connsiteX174" fmla="*/ 191688 w 339726"/>
                <a:gd name="connsiteY174" fmla="*/ 182562 h 341313"/>
                <a:gd name="connsiteX175" fmla="*/ 191688 w 339726"/>
                <a:gd name="connsiteY175" fmla="*/ 173037 h 341313"/>
                <a:gd name="connsiteX176" fmla="*/ 190112 w 339726"/>
                <a:gd name="connsiteY176" fmla="*/ 163512 h 341313"/>
                <a:gd name="connsiteX177" fmla="*/ 188536 w 339726"/>
                <a:gd name="connsiteY177" fmla="*/ 144462 h 341313"/>
                <a:gd name="connsiteX178" fmla="*/ 188536 w 339726"/>
                <a:gd name="connsiteY178" fmla="*/ 139700 h 341313"/>
                <a:gd name="connsiteX179" fmla="*/ 188536 w 339726"/>
                <a:gd name="connsiteY179" fmla="*/ 135731 h 341313"/>
                <a:gd name="connsiteX180" fmla="*/ 188536 w 339726"/>
                <a:gd name="connsiteY180" fmla="*/ 124619 h 341313"/>
                <a:gd name="connsiteX181" fmla="*/ 188536 w 339726"/>
                <a:gd name="connsiteY181" fmla="*/ 116681 h 341313"/>
                <a:gd name="connsiteX182" fmla="*/ 187748 w 339726"/>
                <a:gd name="connsiteY182" fmla="*/ 107156 h 341313"/>
                <a:gd name="connsiteX183" fmla="*/ 187748 w 339726"/>
                <a:gd name="connsiteY183" fmla="*/ 97631 h 341313"/>
                <a:gd name="connsiteX184" fmla="*/ 187748 w 339726"/>
                <a:gd name="connsiteY184" fmla="*/ 89694 h 341313"/>
                <a:gd name="connsiteX185" fmla="*/ 188536 w 339726"/>
                <a:gd name="connsiteY185" fmla="*/ 81756 h 341313"/>
                <a:gd name="connsiteX186" fmla="*/ 188536 w 339726"/>
                <a:gd name="connsiteY186" fmla="*/ 73819 h 341313"/>
                <a:gd name="connsiteX187" fmla="*/ 188536 w 339726"/>
                <a:gd name="connsiteY187" fmla="*/ 66675 h 341313"/>
                <a:gd name="connsiteX188" fmla="*/ 188536 w 339726"/>
                <a:gd name="connsiteY188" fmla="*/ 60325 h 341313"/>
                <a:gd name="connsiteX189" fmla="*/ 188536 w 339726"/>
                <a:gd name="connsiteY189" fmla="*/ 54769 h 341313"/>
                <a:gd name="connsiteX190" fmla="*/ 188536 w 339726"/>
                <a:gd name="connsiteY190" fmla="*/ 50800 h 341313"/>
                <a:gd name="connsiteX191" fmla="*/ 190112 w 339726"/>
                <a:gd name="connsiteY191" fmla="*/ 45244 h 341313"/>
                <a:gd name="connsiteX192" fmla="*/ 190112 w 339726"/>
                <a:gd name="connsiteY192" fmla="*/ 42862 h 341313"/>
                <a:gd name="connsiteX193" fmla="*/ 188536 w 339726"/>
                <a:gd name="connsiteY193" fmla="*/ 45244 h 341313"/>
                <a:gd name="connsiteX194" fmla="*/ 188536 w 339726"/>
                <a:gd name="connsiteY194" fmla="*/ 50800 h 341313"/>
                <a:gd name="connsiteX195" fmla="*/ 187748 w 339726"/>
                <a:gd name="connsiteY195" fmla="*/ 54769 h 341313"/>
                <a:gd name="connsiteX196" fmla="*/ 187748 w 339726"/>
                <a:gd name="connsiteY196" fmla="*/ 60325 h 341313"/>
                <a:gd name="connsiteX197" fmla="*/ 186172 w 339726"/>
                <a:gd name="connsiteY197" fmla="*/ 66675 h 341313"/>
                <a:gd name="connsiteX198" fmla="*/ 186172 w 339726"/>
                <a:gd name="connsiteY198" fmla="*/ 73819 h 341313"/>
                <a:gd name="connsiteX199" fmla="*/ 184596 w 339726"/>
                <a:gd name="connsiteY199" fmla="*/ 81756 h 341313"/>
                <a:gd name="connsiteX200" fmla="*/ 184596 w 339726"/>
                <a:gd name="connsiteY200" fmla="*/ 89694 h 341313"/>
                <a:gd name="connsiteX201" fmla="*/ 183808 w 339726"/>
                <a:gd name="connsiteY201" fmla="*/ 97631 h 341313"/>
                <a:gd name="connsiteX202" fmla="*/ 183808 w 339726"/>
                <a:gd name="connsiteY202" fmla="*/ 107156 h 341313"/>
                <a:gd name="connsiteX203" fmla="*/ 183808 w 339726"/>
                <a:gd name="connsiteY203" fmla="*/ 115094 h 341313"/>
                <a:gd name="connsiteX204" fmla="*/ 182232 w 339726"/>
                <a:gd name="connsiteY204" fmla="*/ 124619 h 341313"/>
                <a:gd name="connsiteX205" fmla="*/ 182232 w 339726"/>
                <a:gd name="connsiteY205" fmla="*/ 135731 h 341313"/>
                <a:gd name="connsiteX206" fmla="*/ 182232 w 339726"/>
                <a:gd name="connsiteY206" fmla="*/ 139700 h 341313"/>
                <a:gd name="connsiteX207" fmla="*/ 182232 w 339726"/>
                <a:gd name="connsiteY207" fmla="*/ 144462 h 341313"/>
                <a:gd name="connsiteX208" fmla="*/ 182232 w 339726"/>
                <a:gd name="connsiteY208" fmla="*/ 163512 h 341313"/>
                <a:gd name="connsiteX209" fmla="*/ 182232 w 339726"/>
                <a:gd name="connsiteY209" fmla="*/ 173037 h 341313"/>
                <a:gd name="connsiteX210" fmla="*/ 182232 w 339726"/>
                <a:gd name="connsiteY210" fmla="*/ 182562 h 341313"/>
                <a:gd name="connsiteX211" fmla="*/ 182232 w 339726"/>
                <a:gd name="connsiteY211" fmla="*/ 192087 h 341313"/>
                <a:gd name="connsiteX212" fmla="*/ 182232 w 339726"/>
                <a:gd name="connsiteY212" fmla="*/ 200025 h 341313"/>
                <a:gd name="connsiteX213" fmla="*/ 182232 w 339726"/>
                <a:gd name="connsiteY213" fmla="*/ 202406 h 341313"/>
                <a:gd name="connsiteX214" fmla="*/ 171199 w 339726"/>
                <a:gd name="connsiteY214" fmla="*/ 190500 h 341313"/>
                <a:gd name="connsiteX215" fmla="*/ 159378 w 339726"/>
                <a:gd name="connsiteY215" fmla="*/ 174625 h 341313"/>
                <a:gd name="connsiteX216" fmla="*/ 149133 w 339726"/>
                <a:gd name="connsiteY216" fmla="*/ 153987 h 341313"/>
                <a:gd name="connsiteX217" fmla="*/ 141253 w 339726"/>
                <a:gd name="connsiteY217" fmla="*/ 131762 h 341313"/>
                <a:gd name="connsiteX218" fmla="*/ 136525 w 339726"/>
                <a:gd name="connsiteY218" fmla="*/ 105569 h 341313"/>
                <a:gd name="connsiteX219" fmla="*/ 139677 w 339726"/>
                <a:gd name="connsiteY219" fmla="*/ 84137 h 341313"/>
                <a:gd name="connsiteX220" fmla="*/ 145981 w 339726"/>
                <a:gd name="connsiteY220" fmla="*/ 64294 h 341313"/>
                <a:gd name="connsiteX221" fmla="*/ 153862 w 339726"/>
                <a:gd name="connsiteY221" fmla="*/ 46831 h 341313"/>
                <a:gd name="connsiteX222" fmla="*/ 164894 w 339726"/>
                <a:gd name="connsiteY222" fmla="*/ 30956 h 341313"/>
                <a:gd name="connsiteX223" fmla="*/ 174351 w 339726"/>
                <a:gd name="connsiteY223" fmla="*/ 19050 h 341313"/>
                <a:gd name="connsiteX224" fmla="*/ 183808 w 339726"/>
                <a:gd name="connsiteY224" fmla="*/ 7937 h 341313"/>
                <a:gd name="connsiteX225" fmla="*/ 188536 w 339726"/>
                <a:gd name="connsiteY225" fmla="*/ 2381 h 34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39726" h="341313">
                  <a:moveTo>
                    <a:pt x="185739" y="211138"/>
                  </a:moveTo>
                  <a:lnTo>
                    <a:pt x="189707" y="211138"/>
                  </a:lnTo>
                  <a:lnTo>
                    <a:pt x="189707" y="212707"/>
                  </a:lnTo>
                  <a:lnTo>
                    <a:pt x="189707" y="215059"/>
                  </a:lnTo>
                  <a:lnTo>
                    <a:pt x="189707" y="218980"/>
                  </a:lnTo>
                  <a:lnTo>
                    <a:pt x="191295" y="226038"/>
                  </a:lnTo>
                  <a:lnTo>
                    <a:pt x="191295" y="232311"/>
                  </a:lnTo>
                  <a:lnTo>
                    <a:pt x="191295" y="241722"/>
                  </a:lnTo>
                  <a:lnTo>
                    <a:pt x="192089" y="251132"/>
                  </a:lnTo>
                  <a:lnTo>
                    <a:pt x="192089" y="261326"/>
                  </a:lnTo>
                  <a:lnTo>
                    <a:pt x="192089" y="273873"/>
                  </a:lnTo>
                  <a:lnTo>
                    <a:pt x="193676" y="285636"/>
                  </a:lnTo>
                  <a:lnTo>
                    <a:pt x="193676" y="291909"/>
                  </a:lnTo>
                  <a:lnTo>
                    <a:pt x="193676" y="298967"/>
                  </a:lnTo>
                  <a:lnTo>
                    <a:pt x="193676" y="313083"/>
                  </a:lnTo>
                  <a:lnTo>
                    <a:pt x="192089" y="327982"/>
                  </a:lnTo>
                  <a:lnTo>
                    <a:pt x="192089" y="341313"/>
                  </a:lnTo>
                  <a:lnTo>
                    <a:pt x="169863" y="341313"/>
                  </a:lnTo>
                  <a:lnTo>
                    <a:pt x="169863" y="339745"/>
                  </a:lnTo>
                  <a:lnTo>
                    <a:pt x="172245" y="324845"/>
                  </a:lnTo>
                  <a:lnTo>
                    <a:pt x="174626" y="312298"/>
                  </a:lnTo>
                  <a:lnTo>
                    <a:pt x="176213" y="297399"/>
                  </a:lnTo>
                  <a:lnTo>
                    <a:pt x="178595" y="285636"/>
                  </a:lnTo>
                  <a:lnTo>
                    <a:pt x="180182" y="272305"/>
                  </a:lnTo>
                  <a:lnTo>
                    <a:pt x="181770" y="261326"/>
                  </a:lnTo>
                  <a:lnTo>
                    <a:pt x="183357" y="251132"/>
                  </a:lnTo>
                  <a:lnTo>
                    <a:pt x="183357" y="240153"/>
                  </a:lnTo>
                  <a:lnTo>
                    <a:pt x="184151" y="232311"/>
                  </a:lnTo>
                  <a:lnTo>
                    <a:pt x="184151" y="226038"/>
                  </a:lnTo>
                  <a:lnTo>
                    <a:pt x="185739" y="218980"/>
                  </a:lnTo>
                  <a:lnTo>
                    <a:pt x="185739" y="215059"/>
                  </a:lnTo>
                  <a:lnTo>
                    <a:pt x="185739" y="212707"/>
                  </a:lnTo>
                  <a:close/>
                  <a:moveTo>
                    <a:pt x="298218" y="173038"/>
                  </a:moveTo>
                  <a:lnTo>
                    <a:pt x="314183" y="173038"/>
                  </a:lnTo>
                  <a:lnTo>
                    <a:pt x="327753" y="174614"/>
                  </a:lnTo>
                  <a:lnTo>
                    <a:pt x="337332" y="175402"/>
                  </a:lnTo>
                  <a:lnTo>
                    <a:pt x="339726" y="175402"/>
                  </a:lnTo>
                  <a:lnTo>
                    <a:pt x="339726" y="179341"/>
                  </a:lnTo>
                  <a:lnTo>
                    <a:pt x="338130" y="188797"/>
                  </a:lnTo>
                  <a:lnTo>
                    <a:pt x="334139" y="200616"/>
                  </a:lnTo>
                  <a:lnTo>
                    <a:pt x="329349" y="217164"/>
                  </a:lnTo>
                  <a:lnTo>
                    <a:pt x="320569" y="234499"/>
                  </a:lnTo>
                  <a:lnTo>
                    <a:pt x="310191" y="250258"/>
                  </a:lnTo>
                  <a:lnTo>
                    <a:pt x="294227" y="263653"/>
                  </a:lnTo>
                  <a:lnTo>
                    <a:pt x="272674" y="273897"/>
                  </a:lnTo>
                  <a:lnTo>
                    <a:pt x="249525" y="279412"/>
                  </a:lnTo>
                  <a:lnTo>
                    <a:pt x="229570" y="280988"/>
                  </a:lnTo>
                  <a:lnTo>
                    <a:pt x="212008" y="279412"/>
                  </a:lnTo>
                  <a:lnTo>
                    <a:pt x="199236" y="277048"/>
                  </a:lnTo>
                  <a:lnTo>
                    <a:pt x="206421" y="271533"/>
                  </a:lnTo>
                  <a:lnTo>
                    <a:pt x="216798" y="262077"/>
                  </a:lnTo>
                  <a:lnTo>
                    <a:pt x="222385" y="256562"/>
                  </a:lnTo>
                  <a:lnTo>
                    <a:pt x="227973" y="252622"/>
                  </a:lnTo>
                  <a:lnTo>
                    <a:pt x="241543" y="242378"/>
                  </a:lnTo>
                  <a:lnTo>
                    <a:pt x="243938" y="240802"/>
                  </a:lnTo>
                  <a:lnTo>
                    <a:pt x="247131" y="238439"/>
                  </a:lnTo>
                  <a:lnTo>
                    <a:pt x="253517" y="232923"/>
                  </a:lnTo>
                  <a:lnTo>
                    <a:pt x="259903" y="228983"/>
                  </a:lnTo>
                  <a:lnTo>
                    <a:pt x="265490" y="223467"/>
                  </a:lnTo>
                  <a:lnTo>
                    <a:pt x="272674" y="219528"/>
                  </a:lnTo>
                  <a:lnTo>
                    <a:pt x="277464" y="215588"/>
                  </a:lnTo>
                  <a:lnTo>
                    <a:pt x="288639" y="209284"/>
                  </a:lnTo>
                  <a:lnTo>
                    <a:pt x="292630" y="206132"/>
                  </a:lnTo>
                  <a:lnTo>
                    <a:pt x="298218" y="202192"/>
                  </a:lnTo>
                  <a:lnTo>
                    <a:pt x="300613" y="200616"/>
                  </a:lnTo>
                  <a:lnTo>
                    <a:pt x="304604" y="198252"/>
                  </a:lnTo>
                  <a:lnTo>
                    <a:pt x="307797" y="196676"/>
                  </a:lnTo>
                  <a:lnTo>
                    <a:pt x="310191" y="195888"/>
                  </a:lnTo>
                  <a:lnTo>
                    <a:pt x="311788" y="194313"/>
                  </a:lnTo>
                  <a:lnTo>
                    <a:pt x="310191" y="194313"/>
                  </a:lnTo>
                  <a:lnTo>
                    <a:pt x="307797" y="195888"/>
                  </a:lnTo>
                  <a:lnTo>
                    <a:pt x="304604" y="198252"/>
                  </a:lnTo>
                  <a:lnTo>
                    <a:pt x="300613" y="199828"/>
                  </a:lnTo>
                  <a:lnTo>
                    <a:pt x="296621" y="202192"/>
                  </a:lnTo>
                  <a:lnTo>
                    <a:pt x="292630" y="204556"/>
                  </a:lnTo>
                  <a:lnTo>
                    <a:pt x="287043" y="207708"/>
                  </a:lnTo>
                  <a:lnTo>
                    <a:pt x="276666" y="213224"/>
                  </a:lnTo>
                  <a:lnTo>
                    <a:pt x="269481" y="217164"/>
                  </a:lnTo>
                  <a:lnTo>
                    <a:pt x="264692" y="221104"/>
                  </a:lnTo>
                  <a:lnTo>
                    <a:pt x="257508" y="225043"/>
                  </a:lnTo>
                  <a:lnTo>
                    <a:pt x="251122" y="228983"/>
                  </a:lnTo>
                  <a:lnTo>
                    <a:pt x="243938" y="232923"/>
                  </a:lnTo>
                  <a:lnTo>
                    <a:pt x="239947" y="235287"/>
                  </a:lnTo>
                  <a:lnTo>
                    <a:pt x="237552" y="238439"/>
                  </a:lnTo>
                  <a:lnTo>
                    <a:pt x="223982" y="246318"/>
                  </a:lnTo>
                  <a:lnTo>
                    <a:pt x="216798" y="251834"/>
                  </a:lnTo>
                  <a:lnTo>
                    <a:pt x="212008" y="255774"/>
                  </a:lnTo>
                  <a:lnTo>
                    <a:pt x="199236" y="264441"/>
                  </a:lnTo>
                  <a:lnTo>
                    <a:pt x="198438" y="266017"/>
                  </a:lnTo>
                  <a:lnTo>
                    <a:pt x="200833" y="252622"/>
                  </a:lnTo>
                  <a:lnTo>
                    <a:pt x="206421" y="236863"/>
                  </a:lnTo>
                  <a:lnTo>
                    <a:pt x="214403" y="219528"/>
                  </a:lnTo>
                  <a:lnTo>
                    <a:pt x="226377" y="203768"/>
                  </a:lnTo>
                  <a:lnTo>
                    <a:pt x="241543" y="188797"/>
                  </a:lnTo>
                  <a:lnTo>
                    <a:pt x="259903" y="179341"/>
                  </a:lnTo>
                  <a:lnTo>
                    <a:pt x="279060" y="174614"/>
                  </a:lnTo>
                  <a:close/>
                  <a:moveTo>
                    <a:pt x="54523" y="128588"/>
                  </a:moveTo>
                  <a:lnTo>
                    <a:pt x="73488" y="128588"/>
                  </a:lnTo>
                  <a:lnTo>
                    <a:pt x="93243" y="131763"/>
                  </a:lnTo>
                  <a:lnTo>
                    <a:pt x="112207" y="138113"/>
                  </a:lnTo>
                  <a:lnTo>
                    <a:pt x="131172" y="151607"/>
                  </a:lnTo>
                  <a:lnTo>
                    <a:pt x="145395" y="167482"/>
                  </a:lnTo>
                  <a:lnTo>
                    <a:pt x="157248" y="183357"/>
                  </a:lnTo>
                  <a:lnTo>
                    <a:pt x="166730" y="200819"/>
                  </a:lnTo>
                  <a:lnTo>
                    <a:pt x="172262" y="214314"/>
                  </a:lnTo>
                  <a:lnTo>
                    <a:pt x="176213" y="225426"/>
                  </a:lnTo>
                  <a:lnTo>
                    <a:pt x="166730" y="221457"/>
                  </a:lnTo>
                  <a:lnTo>
                    <a:pt x="152507" y="215901"/>
                  </a:lnTo>
                  <a:lnTo>
                    <a:pt x="144605" y="213520"/>
                  </a:lnTo>
                  <a:lnTo>
                    <a:pt x="135913" y="209551"/>
                  </a:lnTo>
                  <a:lnTo>
                    <a:pt x="120109" y="202407"/>
                  </a:lnTo>
                  <a:lnTo>
                    <a:pt x="116158" y="200819"/>
                  </a:lnTo>
                  <a:lnTo>
                    <a:pt x="110627" y="198438"/>
                  </a:lnTo>
                  <a:lnTo>
                    <a:pt x="102725" y="196057"/>
                  </a:lnTo>
                  <a:lnTo>
                    <a:pt x="96403" y="192088"/>
                  </a:lnTo>
                  <a:lnTo>
                    <a:pt x="88501" y="187326"/>
                  </a:lnTo>
                  <a:lnTo>
                    <a:pt x="80599" y="183357"/>
                  </a:lnTo>
                  <a:lnTo>
                    <a:pt x="73488" y="180975"/>
                  </a:lnTo>
                  <a:lnTo>
                    <a:pt x="67166" y="177007"/>
                  </a:lnTo>
                  <a:lnTo>
                    <a:pt x="60054" y="174625"/>
                  </a:lnTo>
                  <a:lnTo>
                    <a:pt x="54523" y="170657"/>
                  </a:lnTo>
                  <a:lnTo>
                    <a:pt x="49782" y="167482"/>
                  </a:lnTo>
                  <a:lnTo>
                    <a:pt x="45831" y="165100"/>
                  </a:lnTo>
                  <a:lnTo>
                    <a:pt x="41880" y="163513"/>
                  </a:lnTo>
                  <a:lnTo>
                    <a:pt x="45831" y="165894"/>
                  </a:lnTo>
                  <a:lnTo>
                    <a:pt x="49782" y="169069"/>
                  </a:lnTo>
                  <a:lnTo>
                    <a:pt x="53733" y="173038"/>
                  </a:lnTo>
                  <a:lnTo>
                    <a:pt x="60054" y="175419"/>
                  </a:lnTo>
                  <a:lnTo>
                    <a:pt x="65586" y="179388"/>
                  </a:lnTo>
                  <a:lnTo>
                    <a:pt x="71907" y="183357"/>
                  </a:lnTo>
                  <a:lnTo>
                    <a:pt x="79019" y="187326"/>
                  </a:lnTo>
                  <a:lnTo>
                    <a:pt x="85341" y="192088"/>
                  </a:lnTo>
                  <a:lnTo>
                    <a:pt x="93243" y="196057"/>
                  </a:lnTo>
                  <a:lnTo>
                    <a:pt x="100354" y="200819"/>
                  </a:lnTo>
                  <a:lnTo>
                    <a:pt x="108256" y="204788"/>
                  </a:lnTo>
                  <a:lnTo>
                    <a:pt x="112207" y="206376"/>
                  </a:lnTo>
                  <a:lnTo>
                    <a:pt x="116158" y="209551"/>
                  </a:lnTo>
                  <a:lnTo>
                    <a:pt x="131962" y="217489"/>
                  </a:lnTo>
                  <a:lnTo>
                    <a:pt x="140654" y="221457"/>
                  </a:lnTo>
                  <a:lnTo>
                    <a:pt x="148556" y="225426"/>
                  </a:lnTo>
                  <a:lnTo>
                    <a:pt x="162779" y="231776"/>
                  </a:lnTo>
                  <a:lnTo>
                    <a:pt x="165940" y="233364"/>
                  </a:lnTo>
                  <a:lnTo>
                    <a:pt x="150927" y="237332"/>
                  </a:lnTo>
                  <a:lnTo>
                    <a:pt x="131962" y="239714"/>
                  </a:lnTo>
                  <a:lnTo>
                    <a:pt x="110627" y="241301"/>
                  </a:lnTo>
                  <a:lnTo>
                    <a:pt x="88501" y="238920"/>
                  </a:lnTo>
                  <a:lnTo>
                    <a:pt x="65586" y="230982"/>
                  </a:lnTo>
                  <a:lnTo>
                    <a:pt x="46621" y="217489"/>
                  </a:lnTo>
                  <a:lnTo>
                    <a:pt x="32398" y="200819"/>
                  </a:lnTo>
                  <a:lnTo>
                    <a:pt x="20545" y="184944"/>
                  </a:lnTo>
                  <a:lnTo>
                    <a:pt x="11062" y="167482"/>
                  </a:lnTo>
                  <a:lnTo>
                    <a:pt x="5531" y="153988"/>
                  </a:lnTo>
                  <a:lnTo>
                    <a:pt x="1580" y="143669"/>
                  </a:lnTo>
                  <a:lnTo>
                    <a:pt x="0" y="139700"/>
                  </a:lnTo>
                  <a:lnTo>
                    <a:pt x="3161" y="139700"/>
                  </a:lnTo>
                  <a:lnTo>
                    <a:pt x="11062" y="136525"/>
                  </a:lnTo>
                  <a:lnTo>
                    <a:pt x="22915" y="132557"/>
                  </a:lnTo>
                  <a:lnTo>
                    <a:pt x="37139" y="130175"/>
                  </a:lnTo>
                  <a:close/>
                  <a:moveTo>
                    <a:pt x="191688" y="0"/>
                  </a:moveTo>
                  <a:lnTo>
                    <a:pt x="194052" y="2381"/>
                  </a:lnTo>
                  <a:lnTo>
                    <a:pt x="200357" y="7937"/>
                  </a:lnTo>
                  <a:lnTo>
                    <a:pt x="209025" y="19050"/>
                  </a:lnTo>
                  <a:lnTo>
                    <a:pt x="219270" y="30956"/>
                  </a:lnTo>
                  <a:lnTo>
                    <a:pt x="228726" y="46831"/>
                  </a:lnTo>
                  <a:lnTo>
                    <a:pt x="238183" y="64294"/>
                  </a:lnTo>
                  <a:lnTo>
                    <a:pt x="243699" y="84137"/>
                  </a:lnTo>
                  <a:lnTo>
                    <a:pt x="246063" y="105569"/>
                  </a:lnTo>
                  <a:lnTo>
                    <a:pt x="243699" y="130175"/>
                  </a:lnTo>
                  <a:lnTo>
                    <a:pt x="235031" y="153194"/>
                  </a:lnTo>
                  <a:lnTo>
                    <a:pt x="224786" y="171450"/>
                  </a:lnTo>
                  <a:lnTo>
                    <a:pt x="212965" y="188912"/>
                  </a:lnTo>
                  <a:lnTo>
                    <a:pt x="203509" y="200819"/>
                  </a:lnTo>
                  <a:lnTo>
                    <a:pt x="195628" y="209550"/>
                  </a:lnTo>
                  <a:lnTo>
                    <a:pt x="194052" y="198437"/>
                  </a:lnTo>
                  <a:lnTo>
                    <a:pt x="191688" y="182562"/>
                  </a:lnTo>
                  <a:lnTo>
                    <a:pt x="191688" y="173037"/>
                  </a:lnTo>
                  <a:lnTo>
                    <a:pt x="190112" y="163512"/>
                  </a:lnTo>
                  <a:lnTo>
                    <a:pt x="188536" y="144462"/>
                  </a:lnTo>
                  <a:lnTo>
                    <a:pt x="188536" y="139700"/>
                  </a:lnTo>
                  <a:lnTo>
                    <a:pt x="188536" y="135731"/>
                  </a:lnTo>
                  <a:lnTo>
                    <a:pt x="188536" y="124619"/>
                  </a:lnTo>
                  <a:lnTo>
                    <a:pt x="188536" y="116681"/>
                  </a:lnTo>
                  <a:lnTo>
                    <a:pt x="187748" y="107156"/>
                  </a:lnTo>
                  <a:lnTo>
                    <a:pt x="187748" y="97631"/>
                  </a:lnTo>
                  <a:lnTo>
                    <a:pt x="187748" y="89694"/>
                  </a:lnTo>
                  <a:lnTo>
                    <a:pt x="188536" y="81756"/>
                  </a:lnTo>
                  <a:lnTo>
                    <a:pt x="188536" y="73819"/>
                  </a:lnTo>
                  <a:lnTo>
                    <a:pt x="188536" y="66675"/>
                  </a:lnTo>
                  <a:lnTo>
                    <a:pt x="188536" y="60325"/>
                  </a:lnTo>
                  <a:lnTo>
                    <a:pt x="188536" y="54769"/>
                  </a:lnTo>
                  <a:lnTo>
                    <a:pt x="188536" y="50800"/>
                  </a:lnTo>
                  <a:lnTo>
                    <a:pt x="190112" y="45244"/>
                  </a:lnTo>
                  <a:lnTo>
                    <a:pt x="190112" y="42862"/>
                  </a:lnTo>
                  <a:lnTo>
                    <a:pt x="188536" y="45244"/>
                  </a:lnTo>
                  <a:lnTo>
                    <a:pt x="188536" y="50800"/>
                  </a:lnTo>
                  <a:lnTo>
                    <a:pt x="187748" y="54769"/>
                  </a:lnTo>
                  <a:lnTo>
                    <a:pt x="187748" y="60325"/>
                  </a:lnTo>
                  <a:lnTo>
                    <a:pt x="186172" y="66675"/>
                  </a:lnTo>
                  <a:lnTo>
                    <a:pt x="186172" y="73819"/>
                  </a:lnTo>
                  <a:lnTo>
                    <a:pt x="184596" y="81756"/>
                  </a:lnTo>
                  <a:lnTo>
                    <a:pt x="184596" y="89694"/>
                  </a:lnTo>
                  <a:lnTo>
                    <a:pt x="183808" y="97631"/>
                  </a:lnTo>
                  <a:lnTo>
                    <a:pt x="183808" y="107156"/>
                  </a:lnTo>
                  <a:lnTo>
                    <a:pt x="183808" y="115094"/>
                  </a:lnTo>
                  <a:lnTo>
                    <a:pt x="182232" y="124619"/>
                  </a:lnTo>
                  <a:lnTo>
                    <a:pt x="182232" y="135731"/>
                  </a:lnTo>
                  <a:lnTo>
                    <a:pt x="182232" y="139700"/>
                  </a:lnTo>
                  <a:lnTo>
                    <a:pt x="182232" y="144462"/>
                  </a:lnTo>
                  <a:lnTo>
                    <a:pt x="182232" y="163512"/>
                  </a:lnTo>
                  <a:lnTo>
                    <a:pt x="182232" y="173037"/>
                  </a:lnTo>
                  <a:lnTo>
                    <a:pt x="182232" y="182562"/>
                  </a:lnTo>
                  <a:lnTo>
                    <a:pt x="182232" y="192087"/>
                  </a:lnTo>
                  <a:lnTo>
                    <a:pt x="182232" y="200025"/>
                  </a:lnTo>
                  <a:lnTo>
                    <a:pt x="182232" y="202406"/>
                  </a:lnTo>
                  <a:lnTo>
                    <a:pt x="171199" y="190500"/>
                  </a:lnTo>
                  <a:lnTo>
                    <a:pt x="159378" y="174625"/>
                  </a:lnTo>
                  <a:lnTo>
                    <a:pt x="149133" y="153987"/>
                  </a:lnTo>
                  <a:lnTo>
                    <a:pt x="141253" y="131762"/>
                  </a:lnTo>
                  <a:lnTo>
                    <a:pt x="136525" y="105569"/>
                  </a:lnTo>
                  <a:lnTo>
                    <a:pt x="139677" y="84137"/>
                  </a:lnTo>
                  <a:lnTo>
                    <a:pt x="145981" y="64294"/>
                  </a:lnTo>
                  <a:lnTo>
                    <a:pt x="153862" y="46831"/>
                  </a:lnTo>
                  <a:lnTo>
                    <a:pt x="164894" y="30956"/>
                  </a:lnTo>
                  <a:lnTo>
                    <a:pt x="174351" y="19050"/>
                  </a:lnTo>
                  <a:lnTo>
                    <a:pt x="183808" y="7937"/>
                  </a:lnTo>
                  <a:lnTo>
                    <a:pt x="188536" y="2381"/>
                  </a:lnTo>
                  <a:close/>
                </a:path>
              </a:pathLst>
            </a:custGeom>
            <a:solidFill>
              <a:srgbClr val="FFFFFF"/>
            </a:solidFill>
            <a:ln w="0">
              <a:noFill/>
              <a:prstDash val="solid"/>
              <a:round/>
            </a:ln>
          </p:spPr>
          <p:txBody>
            <a:bodyPr vert="horz" wrap="square" lIns="68279" tIns="34139" rIns="68279" bIns="34139" numCol="1" anchor="t" anchorCtr="0" compatLnSpc="1">
              <a:noAutofit/>
            </a:bodyPr>
            <a:lstStyle/>
            <a:p>
              <a:endParaRPr lang="zh-CN" altLang="en-US" sz="1420"/>
            </a:p>
          </p:txBody>
        </p:sp>
        <p:sp>
          <p:nvSpPr>
            <p:cNvPr id="2433" name="任意多边形 2432"/>
            <p:cNvSpPr/>
            <p:nvPr/>
          </p:nvSpPr>
          <p:spPr bwMode="auto">
            <a:xfrm>
              <a:off x="7632701" y="2874963"/>
              <a:ext cx="366713" cy="301625"/>
            </a:xfrm>
            <a:custGeom>
              <a:avLst/>
              <a:gdLst>
                <a:gd name="connsiteX0" fmla="*/ 79375 w 366713"/>
                <a:gd name="connsiteY0" fmla="*/ 201612 h 301625"/>
                <a:gd name="connsiteX1" fmla="*/ 79375 w 366713"/>
                <a:gd name="connsiteY1" fmla="*/ 301625 h 301625"/>
                <a:gd name="connsiteX2" fmla="*/ 14287 w 366713"/>
                <a:gd name="connsiteY2" fmla="*/ 301625 h 301625"/>
                <a:gd name="connsiteX3" fmla="*/ 14287 w 366713"/>
                <a:gd name="connsiteY3" fmla="*/ 250418 h 301625"/>
                <a:gd name="connsiteX4" fmla="*/ 131743 w 366713"/>
                <a:gd name="connsiteY4" fmla="*/ 163512 h 301625"/>
                <a:gd name="connsiteX5" fmla="*/ 161925 w 366713"/>
                <a:gd name="connsiteY5" fmla="*/ 182562 h 301625"/>
                <a:gd name="connsiteX6" fmla="*/ 161925 w 366713"/>
                <a:gd name="connsiteY6" fmla="*/ 301625 h 301625"/>
                <a:gd name="connsiteX7" fmla="*/ 100012 w 366713"/>
                <a:gd name="connsiteY7" fmla="*/ 301625 h 301625"/>
                <a:gd name="connsiteX8" fmla="*/ 100012 w 366713"/>
                <a:gd name="connsiteY8" fmla="*/ 187325 h 301625"/>
                <a:gd name="connsiteX9" fmla="*/ 246062 w 366713"/>
                <a:gd name="connsiteY9" fmla="*/ 139700 h 301625"/>
                <a:gd name="connsiteX10" fmla="*/ 246062 w 366713"/>
                <a:gd name="connsiteY10" fmla="*/ 301625 h 301625"/>
                <a:gd name="connsiteX11" fmla="*/ 182562 w 366713"/>
                <a:gd name="connsiteY11" fmla="*/ 301625 h 301625"/>
                <a:gd name="connsiteX12" fmla="*/ 182562 w 366713"/>
                <a:gd name="connsiteY12" fmla="*/ 192346 h 301625"/>
                <a:gd name="connsiteX13" fmla="*/ 184130 w 366713"/>
                <a:gd name="connsiteY13" fmla="*/ 193941 h 301625"/>
                <a:gd name="connsiteX14" fmla="*/ 330200 w 366713"/>
                <a:gd name="connsiteY14" fmla="*/ 69850 h 301625"/>
                <a:gd name="connsiteX15" fmla="*/ 330200 w 366713"/>
                <a:gd name="connsiteY15" fmla="*/ 301625 h 301625"/>
                <a:gd name="connsiteX16" fmla="*/ 265112 w 366713"/>
                <a:gd name="connsiteY16" fmla="*/ 301625 h 301625"/>
                <a:gd name="connsiteX17" fmla="*/ 265112 w 366713"/>
                <a:gd name="connsiteY17" fmla="*/ 124011 h 301625"/>
                <a:gd name="connsiteX18" fmla="*/ 279211 w 366713"/>
                <a:gd name="connsiteY18" fmla="*/ 0 h 301625"/>
                <a:gd name="connsiteX19" fmla="*/ 366713 w 366713"/>
                <a:gd name="connsiteY19" fmla="*/ 3996 h 301625"/>
                <a:gd name="connsiteX20" fmla="*/ 356372 w 366713"/>
                <a:gd name="connsiteY20" fmla="*/ 90312 h 301625"/>
                <a:gd name="connsiteX21" fmla="*/ 333303 w 366713"/>
                <a:gd name="connsiteY21" fmla="*/ 88714 h 301625"/>
                <a:gd name="connsiteX22" fmla="*/ 338872 w 366713"/>
                <a:gd name="connsiteY22" fmla="*/ 43158 h 301625"/>
                <a:gd name="connsiteX23" fmla="*/ 184550 w 366713"/>
                <a:gd name="connsiteY23" fmla="*/ 174231 h 301625"/>
                <a:gd name="connsiteX24" fmla="*/ 132049 w 366713"/>
                <a:gd name="connsiteY24" fmla="*/ 143860 h 301625"/>
                <a:gd name="connsiteX25" fmla="*/ 15114 w 366713"/>
                <a:gd name="connsiteY25" fmla="*/ 231775 h 301625"/>
                <a:gd name="connsiteX26" fmla="*/ 0 w 366713"/>
                <a:gd name="connsiteY26" fmla="*/ 213393 h 301625"/>
                <a:gd name="connsiteX27" fmla="*/ 130458 w 366713"/>
                <a:gd name="connsiteY27" fmla="*/ 114289 h 301625"/>
                <a:gd name="connsiteX28" fmla="*/ 181368 w 366713"/>
                <a:gd name="connsiteY28" fmla="*/ 143860 h 301625"/>
                <a:gd name="connsiteX29" fmla="*/ 322167 w 366713"/>
                <a:gd name="connsiteY29" fmla="*/ 25575 h 301625"/>
                <a:gd name="connsiteX30" fmla="*/ 278416 w 366713"/>
                <a:gd name="connsiteY30" fmla="*/ 22378 h 3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66713" h="301625">
                  <a:moveTo>
                    <a:pt x="79375" y="201612"/>
                  </a:moveTo>
                  <a:lnTo>
                    <a:pt x="79375" y="301625"/>
                  </a:lnTo>
                  <a:lnTo>
                    <a:pt x="14287" y="301625"/>
                  </a:lnTo>
                  <a:lnTo>
                    <a:pt x="14287" y="250418"/>
                  </a:lnTo>
                  <a:close/>
                  <a:moveTo>
                    <a:pt x="131743" y="163512"/>
                  </a:moveTo>
                  <a:lnTo>
                    <a:pt x="161925" y="182562"/>
                  </a:lnTo>
                  <a:lnTo>
                    <a:pt x="161925" y="301625"/>
                  </a:lnTo>
                  <a:lnTo>
                    <a:pt x="100012" y="301625"/>
                  </a:lnTo>
                  <a:lnTo>
                    <a:pt x="100012" y="187325"/>
                  </a:lnTo>
                  <a:close/>
                  <a:moveTo>
                    <a:pt x="246062" y="139700"/>
                  </a:moveTo>
                  <a:lnTo>
                    <a:pt x="246062" y="301625"/>
                  </a:lnTo>
                  <a:lnTo>
                    <a:pt x="182562" y="301625"/>
                  </a:lnTo>
                  <a:lnTo>
                    <a:pt x="182562" y="192346"/>
                  </a:lnTo>
                  <a:lnTo>
                    <a:pt x="184130" y="193941"/>
                  </a:lnTo>
                  <a:close/>
                  <a:moveTo>
                    <a:pt x="330200" y="69850"/>
                  </a:moveTo>
                  <a:lnTo>
                    <a:pt x="330200" y="301625"/>
                  </a:lnTo>
                  <a:lnTo>
                    <a:pt x="265112" y="301625"/>
                  </a:lnTo>
                  <a:lnTo>
                    <a:pt x="265112" y="124011"/>
                  </a:lnTo>
                  <a:close/>
                  <a:moveTo>
                    <a:pt x="279211" y="0"/>
                  </a:moveTo>
                  <a:lnTo>
                    <a:pt x="366713" y="3996"/>
                  </a:lnTo>
                  <a:lnTo>
                    <a:pt x="356372" y="90312"/>
                  </a:lnTo>
                  <a:lnTo>
                    <a:pt x="333303" y="88714"/>
                  </a:lnTo>
                  <a:lnTo>
                    <a:pt x="338872" y="43158"/>
                  </a:lnTo>
                  <a:lnTo>
                    <a:pt x="184550" y="174231"/>
                  </a:lnTo>
                  <a:lnTo>
                    <a:pt x="132049" y="143860"/>
                  </a:lnTo>
                  <a:lnTo>
                    <a:pt x="15114" y="231775"/>
                  </a:lnTo>
                  <a:lnTo>
                    <a:pt x="0" y="213393"/>
                  </a:lnTo>
                  <a:lnTo>
                    <a:pt x="130458" y="114289"/>
                  </a:lnTo>
                  <a:lnTo>
                    <a:pt x="181368" y="143860"/>
                  </a:lnTo>
                  <a:lnTo>
                    <a:pt x="322167" y="25575"/>
                  </a:lnTo>
                  <a:lnTo>
                    <a:pt x="278416" y="22378"/>
                  </a:lnTo>
                  <a:close/>
                </a:path>
              </a:pathLst>
            </a:custGeom>
            <a:solidFill>
              <a:srgbClr val="FFFFFF"/>
            </a:solidFill>
            <a:ln w="0">
              <a:noFill/>
              <a:prstDash val="solid"/>
              <a:round/>
            </a:ln>
          </p:spPr>
          <p:txBody>
            <a:bodyPr vert="horz" wrap="square" lIns="68279" tIns="34139" rIns="68279" bIns="34139" numCol="1" anchor="t" anchorCtr="0" compatLnSpc="1">
              <a:noAutofit/>
            </a:bodyPr>
            <a:lstStyle/>
            <a:p>
              <a:endParaRPr lang="zh-CN" altLang="en-US" sz="1420"/>
            </a:p>
          </p:txBody>
        </p:sp>
      </p:grpSp>
      <p:sp>
        <p:nvSpPr>
          <p:cNvPr id="11" name="TextBox 23"/>
          <p:cNvSpPr txBox="1"/>
          <p:nvPr/>
        </p:nvSpPr>
        <p:spPr>
          <a:xfrm>
            <a:off x="1240574" y="1749635"/>
            <a:ext cx="1836327" cy="819785"/>
          </a:xfrm>
          <a:prstGeom prst="rect">
            <a:avLst/>
          </a:prstGeom>
          <a:noFill/>
        </p:spPr>
        <p:txBody>
          <a:bodyPr wrap="square" rtlCol="0">
            <a:spAutoFit/>
          </a:bodyPr>
          <a:lstStyle/>
          <a:p>
            <a:pPr>
              <a:lnSpc>
                <a:spcPct val="150000"/>
              </a:lnSpc>
            </a:pP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endParaRPr lang="en-GB" altLang="zh-CN" sz="785" dirty="0">
              <a:solidFill>
                <a:schemeClr val="tx1">
                  <a:lumMod val="65000"/>
                  <a:lumOff val="35000"/>
                </a:schemeClr>
              </a:solidFill>
              <a:latin typeface="微软雅黑" panose="020B0503020204020204" pitchFamily="34" charset="-122"/>
              <a:cs typeface="+mn-ea"/>
              <a:sym typeface="+mn-lt"/>
            </a:endParaRPr>
          </a:p>
        </p:txBody>
      </p:sp>
      <p:sp>
        <p:nvSpPr>
          <p:cNvPr id="12" name="TextBox 24"/>
          <p:cNvSpPr txBox="1"/>
          <p:nvPr/>
        </p:nvSpPr>
        <p:spPr>
          <a:xfrm>
            <a:off x="1240574" y="1551409"/>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13" name="TextBox 23"/>
          <p:cNvSpPr txBox="1"/>
          <p:nvPr/>
        </p:nvSpPr>
        <p:spPr>
          <a:xfrm>
            <a:off x="1240574" y="3693228"/>
            <a:ext cx="1836327" cy="819785"/>
          </a:xfrm>
          <a:prstGeom prst="rect">
            <a:avLst/>
          </a:prstGeom>
          <a:noFill/>
        </p:spPr>
        <p:txBody>
          <a:bodyPr wrap="square" rtlCol="0">
            <a:spAutoFit/>
          </a:bodyPr>
          <a:lstStyle/>
          <a:p>
            <a:pPr>
              <a:lnSpc>
                <a:spcPct val="150000"/>
              </a:lnSpc>
            </a:pP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endParaRPr lang="en-GB" altLang="zh-CN" sz="785" dirty="0">
              <a:solidFill>
                <a:schemeClr val="tx1">
                  <a:lumMod val="65000"/>
                  <a:lumOff val="35000"/>
                </a:schemeClr>
              </a:solidFill>
              <a:latin typeface="微软雅黑" panose="020B0503020204020204" pitchFamily="34" charset="-122"/>
              <a:cs typeface="+mn-ea"/>
              <a:sym typeface="+mn-lt"/>
            </a:endParaRPr>
          </a:p>
        </p:txBody>
      </p:sp>
      <p:sp>
        <p:nvSpPr>
          <p:cNvPr id="14" name="TextBox 24"/>
          <p:cNvSpPr txBox="1"/>
          <p:nvPr/>
        </p:nvSpPr>
        <p:spPr>
          <a:xfrm>
            <a:off x="1240574" y="3495002"/>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15" name="TextBox 23"/>
          <p:cNvSpPr txBox="1"/>
          <p:nvPr/>
        </p:nvSpPr>
        <p:spPr>
          <a:xfrm>
            <a:off x="6773520" y="2789824"/>
            <a:ext cx="1836327" cy="819785"/>
          </a:xfrm>
          <a:prstGeom prst="rect">
            <a:avLst/>
          </a:prstGeom>
          <a:noFill/>
        </p:spPr>
        <p:txBody>
          <a:bodyPr wrap="square" rtlCol="0">
            <a:spAutoFit/>
          </a:bodyPr>
          <a:lstStyle/>
          <a:p>
            <a:pPr>
              <a:lnSpc>
                <a:spcPct val="150000"/>
              </a:lnSpc>
            </a:pP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785" dirty="0">
                <a:solidFill>
                  <a:schemeClr val="tx1">
                    <a:lumMod val="65000"/>
                    <a:lumOff val="35000"/>
                  </a:schemeClr>
                </a:solidFill>
                <a:latin typeface="微软雅黑" panose="020B0503020204020204" pitchFamily="34" charset="-122"/>
                <a:cs typeface="+mn-ea"/>
                <a:sym typeface="+mn-lt"/>
              </a:rPr>
              <a:t>点击</a:t>
            </a:r>
            <a:r>
              <a:rPr lang="zh-CN" altLang="en-US" sz="785" dirty="0" smtClean="0">
                <a:solidFill>
                  <a:schemeClr val="tx1">
                    <a:lumMod val="65000"/>
                    <a:lumOff val="35000"/>
                  </a:schemeClr>
                </a:solidFill>
                <a:latin typeface="微软雅黑" panose="020B0503020204020204" pitchFamily="34" charset="-122"/>
                <a:cs typeface="+mn-ea"/>
                <a:sym typeface="+mn-lt"/>
              </a:rPr>
              <a:t>添加点击即可编辑。</a:t>
            </a:r>
            <a:endParaRPr lang="en-GB" altLang="zh-CN" sz="785" dirty="0">
              <a:solidFill>
                <a:schemeClr val="tx1">
                  <a:lumMod val="65000"/>
                  <a:lumOff val="35000"/>
                </a:schemeClr>
              </a:solidFill>
              <a:latin typeface="微软雅黑" panose="020B0503020204020204" pitchFamily="34" charset="-122"/>
              <a:cs typeface="+mn-ea"/>
              <a:sym typeface="+mn-lt"/>
            </a:endParaRPr>
          </a:p>
        </p:txBody>
      </p:sp>
      <p:sp>
        <p:nvSpPr>
          <p:cNvPr id="16" name="TextBox 24"/>
          <p:cNvSpPr txBox="1"/>
          <p:nvPr/>
        </p:nvSpPr>
        <p:spPr>
          <a:xfrm>
            <a:off x="6773521" y="2591598"/>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21" name="矩形 20"/>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22" name="矩形 21"/>
          <p:cNvSpPr/>
          <p:nvPr/>
        </p:nvSpPr>
        <p:spPr>
          <a:xfrm>
            <a:off x="828256" y="201664"/>
            <a:ext cx="532518"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02</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23" name="矩形 22"/>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47"/>
                                        </p:tgtEl>
                                        <p:attrNameLst>
                                          <p:attrName>style.visibility</p:attrName>
                                        </p:attrNameLst>
                                      </p:cBhvr>
                                      <p:to>
                                        <p:strVal val="visible"/>
                                      </p:to>
                                    </p:set>
                                    <p:animEffect transition="in" filter="wipe(left)">
                                      <p:cBhvr>
                                        <p:cTn id="7" dur="500"/>
                                        <p:tgtEl>
                                          <p:spTgt spid="414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146"/>
                                        </p:tgtEl>
                                        <p:attrNameLst>
                                          <p:attrName>style.visibility</p:attrName>
                                        </p:attrNameLst>
                                      </p:cBhvr>
                                      <p:to>
                                        <p:strVal val="visible"/>
                                      </p:to>
                                    </p:set>
                                    <p:animEffect transition="in" filter="wipe(right)">
                                      <p:cBhvr>
                                        <p:cTn id="11" dur="250"/>
                                        <p:tgtEl>
                                          <p:spTgt spid="41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48"/>
                                        </p:tgtEl>
                                        <p:attrNameLst>
                                          <p:attrName>style.visibility</p:attrName>
                                        </p:attrNameLst>
                                      </p:cBhvr>
                                      <p:to>
                                        <p:strVal val="visible"/>
                                      </p:to>
                                    </p:set>
                                    <p:animEffect transition="in" filter="wipe(left)">
                                      <p:cBhvr>
                                        <p:cTn id="15" dur="250"/>
                                        <p:tgtEl>
                                          <p:spTgt spid="4148"/>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4145"/>
                                        </p:tgtEl>
                                        <p:attrNameLst>
                                          <p:attrName>style.visibility</p:attrName>
                                        </p:attrNameLst>
                                      </p:cBhvr>
                                      <p:to>
                                        <p:strVal val="visible"/>
                                      </p:to>
                                    </p:set>
                                    <p:animEffect transition="in" filter="wipe(right)">
                                      <p:cBhvr>
                                        <p:cTn id="19" dur="250"/>
                                        <p:tgtEl>
                                          <p:spTgt spid="414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49"/>
                                        </p:tgtEl>
                                        <p:attrNameLst>
                                          <p:attrName>style.visibility</p:attrName>
                                        </p:attrNameLst>
                                      </p:cBhvr>
                                      <p:to>
                                        <p:strVal val="visible"/>
                                      </p:to>
                                    </p:set>
                                    <p:animEffect transition="in" filter="wipe(left)">
                                      <p:cBhvr>
                                        <p:cTn id="23" dur="250"/>
                                        <p:tgtEl>
                                          <p:spTgt spid="4149"/>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4144"/>
                                        </p:tgtEl>
                                        <p:attrNameLst>
                                          <p:attrName>style.visibility</p:attrName>
                                        </p:attrNameLst>
                                      </p:cBhvr>
                                      <p:to>
                                        <p:strVal val="visible"/>
                                      </p:to>
                                    </p:set>
                                    <p:animEffect transition="in" filter="wipe(right)">
                                      <p:cBhvr>
                                        <p:cTn id="27" dur="250"/>
                                        <p:tgtEl>
                                          <p:spTgt spid="4144"/>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3500"/>
                            </p:stCondLst>
                            <p:childTnLst>
                              <p:par>
                                <p:cTn id="35" presetID="1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p:tgtEl>
                                          <p:spTgt spid="11"/>
                                        </p:tgtEl>
                                        <p:attrNameLst>
                                          <p:attrName>ppt_y</p:attrName>
                                        </p:attrNameLst>
                                      </p:cBhvr>
                                      <p:tavLst>
                                        <p:tav tm="0">
                                          <p:val>
                                            <p:strVal val="#ppt_y+#ppt_h*1.125000"/>
                                          </p:val>
                                        </p:tav>
                                        <p:tav tm="100000">
                                          <p:val>
                                            <p:strVal val="#ppt_y"/>
                                          </p:val>
                                        </p:tav>
                                      </p:tavLst>
                                    </p:anim>
                                    <p:animEffect transition="in" filter="wipe(up)">
                                      <p:cBhvr>
                                        <p:cTn id="38" dur="500"/>
                                        <p:tgtEl>
                                          <p:spTgt spid="11"/>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p:tgtEl>
                                          <p:spTgt spid="12"/>
                                        </p:tgtEl>
                                        <p:attrNameLst>
                                          <p:attrName>ppt_y</p:attrName>
                                        </p:attrNameLst>
                                      </p:cBhvr>
                                      <p:tavLst>
                                        <p:tav tm="0">
                                          <p:val>
                                            <p:strVal val="#ppt_y-#ppt_h*1.125000"/>
                                          </p:val>
                                        </p:tav>
                                        <p:tav tm="100000">
                                          <p:val>
                                            <p:strVal val="#ppt_y"/>
                                          </p:val>
                                        </p:tav>
                                      </p:tavLst>
                                    </p:anim>
                                    <p:animEffect transition="in" filter="wipe(down)">
                                      <p:cBhvr>
                                        <p:cTn id="42" dur="500"/>
                                        <p:tgtEl>
                                          <p:spTgt spid="12"/>
                                        </p:tgtEl>
                                      </p:cBhvr>
                                    </p:animEffect>
                                  </p:childTnLst>
                                </p:cTn>
                              </p:par>
                            </p:childTnLst>
                          </p:cTn>
                        </p:par>
                        <p:par>
                          <p:cTn id="43" fill="hold">
                            <p:stCondLst>
                              <p:cond delay="4000"/>
                            </p:stCondLst>
                            <p:childTnLst>
                              <p:par>
                                <p:cTn id="44" presetID="12" presetClass="entr" presetSubtype="4"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p:tgtEl>
                                          <p:spTgt spid="13"/>
                                        </p:tgtEl>
                                        <p:attrNameLst>
                                          <p:attrName>ppt_y</p:attrName>
                                        </p:attrNameLst>
                                      </p:cBhvr>
                                      <p:tavLst>
                                        <p:tav tm="0">
                                          <p:val>
                                            <p:strVal val="#ppt_y+#ppt_h*1.125000"/>
                                          </p:val>
                                        </p:tav>
                                        <p:tav tm="100000">
                                          <p:val>
                                            <p:strVal val="#ppt_y"/>
                                          </p:val>
                                        </p:tav>
                                      </p:tavLst>
                                    </p:anim>
                                    <p:animEffect transition="in" filter="wipe(up)">
                                      <p:cBhvr>
                                        <p:cTn id="47" dur="500"/>
                                        <p:tgtEl>
                                          <p:spTgt spid="1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p:tgtEl>
                                          <p:spTgt spid="14"/>
                                        </p:tgtEl>
                                        <p:attrNameLst>
                                          <p:attrName>ppt_y</p:attrName>
                                        </p:attrNameLst>
                                      </p:cBhvr>
                                      <p:tavLst>
                                        <p:tav tm="0">
                                          <p:val>
                                            <p:strVal val="#ppt_y-#ppt_h*1.125000"/>
                                          </p:val>
                                        </p:tav>
                                        <p:tav tm="100000">
                                          <p:val>
                                            <p:strVal val="#ppt_y"/>
                                          </p:val>
                                        </p:tav>
                                      </p:tavLst>
                                    </p:anim>
                                    <p:animEffect transition="in" filter="wipe(down)">
                                      <p:cBhvr>
                                        <p:cTn id="51" dur="500"/>
                                        <p:tgtEl>
                                          <p:spTgt spid="14"/>
                                        </p:tgtEl>
                                      </p:cBhvr>
                                    </p:animEffect>
                                  </p:childTnLst>
                                </p:cTn>
                              </p:par>
                            </p:childTnLst>
                          </p:cTn>
                        </p:par>
                        <p:par>
                          <p:cTn id="52" fill="hold">
                            <p:stCondLst>
                              <p:cond delay="4500"/>
                            </p:stCondLst>
                            <p:childTnLst>
                              <p:par>
                                <p:cTn id="53" presetID="12"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p:tgtEl>
                                          <p:spTgt spid="15"/>
                                        </p:tgtEl>
                                        <p:attrNameLst>
                                          <p:attrName>ppt_y</p:attrName>
                                        </p:attrNameLst>
                                      </p:cBhvr>
                                      <p:tavLst>
                                        <p:tav tm="0">
                                          <p:val>
                                            <p:strVal val="#ppt_y+#ppt_h*1.125000"/>
                                          </p:val>
                                        </p:tav>
                                        <p:tav tm="100000">
                                          <p:val>
                                            <p:strVal val="#ppt_y"/>
                                          </p:val>
                                        </p:tav>
                                      </p:tavLst>
                                    </p:anim>
                                    <p:animEffect transition="in" filter="wipe(up)">
                                      <p:cBhvr>
                                        <p:cTn id="56" dur="500"/>
                                        <p:tgtEl>
                                          <p:spTgt spid="15"/>
                                        </p:tgtEl>
                                      </p:cBhvr>
                                    </p:animEffect>
                                  </p:childTnLst>
                                </p:cTn>
                              </p:par>
                              <p:par>
                                <p:cTn id="57" presetID="12" presetClass="entr" presetSubtype="1"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p:tgtEl>
                                          <p:spTgt spid="16"/>
                                        </p:tgtEl>
                                        <p:attrNameLst>
                                          <p:attrName>ppt_y</p:attrName>
                                        </p:attrNameLst>
                                      </p:cBhvr>
                                      <p:tavLst>
                                        <p:tav tm="0">
                                          <p:val>
                                            <p:strVal val="#ppt_y-#ppt_h*1.125000"/>
                                          </p:val>
                                        </p:tav>
                                        <p:tav tm="100000">
                                          <p:val>
                                            <p:strVal val="#ppt_y"/>
                                          </p:val>
                                        </p:tav>
                                      </p:tavLst>
                                    </p:anim>
                                    <p:animEffect transition="in" filter="wipe(down)">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4" grpId="0" animBg="1"/>
      <p:bldP spid="4145" grpId="0" animBg="1"/>
      <p:bldP spid="4146" grpId="0" animBg="1"/>
      <p:bldP spid="4147" grpId="0" animBg="1"/>
      <p:bldP spid="4148" grpId="0" animBg="1"/>
      <p:bldP spid="4149" grpId="0" animBg="1"/>
      <p:bldP spid="11" grpId="0"/>
      <p:bldP spid="12" grpId="0"/>
      <p:bldP spid="13"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ChangeArrowheads="1"/>
          </p:cNvSpPr>
          <p:nvPr/>
        </p:nvSpPr>
        <p:spPr bwMode="auto">
          <a:xfrm>
            <a:off x="5831274" y="3387856"/>
            <a:ext cx="522660" cy="197069"/>
          </a:xfrm>
          <a:prstGeom prst="rect">
            <a:avLst/>
          </a:prstGeom>
          <a:solidFill>
            <a:schemeClr val="bg1">
              <a:lumMod val="75000"/>
            </a:schemeClr>
          </a:solidFill>
          <a:ln w="0">
            <a:noFill/>
            <a:prstDash val="solid"/>
            <a:miter lim="800000"/>
          </a:ln>
        </p:spPr>
        <p:txBody>
          <a:bodyPr vert="horz" wrap="square" lIns="68279" tIns="34139" rIns="68279" bIns="34139" numCol="1" anchor="t" anchorCtr="0" compatLnSpc="1"/>
          <a:lstStyle/>
          <a:p>
            <a:endParaRPr lang="zh-CN" altLang="en-US" sz="1420"/>
          </a:p>
        </p:txBody>
      </p:sp>
      <p:sp>
        <p:nvSpPr>
          <p:cNvPr id="10" name="Rectangle 7"/>
          <p:cNvSpPr>
            <a:spLocks noChangeArrowheads="1"/>
          </p:cNvSpPr>
          <p:nvPr/>
        </p:nvSpPr>
        <p:spPr bwMode="auto">
          <a:xfrm>
            <a:off x="5831274" y="1978388"/>
            <a:ext cx="522660" cy="194927"/>
          </a:xfrm>
          <a:prstGeom prst="rect">
            <a:avLst/>
          </a:prstGeom>
          <a:solidFill>
            <a:schemeClr val="bg1">
              <a:lumMod val="75000"/>
            </a:schemeClr>
          </a:solidFill>
          <a:ln w="0">
            <a:noFill/>
            <a:prstDash val="solid"/>
            <a:miter lim="800000"/>
          </a:ln>
        </p:spPr>
        <p:txBody>
          <a:bodyPr vert="horz" wrap="square" lIns="68279" tIns="34139" rIns="68279" bIns="34139" numCol="1" anchor="t" anchorCtr="0" compatLnSpc="1"/>
          <a:lstStyle/>
          <a:p>
            <a:endParaRPr lang="zh-CN" altLang="en-US" sz="1420"/>
          </a:p>
        </p:txBody>
      </p:sp>
      <p:sp>
        <p:nvSpPr>
          <p:cNvPr id="11" name="Freeform 8"/>
          <p:cNvSpPr/>
          <p:nvPr/>
        </p:nvSpPr>
        <p:spPr bwMode="auto">
          <a:xfrm>
            <a:off x="3367916" y="1453586"/>
            <a:ext cx="2986018" cy="524803"/>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rgbClr val="43CAE5"/>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endParaRPr>
          </a:p>
        </p:txBody>
      </p:sp>
      <p:sp>
        <p:nvSpPr>
          <p:cNvPr id="12" name="Rectangle 9"/>
          <p:cNvSpPr>
            <a:spLocks noChangeArrowheads="1"/>
          </p:cNvSpPr>
          <p:nvPr/>
        </p:nvSpPr>
        <p:spPr bwMode="auto">
          <a:xfrm>
            <a:off x="3367916" y="2689548"/>
            <a:ext cx="516235" cy="177791"/>
          </a:xfrm>
          <a:prstGeom prst="rect">
            <a:avLst/>
          </a:prstGeom>
          <a:solidFill>
            <a:schemeClr val="bg1">
              <a:lumMod val="75000"/>
            </a:schemeClr>
          </a:solidFill>
          <a:ln w="0">
            <a:noFill/>
            <a:prstDash val="solid"/>
            <a:miter lim="800000"/>
          </a:ln>
        </p:spPr>
        <p:txBody>
          <a:bodyPr vert="horz" wrap="square" lIns="68279" tIns="34139" rIns="68279" bIns="34139" numCol="1" anchor="t" anchorCtr="0" compatLnSpc="1"/>
          <a:lstStyle/>
          <a:p>
            <a:endParaRPr lang="zh-CN" altLang="en-US" sz="1420"/>
          </a:p>
        </p:txBody>
      </p:sp>
      <p:sp>
        <p:nvSpPr>
          <p:cNvPr id="13" name="Freeform 10"/>
          <p:cNvSpPr/>
          <p:nvPr/>
        </p:nvSpPr>
        <p:spPr bwMode="auto">
          <a:xfrm>
            <a:off x="3367916" y="2863055"/>
            <a:ext cx="2986018" cy="524803"/>
          </a:xfrm>
          <a:custGeom>
            <a:avLst/>
            <a:gdLst>
              <a:gd name="T0" fmla="*/ 0 w 1394"/>
              <a:gd name="T1" fmla="*/ 0 h 245"/>
              <a:gd name="T2" fmla="*/ 1150 w 1394"/>
              <a:gd name="T3" fmla="*/ 0 h 245"/>
              <a:gd name="T4" fmla="*/ 1394 w 1394"/>
              <a:gd name="T5" fmla="*/ 245 h 245"/>
              <a:gd name="T6" fmla="*/ 241 w 1394"/>
              <a:gd name="T7" fmla="*/ 245 h 245"/>
              <a:gd name="T8" fmla="*/ 0 w 1394"/>
              <a:gd name="T9" fmla="*/ 0 h 245"/>
            </a:gdLst>
            <a:ahLst/>
            <a:cxnLst>
              <a:cxn ang="0">
                <a:pos x="T0" y="T1"/>
              </a:cxn>
              <a:cxn ang="0">
                <a:pos x="T2" y="T3"/>
              </a:cxn>
              <a:cxn ang="0">
                <a:pos x="T4" y="T5"/>
              </a:cxn>
              <a:cxn ang="0">
                <a:pos x="T6" y="T7"/>
              </a:cxn>
              <a:cxn ang="0">
                <a:pos x="T8" y="T9"/>
              </a:cxn>
            </a:cxnLst>
            <a:rect l="0" t="0" r="r" b="b"/>
            <a:pathLst>
              <a:path w="1394" h="245">
                <a:moveTo>
                  <a:pt x="0" y="0"/>
                </a:moveTo>
                <a:lnTo>
                  <a:pt x="1150" y="0"/>
                </a:lnTo>
                <a:lnTo>
                  <a:pt x="1394" y="245"/>
                </a:lnTo>
                <a:lnTo>
                  <a:pt x="241" y="245"/>
                </a:lnTo>
                <a:lnTo>
                  <a:pt x="0" y="0"/>
                </a:lnTo>
                <a:close/>
              </a:path>
            </a:pathLst>
          </a:custGeom>
          <a:solidFill>
            <a:srgbClr val="43CAE5"/>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endParaRPr>
          </a:p>
        </p:txBody>
      </p:sp>
      <p:sp>
        <p:nvSpPr>
          <p:cNvPr id="14" name="Rectangle 11"/>
          <p:cNvSpPr>
            <a:spLocks noChangeArrowheads="1"/>
          </p:cNvSpPr>
          <p:nvPr/>
        </p:nvSpPr>
        <p:spPr bwMode="auto">
          <a:xfrm>
            <a:off x="3367916" y="4099017"/>
            <a:ext cx="516235" cy="184217"/>
          </a:xfrm>
          <a:prstGeom prst="rect">
            <a:avLst/>
          </a:prstGeom>
          <a:solidFill>
            <a:schemeClr val="bg1">
              <a:lumMod val="75000"/>
            </a:schemeClr>
          </a:solidFill>
          <a:ln w="0">
            <a:noFill/>
            <a:prstDash val="solid"/>
            <a:miter lim="800000"/>
          </a:ln>
        </p:spPr>
        <p:txBody>
          <a:bodyPr vert="horz" wrap="square" lIns="68279" tIns="34139" rIns="68279" bIns="34139" numCol="1" anchor="t" anchorCtr="0" compatLnSpc="1"/>
          <a:lstStyle/>
          <a:p>
            <a:endParaRPr lang="zh-CN" altLang="en-US" sz="1420"/>
          </a:p>
        </p:txBody>
      </p:sp>
      <p:sp>
        <p:nvSpPr>
          <p:cNvPr id="15" name="Freeform 12"/>
          <p:cNvSpPr/>
          <p:nvPr/>
        </p:nvSpPr>
        <p:spPr bwMode="auto">
          <a:xfrm>
            <a:off x="3367916" y="4278949"/>
            <a:ext cx="2686131" cy="518376"/>
          </a:xfrm>
          <a:custGeom>
            <a:avLst/>
            <a:gdLst>
              <a:gd name="T0" fmla="*/ 0 w 1254"/>
              <a:gd name="T1" fmla="*/ 0 h 242"/>
              <a:gd name="T2" fmla="*/ 1254 w 1254"/>
              <a:gd name="T3" fmla="*/ 0 h 242"/>
              <a:gd name="T4" fmla="*/ 1254 w 1254"/>
              <a:gd name="T5" fmla="*/ 242 h 242"/>
              <a:gd name="T6" fmla="*/ 241 w 1254"/>
              <a:gd name="T7" fmla="*/ 242 h 242"/>
              <a:gd name="T8" fmla="*/ 0 w 1254"/>
              <a:gd name="T9" fmla="*/ 0 h 242"/>
            </a:gdLst>
            <a:ahLst/>
            <a:cxnLst>
              <a:cxn ang="0">
                <a:pos x="T0" y="T1"/>
              </a:cxn>
              <a:cxn ang="0">
                <a:pos x="T2" y="T3"/>
              </a:cxn>
              <a:cxn ang="0">
                <a:pos x="T4" y="T5"/>
              </a:cxn>
              <a:cxn ang="0">
                <a:pos x="T6" y="T7"/>
              </a:cxn>
              <a:cxn ang="0">
                <a:pos x="T8" y="T9"/>
              </a:cxn>
            </a:cxnLst>
            <a:rect l="0" t="0" r="r" b="b"/>
            <a:pathLst>
              <a:path w="1254" h="242">
                <a:moveTo>
                  <a:pt x="0" y="0"/>
                </a:moveTo>
                <a:lnTo>
                  <a:pt x="1254" y="0"/>
                </a:lnTo>
                <a:lnTo>
                  <a:pt x="1254" y="242"/>
                </a:lnTo>
                <a:lnTo>
                  <a:pt x="241" y="242"/>
                </a:lnTo>
                <a:lnTo>
                  <a:pt x="0" y="0"/>
                </a:lnTo>
                <a:close/>
              </a:path>
            </a:pathLst>
          </a:custGeom>
          <a:solidFill>
            <a:srgbClr val="43CAE5"/>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endParaRPr>
          </a:p>
        </p:txBody>
      </p:sp>
      <p:sp>
        <p:nvSpPr>
          <p:cNvPr id="16" name="Freeform 13"/>
          <p:cNvSpPr/>
          <p:nvPr/>
        </p:nvSpPr>
        <p:spPr bwMode="auto">
          <a:xfrm>
            <a:off x="3367916" y="2164747"/>
            <a:ext cx="2986018" cy="524803"/>
          </a:xfrm>
          <a:custGeom>
            <a:avLst/>
            <a:gdLst>
              <a:gd name="T0" fmla="*/ 241 w 1394"/>
              <a:gd name="T1" fmla="*/ 0 h 245"/>
              <a:gd name="T2" fmla="*/ 1394 w 1394"/>
              <a:gd name="T3" fmla="*/ 0 h 245"/>
              <a:gd name="T4" fmla="*/ 1150 w 1394"/>
              <a:gd name="T5" fmla="*/ 245 h 245"/>
              <a:gd name="T6" fmla="*/ 0 w 1394"/>
              <a:gd name="T7" fmla="*/ 245 h 245"/>
              <a:gd name="T8" fmla="*/ 241 w 1394"/>
              <a:gd name="T9" fmla="*/ 0 h 245"/>
            </a:gdLst>
            <a:ahLst/>
            <a:cxnLst>
              <a:cxn ang="0">
                <a:pos x="T0" y="T1"/>
              </a:cxn>
              <a:cxn ang="0">
                <a:pos x="T2" y="T3"/>
              </a:cxn>
              <a:cxn ang="0">
                <a:pos x="T4" y="T5"/>
              </a:cxn>
              <a:cxn ang="0">
                <a:pos x="T6" y="T7"/>
              </a:cxn>
              <a:cxn ang="0">
                <a:pos x="T8" y="T9"/>
              </a:cxn>
            </a:cxnLst>
            <a:rect l="0" t="0" r="r" b="b"/>
            <a:pathLst>
              <a:path w="1394" h="245">
                <a:moveTo>
                  <a:pt x="241" y="0"/>
                </a:moveTo>
                <a:lnTo>
                  <a:pt x="1394" y="0"/>
                </a:lnTo>
                <a:lnTo>
                  <a:pt x="1150" y="245"/>
                </a:lnTo>
                <a:lnTo>
                  <a:pt x="0" y="245"/>
                </a:lnTo>
                <a:lnTo>
                  <a:pt x="241" y="0"/>
                </a:lnTo>
                <a:close/>
              </a:path>
            </a:pathLst>
          </a:custGeom>
          <a:solidFill>
            <a:srgbClr val="92D050"/>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endParaRPr>
          </a:p>
        </p:txBody>
      </p:sp>
      <p:sp>
        <p:nvSpPr>
          <p:cNvPr id="17" name="Freeform 14"/>
          <p:cNvSpPr/>
          <p:nvPr/>
        </p:nvSpPr>
        <p:spPr bwMode="auto">
          <a:xfrm>
            <a:off x="3367916" y="3576357"/>
            <a:ext cx="2986018" cy="522660"/>
          </a:xfrm>
          <a:custGeom>
            <a:avLst/>
            <a:gdLst>
              <a:gd name="T0" fmla="*/ 241 w 1394"/>
              <a:gd name="T1" fmla="*/ 0 h 244"/>
              <a:gd name="T2" fmla="*/ 1394 w 1394"/>
              <a:gd name="T3" fmla="*/ 0 h 244"/>
              <a:gd name="T4" fmla="*/ 1150 w 1394"/>
              <a:gd name="T5" fmla="*/ 244 h 244"/>
              <a:gd name="T6" fmla="*/ 0 w 1394"/>
              <a:gd name="T7" fmla="*/ 244 h 244"/>
              <a:gd name="T8" fmla="*/ 241 w 1394"/>
              <a:gd name="T9" fmla="*/ 0 h 244"/>
            </a:gdLst>
            <a:ahLst/>
            <a:cxnLst>
              <a:cxn ang="0">
                <a:pos x="T0" y="T1"/>
              </a:cxn>
              <a:cxn ang="0">
                <a:pos x="T2" y="T3"/>
              </a:cxn>
              <a:cxn ang="0">
                <a:pos x="T4" y="T5"/>
              </a:cxn>
              <a:cxn ang="0">
                <a:pos x="T6" y="T7"/>
              </a:cxn>
              <a:cxn ang="0">
                <a:pos x="T8" y="T9"/>
              </a:cxn>
            </a:cxnLst>
            <a:rect l="0" t="0" r="r" b="b"/>
            <a:pathLst>
              <a:path w="1394" h="244">
                <a:moveTo>
                  <a:pt x="241" y="0"/>
                </a:moveTo>
                <a:lnTo>
                  <a:pt x="1394" y="0"/>
                </a:lnTo>
                <a:lnTo>
                  <a:pt x="1150" y="244"/>
                </a:lnTo>
                <a:lnTo>
                  <a:pt x="0" y="244"/>
                </a:lnTo>
                <a:lnTo>
                  <a:pt x="241" y="0"/>
                </a:lnTo>
                <a:close/>
              </a:path>
            </a:pathLst>
          </a:custGeom>
          <a:solidFill>
            <a:srgbClr val="92D050"/>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endParaRPr>
          </a:p>
        </p:txBody>
      </p:sp>
      <p:grpSp>
        <p:nvGrpSpPr>
          <p:cNvPr id="18" name="组合 17"/>
          <p:cNvGrpSpPr/>
          <p:nvPr/>
        </p:nvGrpSpPr>
        <p:grpSpPr>
          <a:xfrm>
            <a:off x="3971974" y="4373199"/>
            <a:ext cx="569785" cy="329876"/>
            <a:chOff x="5238881" y="5604205"/>
            <a:chExt cx="763063" cy="441774"/>
          </a:xfrm>
        </p:grpSpPr>
        <p:sp>
          <p:nvSpPr>
            <p:cNvPr id="19" name="Freeform 79"/>
            <p:cNvSpPr/>
            <p:nvPr/>
          </p:nvSpPr>
          <p:spPr bwMode="auto">
            <a:xfrm>
              <a:off x="5238881" y="5652973"/>
              <a:ext cx="203676" cy="344239"/>
            </a:xfrm>
            <a:custGeom>
              <a:avLst/>
              <a:gdLst>
                <a:gd name="T0" fmla="*/ 61 w 71"/>
                <a:gd name="T1" fmla="*/ 0 h 120"/>
                <a:gd name="T2" fmla="*/ 65 w 71"/>
                <a:gd name="T3" fmla="*/ 0 h 120"/>
                <a:gd name="T4" fmla="*/ 67 w 71"/>
                <a:gd name="T5" fmla="*/ 2 h 120"/>
                <a:gd name="T6" fmla="*/ 71 w 71"/>
                <a:gd name="T7" fmla="*/ 6 h 120"/>
                <a:gd name="T8" fmla="*/ 71 w 71"/>
                <a:gd name="T9" fmla="*/ 10 h 120"/>
                <a:gd name="T10" fmla="*/ 71 w 71"/>
                <a:gd name="T11" fmla="*/ 14 h 120"/>
                <a:gd name="T12" fmla="*/ 67 w 71"/>
                <a:gd name="T13" fmla="*/ 18 h 120"/>
                <a:gd name="T14" fmla="*/ 26 w 71"/>
                <a:gd name="T15" fmla="*/ 61 h 120"/>
                <a:gd name="T16" fmla="*/ 67 w 71"/>
                <a:gd name="T17" fmla="*/ 102 h 120"/>
                <a:gd name="T18" fmla="*/ 71 w 71"/>
                <a:gd name="T19" fmla="*/ 106 h 120"/>
                <a:gd name="T20" fmla="*/ 71 w 71"/>
                <a:gd name="T21" fmla="*/ 110 h 120"/>
                <a:gd name="T22" fmla="*/ 71 w 71"/>
                <a:gd name="T23" fmla="*/ 114 h 120"/>
                <a:gd name="T24" fmla="*/ 67 w 71"/>
                <a:gd name="T25" fmla="*/ 118 h 120"/>
                <a:gd name="T26" fmla="*/ 61 w 71"/>
                <a:gd name="T27" fmla="*/ 120 h 120"/>
                <a:gd name="T28" fmla="*/ 53 w 71"/>
                <a:gd name="T29" fmla="*/ 118 h 120"/>
                <a:gd name="T30" fmla="*/ 4 w 71"/>
                <a:gd name="T31" fmla="*/ 67 h 120"/>
                <a:gd name="T32" fmla="*/ 0 w 71"/>
                <a:gd name="T33" fmla="*/ 61 h 120"/>
                <a:gd name="T34" fmla="*/ 4 w 71"/>
                <a:gd name="T35" fmla="*/ 53 h 120"/>
                <a:gd name="T36" fmla="*/ 53 w 71"/>
                <a:gd name="T37" fmla="*/ 2 h 120"/>
                <a:gd name="T38" fmla="*/ 57 w 71"/>
                <a:gd name="T39" fmla="*/ 0 h 120"/>
                <a:gd name="T40" fmla="*/ 61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61" y="0"/>
                  </a:moveTo>
                  <a:lnTo>
                    <a:pt x="65" y="0"/>
                  </a:lnTo>
                  <a:lnTo>
                    <a:pt x="67" y="2"/>
                  </a:lnTo>
                  <a:lnTo>
                    <a:pt x="71" y="6"/>
                  </a:lnTo>
                  <a:lnTo>
                    <a:pt x="71" y="10"/>
                  </a:lnTo>
                  <a:lnTo>
                    <a:pt x="71" y="14"/>
                  </a:lnTo>
                  <a:lnTo>
                    <a:pt x="67" y="18"/>
                  </a:lnTo>
                  <a:lnTo>
                    <a:pt x="26" y="61"/>
                  </a:lnTo>
                  <a:lnTo>
                    <a:pt x="67" y="102"/>
                  </a:lnTo>
                  <a:lnTo>
                    <a:pt x="71" y="106"/>
                  </a:lnTo>
                  <a:lnTo>
                    <a:pt x="71" y="110"/>
                  </a:lnTo>
                  <a:lnTo>
                    <a:pt x="71" y="114"/>
                  </a:lnTo>
                  <a:lnTo>
                    <a:pt x="67" y="118"/>
                  </a:lnTo>
                  <a:lnTo>
                    <a:pt x="61" y="120"/>
                  </a:lnTo>
                  <a:lnTo>
                    <a:pt x="53" y="118"/>
                  </a:lnTo>
                  <a:lnTo>
                    <a:pt x="4" y="67"/>
                  </a:lnTo>
                  <a:lnTo>
                    <a:pt x="0" y="61"/>
                  </a:lnTo>
                  <a:lnTo>
                    <a:pt x="4" y="53"/>
                  </a:lnTo>
                  <a:lnTo>
                    <a:pt x="53" y="2"/>
                  </a:lnTo>
                  <a:lnTo>
                    <a:pt x="57" y="0"/>
                  </a:lnTo>
                  <a:lnTo>
                    <a:pt x="61"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grpSp>
          <p:nvGrpSpPr>
            <p:cNvPr id="20" name="组合 19"/>
            <p:cNvGrpSpPr/>
            <p:nvPr/>
          </p:nvGrpSpPr>
          <p:grpSpPr>
            <a:xfrm>
              <a:off x="5557301" y="5604205"/>
              <a:ext cx="444643" cy="441774"/>
              <a:chOff x="5557301" y="5584126"/>
              <a:chExt cx="444643" cy="441774"/>
            </a:xfrm>
          </p:grpSpPr>
          <p:sp>
            <p:nvSpPr>
              <p:cNvPr id="21" name="Freeform 192"/>
              <p:cNvSpPr>
                <a:spLocks noEditPoints="1"/>
              </p:cNvSpPr>
              <p:nvPr/>
            </p:nvSpPr>
            <p:spPr bwMode="auto">
              <a:xfrm>
                <a:off x="5557301" y="5584126"/>
                <a:ext cx="444643" cy="441774"/>
              </a:xfrm>
              <a:custGeom>
                <a:avLst/>
                <a:gdLst>
                  <a:gd name="T0" fmla="*/ 78 w 155"/>
                  <a:gd name="T1" fmla="*/ 10 h 154"/>
                  <a:gd name="T2" fmla="*/ 61 w 155"/>
                  <a:gd name="T3" fmla="*/ 12 h 154"/>
                  <a:gd name="T4" fmla="*/ 43 w 155"/>
                  <a:gd name="T5" fmla="*/ 18 h 154"/>
                  <a:gd name="T6" fmla="*/ 25 w 155"/>
                  <a:gd name="T7" fmla="*/ 34 h 154"/>
                  <a:gd name="T8" fmla="*/ 13 w 155"/>
                  <a:gd name="T9" fmla="*/ 55 h 154"/>
                  <a:gd name="T10" fmla="*/ 9 w 155"/>
                  <a:gd name="T11" fmla="*/ 77 h 154"/>
                  <a:gd name="T12" fmla="*/ 11 w 155"/>
                  <a:gd name="T13" fmla="*/ 95 h 154"/>
                  <a:gd name="T14" fmla="*/ 19 w 155"/>
                  <a:gd name="T15" fmla="*/ 112 h 154"/>
                  <a:gd name="T16" fmla="*/ 33 w 155"/>
                  <a:gd name="T17" fmla="*/ 130 h 154"/>
                  <a:gd name="T18" fmla="*/ 55 w 155"/>
                  <a:gd name="T19" fmla="*/ 142 h 154"/>
                  <a:gd name="T20" fmla="*/ 78 w 155"/>
                  <a:gd name="T21" fmla="*/ 146 h 154"/>
                  <a:gd name="T22" fmla="*/ 94 w 155"/>
                  <a:gd name="T23" fmla="*/ 144 h 154"/>
                  <a:gd name="T24" fmla="*/ 112 w 155"/>
                  <a:gd name="T25" fmla="*/ 138 h 154"/>
                  <a:gd name="T26" fmla="*/ 130 w 155"/>
                  <a:gd name="T27" fmla="*/ 122 h 154"/>
                  <a:gd name="T28" fmla="*/ 143 w 155"/>
                  <a:gd name="T29" fmla="*/ 101 h 154"/>
                  <a:gd name="T30" fmla="*/ 147 w 155"/>
                  <a:gd name="T31" fmla="*/ 77 h 154"/>
                  <a:gd name="T32" fmla="*/ 145 w 155"/>
                  <a:gd name="T33" fmla="*/ 61 h 154"/>
                  <a:gd name="T34" fmla="*/ 136 w 155"/>
                  <a:gd name="T35" fmla="*/ 44 h 154"/>
                  <a:gd name="T36" fmla="*/ 122 w 155"/>
                  <a:gd name="T37" fmla="*/ 24 h 154"/>
                  <a:gd name="T38" fmla="*/ 100 w 155"/>
                  <a:gd name="T39" fmla="*/ 14 h 154"/>
                  <a:gd name="T40" fmla="*/ 78 w 155"/>
                  <a:gd name="T41" fmla="*/ 10 h 154"/>
                  <a:gd name="T42" fmla="*/ 78 w 155"/>
                  <a:gd name="T43" fmla="*/ 0 h 154"/>
                  <a:gd name="T44" fmla="*/ 104 w 155"/>
                  <a:gd name="T45" fmla="*/ 6 h 154"/>
                  <a:gd name="T46" fmla="*/ 126 w 155"/>
                  <a:gd name="T47" fmla="*/ 18 h 154"/>
                  <a:gd name="T48" fmla="*/ 145 w 155"/>
                  <a:gd name="T49" fmla="*/ 40 h 154"/>
                  <a:gd name="T50" fmla="*/ 153 w 155"/>
                  <a:gd name="T51" fmla="*/ 59 h 154"/>
                  <a:gd name="T52" fmla="*/ 155 w 155"/>
                  <a:gd name="T53" fmla="*/ 77 h 154"/>
                  <a:gd name="T54" fmla="*/ 151 w 155"/>
                  <a:gd name="T55" fmla="*/ 103 h 154"/>
                  <a:gd name="T56" fmla="*/ 136 w 155"/>
                  <a:gd name="T57" fmla="*/ 128 h 154"/>
                  <a:gd name="T58" fmla="*/ 116 w 155"/>
                  <a:gd name="T59" fmla="*/ 144 h 154"/>
                  <a:gd name="T60" fmla="*/ 96 w 155"/>
                  <a:gd name="T61" fmla="*/ 152 h 154"/>
                  <a:gd name="T62" fmla="*/ 78 w 155"/>
                  <a:gd name="T63" fmla="*/ 154 h 154"/>
                  <a:gd name="T64" fmla="*/ 51 w 155"/>
                  <a:gd name="T65" fmla="*/ 150 h 154"/>
                  <a:gd name="T66" fmla="*/ 29 w 155"/>
                  <a:gd name="T67" fmla="*/ 136 h 154"/>
                  <a:gd name="T68" fmla="*/ 11 w 155"/>
                  <a:gd name="T69" fmla="*/ 116 h 154"/>
                  <a:gd name="T70" fmla="*/ 3 w 155"/>
                  <a:gd name="T71" fmla="*/ 97 h 154"/>
                  <a:gd name="T72" fmla="*/ 0 w 155"/>
                  <a:gd name="T73" fmla="*/ 77 h 154"/>
                  <a:gd name="T74" fmla="*/ 5 w 155"/>
                  <a:gd name="T75" fmla="*/ 50 h 154"/>
                  <a:gd name="T76" fmla="*/ 19 w 155"/>
                  <a:gd name="T77" fmla="*/ 28 h 154"/>
                  <a:gd name="T78" fmla="*/ 39 w 155"/>
                  <a:gd name="T79" fmla="*/ 10 h 154"/>
                  <a:gd name="T80" fmla="*/ 59 w 155"/>
                  <a:gd name="T81" fmla="*/ 4 h 154"/>
                  <a:gd name="T82" fmla="*/ 78 w 155"/>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4">
                    <a:moveTo>
                      <a:pt x="78" y="10"/>
                    </a:moveTo>
                    <a:lnTo>
                      <a:pt x="61" y="12"/>
                    </a:lnTo>
                    <a:lnTo>
                      <a:pt x="43" y="18"/>
                    </a:lnTo>
                    <a:lnTo>
                      <a:pt x="25" y="34"/>
                    </a:lnTo>
                    <a:lnTo>
                      <a:pt x="13" y="55"/>
                    </a:lnTo>
                    <a:lnTo>
                      <a:pt x="9" y="77"/>
                    </a:lnTo>
                    <a:lnTo>
                      <a:pt x="11" y="95"/>
                    </a:lnTo>
                    <a:lnTo>
                      <a:pt x="19" y="112"/>
                    </a:lnTo>
                    <a:lnTo>
                      <a:pt x="33" y="130"/>
                    </a:lnTo>
                    <a:lnTo>
                      <a:pt x="55" y="142"/>
                    </a:lnTo>
                    <a:lnTo>
                      <a:pt x="78" y="146"/>
                    </a:lnTo>
                    <a:lnTo>
                      <a:pt x="94" y="144"/>
                    </a:lnTo>
                    <a:lnTo>
                      <a:pt x="112" y="138"/>
                    </a:lnTo>
                    <a:lnTo>
                      <a:pt x="130" y="122"/>
                    </a:lnTo>
                    <a:lnTo>
                      <a:pt x="143" y="101"/>
                    </a:lnTo>
                    <a:lnTo>
                      <a:pt x="147" y="77"/>
                    </a:lnTo>
                    <a:lnTo>
                      <a:pt x="145" y="61"/>
                    </a:lnTo>
                    <a:lnTo>
                      <a:pt x="136" y="44"/>
                    </a:lnTo>
                    <a:lnTo>
                      <a:pt x="122" y="24"/>
                    </a:lnTo>
                    <a:lnTo>
                      <a:pt x="100" y="14"/>
                    </a:lnTo>
                    <a:lnTo>
                      <a:pt x="78" y="10"/>
                    </a:lnTo>
                    <a:close/>
                    <a:moveTo>
                      <a:pt x="78" y="0"/>
                    </a:moveTo>
                    <a:lnTo>
                      <a:pt x="104" y="6"/>
                    </a:lnTo>
                    <a:lnTo>
                      <a:pt x="126" y="18"/>
                    </a:lnTo>
                    <a:lnTo>
                      <a:pt x="145" y="40"/>
                    </a:lnTo>
                    <a:lnTo>
                      <a:pt x="153" y="59"/>
                    </a:lnTo>
                    <a:lnTo>
                      <a:pt x="155" y="77"/>
                    </a:lnTo>
                    <a:lnTo>
                      <a:pt x="151" y="103"/>
                    </a:lnTo>
                    <a:lnTo>
                      <a:pt x="136" y="128"/>
                    </a:lnTo>
                    <a:lnTo>
                      <a:pt x="116" y="144"/>
                    </a:lnTo>
                    <a:lnTo>
                      <a:pt x="96" y="152"/>
                    </a:lnTo>
                    <a:lnTo>
                      <a:pt x="78" y="154"/>
                    </a:lnTo>
                    <a:lnTo>
                      <a:pt x="51" y="150"/>
                    </a:lnTo>
                    <a:lnTo>
                      <a:pt x="29" y="136"/>
                    </a:lnTo>
                    <a:lnTo>
                      <a:pt x="11" y="116"/>
                    </a:lnTo>
                    <a:lnTo>
                      <a:pt x="3" y="97"/>
                    </a:lnTo>
                    <a:lnTo>
                      <a:pt x="0" y="77"/>
                    </a:lnTo>
                    <a:lnTo>
                      <a:pt x="5" y="50"/>
                    </a:lnTo>
                    <a:lnTo>
                      <a:pt x="19" y="28"/>
                    </a:lnTo>
                    <a:lnTo>
                      <a:pt x="39" y="10"/>
                    </a:lnTo>
                    <a:lnTo>
                      <a:pt x="59" y="4"/>
                    </a:lnTo>
                    <a:lnTo>
                      <a:pt x="78"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sp>
            <p:nvSpPr>
              <p:cNvPr id="22" name="Freeform 193"/>
              <p:cNvSpPr/>
              <p:nvPr/>
            </p:nvSpPr>
            <p:spPr bwMode="auto">
              <a:xfrm>
                <a:off x="5657705" y="5905416"/>
                <a:ext cx="28687" cy="22949"/>
              </a:xfrm>
              <a:custGeom>
                <a:avLst/>
                <a:gdLst>
                  <a:gd name="T0" fmla="*/ 0 w 10"/>
                  <a:gd name="T1" fmla="*/ 0 h 8"/>
                  <a:gd name="T2" fmla="*/ 10 w 10"/>
                  <a:gd name="T3" fmla="*/ 8 h 8"/>
                  <a:gd name="T4" fmla="*/ 4 w 10"/>
                  <a:gd name="T5" fmla="*/ 8 h 8"/>
                  <a:gd name="T6" fmla="*/ 0 w 10"/>
                  <a:gd name="T7" fmla="*/ 8 h 8"/>
                  <a:gd name="T8" fmla="*/ 0 w 10"/>
                  <a:gd name="T9" fmla="*/ 4 h 8"/>
                  <a:gd name="T10" fmla="*/ 0 w 10"/>
                  <a:gd name="T11" fmla="*/ 0 h 8"/>
                </a:gdLst>
                <a:ahLst/>
                <a:cxnLst>
                  <a:cxn ang="0">
                    <a:pos x="T0" y="T1"/>
                  </a:cxn>
                  <a:cxn ang="0">
                    <a:pos x="T2" y="T3"/>
                  </a:cxn>
                  <a:cxn ang="0">
                    <a:pos x="T4" y="T5"/>
                  </a:cxn>
                  <a:cxn ang="0">
                    <a:pos x="T6" y="T7"/>
                  </a:cxn>
                  <a:cxn ang="0">
                    <a:pos x="T8" y="T9"/>
                  </a:cxn>
                  <a:cxn ang="0">
                    <a:pos x="T10" y="T11"/>
                  </a:cxn>
                </a:cxnLst>
                <a:rect l="0" t="0" r="r" b="b"/>
                <a:pathLst>
                  <a:path w="10" h="8">
                    <a:moveTo>
                      <a:pt x="0" y="0"/>
                    </a:moveTo>
                    <a:lnTo>
                      <a:pt x="10" y="8"/>
                    </a:lnTo>
                    <a:lnTo>
                      <a:pt x="4" y="8"/>
                    </a:lnTo>
                    <a:lnTo>
                      <a:pt x="0" y="8"/>
                    </a:lnTo>
                    <a:lnTo>
                      <a:pt x="0" y="4"/>
                    </a:lnTo>
                    <a:lnTo>
                      <a:pt x="0"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sp>
            <p:nvSpPr>
              <p:cNvPr id="23" name="Freeform 194"/>
              <p:cNvSpPr/>
              <p:nvPr/>
            </p:nvSpPr>
            <p:spPr bwMode="auto">
              <a:xfrm>
                <a:off x="5792532" y="5687397"/>
                <a:ext cx="103272" cy="111879"/>
              </a:xfrm>
              <a:custGeom>
                <a:avLst/>
                <a:gdLst>
                  <a:gd name="T0" fmla="*/ 6 w 36"/>
                  <a:gd name="T1" fmla="*/ 0 h 39"/>
                  <a:gd name="T2" fmla="*/ 16 w 36"/>
                  <a:gd name="T3" fmla="*/ 0 h 39"/>
                  <a:gd name="T4" fmla="*/ 36 w 36"/>
                  <a:gd name="T5" fmla="*/ 21 h 39"/>
                  <a:gd name="T6" fmla="*/ 36 w 36"/>
                  <a:gd name="T7" fmla="*/ 31 h 39"/>
                  <a:gd name="T8" fmla="*/ 30 w 36"/>
                  <a:gd name="T9" fmla="*/ 39 h 39"/>
                  <a:gd name="T10" fmla="*/ 0 w 36"/>
                  <a:gd name="T11" fmla="*/ 6 h 39"/>
                  <a:gd name="T12" fmla="*/ 6 w 3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36" h="39">
                    <a:moveTo>
                      <a:pt x="6" y="0"/>
                    </a:moveTo>
                    <a:lnTo>
                      <a:pt x="16" y="0"/>
                    </a:lnTo>
                    <a:lnTo>
                      <a:pt x="36" y="21"/>
                    </a:lnTo>
                    <a:lnTo>
                      <a:pt x="36" y="31"/>
                    </a:lnTo>
                    <a:lnTo>
                      <a:pt x="30" y="39"/>
                    </a:lnTo>
                    <a:lnTo>
                      <a:pt x="0" y="6"/>
                    </a:lnTo>
                    <a:lnTo>
                      <a:pt x="6"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sp>
            <p:nvSpPr>
              <p:cNvPr id="24" name="Freeform 195"/>
              <p:cNvSpPr/>
              <p:nvPr/>
            </p:nvSpPr>
            <p:spPr bwMode="auto">
              <a:xfrm>
                <a:off x="5715079" y="5747638"/>
                <a:ext cx="123353" cy="120484"/>
              </a:xfrm>
              <a:custGeom>
                <a:avLst/>
                <a:gdLst>
                  <a:gd name="T0" fmla="*/ 35 w 43"/>
                  <a:gd name="T1" fmla="*/ 0 h 42"/>
                  <a:gd name="T2" fmla="*/ 43 w 43"/>
                  <a:gd name="T3" fmla="*/ 8 h 42"/>
                  <a:gd name="T4" fmla="*/ 8 w 43"/>
                  <a:gd name="T5" fmla="*/ 42 h 42"/>
                  <a:gd name="T6" fmla="*/ 0 w 43"/>
                  <a:gd name="T7" fmla="*/ 42 h 42"/>
                  <a:gd name="T8" fmla="*/ 0 w 43"/>
                  <a:gd name="T9" fmla="*/ 34 h 42"/>
                  <a:gd name="T10" fmla="*/ 0 w 43"/>
                  <a:gd name="T11" fmla="*/ 34 h 42"/>
                  <a:gd name="T12" fmla="*/ 35 w 43"/>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43" h="42">
                    <a:moveTo>
                      <a:pt x="35" y="0"/>
                    </a:moveTo>
                    <a:lnTo>
                      <a:pt x="43" y="8"/>
                    </a:lnTo>
                    <a:lnTo>
                      <a:pt x="8" y="42"/>
                    </a:lnTo>
                    <a:lnTo>
                      <a:pt x="0" y="42"/>
                    </a:lnTo>
                    <a:lnTo>
                      <a:pt x="0" y="34"/>
                    </a:lnTo>
                    <a:lnTo>
                      <a:pt x="0" y="34"/>
                    </a:lnTo>
                    <a:lnTo>
                      <a:pt x="35"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sp>
            <p:nvSpPr>
              <p:cNvPr id="25" name="Freeform 196"/>
              <p:cNvSpPr/>
              <p:nvPr/>
            </p:nvSpPr>
            <p:spPr bwMode="auto">
              <a:xfrm>
                <a:off x="5680655" y="5716084"/>
                <a:ext cx="123353" cy="123353"/>
              </a:xfrm>
              <a:custGeom>
                <a:avLst/>
                <a:gdLst>
                  <a:gd name="T0" fmla="*/ 35 w 43"/>
                  <a:gd name="T1" fmla="*/ 0 h 43"/>
                  <a:gd name="T2" fmla="*/ 43 w 43"/>
                  <a:gd name="T3" fmla="*/ 9 h 43"/>
                  <a:gd name="T4" fmla="*/ 8 w 43"/>
                  <a:gd name="T5" fmla="*/ 43 h 43"/>
                  <a:gd name="T6" fmla="*/ 8 w 43"/>
                  <a:gd name="T7" fmla="*/ 43 h 43"/>
                  <a:gd name="T8" fmla="*/ 0 w 43"/>
                  <a:gd name="T9" fmla="*/ 43 h 43"/>
                  <a:gd name="T10" fmla="*/ 0 w 43"/>
                  <a:gd name="T11" fmla="*/ 35 h 43"/>
                  <a:gd name="T12" fmla="*/ 35 w 43"/>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43" h="43">
                    <a:moveTo>
                      <a:pt x="35" y="0"/>
                    </a:moveTo>
                    <a:lnTo>
                      <a:pt x="43" y="9"/>
                    </a:lnTo>
                    <a:lnTo>
                      <a:pt x="8" y="43"/>
                    </a:lnTo>
                    <a:lnTo>
                      <a:pt x="8" y="43"/>
                    </a:lnTo>
                    <a:lnTo>
                      <a:pt x="0" y="43"/>
                    </a:lnTo>
                    <a:lnTo>
                      <a:pt x="0" y="35"/>
                    </a:lnTo>
                    <a:lnTo>
                      <a:pt x="35"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sp>
            <p:nvSpPr>
              <p:cNvPr id="26" name="Freeform 197"/>
              <p:cNvSpPr/>
              <p:nvPr/>
            </p:nvSpPr>
            <p:spPr bwMode="auto">
              <a:xfrm>
                <a:off x="5663443" y="5833698"/>
                <a:ext cx="86060" cy="94667"/>
              </a:xfrm>
              <a:custGeom>
                <a:avLst/>
                <a:gdLst>
                  <a:gd name="T0" fmla="*/ 2 w 30"/>
                  <a:gd name="T1" fmla="*/ 0 h 33"/>
                  <a:gd name="T2" fmla="*/ 4 w 30"/>
                  <a:gd name="T3" fmla="*/ 4 h 33"/>
                  <a:gd name="T4" fmla="*/ 12 w 30"/>
                  <a:gd name="T5" fmla="*/ 8 h 33"/>
                  <a:gd name="T6" fmla="*/ 16 w 30"/>
                  <a:gd name="T7" fmla="*/ 16 h 33"/>
                  <a:gd name="T8" fmla="*/ 24 w 30"/>
                  <a:gd name="T9" fmla="*/ 18 h 33"/>
                  <a:gd name="T10" fmla="*/ 26 w 30"/>
                  <a:gd name="T11" fmla="*/ 27 h 33"/>
                  <a:gd name="T12" fmla="*/ 30 w 30"/>
                  <a:gd name="T13" fmla="*/ 31 h 33"/>
                  <a:gd name="T14" fmla="*/ 12 w 30"/>
                  <a:gd name="T15" fmla="*/ 33 h 33"/>
                  <a:gd name="T16" fmla="*/ 0 w 30"/>
                  <a:gd name="T17" fmla="*/ 18 h 33"/>
                  <a:gd name="T18" fmla="*/ 2 w 30"/>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3">
                    <a:moveTo>
                      <a:pt x="2" y="0"/>
                    </a:moveTo>
                    <a:lnTo>
                      <a:pt x="4" y="4"/>
                    </a:lnTo>
                    <a:lnTo>
                      <a:pt x="12" y="8"/>
                    </a:lnTo>
                    <a:lnTo>
                      <a:pt x="16" y="16"/>
                    </a:lnTo>
                    <a:lnTo>
                      <a:pt x="24" y="18"/>
                    </a:lnTo>
                    <a:lnTo>
                      <a:pt x="26" y="27"/>
                    </a:lnTo>
                    <a:lnTo>
                      <a:pt x="30" y="31"/>
                    </a:lnTo>
                    <a:lnTo>
                      <a:pt x="12" y="33"/>
                    </a:lnTo>
                    <a:lnTo>
                      <a:pt x="0" y="18"/>
                    </a:lnTo>
                    <a:lnTo>
                      <a:pt x="2"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sp>
            <p:nvSpPr>
              <p:cNvPr id="27" name="Freeform 198"/>
              <p:cNvSpPr/>
              <p:nvPr/>
            </p:nvSpPr>
            <p:spPr bwMode="auto">
              <a:xfrm>
                <a:off x="5749503" y="5782062"/>
                <a:ext cx="117616" cy="129091"/>
              </a:xfrm>
              <a:custGeom>
                <a:avLst/>
                <a:gdLst>
                  <a:gd name="T0" fmla="*/ 33 w 41"/>
                  <a:gd name="T1" fmla="*/ 0 h 45"/>
                  <a:gd name="T2" fmla="*/ 41 w 41"/>
                  <a:gd name="T3" fmla="*/ 8 h 45"/>
                  <a:gd name="T4" fmla="*/ 7 w 41"/>
                  <a:gd name="T5" fmla="*/ 45 h 45"/>
                  <a:gd name="T6" fmla="*/ 0 w 41"/>
                  <a:gd name="T7" fmla="*/ 43 h 45"/>
                  <a:gd name="T8" fmla="*/ 0 w 41"/>
                  <a:gd name="T9" fmla="*/ 34 h 45"/>
                  <a:gd name="T10" fmla="*/ 33 w 41"/>
                  <a:gd name="T11" fmla="*/ 0 h 45"/>
                </a:gdLst>
                <a:ahLst/>
                <a:cxnLst>
                  <a:cxn ang="0">
                    <a:pos x="T0" y="T1"/>
                  </a:cxn>
                  <a:cxn ang="0">
                    <a:pos x="T2" y="T3"/>
                  </a:cxn>
                  <a:cxn ang="0">
                    <a:pos x="T4" y="T5"/>
                  </a:cxn>
                  <a:cxn ang="0">
                    <a:pos x="T6" y="T7"/>
                  </a:cxn>
                  <a:cxn ang="0">
                    <a:pos x="T8" y="T9"/>
                  </a:cxn>
                  <a:cxn ang="0">
                    <a:pos x="T10" y="T11"/>
                  </a:cxn>
                </a:cxnLst>
                <a:rect l="0" t="0" r="r" b="b"/>
                <a:pathLst>
                  <a:path w="41" h="45">
                    <a:moveTo>
                      <a:pt x="33" y="0"/>
                    </a:moveTo>
                    <a:lnTo>
                      <a:pt x="41" y="8"/>
                    </a:lnTo>
                    <a:lnTo>
                      <a:pt x="7" y="45"/>
                    </a:lnTo>
                    <a:lnTo>
                      <a:pt x="0" y="43"/>
                    </a:lnTo>
                    <a:lnTo>
                      <a:pt x="0" y="34"/>
                    </a:lnTo>
                    <a:lnTo>
                      <a:pt x="33"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grpSp>
      </p:grpSp>
      <p:grpSp>
        <p:nvGrpSpPr>
          <p:cNvPr id="28" name="组合 27"/>
          <p:cNvGrpSpPr/>
          <p:nvPr/>
        </p:nvGrpSpPr>
        <p:grpSpPr>
          <a:xfrm>
            <a:off x="5167238" y="3672748"/>
            <a:ext cx="556933" cy="329876"/>
            <a:chOff x="6839593" y="4666153"/>
            <a:chExt cx="745852" cy="441774"/>
          </a:xfrm>
        </p:grpSpPr>
        <p:sp>
          <p:nvSpPr>
            <p:cNvPr id="29" name="Freeform 81"/>
            <p:cNvSpPr/>
            <p:nvPr/>
          </p:nvSpPr>
          <p:spPr bwMode="auto">
            <a:xfrm>
              <a:off x="7381769" y="4714921"/>
              <a:ext cx="203676" cy="344239"/>
            </a:xfrm>
            <a:custGeom>
              <a:avLst/>
              <a:gdLst>
                <a:gd name="T0" fmla="*/ 10 w 71"/>
                <a:gd name="T1" fmla="*/ 0 h 120"/>
                <a:gd name="T2" fmla="*/ 14 w 71"/>
                <a:gd name="T3" fmla="*/ 2 h 120"/>
                <a:gd name="T4" fmla="*/ 18 w 71"/>
                <a:gd name="T5" fmla="*/ 4 h 120"/>
                <a:gd name="T6" fmla="*/ 67 w 71"/>
                <a:gd name="T7" fmla="*/ 53 h 120"/>
                <a:gd name="T8" fmla="*/ 71 w 71"/>
                <a:gd name="T9" fmla="*/ 61 h 120"/>
                <a:gd name="T10" fmla="*/ 67 w 71"/>
                <a:gd name="T11" fmla="*/ 69 h 120"/>
                <a:gd name="T12" fmla="*/ 18 w 71"/>
                <a:gd name="T13" fmla="*/ 118 h 120"/>
                <a:gd name="T14" fmla="*/ 10 w 71"/>
                <a:gd name="T15" fmla="*/ 120 h 120"/>
                <a:gd name="T16" fmla="*/ 4 w 71"/>
                <a:gd name="T17" fmla="*/ 118 h 120"/>
                <a:gd name="T18" fmla="*/ 0 w 71"/>
                <a:gd name="T19" fmla="*/ 114 h 120"/>
                <a:gd name="T20" fmla="*/ 0 w 71"/>
                <a:gd name="T21" fmla="*/ 110 h 120"/>
                <a:gd name="T22" fmla="*/ 0 w 71"/>
                <a:gd name="T23" fmla="*/ 106 h 120"/>
                <a:gd name="T24" fmla="*/ 4 w 71"/>
                <a:gd name="T25" fmla="*/ 104 h 120"/>
                <a:gd name="T26" fmla="*/ 44 w 71"/>
                <a:gd name="T27" fmla="*/ 61 h 120"/>
                <a:gd name="T28" fmla="*/ 4 w 71"/>
                <a:gd name="T29" fmla="*/ 18 h 120"/>
                <a:gd name="T30" fmla="*/ 0 w 71"/>
                <a:gd name="T31" fmla="*/ 14 h 120"/>
                <a:gd name="T32" fmla="*/ 0 w 71"/>
                <a:gd name="T33" fmla="*/ 10 h 120"/>
                <a:gd name="T34" fmla="*/ 0 w 71"/>
                <a:gd name="T35" fmla="*/ 8 h 120"/>
                <a:gd name="T36" fmla="*/ 4 w 71"/>
                <a:gd name="T37" fmla="*/ 4 h 120"/>
                <a:gd name="T38" fmla="*/ 6 w 71"/>
                <a:gd name="T39" fmla="*/ 2 h 120"/>
                <a:gd name="T40" fmla="*/ 10 w 71"/>
                <a:gd name="T4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0">
                  <a:moveTo>
                    <a:pt x="10" y="0"/>
                  </a:moveTo>
                  <a:lnTo>
                    <a:pt x="14" y="2"/>
                  </a:lnTo>
                  <a:lnTo>
                    <a:pt x="18" y="4"/>
                  </a:lnTo>
                  <a:lnTo>
                    <a:pt x="67" y="53"/>
                  </a:lnTo>
                  <a:lnTo>
                    <a:pt x="71" y="61"/>
                  </a:lnTo>
                  <a:lnTo>
                    <a:pt x="67" y="69"/>
                  </a:lnTo>
                  <a:lnTo>
                    <a:pt x="18" y="118"/>
                  </a:lnTo>
                  <a:lnTo>
                    <a:pt x="10" y="120"/>
                  </a:lnTo>
                  <a:lnTo>
                    <a:pt x="4" y="118"/>
                  </a:lnTo>
                  <a:lnTo>
                    <a:pt x="0" y="114"/>
                  </a:lnTo>
                  <a:lnTo>
                    <a:pt x="0" y="110"/>
                  </a:lnTo>
                  <a:lnTo>
                    <a:pt x="0" y="106"/>
                  </a:lnTo>
                  <a:lnTo>
                    <a:pt x="4" y="104"/>
                  </a:lnTo>
                  <a:lnTo>
                    <a:pt x="44" y="61"/>
                  </a:lnTo>
                  <a:lnTo>
                    <a:pt x="4" y="18"/>
                  </a:lnTo>
                  <a:lnTo>
                    <a:pt x="0" y="14"/>
                  </a:lnTo>
                  <a:lnTo>
                    <a:pt x="0" y="10"/>
                  </a:lnTo>
                  <a:lnTo>
                    <a:pt x="0" y="8"/>
                  </a:lnTo>
                  <a:lnTo>
                    <a:pt x="4" y="4"/>
                  </a:lnTo>
                  <a:lnTo>
                    <a:pt x="6" y="2"/>
                  </a:lnTo>
                  <a:lnTo>
                    <a:pt x="10"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grpSp>
          <p:nvGrpSpPr>
            <p:cNvPr id="30" name="组合 29"/>
            <p:cNvGrpSpPr/>
            <p:nvPr/>
          </p:nvGrpSpPr>
          <p:grpSpPr>
            <a:xfrm>
              <a:off x="6839593" y="4666153"/>
              <a:ext cx="441774" cy="441774"/>
              <a:chOff x="6839593" y="4666155"/>
              <a:chExt cx="441774" cy="441774"/>
            </a:xfrm>
          </p:grpSpPr>
          <p:sp>
            <p:nvSpPr>
              <p:cNvPr id="31" name="Freeform 199"/>
              <p:cNvSpPr>
                <a:spLocks noEditPoints="1"/>
              </p:cNvSpPr>
              <p:nvPr/>
            </p:nvSpPr>
            <p:spPr bwMode="auto">
              <a:xfrm>
                <a:off x="6839593" y="4666155"/>
                <a:ext cx="441774" cy="441774"/>
              </a:xfrm>
              <a:custGeom>
                <a:avLst/>
                <a:gdLst>
                  <a:gd name="T0" fmla="*/ 77 w 154"/>
                  <a:gd name="T1" fmla="*/ 8 h 154"/>
                  <a:gd name="T2" fmla="*/ 59 w 154"/>
                  <a:gd name="T3" fmla="*/ 10 h 154"/>
                  <a:gd name="T4" fmla="*/ 42 w 154"/>
                  <a:gd name="T5" fmla="*/ 16 h 154"/>
                  <a:gd name="T6" fmla="*/ 24 w 154"/>
                  <a:gd name="T7" fmla="*/ 32 h 154"/>
                  <a:gd name="T8" fmla="*/ 12 w 154"/>
                  <a:gd name="T9" fmla="*/ 53 h 154"/>
                  <a:gd name="T10" fmla="*/ 8 w 154"/>
                  <a:gd name="T11" fmla="*/ 77 h 154"/>
                  <a:gd name="T12" fmla="*/ 10 w 154"/>
                  <a:gd name="T13" fmla="*/ 93 h 154"/>
                  <a:gd name="T14" fmla="*/ 16 w 154"/>
                  <a:gd name="T15" fmla="*/ 110 h 154"/>
                  <a:gd name="T16" fmla="*/ 32 w 154"/>
                  <a:gd name="T17" fmla="*/ 130 h 154"/>
                  <a:gd name="T18" fmla="*/ 53 w 154"/>
                  <a:gd name="T19" fmla="*/ 142 h 154"/>
                  <a:gd name="T20" fmla="*/ 77 w 154"/>
                  <a:gd name="T21" fmla="*/ 146 h 154"/>
                  <a:gd name="T22" fmla="*/ 93 w 154"/>
                  <a:gd name="T23" fmla="*/ 144 h 154"/>
                  <a:gd name="T24" fmla="*/ 109 w 154"/>
                  <a:gd name="T25" fmla="*/ 136 h 154"/>
                  <a:gd name="T26" fmla="*/ 130 w 154"/>
                  <a:gd name="T27" fmla="*/ 122 h 154"/>
                  <a:gd name="T28" fmla="*/ 140 w 154"/>
                  <a:gd name="T29" fmla="*/ 99 h 154"/>
                  <a:gd name="T30" fmla="*/ 144 w 154"/>
                  <a:gd name="T31" fmla="*/ 77 h 154"/>
                  <a:gd name="T32" fmla="*/ 142 w 154"/>
                  <a:gd name="T33" fmla="*/ 59 h 154"/>
                  <a:gd name="T34" fmla="*/ 136 w 154"/>
                  <a:gd name="T35" fmla="*/ 42 h 154"/>
                  <a:gd name="T36" fmla="*/ 120 w 154"/>
                  <a:gd name="T37" fmla="*/ 24 h 154"/>
                  <a:gd name="T38" fmla="*/ 99 w 154"/>
                  <a:gd name="T39" fmla="*/ 12 h 154"/>
                  <a:gd name="T40" fmla="*/ 77 w 154"/>
                  <a:gd name="T41" fmla="*/ 8 h 154"/>
                  <a:gd name="T42" fmla="*/ 77 w 154"/>
                  <a:gd name="T43" fmla="*/ 0 h 154"/>
                  <a:gd name="T44" fmla="*/ 103 w 154"/>
                  <a:gd name="T45" fmla="*/ 4 h 154"/>
                  <a:gd name="T46" fmla="*/ 126 w 154"/>
                  <a:gd name="T47" fmla="*/ 18 h 154"/>
                  <a:gd name="T48" fmla="*/ 144 w 154"/>
                  <a:gd name="T49" fmla="*/ 38 h 154"/>
                  <a:gd name="T50" fmla="*/ 150 w 154"/>
                  <a:gd name="T51" fmla="*/ 57 h 154"/>
                  <a:gd name="T52" fmla="*/ 154 w 154"/>
                  <a:gd name="T53" fmla="*/ 77 h 154"/>
                  <a:gd name="T54" fmla="*/ 148 w 154"/>
                  <a:gd name="T55" fmla="*/ 103 h 154"/>
                  <a:gd name="T56" fmla="*/ 136 w 154"/>
                  <a:gd name="T57" fmla="*/ 126 h 154"/>
                  <a:gd name="T58" fmla="*/ 114 w 154"/>
                  <a:gd name="T59" fmla="*/ 144 h 154"/>
                  <a:gd name="T60" fmla="*/ 95 w 154"/>
                  <a:gd name="T61" fmla="*/ 152 h 154"/>
                  <a:gd name="T62" fmla="*/ 77 w 154"/>
                  <a:gd name="T63" fmla="*/ 154 h 154"/>
                  <a:gd name="T64" fmla="*/ 51 w 154"/>
                  <a:gd name="T65" fmla="*/ 148 h 154"/>
                  <a:gd name="T66" fmla="*/ 26 w 154"/>
                  <a:gd name="T67" fmla="*/ 136 h 154"/>
                  <a:gd name="T68" fmla="*/ 10 w 154"/>
                  <a:gd name="T69" fmla="*/ 114 h 154"/>
                  <a:gd name="T70" fmla="*/ 2 w 154"/>
                  <a:gd name="T71" fmla="*/ 95 h 154"/>
                  <a:gd name="T72" fmla="*/ 0 w 154"/>
                  <a:gd name="T73" fmla="*/ 77 h 154"/>
                  <a:gd name="T74" fmla="*/ 4 w 154"/>
                  <a:gd name="T75" fmla="*/ 50 h 154"/>
                  <a:gd name="T76" fmla="*/ 18 w 154"/>
                  <a:gd name="T77" fmla="*/ 28 h 154"/>
                  <a:gd name="T78" fmla="*/ 38 w 154"/>
                  <a:gd name="T79" fmla="*/ 10 h 154"/>
                  <a:gd name="T80" fmla="*/ 57 w 154"/>
                  <a:gd name="T81" fmla="*/ 2 h 154"/>
                  <a:gd name="T82" fmla="*/ 77 w 154"/>
                  <a:gd name="T83"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4">
                    <a:moveTo>
                      <a:pt x="77" y="8"/>
                    </a:moveTo>
                    <a:lnTo>
                      <a:pt x="59" y="10"/>
                    </a:lnTo>
                    <a:lnTo>
                      <a:pt x="42" y="16"/>
                    </a:lnTo>
                    <a:lnTo>
                      <a:pt x="24" y="32"/>
                    </a:lnTo>
                    <a:lnTo>
                      <a:pt x="12" y="53"/>
                    </a:lnTo>
                    <a:lnTo>
                      <a:pt x="8" y="77"/>
                    </a:lnTo>
                    <a:lnTo>
                      <a:pt x="10" y="93"/>
                    </a:lnTo>
                    <a:lnTo>
                      <a:pt x="16" y="110"/>
                    </a:lnTo>
                    <a:lnTo>
                      <a:pt x="32" y="130"/>
                    </a:lnTo>
                    <a:lnTo>
                      <a:pt x="53" y="142"/>
                    </a:lnTo>
                    <a:lnTo>
                      <a:pt x="77" y="146"/>
                    </a:lnTo>
                    <a:lnTo>
                      <a:pt x="93" y="144"/>
                    </a:lnTo>
                    <a:lnTo>
                      <a:pt x="109" y="136"/>
                    </a:lnTo>
                    <a:lnTo>
                      <a:pt x="130" y="122"/>
                    </a:lnTo>
                    <a:lnTo>
                      <a:pt x="140" y="99"/>
                    </a:lnTo>
                    <a:lnTo>
                      <a:pt x="144" y="77"/>
                    </a:lnTo>
                    <a:lnTo>
                      <a:pt x="142" y="59"/>
                    </a:lnTo>
                    <a:lnTo>
                      <a:pt x="136" y="42"/>
                    </a:lnTo>
                    <a:lnTo>
                      <a:pt x="120" y="24"/>
                    </a:lnTo>
                    <a:lnTo>
                      <a:pt x="99" y="12"/>
                    </a:lnTo>
                    <a:lnTo>
                      <a:pt x="77" y="8"/>
                    </a:lnTo>
                    <a:close/>
                    <a:moveTo>
                      <a:pt x="77" y="0"/>
                    </a:moveTo>
                    <a:lnTo>
                      <a:pt x="103" y="4"/>
                    </a:lnTo>
                    <a:lnTo>
                      <a:pt x="126" y="18"/>
                    </a:lnTo>
                    <a:lnTo>
                      <a:pt x="144" y="38"/>
                    </a:lnTo>
                    <a:lnTo>
                      <a:pt x="150" y="57"/>
                    </a:lnTo>
                    <a:lnTo>
                      <a:pt x="154" y="77"/>
                    </a:lnTo>
                    <a:lnTo>
                      <a:pt x="148" y="103"/>
                    </a:lnTo>
                    <a:lnTo>
                      <a:pt x="136" y="126"/>
                    </a:lnTo>
                    <a:lnTo>
                      <a:pt x="114" y="144"/>
                    </a:lnTo>
                    <a:lnTo>
                      <a:pt x="95" y="152"/>
                    </a:lnTo>
                    <a:lnTo>
                      <a:pt x="77" y="154"/>
                    </a:lnTo>
                    <a:lnTo>
                      <a:pt x="51" y="148"/>
                    </a:lnTo>
                    <a:lnTo>
                      <a:pt x="26" y="136"/>
                    </a:lnTo>
                    <a:lnTo>
                      <a:pt x="10" y="114"/>
                    </a:lnTo>
                    <a:lnTo>
                      <a:pt x="2" y="95"/>
                    </a:lnTo>
                    <a:lnTo>
                      <a:pt x="0" y="77"/>
                    </a:lnTo>
                    <a:lnTo>
                      <a:pt x="4" y="50"/>
                    </a:lnTo>
                    <a:lnTo>
                      <a:pt x="18" y="28"/>
                    </a:lnTo>
                    <a:lnTo>
                      <a:pt x="38" y="10"/>
                    </a:lnTo>
                    <a:lnTo>
                      <a:pt x="57" y="2"/>
                    </a:lnTo>
                    <a:lnTo>
                      <a:pt x="77"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sp>
            <p:nvSpPr>
              <p:cNvPr id="32" name="Freeform 200"/>
              <p:cNvSpPr>
                <a:spLocks noEditPoints="1"/>
              </p:cNvSpPr>
              <p:nvPr/>
            </p:nvSpPr>
            <p:spPr bwMode="auto">
              <a:xfrm>
                <a:off x="6902704" y="4818193"/>
                <a:ext cx="197938" cy="192201"/>
              </a:xfrm>
              <a:custGeom>
                <a:avLst/>
                <a:gdLst>
                  <a:gd name="T0" fmla="*/ 35 w 69"/>
                  <a:gd name="T1" fmla="*/ 16 h 67"/>
                  <a:gd name="T2" fmla="*/ 29 w 69"/>
                  <a:gd name="T3" fmla="*/ 16 h 67"/>
                  <a:gd name="T4" fmla="*/ 23 w 69"/>
                  <a:gd name="T5" fmla="*/ 20 h 67"/>
                  <a:gd name="T6" fmla="*/ 18 w 69"/>
                  <a:gd name="T7" fmla="*/ 26 h 67"/>
                  <a:gd name="T8" fmla="*/ 16 w 69"/>
                  <a:gd name="T9" fmla="*/ 34 h 67"/>
                  <a:gd name="T10" fmla="*/ 18 w 69"/>
                  <a:gd name="T11" fmla="*/ 40 h 67"/>
                  <a:gd name="T12" fmla="*/ 23 w 69"/>
                  <a:gd name="T13" fmla="*/ 46 h 67"/>
                  <a:gd name="T14" fmla="*/ 29 w 69"/>
                  <a:gd name="T15" fmla="*/ 50 h 67"/>
                  <a:gd name="T16" fmla="*/ 35 w 69"/>
                  <a:gd name="T17" fmla="*/ 50 h 67"/>
                  <a:gd name="T18" fmla="*/ 43 w 69"/>
                  <a:gd name="T19" fmla="*/ 50 h 67"/>
                  <a:gd name="T20" fmla="*/ 47 w 69"/>
                  <a:gd name="T21" fmla="*/ 46 h 67"/>
                  <a:gd name="T22" fmla="*/ 51 w 69"/>
                  <a:gd name="T23" fmla="*/ 40 h 67"/>
                  <a:gd name="T24" fmla="*/ 53 w 69"/>
                  <a:gd name="T25" fmla="*/ 34 h 67"/>
                  <a:gd name="T26" fmla="*/ 51 w 69"/>
                  <a:gd name="T27" fmla="*/ 26 h 67"/>
                  <a:gd name="T28" fmla="*/ 47 w 69"/>
                  <a:gd name="T29" fmla="*/ 20 h 67"/>
                  <a:gd name="T30" fmla="*/ 43 w 69"/>
                  <a:gd name="T31" fmla="*/ 16 h 67"/>
                  <a:gd name="T32" fmla="*/ 35 w 69"/>
                  <a:gd name="T33" fmla="*/ 16 h 67"/>
                  <a:gd name="T34" fmla="*/ 29 w 69"/>
                  <a:gd name="T35" fmla="*/ 0 h 67"/>
                  <a:gd name="T36" fmla="*/ 41 w 69"/>
                  <a:gd name="T37" fmla="*/ 0 h 67"/>
                  <a:gd name="T38" fmla="*/ 41 w 69"/>
                  <a:gd name="T39" fmla="*/ 6 h 67"/>
                  <a:gd name="T40" fmla="*/ 51 w 69"/>
                  <a:gd name="T41" fmla="*/ 10 h 67"/>
                  <a:gd name="T42" fmla="*/ 55 w 69"/>
                  <a:gd name="T43" fmla="*/ 6 h 67"/>
                  <a:gd name="T44" fmla="*/ 63 w 69"/>
                  <a:gd name="T45" fmla="*/ 14 h 67"/>
                  <a:gd name="T46" fmla="*/ 59 w 69"/>
                  <a:gd name="T47" fmla="*/ 18 h 67"/>
                  <a:gd name="T48" fmla="*/ 63 w 69"/>
                  <a:gd name="T49" fmla="*/ 28 h 67"/>
                  <a:gd name="T50" fmla="*/ 69 w 69"/>
                  <a:gd name="T51" fmla="*/ 28 h 67"/>
                  <a:gd name="T52" fmla="*/ 69 w 69"/>
                  <a:gd name="T53" fmla="*/ 38 h 67"/>
                  <a:gd name="T54" fmla="*/ 63 w 69"/>
                  <a:gd name="T55" fmla="*/ 38 h 67"/>
                  <a:gd name="T56" fmla="*/ 59 w 69"/>
                  <a:gd name="T57" fmla="*/ 48 h 67"/>
                  <a:gd name="T58" fmla="*/ 63 w 69"/>
                  <a:gd name="T59" fmla="*/ 53 h 67"/>
                  <a:gd name="T60" fmla="*/ 55 w 69"/>
                  <a:gd name="T61" fmla="*/ 61 h 67"/>
                  <a:gd name="T62" fmla="*/ 51 w 69"/>
                  <a:gd name="T63" fmla="*/ 57 h 67"/>
                  <a:gd name="T64" fmla="*/ 41 w 69"/>
                  <a:gd name="T65" fmla="*/ 61 h 67"/>
                  <a:gd name="T66" fmla="*/ 41 w 69"/>
                  <a:gd name="T67" fmla="*/ 67 h 67"/>
                  <a:gd name="T68" fmla="*/ 29 w 69"/>
                  <a:gd name="T69" fmla="*/ 67 h 67"/>
                  <a:gd name="T70" fmla="*/ 29 w 69"/>
                  <a:gd name="T71" fmla="*/ 61 h 67"/>
                  <a:gd name="T72" fmla="*/ 18 w 69"/>
                  <a:gd name="T73" fmla="*/ 57 h 67"/>
                  <a:gd name="T74" fmla="*/ 14 w 69"/>
                  <a:gd name="T75" fmla="*/ 61 h 67"/>
                  <a:gd name="T76" fmla="*/ 6 w 69"/>
                  <a:gd name="T77" fmla="*/ 53 h 67"/>
                  <a:gd name="T78" fmla="*/ 12 w 69"/>
                  <a:gd name="T79" fmla="*/ 48 h 67"/>
                  <a:gd name="T80" fmla="*/ 8 w 69"/>
                  <a:gd name="T81" fmla="*/ 38 h 67"/>
                  <a:gd name="T82" fmla="*/ 0 w 69"/>
                  <a:gd name="T83" fmla="*/ 38 h 67"/>
                  <a:gd name="T84" fmla="*/ 0 w 69"/>
                  <a:gd name="T85" fmla="*/ 28 h 67"/>
                  <a:gd name="T86" fmla="*/ 8 w 69"/>
                  <a:gd name="T87" fmla="*/ 28 h 67"/>
                  <a:gd name="T88" fmla="*/ 12 w 69"/>
                  <a:gd name="T89" fmla="*/ 18 h 67"/>
                  <a:gd name="T90" fmla="*/ 6 w 69"/>
                  <a:gd name="T91" fmla="*/ 14 h 67"/>
                  <a:gd name="T92" fmla="*/ 14 w 69"/>
                  <a:gd name="T93" fmla="*/ 6 h 67"/>
                  <a:gd name="T94" fmla="*/ 20 w 69"/>
                  <a:gd name="T95" fmla="*/ 10 h 67"/>
                  <a:gd name="T96" fmla="*/ 29 w 69"/>
                  <a:gd name="T97" fmla="*/ 6 h 67"/>
                  <a:gd name="T98" fmla="*/ 29 w 69"/>
                  <a:gd name="T9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 h="67">
                    <a:moveTo>
                      <a:pt x="35" y="16"/>
                    </a:moveTo>
                    <a:lnTo>
                      <a:pt x="29" y="16"/>
                    </a:lnTo>
                    <a:lnTo>
                      <a:pt x="23" y="20"/>
                    </a:lnTo>
                    <a:lnTo>
                      <a:pt x="18" y="26"/>
                    </a:lnTo>
                    <a:lnTo>
                      <a:pt x="16" y="34"/>
                    </a:lnTo>
                    <a:lnTo>
                      <a:pt x="18" y="40"/>
                    </a:lnTo>
                    <a:lnTo>
                      <a:pt x="23" y="46"/>
                    </a:lnTo>
                    <a:lnTo>
                      <a:pt x="29" y="50"/>
                    </a:lnTo>
                    <a:lnTo>
                      <a:pt x="35" y="50"/>
                    </a:lnTo>
                    <a:lnTo>
                      <a:pt x="43" y="50"/>
                    </a:lnTo>
                    <a:lnTo>
                      <a:pt x="47" y="46"/>
                    </a:lnTo>
                    <a:lnTo>
                      <a:pt x="51" y="40"/>
                    </a:lnTo>
                    <a:lnTo>
                      <a:pt x="53" y="34"/>
                    </a:lnTo>
                    <a:lnTo>
                      <a:pt x="51" y="26"/>
                    </a:lnTo>
                    <a:lnTo>
                      <a:pt x="47" y="20"/>
                    </a:lnTo>
                    <a:lnTo>
                      <a:pt x="43" y="16"/>
                    </a:lnTo>
                    <a:lnTo>
                      <a:pt x="35" y="16"/>
                    </a:lnTo>
                    <a:close/>
                    <a:moveTo>
                      <a:pt x="29" y="0"/>
                    </a:moveTo>
                    <a:lnTo>
                      <a:pt x="41" y="0"/>
                    </a:lnTo>
                    <a:lnTo>
                      <a:pt x="41" y="6"/>
                    </a:lnTo>
                    <a:lnTo>
                      <a:pt x="51" y="10"/>
                    </a:lnTo>
                    <a:lnTo>
                      <a:pt x="55" y="6"/>
                    </a:lnTo>
                    <a:lnTo>
                      <a:pt x="63" y="14"/>
                    </a:lnTo>
                    <a:lnTo>
                      <a:pt x="59" y="18"/>
                    </a:lnTo>
                    <a:lnTo>
                      <a:pt x="63" y="28"/>
                    </a:lnTo>
                    <a:lnTo>
                      <a:pt x="69" y="28"/>
                    </a:lnTo>
                    <a:lnTo>
                      <a:pt x="69" y="38"/>
                    </a:lnTo>
                    <a:lnTo>
                      <a:pt x="63" y="38"/>
                    </a:lnTo>
                    <a:lnTo>
                      <a:pt x="59" y="48"/>
                    </a:lnTo>
                    <a:lnTo>
                      <a:pt x="63" y="53"/>
                    </a:lnTo>
                    <a:lnTo>
                      <a:pt x="55" y="61"/>
                    </a:lnTo>
                    <a:lnTo>
                      <a:pt x="51" y="57"/>
                    </a:lnTo>
                    <a:lnTo>
                      <a:pt x="41" y="61"/>
                    </a:lnTo>
                    <a:lnTo>
                      <a:pt x="41" y="67"/>
                    </a:lnTo>
                    <a:lnTo>
                      <a:pt x="29" y="67"/>
                    </a:lnTo>
                    <a:lnTo>
                      <a:pt x="29" y="61"/>
                    </a:lnTo>
                    <a:lnTo>
                      <a:pt x="18" y="57"/>
                    </a:lnTo>
                    <a:lnTo>
                      <a:pt x="14" y="61"/>
                    </a:lnTo>
                    <a:lnTo>
                      <a:pt x="6" y="53"/>
                    </a:lnTo>
                    <a:lnTo>
                      <a:pt x="12" y="48"/>
                    </a:lnTo>
                    <a:lnTo>
                      <a:pt x="8" y="38"/>
                    </a:lnTo>
                    <a:lnTo>
                      <a:pt x="0" y="38"/>
                    </a:lnTo>
                    <a:lnTo>
                      <a:pt x="0" y="28"/>
                    </a:lnTo>
                    <a:lnTo>
                      <a:pt x="8" y="28"/>
                    </a:lnTo>
                    <a:lnTo>
                      <a:pt x="12" y="18"/>
                    </a:lnTo>
                    <a:lnTo>
                      <a:pt x="6" y="14"/>
                    </a:lnTo>
                    <a:lnTo>
                      <a:pt x="14" y="6"/>
                    </a:lnTo>
                    <a:lnTo>
                      <a:pt x="20" y="10"/>
                    </a:lnTo>
                    <a:lnTo>
                      <a:pt x="29" y="6"/>
                    </a:lnTo>
                    <a:lnTo>
                      <a:pt x="29"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sp>
            <p:nvSpPr>
              <p:cNvPr id="33" name="Freeform 201"/>
              <p:cNvSpPr>
                <a:spLocks noEditPoints="1"/>
              </p:cNvSpPr>
              <p:nvPr/>
            </p:nvSpPr>
            <p:spPr bwMode="auto">
              <a:xfrm>
                <a:off x="7077691" y="4763689"/>
                <a:ext cx="134828" cy="129091"/>
              </a:xfrm>
              <a:custGeom>
                <a:avLst/>
                <a:gdLst>
                  <a:gd name="T0" fmla="*/ 24 w 47"/>
                  <a:gd name="T1" fmla="*/ 10 h 45"/>
                  <a:gd name="T2" fmla="*/ 16 w 47"/>
                  <a:gd name="T3" fmla="*/ 12 h 45"/>
                  <a:gd name="T4" fmla="*/ 12 w 47"/>
                  <a:gd name="T5" fmla="*/ 23 h 45"/>
                  <a:gd name="T6" fmla="*/ 14 w 47"/>
                  <a:gd name="T7" fmla="*/ 31 h 45"/>
                  <a:gd name="T8" fmla="*/ 22 w 47"/>
                  <a:gd name="T9" fmla="*/ 35 h 45"/>
                  <a:gd name="T10" fmla="*/ 31 w 47"/>
                  <a:gd name="T11" fmla="*/ 33 h 45"/>
                  <a:gd name="T12" fmla="*/ 37 w 47"/>
                  <a:gd name="T13" fmla="*/ 25 h 45"/>
                  <a:gd name="T14" fmla="*/ 33 w 47"/>
                  <a:gd name="T15" fmla="*/ 14 h 45"/>
                  <a:gd name="T16" fmla="*/ 24 w 47"/>
                  <a:gd name="T17" fmla="*/ 10 h 45"/>
                  <a:gd name="T18" fmla="*/ 22 w 47"/>
                  <a:gd name="T19" fmla="*/ 0 h 45"/>
                  <a:gd name="T20" fmla="*/ 28 w 47"/>
                  <a:gd name="T21" fmla="*/ 0 h 45"/>
                  <a:gd name="T22" fmla="*/ 28 w 47"/>
                  <a:gd name="T23" fmla="*/ 4 h 45"/>
                  <a:gd name="T24" fmla="*/ 35 w 47"/>
                  <a:gd name="T25" fmla="*/ 8 h 45"/>
                  <a:gd name="T26" fmla="*/ 39 w 47"/>
                  <a:gd name="T27" fmla="*/ 4 h 45"/>
                  <a:gd name="T28" fmla="*/ 43 w 47"/>
                  <a:gd name="T29" fmla="*/ 10 h 45"/>
                  <a:gd name="T30" fmla="*/ 41 w 47"/>
                  <a:gd name="T31" fmla="*/ 14 h 45"/>
                  <a:gd name="T32" fmla="*/ 43 w 47"/>
                  <a:gd name="T33" fmla="*/ 21 h 45"/>
                  <a:gd name="T34" fmla="*/ 47 w 47"/>
                  <a:gd name="T35" fmla="*/ 21 h 45"/>
                  <a:gd name="T36" fmla="*/ 47 w 47"/>
                  <a:gd name="T37" fmla="*/ 29 h 45"/>
                  <a:gd name="T38" fmla="*/ 43 w 47"/>
                  <a:gd name="T39" fmla="*/ 29 h 45"/>
                  <a:gd name="T40" fmla="*/ 39 w 47"/>
                  <a:gd name="T41" fmla="*/ 35 h 45"/>
                  <a:gd name="T42" fmla="*/ 41 w 47"/>
                  <a:gd name="T43" fmla="*/ 37 h 45"/>
                  <a:gd name="T44" fmla="*/ 35 w 47"/>
                  <a:gd name="T45" fmla="*/ 43 h 45"/>
                  <a:gd name="T46" fmla="*/ 33 w 47"/>
                  <a:gd name="T47" fmla="*/ 39 h 45"/>
                  <a:gd name="T48" fmla="*/ 26 w 47"/>
                  <a:gd name="T49" fmla="*/ 41 h 45"/>
                  <a:gd name="T50" fmla="*/ 24 w 47"/>
                  <a:gd name="T51" fmla="*/ 45 h 45"/>
                  <a:gd name="T52" fmla="*/ 18 w 47"/>
                  <a:gd name="T53" fmla="*/ 45 h 45"/>
                  <a:gd name="T54" fmla="*/ 18 w 47"/>
                  <a:gd name="T55" fmla="*/ 41 h 45"/>
                  <a:gd name="T56" fmla="*/ 12 w 47"/>
                  <a:gd name="T57" fmla="*/ 37 h 45"/>
                  <a:gd name="T58" fmla="*/ 8 w 47"/>
                  <a:gd name="T59" fmla="*/ 41 h 45"/>
                  <a:gd name="T60" fmla="*/ 4 w 47"/>
                  <a:gd name="T61" fmla="*/ 35 h 45"/>
                  <a:gd name="T62" fmla="*/ 6 w 47"/>
                  <a:gd name="T63" fmla="*/ 31 h 45"/>
                  <a:gd name="T64" fmla="*/ 4 w 47"/>
                  <a:gd name="T65" fmla="*/ 25 h 45"/>
                  <a:gd name="T66" fmla="*/ 0 w 47"/>
                  <a:gd name="T67" fmla="*/ 25 h 45"/>
                  <a:gd name="T68" fmla="*/ 2 w 47"/>
                  <a:gd name="T69" fmla="*/ 16 h 45"/>
                  <a:gd name="T70" fmla="*/ 6 w 47"/>
                  <a:gd name="T71" fmla="*/ 16 h 45"/>
                  <a:gd name="T72" fmla="*/ 8 w 47"/>
                  <a:gd name="T73" fmla="*/ 10 h 45"/>
                  <a:gd name="T74" fmla="*/ 6 w 47"/>
                  <a:gd name="T75" fmla="*/ 8 h 45"/>
                  <a:gd name="T76" fmla="*/ 12 w 47"/>
                  <a:gd name="T77" fmla="*/ 2 h 45"/>
                  <a:gd name="T78" fmla="*/ 14 w 47"/>
                  <a:gd name="T79" fmla="*/ 6 h 45"/>
                  <a:gd name="T80" fmla="*/ 22 w 47"/>
                  <a:gd name="T81" fmla="*/ 4 h 45"/>
                  <a:gd name="T82" fmla="*/ 22 w 47"/>
                  <a:gd name="T8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 h="45">
                    <a:moveTo>
                      <a:pt x="24" y="10"/>
                    </a:moveTo>
                    <a:lnTo>
                      <a:pt x="16" y="12"/>
                    </a:lnTo>
                    <a:lnTo>
                      <a:pt x="12" y="23"/>
                    </a:lnTo>
                    <a:lnTo>
                      <a:pt x="14" y="31"/>
                    </a:lnTo>
                    <a:lnTo>
                      <a:pt x="22" y="35"/>
                    </a:lnTo>
                    <a:lnTo>
                      <a:pt x="31" y="33"/>
                    </a:lnTo>
                    <a:lnTo>
                      <a:pt x="37" y="25"/>
                    </a:lnTo>
                    <a:lnTo>
                      <a:pt x="33" y="14"/>
                    </a:lnTo>
                    <a:lnTo>
                      <a:pt x="24" y="10"/>
                    </a:lnTo>
                    <a:close/>
                    <a:moveTo>
                      <a:pt x="22" y="0"/>
                    </a:moveTo>
                    <a:lnTo>
                      <a:pt x="28" y="0"/>
                    </a:lnTo>
                    <a:lnTo>
                      <a:pt x="28" y="4"/>
                    </a:lnTo>
                    <a:lnTo>
                      <a:pt x="35" y="8"/>
                    </a:lnTo>
                    <a:lnTo>
                      <a:pt x="39" y="4"/>
                    </a:lnTo>
                    <a:lnTo>
                      <a:pt x="43" y="10"/>
                    </a:lnTo>
                    <a:lnTo>
                      <a:pt x="41" y="14"/>
                    </a:lnTo>
                    <a:lnTo>
                      <a:pt x="43" y="21"/>
                    </a:lnTo>
                    <a:lnTo>
                      <a:pt x="47" y="21"/>
                    </a:lnTo>
                    <a:lnTo>
                      <a:pt x="47" y="29"/>
                    </a:lnTo>
                    <a:lnTo>
                      <a:pt x="43" y="29"/>
                    </a:lnTo>
                    <a:lnTo>
                      <a:pt x="39" y="35"/>
                    </a:lnTo>
                    <a:lnTo>
                      <a:pt x="41" y="37"/>
                    </a:lnTo>
                    <a:lnTo>
                      <a:pt x="35" y="43"/>
                    </a:lnTo>
                    <a:lnTo>
                      <a:pt x="33" y="39"/>
                    </a:lnTo>
                    <a:lnTo>
                      <a:pt x="26" y="41"/>
                    </a:lnTo>
                    <a:lnTo>
                      <a:pt x="24" y="45"/>
                    </a:lnTo>
                    <a:lnTo>
                      <a:pt x="18" y="45"/>
                    </a:lnTo>
                    <a:lnTo>
                      <a:pt x="18" y="41"/>
                    </a:lnTo>
                    <a:lnTo>
                      <a:pt x="12" y="37"/>
                    </a:lnTo>
                    <a:lnTo>
                      <a:pt x="8" y="41"/>
                    </a:lnTo>
                    <a:lnTo>
                      <a:pt x="4" y="35"/>
                    </a:lnTo>
                    <a:lnTo>
                      <a:pt x="6" y="31"/>
                    </a:lnTo>
                    <a:lnTo>
                      <a:pt x="4" y="25"/>
                    </a:lnTo>
                    <a:lnTo>
                      <a:pt x="0" y="25"/>
                    </a:lnTo>
                    <a:lnTo>
                      <a:pt x="2" y="16"/>
                    </a:lnTo>
                    <a:lnTo>
                      <a:pt x="6" y="16"/>
                    </a:lnTo>
                    <a:lnTo>
                      <a:pt x="8" y="10"/>
                    </a:lnTo>
                    <a:lnTo>
                      <a:pt x="6" y="8"/>
                    </a:lnTo>
                    <a:lnTo>
                      <a:pt x="12" y="2"/>
                    </a:lnTo>
                    <a:lnTo>
                      <a:pt x="14" y="6"/>
                    </a:lnTo>
                    <a:lnTo>
                      <a:pt x="22" y="4"/>
                    </a:lnTo>
                    <a:lnTo>
                      <a:pt x="22"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sp>
            <p:nvSpPr>
              <p:cNvPr id="34" name="Freeform 202"/>
              <p:cNvSpPr>
                <a:spLocks noEditPoints="1"/>
              </p:cNvSpPr>
              <p:nvPr/>
            </p:nvSpPr>
            <p:spPr bwMode="auto">
              <a:xfrm>
                <a:off x="7094903" y="4898515"/>
                <a:ext cx="88929" cy="94667"/>
              </a:xfrm>
              <a:custGeom>
                <a:avLst/>
                <a:gdLst>
                  <a:gd name="T0" fmla="*/ 16 w 31"/>
                  <a:gd name="T1" fmla="*/ 8 h 33"/>
                  <a:gd name="T2" fmla="*/ 10 w 31"/>
                  <a:gd name="T3" fmla="*/ 10 h 33"/>
                  <a:gd name="T4" fmla="*/ 8 w 31"/>
                  <a:gd name="T5" fmla="*/ 16 h 33"/>
                  <a:gd name="T6" fmla="*/ 10 w 31"/>
                  <a:gd name="T7" fmla="*/ 22 h 33"/>
                  <a:gd name="T8" fmla="*/ 14 w 31"/>
                  <a:gd name="T9" fmla="*/ 25 h 33"/>
                  <a:gd name="T10" fmla="*/ 20 w 31"/>
                  <a:gd name="T11" fmla="*/ 22 h 33"/>
                  <a:gd name="T12" fmla="*/ 25 w 31"/>
                  <a:gd name="T13" fmla="*/ 16 h 33"/>
                  <a:gd name="T14" fmla="*/ 22 w 31"/>
                  <a:gd name="T15" fmla="*/ 10 h 33"/>
                  <a:gd name="T16" fmla="*/ 16 w 31"/>
                  <a:gd name="T17" fmla="*/ 8 h 33"/>
                  <a:gd name="T18" fmla="*/ 14 w 31"/>
                  <a:gd name="T19" fmla="*/ 0 h 33"/>
                  <a:gd name="T20" fmla="*/ 20 w 31"/>
                  <a:gd name="T21" fmla="*/ 2 h 33"/>
                  <a:gd name="T22" fmla="*/ 20 w 31"/>
                  <a:gd name="T23" fmla="*/ 4 h 33"/>
                  <a:gd name="T24" fmla="*/ 25 w 31"/>
                  <a:gd name="T25" fmla="*/ 6 h 33"/>
                  <a:gd name="T26" fmla="*/ 27 w 31"/>
                  <a:gd name="T27" fmla="*/ 4 h 33"/>
                  <a:gd name="T28" fmla="*/ 29 w 31"/>
                  <a:gd name="T29" fmla="*/ 8 h 33"/>
                  <a:gd name="T30" fmla="*/ 27 w 31"/>
                  <a:gd name="T31" fmla="*/ 10 h 33"/>
                  <a:gd name="T32" fmla="*/ 29 w 31"/>
                  <a:gd name="T33" fmla="*/ 14 h 33"/>
                  <a:gd name="T34" fmla="*/ 31 w 31"/>
                  <a:gd name="T35" fmla="*/ 14 h 33"/>
                  <a:gd name="T36" fmla="*/ 31 w 31"/>
                  <a:gd name="T37" fmla="*/ 20 h 33"/>
                  <a:gd name="T38" fmla="*/ 29 w 31"/>
                  <a:gd name="T39" fmla="*/ 20 h 33"/>
                  <a:gd name="T40" fmla="*/ 27 w 31"/>
                  <a:gd name="T41" fmla="*/ 25 h 33"/>
                  <a:gd name="T42" fmla="*/ 29 w 31"/>
                  <a:gd name="T43" fmla="*/ 27 h 33"/>
                  <a:gd name="T44" fmla="*/ 25 w 31"/>
                  <a:gd name="T45" fmla="*/ 31 h 33"/>
                  <a:gd name="T46" fmla="*/ 22 w 31"/>
                  <a:gd name="T47" fmla="*/ 29 h 33"/>
                  <a:gd name="T48" fmla="*/ 18 w 31"/>
                  <a:gd name="T49" fmla="*/ 29 h 33"/>
                  <a:gd name="T50" fmla="*/ 16 w 31"/>
                  <a:gd name="T51" fmla="*/ 33 h 33"/>
                  <a:gd name="T52" fmla="*/ 12 w 31"/>
                  <a:gd name="T53" fmla="*/ 31 h 33"/>
                  <a:gd name="T54" fmla="*/ 12 w 31"/>
                  <a:gd name="T55" fmla="*/ 29 h 33"/>
                  <a:gd name="T56" fmla="*/ 8 w 31"/>
                  <a:gd name="T57" fmla="*/ 27 h 33"/>
                  <a:gd name="T58" fmla="*/ 6 w 31"/>
                  <a:gd name="T59" fmla="*/ 29 h 33"/>
                  <a:gd name="T60" fmla="*/ 2 w 31"/>
                  <a:gd name="T61" fmla="*/ 25 h 33"/>
                  <a:gd name="T62" fmla="*/ 4 w 31"/>
                  <a:gd name="T63" fmla="*/ 22 h 33"/>
                  <a:gd name="T64" fmla="*/ 4 w 31"/>
                  <a:gd name="T65" fmla="*/ 18 h 33"/>
                  <a:gd name="T66" fmla="*/ 0 w 31"/>
                  <a:gd name="T67" fmla="*/ 18 h 33"/>
                  <a:gd name="T68" fmla="*/ 0 w 31"/>
                  <a:gd name="T69" fmla="*/ 12 h 33"/>
                  <a:gd name="T70" fmla="*/ 4 w 31"/>
                  <a:gd name="T71" fmla="*/ 12 h 33"/>
                  <a:gd name="T72" fmla="*/ 6 w 31"/>
                  <a:gd name="T73" fmla="*/ 8 h 33"/>
                  <a:gd name="T74" fmla="*/ 4 w 31"/>
                  <a:gd name="T75" fmla="*/ 6 h 33"/>
                  <a:gd name="T76" fmla="*/ 8 w 31"/>
                  <a:gd name="T77" fmla="*/ 2 h 33"/>
                  <a:gd name="T78" fmla="*/ 10 w 31"/>
                  <a:gd name="T79" fmla="*/ 6 h 33"/>
                  <a:gd name="T80" fmla="*/ 14 w 31"/>
                  <a:gd name="T81" fmla="*/ 4 h 33"/>
                  <a:gd name="T82" fmla="*/ 14 w 31"/>
                  <a:gd name="T8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 h="33">
                    <a:moveTo>
                      <a:pt x="16" y="8"/>
                    </a:moveTo>
                    <a:lnTo>
                      <a:pt x="10" y="10"/>
                    </a:lnTo>
                    <a:lnTo>
                      <a:pt x="8" y="16"/>
                    </a:lnTo>
                    <a:lnTo>
                      <a:pt x="10" y="22"/>
                    </a:lnTo>
                    <a:lnTo>
                      <a:pt x="14" y="25"/>
                    </a:lnTo>
                    <a:lnTo>
                      <a:pt x="20" y="22"/>
                    </a:lnTo>
                    <a:lnTo>
                      <a:pt x="25" y="16"/>
                    </a:lnTo>
                    <a:lnTo>
                      <a:pt x="22" y="10"/>
                    </a:lnTo>
                    <a:lnTo>
                      <a:pt x="16" y="8"/>
                    </a:lnTo>
                    <a:close/>
                    <a:moveTo>
                      <a:pt x="14" y="0"/>
                    </a:moveTo>
                    <a:lnTo>
                      <a:pt x="20" y="2"/>
                    </a:lnTo>
                    <a:lnTo>
                      <a:pt x="20" y="4"/>
                    </a:lnTo>
                    <a:lnTo>
                      <a:pt x="25" y="6"/>
                    </a:lnTo>
                    <a:lnTo>
                      <a:pt x="27" y="4"/>
                    </a:lnTo>
                    <a:lnTo>
                      <a:pt x="29" y="8"/>
                    </a:lnTo>
                    <a:lnTo>
                      <a:pt x="27" y="10"/>
                    </a:lnTo>
                    <a:lnTo>
                      <a:pt x="29" y="14"/>
                    </a:lnTo>
                    <a:lnTo>
                      <a:pt x="31" y="14"/>
                    </a:lnTo>
                    <a:lnTo>
                      <a:pt x="31" y="20"/>
                    </a:lnTo>
                    <a:lnTo>
                      <a:pt x="29" y="20"/>
                    </a:lnTo>
                    <a:lnTo>
                      <a:pt x="27" y="25"/>
                    </a:lnTo>
                    <a:lnTo>
                      <a:pt x="29" y="27"/>
                    </a:lnTo>
                    <a:lnTo>
                      <a:pt x="25" y="31"/>
                    </a:lnTo>
                    <a:lnTo>
                      <a:pt x="22" y="29"/>
                    </a:lnTo>
                    <a:lnTo>
                      <a:pt x="18" y="29"/>
                    </a:lnTo>
                    <a:lnTo>
                      <a:pt x="16" y="33"/>
                    </a:lnTo>
                    <a:lnTo>
                      <a:pt x="12" y="31"/>
                    </a:lnTo>
                    <a:lnTo>
                      <a:pt x="12" y="29"/>
                    </a:lnTo>
                    <a:lnTo>
                      <a:pt x="8" y="27"/>
                    </a:lnTo>
                    <a:lnTo>
                      <a:pt x="6" y="29"/>
                    </a:lnTo>
                    <a:lnTo>
                      <a:pt x="2" y="25"/>
                    </a:lnTo>
                    <a:lnTo>
                      <a:pt x="4" y="22"/>
                    </a:lnTo>
                    <a:lnTo>
                      <a:pt x="4" y="18"/>
                    </a:lnTo>
                    <a:lnTo>
                      <a:pt x="0" y="18"/>
                    </a:lnTo>
                    <a:lnTo>
                      <a:pt x="0" y="12"/>
                    </a:lnTo>
                    <a:lnTo>
                      <a:pt x="4" y="12"/>
                    </a:lnTo>
                    <a:lnTo>
                      <a:pt x="6" y="8"/>
                    </a:lnTo>
                    <a:lnTo>
                      <a:pt x="4" y="6"/>
                    </a:lnTo>
                    <a:lnTo>
                      <a:pt x="8" y="2"/>
                    </a:lnTo>
                    <a:lnTo>
                      <a:pt x="10" y="6"/>
                    </a:lnTo>
                    <a:lnTo>
                      <a:pt x="14" y="4"/>
                    </a:lnTo>
                    <a:lnTo>
                      <a:pt x="14"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grpSp>
      </p:grpSp>
      <p:grpSp>
        <p:nvGrpSpPr>
          <p:cNvPr id="35" name="组合 34"/>
          <p:cNvGrpSpPr/>
          <p:nvPr/>
        </p:nvGrpSpPr>
        <p:grpSpPr>
          <a:xfrm>
            <a:off x="5167238" y="2261139"/>
            <a:ext cx="556933" cy="332018"/>
            <a:chOff x="6839593" y="2775708"/>
            <a:chExt cx="745852" cy="444643"/>
          </a:xfrm>
        </p:grpSpPr>
        <p:sp>
          <p:nvSpPr>
            <p:cNvPr id="36" name="Freeform 83"/>
            <p:cNvSpPr/>
            <p:nvPr/>
          </p:nvSpPr>
          <p:spPr bwMode="auto">
            <a:xfrm>
              <a:off x="7381769" y="2824475"/>
              <a:ext cx="203676" cy="347109"/>
            </a:xfrm>
            <a:custGeom>
              <a:avLst/>
              <a:gdLst>
                <a:gd name="T0" fmla="*/ 10 w 71"/>
                <a:gd name="T1" fmla="*/ 0 h 121"/>
                <a:gd name="T2" fmla="*/ 14 w 71"/>
                <a:gd name="T3" fmla="*/ 3 h 121"/>
                <a:gd name="T4" fmla="*/ 18 w 71"/>
                <a:gd name="T5" fmla="*/ 5 h 121"/>
                <a:gd name="T6" fmla="*/ 67 w 71"/>
                <a:gd name="T7" fmla="*/ 53 h 121"/>
                <a:gd name="T8" fmla="*/ 71 w 71"/>
                <a:gd name="T9" fmla="*/ 62 h 121"/>
                <a:gd name="T10" fmla="*/ 67 w 71"/>
                <a:gd name="T11" fmla="*/ 68 h 121"/>
                <a:gd name="T12" fmla="*/ 18 w 71"/>
                <a:gd name="T13" fmla="*/ 119 h 121"/>
                <a:gd name="T14" fmla="*/ 10 w 71"/>
                <a:gd name="T15" fmla="*/ 121 h 121"/>
                <a:gd name="T16" fmla="*/ 4 w 71"/>
                <a:gd name="T17" fmla="*/ 119 h 121"/>
                <a:gd name="T18" fmla="*/ 0 w 71"/>
                <a:gd name="T19" fmla="*/ 115 h 121"/>
                <a:gd name="T20" fmla="*/ 0 w 71"/>
                <a:gd name="T21" fmla="*/ 111 h 121"/>
                <a:gd name="T22" fmla="*/ 0 w 71"/>
                <a:gd name="T23" fmla="*/ 106 h 121"/>
                <a:gd name="T24" fmla="*/ 4 w 71"/>
                <a:gd name="T25" fmla="*/ 104 h 121"/>
                <a:gd name="T26" fmla="*/ 44 w 71"/>
                <a:gd name="T27" fmla="*/ 62 h 121"/>
                <a:gd name="T28" fmla="*/ 4 w 71"/>
                <a:gd name="T29" fmla="*/ 19 h 121"/>
                <a:gd name="T30" fmla="*/ 0 w 71"/>
                <a:gd name="T31" fmla="*/ 15 h 121"/>
                <a:gd name="T32" fmla="*/ 0 w 71"/>
                <a:gd name="T33" fmla="*/ 11 h 121"/>
                <a:gd name="T34" fmla="*/ 0 w 71"/>
                <a:gd name="T35" fmla="*/ 7 h 121"/>
                <a:gd name="T36" fmla="*/ 4 w 71"/>
                <a:gd name="T37" fmla="*/ 5 h 121"/>
                <a:gd name="T38" fmla="*/ 6 w 71"/>
                <a:gd name="T39" fmla="*/ 3 h 121"/>
                <a:gd name="T40" fmla="*/ 10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10" y="0"/>
                  </a:moveTo>
                  <a:lnTo>
                    <a:pt x="14" y="3"/>
                  </a:lnTo>
                  <a:lnTo>
                    <a:pt x="18" y="5"/>
                  </a:lnTo>
                  <a:lnTo>
                    <a:pt x="67" y="53"/>
                  </a:lnTo>
                  <a:lnTo>
                    <a:pt x="71" y="62"/>
                  </a:lnTo>
                  <a:lnTo>
                    <a:pt x="67" y="68"/>
                  </a:lnTo>
                  <a:lnTo>
                    <a:pt x="18" y="119"/>
                  </a:lnTo>
                  <a:lnTo>
                    <a:pt x="10" y="121"/>
                  </a:lnTo>
                  <a:lnTo>
                    <a:pt x="4" y="119"/>
                  </a:lnTo>
                  <a:lnTo>
                    <a:pt x="0" y="115"/>
                  </a:lnTo>
                  <a:lnTo>
                    <a:pt x="0" y="111"/>
                  </a:lnTo>
                  <a:lnTo>
                    <a:pt x="0" y="106"/>
                  </a:lnTo>
                  <a:lnTo>
                    <a:pt x="4" y="104"/>
                  </a:lnTo>
                  <a:lnTo>
                    <a:pt x="44" y="62"/>
                  </a:lnTo>
                  <a:lnTo>
                    <a:pt x="4" y="19"/>
                  </a:lnTo>
                  <a:lnTo>
                    <a:pt x="0" y="15"/>
                  </a:lnTo>
                  <a:lnTo>
                    <a:pt x="0" y="11"/>
                  </a:lnTo>
                  <a:lnTo>
                    <a:pt x="0" y="7"/>
                  </a:lnTo>
                  <a:lnTo>
                    <a:pt x="4" y="5"/>
                  </a:lnTo>
                  <a:lnTo>
                    <a:pt x="6" y="3"/>
                  </a:lnTo>
                  <a:lnTo>
                    <a:pt x="10"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grpSp>
          <p:nvGrpSpPr>
            <p:cNvPr id="37" name="组合 36"/>
            <p:cNvGrpSpPr/>
            <p:nvPr/>
          </p:nvGrpSpPr>
          <p:grpSpPr>
            <a:xfrm>
              <a:off x="6839593" y="2775708"/>
              <a:ext cx="441774" cy="444643"/>
              <a:chOff x="6839593" y="2769970"/>
              <a:chExt cx="441774" cy="444643"/>
            </a:xfrm>
          </p:grpSpPr>
          <p:sp>
            <p:nvSpPr>
              <p:cNvPr id="38" name="Freeform 203"/>
              <p:cNvSpPr>
                <a:spLocks noEditPoints="1"/>
              </p:cNvSpPr>
              <p:nvPr/>
            </p:nvSpPr>
            <p:spPr bwMode="auto">
              <a:xfrm>
                <a:off x="6839593" y="2769970"/>
                <a:ext cx="441774" cy="444643"/>
              </a:xfrm>
              <a:custGeom>
                <a:avLst/>
                <a:gdLst>
                  <a:gd name="T0" fmla="*/ 77 w 154"/>
                  <a:gd name="T1" fmla="*/ 10 h 155"/>
                  <a:gd name="T2" fmla="*/ 59 w 154"/>
                  <a:gd name="T3" fmla="*/ 12 h 155"/>
                  <a:gd name="T4" fmla="*/ 42 w 154"/>
                  <a:gd name="T5" fmla="*/ 19 h 155"/>
                  <a:gd name="T6" fmla="*/ 24 w 154"/>
                  <a:gd name="T7" fmla="*/ 35 h 155"/>
                  <a:gd name="T8" fmla="*/ 12 w 154"/>
                  <a:gd name="T9" fmla="*/ 55 h 155"/>
                  <a:gd name="T10" fmla="*/ 8 w 154"/>
                  <a:gd name="T11" fmla="*/ 78 h 155"/>
                  <a:gd name="T12" fmla="*/ 10 w 154"/>
                  <a:gd name="T13" fmla="*/ 96 h 155"/>
                  <a:gd name="T14" fmla="*/ 16 w 154"/>
                  <a:gd name="T15" fmla="*/ 112 h 155"/>
                  <a:gd name="T16" fmla="*/ 32 w 154"/>
                  <a:gd name="T17" fmla="*/ 131 h 155"/>
                  <a:gd name="T18" fmla="*/ 53 w 154"/>
                  <a:gd name="T19" fmla="*/ 143 h 155"/>
                  <a:gd name="T20" fmla="*/ 77 w 154"/>
                  <a:gd name="T21" fmla="*/ 147 h 155"/>
                  <a:gd name="T22" fmla="*/ 93 w 154"/>
                  <a:gd name="T23" fmla="*/ 145 h 155"/>
                  <a:gd name="T24" fmla="*/ 109 w 154"/>
                  <a:gd name="T25" fmla="*/ 139 h 155"/>
                  <a:gd name="T26" fmla="*/ 130 w 154"/>
                  <a:gd name="T27" fmla="*/ 122 h 155"/>
                  <a:gd name="T28" fmla="*/ 140 w 154"/>
                  <a:gd name="T29" fmla="*/ 102 h 155"/>
                  <a:gd name="T30" fmla="*/ 144 w 154"/>
                  <a:gd name="T31" fmla="*/ 78 h 155"/>
                  <a:gd name="T32" fmla="*/ 142 w 154"/>
                  <a:gd name="T33" fmla="*/ 61 h 155"/>
                  <a:gd name="T34" fmla="*/ 136 w 154"/>
                  <a:gd name="T35" fmla="*/ 45 h 155"/>
                  <a:gd name="T36" fmla="*/ 120 w 154"/>
                  <a:gd name="T37" fmla="*/ 25 h 155"/>
                  <a:gd name="T38" fmla="*/ 99 w 154"/>
                  <a:gd name="T39" fmla="*/ 14 h 155"/>
                  <a:gd name="T40" fmla="*/ 77 w 154"/>
                  <a:gd name="T41" fmla="*/ 10 h 155"/>
                  <a:gd name="T42" fmla="*/ 77 w 154"/>
                  <a:gd name="T43" fmla="*/ 0 h 155"/>
                  <a:gd name="T44" fmla="*/ 103 w 154"/>
                  <a:gd name="T45" fmla="*/ 6 h 155"/>
                  <a:gd name="T46" fmla="*/ 126 w 154"/>
                  <a:gd name="T47" fmla="*/ 19 h 155"/>
                  <a:gd name="T48" fmla="*/ 144 w 154"/>
                  <a:gd name="T49" fmla="*/ 41 h 155"/>
                  <a:gd name="T50" fmla="*/ 150 w 154"/>
                  <a:gd name="T51" fmla="*/ 59 h 155"/>
                  <a:gd name="T52" fmla="*/ 154 w 154"/>
                  <a:gd name="T53" fmla="*/ 78 h 155"/>
                  <a:gd name="T54" fmla="*/ 148 w 154"/>
                  <a:gd name="T55" fmla="*/ 104 h 155"/>
                  <a:gd name="T56" fmla="*/ 136 w 154"/>
                  <a:gd name="T57" fmla="*/ 129 h 155"/>
                  <a:gd name="T58" fmla="*/ 114 w 154"/>
                  <a:gd name="T59" fmla="*/ 145 h 155"/>
                  <a:gd name="T60" fmla="*/ 95 w 154"/>
                  <a:gd name="T61" fmla="*/ 153 h 155"/>
                  <a:gd name="T62" fmla="*/ 77 w 154"/>
                  <a:gd name="T63" fmla="*/ 155 h 155"/>
                  <a:gd name="T64" fmla="*/ 51 w 154"/>
                  <a:gd name="T65" fmla="*/ 151 h 155"/>
                  <a:gd name="T66" fmla="*/ 26 w 154"/>
                  <a:gd name="T67" fmla="*/ 137 h 155"/>
                  <a:gd name="T68" fmla="*/ 10 w 154"/>
                  <a:gd name="T69" fmla="*/ 116 h 155"/>
                  <a:gd name="T70" fmla="*/ 2 w 154"/>
                  <a:gd name="T71" fmla="*/ 98 h 155"/>
                  <a:gd name="T72" fmla="*/ 0 w 154"/>
                  <a:gd name="T73" fmla="*/ 78 h 155"/>
                  <a:gd name="T74" fmla="*/ 4 w 154"/>
                  <a:gd name="T75" fmla="*/ 51 h 155"/>
                  <a:gd name="T76" fmla="*/ 18 w 154"/>
                  <a:gd name="T77" fmla="*/ 29 h 155"/>
                  <a:gd name="T78" fmla="*/ 38 w 154"/>
                  <a:gd name="T79" fmla="*/ 10 h 155"/>
                  <a:gd name="T80" fmla="*/ 57 w 154"/>
                  <a:gd name="T81" fmla="*/ 4 h 155"/>
                  <a:gd name="T82" fmla="*/ 77 w 154"/>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55">
                    <a:moveTo>
                      <a:pt x="77" y="10"/>
                    </a:moveTo>
                    <a:lnTo>
                      <a:pt x="59" y="12"/>
                    </a:lnTo>
                    <a:lnTo>
                      <a:pt x="42" y="19"/>
                    </a:lnTo>
                    <a:lnTo>
                      <a:pt x="24" y="35"/>
                    </a:lnTo>
                    <a:lnTo>
                      <a:pt x="12" y="55"/>
                    </a:lnTo>
                    <a:lnTo>
                      <a:pt x="8" y="78"/>
                    </a:lnTo>
                    <a:lnTo>
                      <a:pt x="10" y="96"/>
                    </a:lnTo>
                    <a:lnTo>
                      <a:pt x="16" y="112"/>
                    </a:lnTo>
                    <a:lnTo>
                      <a:pt x="32" y="131"/>
                    </a:lnTo>
                    <a:lnTo>
                      <a:pt x="53" y="143"/>
                    </a:lnTo>
                    <a:lnTo>
                      <a:pt x="77" y="147"/>
                    </a:lnTo>
                    <a:lnTo>
                      <a:pt x="93" y="145"/>
                    </a:lnTo>
                    <a:lnTo>
                      <a:pt x="109" y="139"/>
                    </a:lnTo>
                    <a:lnTo>
                      <a:pt x="130" y="122"/>
                    </a:lnTo>
                    <a:lnTo>
                      <a:pt x="140" y="102"/>
                    </a:lnTo>
                    <a:lnTo>
                      <a:pt x="144" y="78"/>
                    </a:lnTo>
                    <a:lnTo>
                      <a:pt x="142" y="61"/>
                    </a:lnTo>
                    <a:lnTo>
                      <a:pt x="136" y="45"/>
                    </a:lnTo>
                    <a:lnTo>
                      <a:pt x="120" y="25"/>
                    </a:lnTo>
                    <a:lnTo>
                      <a:pt x="99" y="14"/>
                    </a:lnTo>
                    <a:lnTo>
                      <a:pt x="77" y="10"/>
                    </a:lnTo>
                    <a:close/>
                    <a:moveTo>
                      <a:pt x="77" y="0"/>
                    </a:moveTo>
                    <a:lnTo>
                      <a:pt x="103" y="6"/>
                    </a:lnTo>
                    <a:lnTo>
                      <a:pt x="126" y="19"/>
                    </a:lnTo>
                    <a:lnTo>
                      <a:pt x="144" y="41"/>
                    </a:lnTo>
                    <a:lnTo>
                      <a:pt x="150" y="59"/>
                    </a:lnTo>
                    <a:lnTo>
                      <a:pt x="154" y="78"/>
                    </a:lnTo>
                    <a:lnTo>
                      <a:pt x="148" y="104"/>
                    </a:lnTo>
                    <a:lnTo>
                      <a:pt x="136" y="129"/>
                    </a:lnTo>
                    <a:lnTo>
                      <a:pt x="114" y="145"/>
                    </a:lnTo>
                    <a:lnTo>
                      <a:pt x="95" y="153"/>
                    </a:lnTo>
                    <a:lnTo>
                      <a:pt x="77" y="155"/>
                    </a:lnTo>
                    <a:lnTo>
                      <a:pt x="51" y="151"/>
                    </a:lnTo>
                    <a:lnTo>
                      <a:pt x="26" y="137"/>
                    </a:lnTo>
                    <a:lnTo>
                      <a:pt x="10" y="116"/>
                    </a:lnTo>
                    <a:lnTo>
                      <a:pt x="2" y="98"/>
                    </a:lnTo>
                    <a:lnTo>
                      <a:pt x="0" y="78"/>
                    </a:lnTo>
                    <a:lnTo>
                      <a:pt x="4" y="51"/>
                    </a:lnTo>
                    <a:lnTo>
                      <a:pt x="18" y="29"/>
                    </a:lnTo>
                    <a:lnTo>
                      <a:pt x="38" y="10"/>
                    </a:lnTo>
                    <a:lnTo>
                      <a:pt x="57" y="4"/>
                    </a:lnTo>
                    <a:lnTo>
                      <a:pt x="77"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sp>
            <p:nvSpPr>
              <p:cNvPr id="42" name="Freeform 204"/>
              <p:cNvSpPr>
                <a:spLocks noEditPoints="1"/>
              </p:cNvSpPr>
              <p:nvPr/>
            </p:nvSpPr>
            <p:spPr bwMode="auto">
              <a:xfrm>
                <a:off x="6925653" y="2870374"/>
                <a:ext cx="269654" cy="186464"/>
              </a:xfrm>
              <a:custGeom>
                <a:avLst/>
                <a:gdLst>
                  <a:gd name="T0" fmla="*/ 6 w 94"/>
                  <a:gd name="T1" fmla="*/ 6 h 65"/>
                  <a:gd name="T2" fmla="*/ 6 w 94"/>
                  <a:gd name="T3" fmla="*/ 55 h 65"/>
                  <a:gd name="T4" fmla="*/ 88 w 94"/>
                  <a:gd name="T5" fmla="*/ 55 h 65"/>
                  <a:gd name="T6" fmla="*/ 88 w 94"/>
                  <a:gd name="T7" fmla="*/ 6 h 65"/>
                  <a:gd name="T8" fmla="*/ 6 w 94"/>
                  <a:gd name="T9" fmla="*/ 6 h 65"/>
                  <a:gd name="T10" fmla="*/ 4 w 94"/>
                  <a:gd name="T11" fmla="*/ 0 h 65"/>
                  <a:gd name="T12" fmla="*/ 88 w 94"/>
                  <a:gd name="T13" fmla="*/ 0 h 65"/>
                  <a:gd name="T14" fmla="*/ 94 w 94"/>
                  <a:gd name="T15" fmla="*/ 4 h 65"/>
                  <a:gd name="T16" fmla="*/ 94 w 94"/>
                  <a:gd name="T17" fmla="*/ 61 h 65"/>
                  <a:gd name="T18" fmla="*/ 88 w 94"/>
                  <a:gd name="T19" fmla="*/ 65 h 65"/>
                  <a:gd name="T20" fmla="*/ 67 w 94"/>
                  <a:gd name="T21" fmla="*/ 65 h 65"/>
                  <a:gd name="T22" fmla="*/ 29 w 94"/>
                  <a:gd name="T23" fmla="*/ 65 h 65"/>
                  <a:gd name="T24" fmla="*/ 4 w 94"/>
                  <a:gd name="T25" fmla="*/ 65 h 65"/>
                  <a:gd name="T26" fmla="*/ 0 w 94"/>
                  <a:gd name="T27" fmla="*/ 61 h 65"/>
                  <a:gd name="T28" fmla="*/ 0 w 94"/>
                  <a:gd name="T29" fmla="*/ 4 h 65"/>
                  <a:gd name="T30" fmla="*/ 4 w 94"/>
                  <a:gd name="T3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65">
                    <a:moveTo>
                      <a:pt x="6" y="6"/>
                    </a:moveTo>
                    <a:lnTo>
                      <a:pt x="6" y="55"/>
                    </a:lnTo>
                    <a:lnTo>
                      <a:pt x="88" y="55"/>
                    </a:lnTo>
                    <a:lnTo>
                      <a:pt x="88" y="6"/>
                    </a:lnTo>
                    <a:lnTo>
                      <a:pt x="6" y="6"/>
                    </a:lnTo>
                    <a:close/>
                    <a:moveTo>
                      <a:pt x="4" y="0"/>
                    </a:moveTo>
                    <a:lnTo>
                      <a:pt x="88" y="0"/>
                    </a:lnTo>
                    <a:lnTo>
                      <a:pt x="94" y="4"/>
                    </a:lnTo>
                    <a:lnTo>
                      <a:pt x="94" y="61"/>
                    </a:lnTo>
                    <a:lnTo>
                      <a:pt x="88" y="65"/>
                    </a:lnTo>
                    <a:lnTo>
                      <a:pt x="67" y="65"/>
                    </a:lnTo>
                    <a:lnTo>
                      <a:pt x="29" y="65"/>
                    </a:lnTo>
                    <a:lnTo>
                      <a:pt x="4" y="65"/>
                    </a:lnTo>
                    <a:lnTo>
                      <a:pt x="0" y="61"/>
                    </a:lnTo>
                    <a:lnTo>
                      <a:pt x="0" y="4"/>
                    </a:lnTo>
                    <a:lnTo>
                      <a:pt x="4"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sp>
            <p:nvSpPr>
              <p:cNvPr id="43" name="Rectangle 206"/>
              <p:cNvSpPr>
                <a:spLocks noChangeArrowheads="1"/>
              </p:cNvSpPr>
              <p:nvPr/>
            </p:nvSpPr>
            <p:spPr bwMode="auto">
              <a:xfrm>
                <a:off x="7026055" y="3068310"/>
                <a:ext cx="68848" cy="22949"/>
              </a:xfrm>
              <a:prstGeom prst="rect">
                <a:avLst/>
              </a:prstGeom>
              <a:solidFill>
                <a:srgbClr val="FFFFFF"/>
              </a:solidFill>
              <a:ln w="0">
                <a:noFill/>
                <a:prstDash val="solid"/>
                <a:miter lim="800000"/>
              </a:ln>
            </p:spPr>
            <p:txBody>
              <a:bodyPr vert="horz" wrap="square" lIns="68279" tIns="34139" rIns="68279" bIns="34139" numCol="1" anchor="t" anchorCtr="0" compatLnSpc="1"/>
              <a:lstStyle/>
              <a:p>
                <a:endParaRPr lang="zh-CN" altLang="en-US" sz="1420"/>
              </a:p>
            </p:txBody>
          </p:sp>
          <p:sp>
            <p:nvSpPr>
              <p:cNvPr id="44" name="Freeform 207"/>
              <p:cNvSpPr/>
              <p:nvPr/>
            </p:nvSpPr>
            <p:spPr bwMode="auto">
              <a:xfrm>
                <a:off x="6991631" y="3102734"/>
                <a:ext cx="131958" cy="17212"/>
              </a:xfrm>
              <a:custGeom>
                <a:avLst/>
                <a:gdLst>
                  <a:gd name="T0" fmla="*/ 4 w 46"/>
                  <a:gd name="T1" fmla="*/ 0 h 6"/>
                  <a:gd name="T2" fmla="*/ 44 w 46"/>
                  <a:gd name="T3" fmla="*/ 0 h 6"/>
                  <a:gd name="T4" fmla="*/ 46 w 46"/>
                  <a:gd name="T5" fmla="*/ 2 h 6"/>
                  <a:gd name="T6" fmla="*/ 44 w 46"/>
                  <a:gd name="T7" fmla="*/ 6 h 6"/>
                  <a:gd name="T8" fmla="*/ 4 w 46"/>
                  <a:gd name="T9" fmla="*/ 6 h 6"/>
                  <a:gd name="T10" fmla="*/ 0 w 46"/>
                  <a:gd name="T11" fmla="*/ 2 h 6"/>
                  <a:gd name="T12" fmla="*/ 4 w 46"/>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 y="0"/>
                    </a:moveTo>
                    <a:lnTo>
                      <a:pt x="44" y="0"/>
                    </a:lnTo>
                    <a:lnTo>
                      <a:pt x="46" y="2"/>
                    </a:lnTo>
                    <a:lnTo>
                      <a:pt x="44" y="6"/>
                    </a:lnTo>
                    <a:lnTo>
                      <a:pt x="4" y="6"/>
                    </a:lnTo>
                    <a:lnTo>
                      <a:pt x="0" y="2"/>
                    </a:lnTo>
                    <a:lnTo>
                      <a:pt x="4"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grpSp>
      </p:grpSp>
      <p:grpSp>
        <p:nvGrpSpPr>
          <p:cNvPr id="45" name="组合 44"/>
          <p:cNvGrpSpPr/>
          <p:nvPr/>
        </p:nvGrpSpPr>
        <p:grpSpPr>
          <a:xfrm>
            <a:off x="3971974" y="1552120"/>
            <a:ext cx="569785" cy="327734"/>
            <a:chOff x="5238881" y="1826181"/>
            <a:chExt cx="763063" cy="438906"/>
          </a:xfrm>
        </p:grpSpPr>
        <p:sp>
          <p:nvSpPr>
            <p:cNvPr id="46" name="Freeform 80"/>
            <p:cNvSpPr/>
            <p:nvPr/>
          </p:nvSpPr>
          <p:spPr bwMode="auto">
            <a:xfrm>
              <a:off x="5238881" y="1872080"/>
              <a:ext cx="203676" cy="347109"/>
            </a:xfrm>
            <a:custGeom>
              <a:avLst/>
              <a:gdLst>
                <a:gd name="T0" fmla="*/ 61 w 71"/>
                <a:gd name="T1" fmla="*/ 0 h 121"/>
                <a:gd name="T2" fmla="*/ 65 w 71"/>
                <a:gd name="T3" fmla="*/ 0 h 121"/>
                <a:gd name="T4" fmla="*/ 67 w 71"/>
                <a:gd name="T5" fmla="*/ 2 h 121"/>
                <a:gd name="T6" fmla="*/ 71 w 71"/>
                <a:gd name="T7" fmla="*/ 7 h 121"/>
                <a:gd name="T8" fmla="*/ 71 w 71"/>
                <a:gd name="T9" fmla="*/ 11 h 121"/>
                <a:gd name="T10" fmla="*/ 71 w 71"/>
                <a:gd name="T11" fmla="*/ 15 h 121"/>
                <a:gd name="T12" fmla="*/ 67 w 71"/>
                <a:gd name="T13" fmla="*/ 17 h 121"/>
                <a:gd name="T14" fmla="*/ 26 w 71"/>
                <a:gd name="T15" fmla="*/ 60 h 121"/>
                <a:gd name="T16" fmla="*/ 67 w 71"/>
                <a:gd name="T17" fmla="*/ 102 h 121"/>
                <a:gd name="T18" fmla="*/ 71 w 71"/>
                <a:gd name="T19" fmla="*/ 106 h 121"/>
                <a:gd name="T20" fmla="*/ 71 w 71"/>
                <a:gd name="T21" fmla="*/ 108 h 121"/>
                <a:gd name="T22" fmla="*/ 71 w 71"/>
                <a:gd name="T23" fmla="*/ 112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1 h 121"/>
                <a:gd name="T36" fmla="*/ 53 w 71"/>
                <a:gd name="T37" fmla="*/ 2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2"/>
                  </a:lnTo>
                  <a:lnTo>
                    <a:pt x="71" y="7"/>
                  </a:lnTo>
                  <a:lnTo>
                    <a:pt x="71" y="11"/>
                  </a:lnTo>
                  <a:lnTo>
                    <a:pt x="71" y="15"/>
                  </a:lnTo>
                  <a:lnTo>
                    <a:pt x="67" y="17"/>
                  </a:lnTo>
                  <a:lnTo>
                    <a:pt x="26" y="60"/>
                  </a:lnTo>
                  <a:lnTo>
                    <a:pt x="67" y="102"/>
                  </a:lnTo>
                  <a:lnTo>
                    <a:pt x="71" y="106"/>
                  </a:lnTo>
                  <a:lnTo>
                    <a:pt x="71" y="108"/>
                  </a:lnTo>
                  <a:lnTo>
                    <a:pt x="71" y="112"/>
                  </a:lnTo>
                  <a:lnTo>
                    <a:pt x="67" y="117"/>
                  </a:lnTo>
                  <a:lnTo>
                    <a:pt x="61" y="121"/>
                  </a:lnTo>
                  <a:lnTo>
                    <a:pt x="53" y="117"/>
                  </a:lnTo>
                  <a:lnTo>
                    <a:pt x="4" y="68"/>
                  </a:lnTo>
                  <a:lnTo>
                    <a:pt x="0" y="60"/>
                  </a:lnTo>
                  <a:lnTo>
                    <a:pt x="4" y="51"/>
                  </a:lnTo>
                  <a:lnTo>
                    <a:pt x="53" y="2"/>
                  </a:lnTo>
                  <a:lnTo>
                    <a:pt x="57" y="0"/>
                  </a:lnTo>
                  <a:lnTo>
                    <a:pt x="61"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grpSp>
          <p:nvGrpSpPr>
            <p:cNvPr id="47" name="组合 46"/>
            <p:cNvGrpSpPr/>
            <p:nvPr/>
          </p:nvGrpSpPr>
          <p:grpSpPr>
            <a:xfrm>
              <a:off x="5557301" y="1826181"/>
              <a:ext cx="444643" cy="438906"/>
              <a:chOff x="5557301" y="1829049"/>
              <a:chExt cx="444643" cy="438906"/>
            </a:xfrm>
          </p:grpSpPr>
          <p:sp>
            <p:nvSpPr>
              <p:cNvPr id="48" name="Freeform 208"/>
              <p:cNvSpPr>
                <a:spLocks noEditPoints="1"/>
              </p:cNvSpPr>
              <p:nvPr/>
            </p:nvSpPr>
            <p:spPr bwMode="auto">
              <a:xfrm>
                <a:off x="5557301" y="1829049"/>
                <a:ext cx="444643" cy="438906"/>
              </a:xfrm>
              <a:custGeom>
                <a:avLst/>
                <a:gdLst>
                  <a:gd name="T0" fmla="*/ 78 w 155"/>
                  <a:gd name="T1" fmla="*/ 8 h 153"/>
                  <a:gd name="T2" fmla="*/ 61 w 155"/>
                  <a:gd name="T3" fmla="*/ 10 h 153"/>
                  <a:gd name="T4" fmla="*/ 43 w 155"/>
                  <a:gd name="T5" fmla="*/ 16 h 153"/>
                  <a:gd name="T6" fmla="*/ 25 w 155"/>
                  <a:gd name="T7" fmla="*/ 33 h 153"/>
                  <a:gd name="T8" fmla="*/ 13 w 155"/>
                  <a:gd name="T9" fmla="*/ 53 h 153"/>
                  <a:gd name="T10" fmla="*/ 9 w 155"/>
                  <a:gd name="T11" fmla="*/ 77 h 153"/>
                  <a:gd name="T12" fmla="*/ 11 w 155"/>
                  <a:gd name="T13" fmla="*/ 94 h 153"/>
                  <a:gd name="T14" fmla="*/ 19 w 155"/>
                  <a:gd name="T15" fmla="*/ 110 h 153"/>
                  <a:gd name="T16" fmla="*/ 33 w 155"/>
                  <a:gd name="T17" fmla="*/ 128 h 153"/>
                  <a:gd name="T18" fmla="*/ 55 w 155"/>
                  <a:gd name="T19" fmla="*/ 141 h 153"/>
                  <a:gd name="T20" fmla="*/ 78 w 155"/>
                  <a:gd name="T21" fmla="*/ 145 h 153"/>
                  <a:gd name="T22" fmla="*/ 94 w 155"/>
                  <a:gd name="T23" fmla="*/ 143 h 153"/>
                  <a:gd name="T24" fmla="*/ 112 w 155"/>
                  <a:gd name="T25" fmla="*/ 137 h 153"/>
                  <a:gd name="T26" fmla="*/ 130 w 155"/>
                  <a:gd name="T27" fmla="*/ 120 h 153"/>
                  <a:gd name="T28" fmla="*/ 143 w 155"/>
                  <a:gd name="T29" fmla="*/ 100 h 153"/>
                  <a:gd name="T30" fmla="*/ 147 w 155"/>
                  <a:gd name="T31" fmla="*/ 77 h 153"/>
                  <a:gd name="T32" fmla="*/ 145 w 155"/>
                  <a:gd name="T33" fmla="*/ 59 h 153"/>
                  <a:gd name="T34" fmla="*/ 136 w 155"/>
                  <a:gd name="T35" fmla="*/ 43 h 153"/>
                  <a:gd name="T36" fmla="*/ 122 w 155"/>
                  <a:gd name="T37" fmla="*/ 24 h 153"/>
                  <a:gd name="T38" fmla="*/ 100 w 155"/>
                  <a:gd name="T39" fmla="*/ 12 h 153"/>
                  <a:gd name="T40" fmla="*/ 78 w 155"/>
                  <a:gd name="T41" fmla="*/ 8 h 153"/>
                  <a:gd name="T42" fmla="*/ 78 w 155"/>
                  <a:gd name="T43" fmla="*/ 0 h 153"/>
                  <a:gd name="T44" fmla="*/ 104 w 155"/>
                  <a:gd name="T45" fmla="*/ 4 h 153"/>
                  <a:gd name="T46" fmla="*/ 126 w 155"/>
                  <a:gd name="T47" fmla="*/ 18 h 153"/>
                  <a:gd name="T48" fmla="*/ 145 w 155"/>
                  <a:gd name="T49" fmla="*/ 39 h 153"/>
                  <a:gd name="T50" fmla="*/ 153 w 155"/>
                  <a:gd name="T51" fmla="*/ 57 h 153"/>
                  <a:gd name="T52" fmla="*/ 155 w 155"/>
                  <a:gd name="T53" fmla="*/ 77 h 153"/>
                  <a:gd name="T54" fmla="*/ 151 w 155"/>
                  <a:gd name="T55" fmla="*/ 102 h 153"/>
                  <a:gd name="T56" fmla="*/ 136 w 155"/>
                  <a:gd name="T57" fmla="*/ 126 h 153"/>
                  <a:gd name="T58" fmla="*/ 116 w 155"/>
                  <a:gd name="T59" fmla="*/ 145 h 153"/>
                  <a:gd name="T60" fmla="*/ 96 w 155"/>
                  <a:gd name="T61" fmla="*/ 151 h 153"/>
                  <a:gd name="T62" fmla="*/ 78 w 155"/>
                  <a:gd name="T63" fmla="*/ 153 h 153"/>
                  <a:gd name="T64" fmla="*/ 51 w 155"/>
                  <a:gd name="T65" fmla="*/ 149 h 153"/>
                  <a:gd name="T66" fmla="*/ 29 w 155"/>
                  <a:gd name="T67" fmla="*/ 137 h 153"/>
                  <a:gd name="T68" fmla="*/ 11 w 155"/>
                  <a:gd name="T69" fmla="*/ 114 h 153"/>
                  <a:gd name="T70" fmla="*/ 3 w 155"/>
                  <a:gd name="T71" fmla="*/ 96 h 153"/>
                  <a:gd name="T72" fmla="*/ 0 w 155"/>
                  <a:gd name="T73" fmla="*/ 77 h 153"/>
                  <a:gd name="T74" fmla="*/ 5 w 155"/>
                  <a:gd name="T75" fmla="*/ 51 h 153"/>
                  <a:gd name="T76" fmla="*/ 19 w 155"/>
                  <a:gd name="T77" fmla="*/ 27 h 153"/>
                  <a:gd name="T78" fmla="*/ 39 w 155"/>
                  <a:gd name="T79" fmla="*/ 10 h 153"/>
                  <a:gd name="T80" fmla="*/ 59 w 155"/>
                  <a:gd name="T81" fmla="*/ 2 h 153"/>
                  <a:gd name="T82" fmla="*/ 78 w 155"/>
                  <a:gd name="T83"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3">
                    <a:moveTo>
                      <a:pt x="78" y="8"/>
                    </a:moveTo>
                    <a:lnTo>
                      <a:pt x="61" y="10"/>
                    </a:lnTo>
                    <a:lnTo>
                      <a:pt x="43" y="16"/>
                    </a:lnTo>
                    <a:lnTo>
                      <a:pt x="25" y="33"/>
                    </a:lnTo>
                    <a:lnTo>
                      <a:pt x="13" y="53"/>
                    </a:lnTo>
                    <a:lnTo>
                      <a:pt x="9" y="77"/>
                    </a:lnTo>
                    <a:lnTo>
                      <a:pt x="11" y="94"/>
                    </a:lnTo>
                    <a:lnTo>
                      <a:pt x="19" y="110"/>
                    </a:lnTo>
                    <a:lnTo>
                      <a:pt x="33" y="128"/>
                    </a:lnTo>
                    <a:lnTo>
                      <a:pt x="55" y="141"/>
                    </a:lnTo>
                    <a:lnTo>
                      <a:pt x="78" y="145"/>
                    </a:lnTo>
                    <a:lnTo>
                      <a:pt x="94" y="143"/>
                    </a:lnTo>
                    <a:lnTo>
                      <a:pt x="112" y="137"/>
                    </a:lnTo>
                    <a:lnTo>
                      <a:pt x="130" y="120"/>
                    </a:lnTo>
                    <a:lnTo>
                      <a:pt x="143" y="100"/>
                    </a:lnTo>
                    <a:lnTo>
                      <a:pt x="147" y="77"/>
                    </a:lnTo>
                    <a:lnTo>
                      <a:pt x="145" y="59"/>
                    </a:lnTo>
                    <a:lnTo>
                      <a:pt x="136" y="43"/>
                    </a:lnTo>
                    <a:lnTo>
                      <a:pt x="122" y="24"/>
                    </a:lnTo>
                    <a:lnTo>
                      <a:pt x="100" y="12"/>
                    </a:lnTo>
                    <a:lnTo>
                      <a:pt x="78" y="8"/>
                    </a:lnTo>
                    <a:close/>
                    <a:moveTo>
                      <a:pt x="78" y="0"/>
                    </a:moveTo>
                    <a:lnTo>
                      <a:pt x="104" y="4"/>
                    </a:lnTo>
                    <a:lnTo>
                      <a:pt x="126" y="18"/>
                    </a:lnTo>
                    <a:lnTo>
                      <a:pt x="145" y="39"/>
                    </a:lnTo>
                    <a:lnTo>
                      <a:pt x="153" y="57"/>
                    </a:lnTo>
                    <a:lnTo>
                      <a:pt x="155" y="77"/>
                    </a:lnTo>
                    <a:lnTo>
                      <a:pt x="151" y="102"/>
                    </a:lnTo>
                    <a:lnTo>
                      <a:pt x="136" y="126"/>
                    </a:lnTo>
                    <a:lnTo>
                      <a:pt x="116" y="145"/>
                    </a:lnTo>
                    <a:lnTo>
                      <a:pt x="96" y="151"/>
                    </a:lnTo>
                    <a:lnTo>
                      <a:pt x="78" y="153"/>
                    </a:lnTo>
                    <a:lnTo>
                      <a:pt x="51" y="149"/>
                    </a:lnTo>
                    <a:lnTo>
                      <a:pt x="29" y="137"/>
                    </a:lnTo>
                    <a:lnTo>
                      <a:pt x="11" y="114"/>
                    </a:lnTo>
                    <a:lnTo>
                      <a:pt x="3" y="96"/>
                    </a:lnTo>
                    <a:lnTo>
                      <a:pt x="0" y="77"/>
                    </a:lnTo>
                    <a:lnTo>
                      <a:pt x="5" y="51"/>
                    </a:lnTo>
                    <a:lnTo>
                      <a:pt x="19" y="27"/>
                    </a:lnTo>
                    <a:lnTo>
                      <a:pt x="39" y="10"/>
                    </a:lnTo>
                    <a:lnTo>
                      <a:pt x="59" y="2"/>
                    </a:lnTo>
                    <a:lnTo>
                      <a:pt x="78"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sp>
            <p:nvSpPr>
              <p:cNvPr id="49" name="Freeform 209"/>
              <p:cNvSpPr>
                <a:spLocks noEditPoints="1"/>
              </p:cNvSpPr>
              <p:nvPr/>
            </p:nvSpPr>
            <p:spPr bwMode="auto">
              <a:xfrm>
                <a:off x="5640494" y="1906504"/>
                <a:ext cx="278261" cy="283998"/>
              </a:xfrm>
              <a:custGeom>
                <a:avLst/>
                <a:gdLst>
                  <a:gd name="T0" fmla="*/ 65 w 97"/>
                  <a:gd name="T1" fmla="*/ 79 h 99"/>
                  <a:gd name="T2" fmla="*/ 59 w 97"/>
                  <a:gd name="T3" fmla="*/ 89 h 99"/>
                  <a:gd name="T4" fmla="*/ 73 w 97"/>
                  <a:gd name="T5" fmla="*/ 81 h 99"/>
                  <a:gd name="T6" fmla="*/ 69 w 97"/>
                  <a:gd name="T7" fmla="*/ 73 h 99"/>
                  <a:gd name="T8" fmla="*/ 18 w 97"/>
                  <a:gd name="T9" fmla="*/ 75 h 99"/>
                  <a:gd name="T10" fmla="*/ 30 w 97"/>
                  <a:gd name="T11" fmla="*/ 85 h 99"/>
                  <a:gd name="T12" fmla="*/ 34 w 97"/>
                  <a:gd name="T13" fmla="*/ 85 h 99"/>
                  <a:gd name="T14" fmla="*/ 28 w 97"/>
                  <a:gd name="T15" fmla="*/ 73 h 99"/>
                  <a:gd name="T16" fmla="*/ 51 w 97"/>
                  <a:gd name="T17" fmla="*/ 87 h 99"/>
                  <a:gd name="T18" fmla="*/ 61 w 97"/>
                  <a:gd name="T19" fmla="*/ 77 h 99"/>
                  <a:gd name="T20" fmla="*/ 51 w 97"/>
                  <a:gd name="T21" fmla="*/ 71 h 99"/>
                  <a:gd name="T22" fmla="*/ 34 w 97"/>
                  <a:gd name="T23" fmla="*/ 73 h 99"/>
                  <a:gd name="T24" fmla="*/ 42 w 97"/>
                  <a:gd name="T25" fmla="*/ 85 h 99"/>
                  <a:gd name="T26" fmla="*/ 47 w 97"/>
                  <a:gd name="T27" fmla="*/ 71 h 99"/>
                  <a:gd name="T28" fmla="*/ 71 w 97"/>
                  <a:gd name="T29" fmla="*/ 61 h 99"/>
                  <a:gd name="T30" fmla="*/ 83 w 97"/>
                  <a:gd name="T31" fmla="*/ 71 h 99"/>
                  <a:gd name="T32" fmla="*/ 89 w 97"/>
                  <a:gd name="T33" fmla="*/ 53 h 99"/>
                  <a:gd name="T34" fmla="*/ 51 w 97"/>
                  <a:gd name="T35" fmla="*/ 53 h 99"/>
                  <a:gd name="T36" fmla="*/ 65 w 97"/>
                  <a:gd name="T37" fmla="*/ 67 h 99"/>
                  <a:gd name="T38" fmla="*/ 67 w 97"/>
                  <a:gd name="T39" fmla="*/ 53 h 99"/>
                  <a:gd name="T40" fmla="*/ 30 w 97"/>
                  <a:gd name="T41" fmla="*/ 53 h 99"/>
                  <a:gd name="T42" fmla="*/ 32 w 97"/>
                  <a:gd name="T43" fmla="*/ 67 h 99"/>
                  <a:gd name="T44" fmla="*/ 47 w 97"/>
                  <a:gd name="T45" fmla="*/ 53 h 99"/>
                  <a:gd name="T46" fmla="*/ 8 w 97"/>
                  <a:gd name="T47" fmla="*/ 53 h 99"/>
                  <a:gd name="T48" fmla="*/ 14 w 97"/>
                  <a:gd name="T49" fmla="*/ 71 h 99"/>
                  <a:gd name="T50" fmla="*/ 26 w 97"/>
                  <a:gd name="T51" fmla="*/ 61 h 99"/>
                  <a:gd name="T52" fmla="*/ 8 w 97"/>
                  <a:gd name="T53" fmla="*/ 53 h 99"/>
                  <a:gd name="T54" fmla="*/ 30 w 97"/>
                  <a:gd name="T55" fmla="*/ 38 h 99"/>
                  <a:gd name="T56" fmla="*/ 47 w 97"/>
                  <a:gd name="T57" fmla="*/ 46 h 99"/>
                  <a:gd name="T58" fmla="*/ 32 w 97"/>
                  <a:gd name="T59" fmla="*/ 32 h 99"/>
                  <a:gd name="T60" fmla="*/ 51 w 97"/>
                  <a:gd name="T61" fmla="*/ 32 h 99"/>
                  <a:gd name="T62" fmla="*/ 67 w 97"/>
                  <a:gd name="T63" fmla="*/ 46 h 99"/>
                  <a:gd name="T64" fmla="*/ 65 w 97"/>
                  <a:gd name="T65" fmla="*/ 32 h 99"/>
                  <a:gd name="T66" fmla="*/ 10 w 97"/>
                  <a:gd name="T67" fmla="*/ 36 h 99"/>
                  <a:gd name="T68" fmla="*/ 26 w 97"/>
                  <a:gd name="T69" fmla="*/ 46 h 99"/>
                  <a:gd name="T70" fmla="*/ 28 w 97"/>
                  <a:gd name="T71" fmla="*/ 30 h 99"/>
                  <a:gd name="T72" fmla="*/ 83 w 97"/>
                  <a:gd name="T73" fmla="*/ 28 h 99"/>
                  <a:gd name="T74" fmla="*/ 71 w 97"/>
                  <a:gd name="T75" fmla="*/ 38 h 99"/>
                  <a:gd name="T76" fmla="*/ 89 w 97"/>
                  <a:gd name="T77" fmla="*/ 46 h 99"/>
                  <a:gd name="T78" fmla="*/ 83 w 97"/>
                  <a:gd name="T79" fmla="*/ 28 h 99"/>
                  <a:gd name="T80" fmla="*/ 51 w 97"/>
                  <a:gd name="T81" fmla="*/ 28 h 99"/>
                  <a:gd name="T82" fmla="*/ 59 w 97"/>
                  <a:gd name="T83" fmla="*/ 20 h 99"/>
                  <a:gd name="T84" fmla="*/ 51 w 97"/>
                  <a:gd name="T85" fmla="*/ 12 h 99"/>
                  <a:gd name="T86" fmla="*/ 42 w 97"/>
                  <a:gd name="T87" fmla="*/ 14 h 99"/>
                  <a:gd name="T88" fmla="*/ 34 w 97"/>
                  <a:gd name="T89" fmla="*/ 28 h 99"/>
                  <a:gd name="T90" fmla="*/ 47 w 97"/>
                  <a:gd name="T91" fmla="*/ 12 h 99"/>
                  <a:gd name="T92" fmla="*/ 63 w 97"/>
                  <a:gd name="T93" fmla="*/ 14 h 99"/>
                  <a:gd name="T94" fmla="*/ 69 w 97"/>
                  <a:gd name="T95" fmla="*/ 26 h 99"/>
                  <a:gd name="T96" fmla="*/ 73 w 97"/>
                  <a:gd name="T97" fmla="*/ 18 h 99"/>
                  <a:gd name="T98" fmla="*/ 59 w 97"/>
                  <a:gd name="T99" fmla="*/ 10 h 99"/>
                  <a:gd name="T100" fmla="*/ 30 w 97"/>
                  <a:gd name="T101" fmla="*/ 14 h 99"/>
                  <a:gd name="T102" fmla="*/ 18 w 97"/>
                  <a:gd name="T103" fmla="*/ 24 h 99"/>
                  <a:gd name="T104" fmla="*/ 32 w 97"/>
                  <a:gd name="T105" fmla="*/ 20 h 99"/>
                  <a:gd name="T106" fmla="*/ 38 w 97"/>
                  <a:gd name="T107" fmla="*/ 10 h 99"/>
                  <a:gd name="T108" fmla="*/ 67 w 97"/>
                  <a:gd name="T109" fmla="*/ 4 h 99"/>
                  <a:gd name="T110" fmla="*/ 93 w 97"/>
                  <a:gd name="T111" fmla="*/ 30 h 99"/>
                  <a:gd name="T112" fmla="*/ 93 w 97"/>
                  <a:gd name="T113" fmla="*/ 69 h 99"/>
                  <a:gd name="T114" fmla="*/ 67 w 97"/>
                  <a:gd name="T115" fmla="*/ 95 h 99"/>
                  <a:gd name="T116" fmla="*/ 30 w 97"/>
                  <a:gd name="T117" fmla="*/ 95 h 99"/>
                  <a:gd name="T118" fmla="*/ 4 w 97"/>
                  <a:gd name="T119" fmla="*/ 69 h 99"/>
                  <a:gd name="T120" fmla="*/ 4 w 97"/>
                  <a:gd name="T121" fmla="*/ 30 h 99"/>
                  <a:gd name="T122" fmla="*/ 30 w 97"/>
                  <a:gd name="T123" fmla="*/ 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99">
                    <a:moveTo>
                      <a:pt x="69" y="73"/>
                    </a:moveTo>
                    <a:lnTo>
                      <a:pt x="65" y="79"/>
                    </a:lnTo>
                    <a:lnTo>
                      <a:pt x="63" y="85"/>
                    </a:lnTo>
                    <a:lnTo>
                      <a:pt x="59" y="89"/>
                    </a:lnTo>
                    <a:lnTo>
                      <a:pt x="67" y="85"/>
                    </a:lnTo>
                    <a:lnTo>
                      <a:pt x="73" y="81"/>
                    </a:lnTo>
                    <a:lnTo>
                      <a:pt x="79" y="75"/>
                    </a:lnTo>
                    <a:lnTo>
                      <a:pt x="69" y="73"/>
                    </a:lnTo>
                    <a:close/>
                    <a:moveTo>
                      <a:pt x="28" y="73"/>
                    </a:moveTo>
                    <a:lnTo>
                      <a:pt x="18" y="75"/>
                    </a:lnTo>
                    <a:lnTo>
                      <a:pt x="24" y="81"/>
                    </a:lnTo>
                    <a:lnTo>
                      <a:pt x="30" y="85"/>
                    </a:lnTo>
                    <a:lnTo>
                      <a:pt x="38" y="89"/>
                    </a:lnTo>
                    <a:lnTo>
                      <a:pt x="34" y="85"/>
                    </a:lnTo>
                    <a:lnTo>
                      <a:pt x="32" y="79"/>
                    </a:lnTo>
                    <a:lnTo>
                      <a:pt x="28" y="73"/>
                    </a:lnTo>
                    <a:close/>
                    <a:moveTo>
                      <a:pt x="51" y="71"/>
                    </a:moveTo>
                    <a:lnTo>
                      <a:pt x="51" y="87"/>
                    </a:lnTo>
                    <a:lnTo>
                      <a:pt x="55" y="85"/>
                    </a:lnTo>
                    <a:lnTo>
                      <a:pt x="61" y="77"/>
                    </a:lnTo>
                    <a:lnTo>
                      <a:pt x="63" y="73"/>
                    </a:lnTo>
                    <a:lnTo>
                      <a:pt x="51" y="71"/>
                    </a:lnTo>
                    <a:close/>
                    <a:moveTo>
                      <a:pt x="47" y="71"/>
                    </a:moveTo>
                    <a:lnTo>
                      <a:pt x="34" y="73"/>
                    </a:lnTo>
                    <a:lnTo>
                      <a:pt x="38" y="79"/>
                    </a:lnTo>
                    <a:lnTo>
                      <a:pt x="42" y="85"/>
                    </a:lnTo>
                    <a:lnTo>
                      <a:pt x="47" y="87"/>
                    </a:lnTo>
                    <a:lnTo>
                      <a:pt x="47" y="71"/>
                    </a:lnTo>
                    <a:close/>
                    <a:moveTo>
                      <a:pt x="71" y="53"/>
                    </a:moveTo>
                    <a:lnTo>
                      <a:pt x="71" y="61"/>
                    </a:lnTo>
                    <a:lnTo>
                      <a:pt x="69" y="69"/>
                    </a:lnTo>
                    <a:lnTo>
                      <a:pt x="83" y="71"/>
                    </a:lnTo>
                    <a:lnTo>
                      <a:pt x="87" y="63"/>
                    </a:lnTo>
                    <a:lnTo>
                      <a:pt x="89" y="53"/>
                    </a:lnTo>
                    <a:lnTo>
                      <a:pt x="71" y="53"/>
                    </a:lnTo>
                    <a:close/>
                    <a:moveTo>
                      <a:pt x="51" y="53"/>
                    </a:moveTo>
                    <a:lnTo>
                      <a:pt x="51" y="67"/>
                    </a:lnTo>
                    <a:lnTo>
                      <a:pt x="65" y="67"/>
                    </a:lnTo>
                    <a:lnTo>
                      <a:pt x="67" y="61"/>
                    </a:lnTo>
                    <a:lnTo>
                      <a:pt x="67" y="53"/>
                    </a:lnTo>
                    <a:lnTo>
                      <a:pt x="51" y="53"/>
                    </a:lnTo>
                    <a:close/>
                    <a:moveTo>
                      <a:pt x="30" y="53"/>
                    </a:moveTo>
                    <a:lnTo>
                      <a:pt x="30" y="61"/>
                    </a:lnTo>
                    <a:lnTo>
                      <a:pt x="32" y="67"/>
                    </a:lnTo>
                    <a:lnTo>
                      <a:pt x="47" y="67"/>
                    </a:lnTo>
                    <a:lnTo>
                      <a:pt x="47" y="53"/>
                    </a:lnTo>
                    <a:lnTo>
                      <a:pt x="30" y="53"/>
                    </a:lnTo>
                    <a:close/>
                    <a:moveTo>
                      <a:pt x="8" y="53"/>
                    </a:moveTo>
                    <a:lnTo>
                      <a:pt x="10" y="63"/>
                    </a:lnTo>
                    <a:lnTo>
                      <a:pt x="14" y="71"/>
                    </a:lnTo>
                    <a:lnTo>
                      <a:pt x="28" y="69"/>
                    </a:lnTo>
                    <a:lnTo>
                      <a:pt x="26" y="61"/>
                    </a:lnTo>
                    <a:lnTo>
                      <a:pt x="26" y="53"/>
                    </a:lnTo>
                    <a:lnTo>
                      <a:pt x="8" y="53"/>
                    </a:lnTo>
                    <a:close/>
                    <a:moveTo>
                      <a:pt x="32" y="32"/>
                    </a:moveTo>
                    <a:lnTo>
                      <a:pt x="30" y="38"/>
                    </a:lnTo>
                    <a:lnTo>
                      <a:pt x="30" y="46"/>
                    </a:lnTo>
                    <a:lnTo>
                      <a:pt x="47" y="46"/>
                    </a:lnTo>
                    <a:lnTo>
                      <a:pt x="47" y="32"/>
                    </a:lnTo>
                    <a:lnTo>
                      <a:pt x="32" y="32"/>
                    </a:lnTo>
                    <a:close/>
                    <a:moveTo>
                      <a:pt x="65" y="32"/>
                    </a:moveTo>
                    <a:lnTo>
                      <a:pt x="51" y="32"/>
                    </a:lnTo>
                    <a:lnTo>
                      <a:pt x="51" y="46"/>
                    </a:lnTo>
                    <a:lnTo>
                      <a:pt x="67" y="46"/>
                    </a:lnTo>
                    <a:lnTo>
                      <a:pt x="67" y="38"/>
                    </a:lnTo>
                    <a:lnTo>
                      <a:pt x="65" y="32"/>
                    </a:lnTo>
                    <a:close/>
                    <a:moveTo>
                      <a:pt x="14" y="28"/>
                    </a:moveTo>
                    <a:lnTo>
                      <a:pt x="10" y="36"/>
                    </a:lnTo>
                    <a:lnTo>
                      <a:pt x="8" y="46"/>
                    </a:lnTo>
                    <a:lnTo>
                      <a:pt x="26" y="46"/>
                    </a:lnTo>
                    <a:lnTo>
                      <a:pt x="26" y="38"/>
                    </a:lnTo>
                    <a:lnTo>
                      <a:pt x="28" y="30"/>
                    </a:lnTo>
                    <a:lnTo>
                      <a:pt x="14" y="28"/>
                    </a:lnTo>
                    <a:close/>
                    <a:moveTo>
                      <a:pt x="83" y="28"/>
                    </a:moveTo>
                    <a:lnTo>
                      <a:pt x="69" y="30"/>
                    </a:lnTo>
                    <a:lnTo>
                      <a:pt x="71" y="38"/>
                    </a:lnTo>
                    <a:lnTo>
                      <a:pt x="71" y="46"/>
                    </a:lnTo>
                    <a:lnTo>
                      <a:pt x="89" y="46"/>
                    </a:lnTo>
                    <a:lnTo>
                      <a:pt x="87" y="36"/>
                    </a:lnTo>
                    <a:lnTo>
                      <a:pt x="83" y="28"/>
                    </a:lnTo>
                    <a:close/>
                    <a:moveTo>
                      <a:pt x="51" y="12"/>
                    </a:moveTo>
                    <a:lnTo>
                      <a:pt x="51" y="28"/>
                    </a:lnTo>
                    <a:lnTo>
                      <a:pt x="63" y="28"/>
                    </a:lnTo>
                    <a:lnTo>
                      <a:pt x="59" y="20"/>
                    </a:lnTo>
                    <a:lnTo>
                      <a:pt x="55" y="14"/>
                    </a:lnTo>
                    <a:lnTo>
                      <a:pt x="51" y="12"/>
                    </a:lnTo>
                    <a:close/>
                    <a:moveTo>
                      <a:pt x="47" y="12"/>
                    </a:moveTo>
                    <a:lnTo>
                      <a:pt x="42" y="14"/>
                    </a:lnTo>
                    <a:lnTo>
                      <a:pt x="36" y="22"/>
                    </a:lnTo>
                    <a:lnTo>
                      <a:pt x="34" y="28"/>
                    </a:lnTo>
                    <a:lnTo>
                      <a:pt x="47" y="28"/>
                    </a:lnTo>
                    <a:lnTo>
                      <a:pt x="47" y="12"/>
                    </a:lnTo>
                    <a:close/>
                    <a:moveTo>
                      <a:pt x="59" y="10"/>
                    </a:moveTo>
                    <a:lnTo>
                      <a:pt x="63" y="14"/>
                    </a:lnTo>
                    <a:lnTo>
                      <a:pt x="65" y="20"/>
                    </a:lnTo>
                    <a:lnTo>
                      <a:pt x="69" y="26"/>
                    </a:lnTo>
                    <a:lnTo>
                      <a:pt x="79" y="24"/>
                    </a:lnTo>
                    <a:lnTo>
                      <a:pt x="73" y="18"/>
                    </a:lnTo>
                    <a:lnTo>
                      <a:pt x="67" y="14"/>
                    </a:lnTo>
                    <a:lnTo>
                      <a:pt x="59" y="10"/>
                    </a:lnTo>
                    <a:close/>
                    <a:moveTo>
                      <a:pt x="38" y="10"/>
                    </a:moveTo>
                    <a:lnTo>
                      <a:pt x="30" y="14"/>
                    </a:lnTo>
                    <a:lnTo>
                      <a:pt x="24" y="18"/>
                    </a:lnTo>
                    <a:lnTo>
                      <a:pt x="18" y="24"/>
                    </a:lnTo>
                    <a:lnTo>
                      <a:pt x="28" y="26"/>
                    </a:lnTo>
                    <a:lnTo>
                      <a:pt x="32" y="20"/>
                    </a:lnTo>
                    <a:lnTo>
                      <a:pt x="34" y="14"/>
                    </a:lnTo>
                    <a:lnTo>
                      <a:pt x="38" y="10"/>
                    </a:lnTo>
                    <a:close/>
                    <a:moveTo>
                      <a:pt x="49" y="0"/>
                    </a:moveTo>
                    <a:lnTo>
                      <a:pt x="67" y="4"/>
                    </a:lnTo>
                    <a:lnTo>
                      <a:pt x="83" y="14"/>
                    </a:lnTo>
                    <a:lnTo>
                      <a:pt x="93" y="30"/>
                    </a:lnTo>
                    <a:lnTo>
                      <a:pt x="97" y="50"/>
                    </a:lnTo>
                    <a:lnTo>
                      <a:pt x="93" y="69"/>
                    </a:lnTo>
                    <a:lnTo>
                      <a:pt x="83" y="85"/>
                    </a:lnTo>
                    <a:lnTo>
                      <a:pt x="67" y="95"/>
                    </a:lnTo>
                    <a:lnTo>
                      <a:pt x="49" y="99"/>
                    </a:lnTo>
                    <a:lnTo>
                      <a:pt x="30" y="95"/>
                    </a:lnTo>
                    <a:lnTo>
                      <a:pt x="14" y="85"/>
                    </a:lnTo>
                    <a:lnTo>
                      <a:pt x="4" y="69"/>
                    </a:lnTo>
                    <a:lnTo>
                      <a:pt x="0" y="50"/>
                    </a:lnTo>
                    <a:lnTo>
                      <a:pt x="4" y="30"/>
                    </a:lnTo>
                    <a:lnTo>
                      <a:pt x="14" y="14"/>
                    </a:lnTo>
                    <a:lnTo>
                      <a:pt x="30" y="4"/>
                    </a:lnTo>
                    <a:lnTo>
                      <a:pt x="49" y="0"/>
                    </a:lnTo>
                    <a:close/>
                  </a:path>
                </a:pathLst>
              </a:custGeom>
              <a:solidFill>
                <a:srgbClr val="FFFFFF"/>
              </a:solidFill>
              <a:ln w="0">
                <a:noFill/>
                <a:prstDash val="solid"/>
                <a:round/>
              </a:ln>
            </p:spPr>
            <p:txBody>
              <a:bodyPr vert="horz" wrap="square" lIns="68279" tIns="34139" rIns="68279" bIns="34139" numCol="1" anchor="t" anchorCtr="0" compatLnSpc="1"/>
              <a:lstStyle/>
              <a:p>
                <a:endParaRPr lang="zh-CN" altLang="en-US" sz="1420"/>
              </a:p>
            </p:txBody>
          </p:sp>
        </p:grpSp>
      </p:grpSp>
      <p:grpSp>
        <p:nvGrpSpPr>
          <p:cNvPr id="50" name="组合 49"/>
          <p:cNvGrpSpPr/>
          <p:nvPr/>
        </p:nvGrpSpPr>
        <p:grpSpPr>
          <a:xfrm>
            <a:off x="3971974" y="2959447"/>
            <a:ext cx="569785" cy="332018"/>
            <a:chOff x="5238881" y="3710891"/>
            <a:chExt cx="763063" cy="444643"/>
          </a:xfrm>
          <a:solidFill>
            <a:schemeClr val="bg1"/>
          </a:solidFill>
        </p:grpSpPr>
        <p:sp>
          <p:nvSpPr>
            <p:cNvPr id="51" name="Freeform 82"/>
            <p:cNvSpPr/>
            <p:nvPr/>
          </p:nvSpPr>
          <p:spPr bwMode="auto">
            <a:xfrm>
              <a:off x="5238881" y="3759658"/>
              <a:ext cx="203676" cy="347109"/>
            </a:xfrm>
            <a:custGeom>
              <a:avLst/>
              <a:gdLst>
                <a:gd name="T0" fmla="*/ 61 w 71"/>
                <a:gd name="T1" fmla="*/ 0 h 121"/>
                <a:gd name="T2" fmla="*/ 65 w 71"/>
                <a:gd name="T3" fmla="*/ 0 h 121"/>
                <a:gd name="T4" fmla="*/ 67 w 71"/>
                <a:gd name="T5" fmla="*/ 3 h 121"/>
                <a:gd name="T6" fmla="*/ 71 w 71"/>
                <a:gd name="T7" fmla="*/ 7 h 121"/>
                <a:gd name="T8" fmla="*/ 71 w 71"/>
                <a:gd name="T9" fmla="*/ 11 h 121"/>
                <a:gd name="T10" fmla="*/ 71 w 71"/>
                <a:gd name="T11" fmla="*/ 15 h 121"/>
                <a:gd name="T12" fmla="*/ 67 w 71"/>
                <a:gd name="T13" fmla="*/ 19 h 121"/>
                <a:gd name="T14" fmla="*/ 26 w 71"/>
                <a:gd name="T15" fmla="*/ 60 h 121"/>
                <a:gd name="T16" fmla="*/ 67 w 71"/>
                <a:gd name="T17" fmla="*/ 102 h 121"/>
                <a:gd name="T18" fmla="*/ 71 w 71"/>
                <a:gd name="T19" fmla="*/ 106 h 121"/>
                <a:gd name="T20" fmla="*/ 71 w 71"/>
                <a:gd name="T21" fmla="*/ 111 h 121"/>
                <a:gd name="T22" fmla="*/ 71 w 71"/>
                <a:gd name="T23" fmla="*/ 115 h 121"/>
                <a:gd name="T24" fmla="*/ 67 w 71"/>
                <a:gd name="T25" fmla="*/ 117 h 121"/>
                <a:gd name="T26" fmla="*/ 61 w 71"/>
                <a:gd name="T27" fmla="*/ 121 h 121"/>
                <a:gd name="T28" fmla="*/ 53 w 71"/>
                <a:gd name="T29" fmla="*/ 117 h 121"/>
                <a:gd name="T30" fmla="*/ 4 w 71"/>
                <a:gd name="T31" fmla="*/ 68 h 121"/>
                <a:gd name="T32" fmla="*/ 0 w 71"/>
                <a:gd name="T33" fmla="*/ 60 h 121"/>
                <a:gd name="T34" fmla="*/ 4 w 71"/>
                <a:gd name="T35" fmla="*/ 53 h 121"/>
                <a:gd name="T36" fmla="*/ 53 w 71"/>
                <a:gd name="T37" fmla="*/ 3 h 121"/>
                <a:gd name="T38" fmla="*/ 57 w 71"/>
                <a:gd name="T39" fmla="*/ 0 h 121"/>
                <a:gd name="T40" fmla="*/ 61 w 71"/>
                <a:gd name="T41"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121">
                  <a:moveTo>
                    <a:pt x="61" y="0"/>
                  </a:moveTo>
                  <a:lnTo>
                    <a:pt x="65" y="0"/>
                  </a:lnTo>
                  <a:lnTo>
                    <a:pt x="67" y="3"/>
                  </a:lnTo>
                  <a:lnTo>
                    <a:pt x="71" y="7"/>
                  </a:lnTo>
                  <a:lnTo>
                    <a:pt x="71" y="11"/>
                  </a:lnTo>
                  <a:lnTo>
                    <a:pt x="71" y="15"/>
                  </a:lnTo>
                  <a:lnTo>
                    <a:pt x="67" y="19"/>
                  </a:lnTo>
                  <a:lnTo>
                    <a:pt x="26" y="60"/>
                  </a:lnTo>
                  <a:lnTo>
                    <a:pt x="67" y="102"/>
                  </a:lnTo>
                  <a:lnTo>
                    <a:pt x="71" y="106"/>
                  </a:lnTo>
                  <a:lnTo>
                    <a:pt x="71" y="111"/>
                  </a:lnTo>
                  <a:lnTo>
                    <a:pt x="71" y="115"/>
                  </a:lnTo>
                  <a:lnTo>
                    <a:pt x="67" y="117"/>
                  </a:lnTo>
                  <a:lnTo>
                    <a:pt x="61" y="121"/>
                  </a:lnTo>
                  <a:lnTo>
                    <a:pt x="53" y="117"/>
                  </a:lnTo>
                  <a:lnTo>
                    <a:pt x="4" y="68"/>
                  </a:lnTo>
                  <a:lnTo>
                    <a:pt x="0" y="60"/>
                  </a:lnTo>
                  <a:lnTo>
                    <a:pt x="4" y="53"/>
                  </a:lnTo>
                  <a:lnTo>
                    <a:pt x="53" y="3"/>
                  </a:lnTo>
                  <a:lnTo>
                    <a:pt x="57" y="0"/>
                  </a:lnTo>
                  <a:lnTo>
                    <a:pt x="61" y="0"/>
                  </a:lnTo>
                  <a:close/>
                </a:path>
              </a:pathLst>
            </a:custGeom>
            <a:grpFill/>
            <a:ln w="0">
              <a:noFill/>
              <a:prstDash val="solid"/>
              <a:round/>
            </a:ln>
          </p:spPr>
          <p:txBody>
            <a:bodyPr vert="horz" wrap="square" lIns="68279" tIns="34139" rIns="68279" bIns="34139" numCol="1" anchor="t" anchorCtr="0" compatLnSpc="1"/>
            <a:lstStyle/>
            <a:p>
              <a:endParaRPr lang="zh-CN" altLang="en-US" sz="1420"/>
            </a:p>
          </p:txBody>
        </p:sp>
        <p:grpSp>
          <p:nvGrpSpPr>
            <p:cNvPr id="52" name="组合 51"/>
            <p:cNvGrpSpPr/>
            <p:nvPr/>
          </p:nvGrpSpPr>
          <p:grpSpPr>
            <a:xfrm>
              <a:off x="5557301" y="3710891"/>
              <a:ext cx="444643" cy="444643"/>
              <a:chOff x="5557301" y="3705153"/>
              <a:chExt cx="444643" cy="444643"/>
            </a:xfrm>
            <a:grpFill/>
          </p:grpSpPr>
          <p:sp>
            <p:nvSpPr>
              <p:cNvPr id="53" name="Freeform 210"/>
              <p:cNvSpPr>
                <a:spLocks noEditPoints="1"/>
              </p:cNvSpPr>
              <p:nvPr/>
            </p:nvSpPr>
            <p:spPr bwMode="auto">
              <a:xfrm>
                <a:off x="5557301" y="3705153"/>
                <a:ext cx="444643" cy="444643"/>
              </a:xfrm>
              <a:custGeom>
                <a:avLst/>
                <a:gdLst>
                  <a:gd name="T0" fmla="*/ 78 w 155"/>
                  <a:gd name="T1" fmla="*/ 8 h 155"/>
                  <a:gd name="T2" fmla="*/ 61 w 155"/>
                  <a:gd name="T3" fmla="*/ 10 h 155"/>
                  <a:gd name="T4" fmla="*/ 43 w 155"/>
                  <a:gd name="T5" fmla="*/ 19 h 155"/>
                  <a:gd name="T6" fmla="*/ 25 w 155"/>
                  <a:gd name="T7" fmla="*/ 35 h 155"/>
                  <a:gd name="T8" fmla="*/ 13 w 155"/>
                  <a:gd name="T9" fmla="*/ 55 h 155"/>
                  <a:gd name="T10" fmla="*/ 9 w 155"/>
                  <a:gd name="T11" fmla="*/ 78 h 155"/>
                  <a:gd name="T12" fmla="*/ 11 w 155"/>
                  <a:gd name="T13" fmla="*/ 96 h 155"/>
                  <a:gd name="T14" fmla="*/ 19 w 155"/>
                  <a:gd name="T15" fmla="*/ 112 h 155"/>
                  <a:gd name="T16" fmla="*/ 33 w 155"/>
                  <a:gd name="T17" fmla="*/ 131 h 155"/>
                  <a:gd name="T18" fmla="*/ 55 w 155"/>
                  <a:gd name="T19" fmla="*/ 143 h 155"/>
                  <a:gd name="T20" fmla="*/ 78 w 155"/>
                  <a:gd name="T21" fmla="*/ 147 h 155"/>
                  <a:gd name="T22" fmla="*/ 94 w 155"/>
                  <a:gd name="T23" fmla="*/ 145 h 155"/>
                  <a:gd name="T24" fmla="*/ 112 w 155"/>
                  <a:gd name="T25" fmla="*/ 139 h 155"/>
                  <a:gd name="T26" fmla="*/ 130 w 155"/>
                  <a:gd name="T27" fmla="*/ 123 h 155"/>
                  <a:gd name="T28" fmla="*/ 143 w 155"/>
                  <a:gd name="T29" fmla="*/ 102 h 155"/>
                  <a:gd name="T30" fmla="*/ 147 w 155"/>
                  <a:gd name="T31" fmla="*/ 78 h 155"/>
                  <a:gd name="T32" fmla="*/ 145 w 155"/>
                  <a:gd name="T33" fmla="*/ 61 h 155"/>
                  <a:gd name="T34" fmla="*/ 136 w 155"/>
                  <a:gd name="T35" fmla="*/ 45 h 155"/>
                  <a:gd name="T36" fmla="*/ 122 w 155"/>
                  <a:gd name="T37" fmla="*/ 25 h 155"/>
                  <a:gd name="T38" fmla="*/ 100 w 155"/>
                  <a:gd name="T39" fmla="*/ 12 h 155"/>
                  <a:gd name="T40" fmla="*/ 78 w 155"/>
                  <a:gd name="T41" fmla="*/ 8 h 155"/>
                  <a:gd name="T42" fmla="*/ 78 w 155"/>
                  <a:gd name="T43" fmla="*/ 0 h 155"/>
                  <a:gd name="T44" fmla="*/ 104 w 155"/>
                  <a:gd name="T45" fmla="*/ 6 h 155"/>
                  <a:gd name="T46" fmla="*/ 126 w 155"/>
                  <a:gd name="T47" fmla="*/ 19 h 155"/>
                  <a:gd name="T48" fmla="*/ 145 w 155"/>
                  <a:gd name="T49" fmla="*/ 41 h 155"/>
                  <a:gd name="T50" fmla="*/ 153 w 155"/>
                  <a:gd name="T51" fmla="*/ 59 h 155"/>
                  <a:gd name="T52" fmla="*/ 155 w 155"/>
                  <a:gd name="T53" fmla="*/ 78 h 155"/>
                  <a:gd name="T54" fmla="*/ 151 w 155"/>
                  <a:gd name="T55" fmla="*/ 104 h 155"/>
                  <a:gd name="T56" fmla="*/ 136 w 155"/>
                  <a:gd name="T57" fmla="*/ 127 h 155"/>
                  <a:gd name="T58" fmla="*/ 116 w 155"/>
                  <a:gd name="T59" fmla="*/ 145 h 155"/>
                  <a:gd name="T60" fmla="*/ 96 w 155"/>
                  <a:gd name="T61" fmla="*/ 153 h 155"/>
                  <a:gd name="T62" fmla="*/ 78 w 155"/>
                  <a:gd name="T63" fmla="*/ 155 h 155"/>
                  <a:gd name="T64" fmla="*/ 51 w 155"/>
                  <a:gd name="T65" fmla="*/ 151 h 155"/>
                  <a:gd name="T66" fmla="*/ 29 w 155"/>
                  <a:gd name="T67" fmla="*/ 137 h 155"/>
                  <a:gd name="T68" fmla="*/ 11 w 155"/>
                  <a:gd name="T69" fmla="*/ 116 h 155"/>
                  <a:gd name="T70" fmla="*/ 3 w 155"/>
                  <a:gd name="T71" fmla="*/ 98 h 155"/>
                  <a:gd name="T72" fmla="*/ 0 w 155"/>
                  <a:gd name="T73" fmla="*/ 78 h 155"/>
                  <a:gd name="T74" fmla="*/ 5 w 155"/>
                  <a:gd name="T75" fmla="*/ 51 h 155"/>
                  <a:gd name="T76" fmla="*/ 19 w 155"/>
                  <a:gd name="T77" fmla="*/ 29 h 155"/>
                  <a:gd name="T78" fmla="*/ 39 w 155"/>
                  <a:gd name="T79" fmla="*/ 10 h 155"/>
                  <a:gd name="T80" fmla="*/ 59 w 155"/>
                  <a:gd name="T81" fmla="*/ 2 h 155"/>
                  <a:gd name="T82" fmla="*/ 78 w 155"/>
                  <a:gd name="T83"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5" h="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grpFill/>
              <a:ln w="0">
                <a:noFill/>
                <a:prstDash val="solid"/>
                <a:round/>
              </a:ln>
            </p:spPr>
            <p:txBody>
              <a:bodyPr vert="horz" wrap="square" lIns="68279" tIns="34139" rIns="68279" bIns="34139" numCol="1" anchor="t" anchorCtr="0" compatLnSpc="1"/>
              <a:lstStyle/>
              <a:p>
                <a:endParaRPr lang="zh-CN" altLang="en-US" sz="1420"/>
              </a:p>
            </p:txBody>
          </p:sp>
          <p:sp>
            <p:nvSpPr>
              <p:cNvPr id="54" name="Freeform 211"/>
              <p:cNvSpPr/>
              <p:nvPr/>
            </p:nvSpPr>
            <p:spPr bwMode="auto">
              <a:xfrm>
                <a:off x="5651968" y="3817031"/>
                <a:ext cx="255312" cy="226625"/>
              </a:xfrm>
              <a:custGeom>
                <a:avLst/>
                <a:gdLst>
                  <a:gd name="T0" fmla="*/ 2 w 89"/>
                  <a:gd name="T1" fmla="*/ 0 h 79"/>
                  <a:gd name="T2" fmla="*/ 6 w 89"/>
                  <a:gd name="T3" fmla="*/ 4 h 79"/>
                  <a:gd name="T4" fmla="*/ 6 w 89"/>
                  <a:gd name="T5" fmla="*/ 71 h 79"/>
                  <a:gd name="T6" fmla="*/ 87 w 89"/>
                  <a:gd name="T7" fmla="*/ 71 h 79"/>
                  <a:gd name="T8" fmla="*/ 89 w 89"/>
                  <a:gd name="T9" fmla="*/ 75 h 79"/>
                  <a:gd name="T10" fmla="*/ 87 w 89"/>
                  <a:gd name="T11" fmla="*/ 79 h 79"/>
                  <a:gd name="T12" fmla="*/ 6 w 89"/>
                  <a:gd name="T13" fmla="*/ 79 h 79"/>
                  <a:gd name="T14" fmla="*/ 2 w 89"/>
                  <a:gd name="T15" fmla="*/ 77 h 79"/>
                  <a:gd name="T16" fmla="*/ 0 w 89"/>
                  <a:gd name="T17" fmla="*/ 75 h 79"/>
                  <a:gd name="T18" fmla="*/ 0 w 89"/>
                  <a:gd name="T19" fmla="*/ 71 h 79"/>
                  <a:gd name="T20" fmla="*/ 0 w 89"/>
                  <a:gd name="T21" fmla="*/ 4 h 79"/>
                  <a:gd name="T22" fmla="*/ 2 w 89"/>
                  <a:gd name="T2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9">
                    <a:moveTo>
                      <a:pt x="2" y="0"/>
                    </a:moveTo>
                    <a:lnTo>
                      <a:pt x="6" y="4"/>
                    </a:lnTo>
                    <a:lnTo>
                      <a:pt x="6" y="71"/>
                    </a:lnTo>
                    <a:lnTo>
                      <a:pt x="87" y="71"/>
                    </a:lnTo>
                    <a:lnTo>
                      <a:pt x="89" y="75"/>
                    </a:lnTo>
                    <a:lnTo>
                      <a:pt x="87" y="79"/>
                    </a:lnTo>
                    <a:lnTo>
                      <a:pt x="6" y="79"/>
                    </a:lnTo>
                    <a:lnTo>
                      <a:pt x="2" y="77"/>
                    </a:lnTo>
                    <a:lnTo>
                      <a:pt x="0" y="75"/>
                    </a:lnTo>
                    <a:lnTo>
                      <a:pt x="0" y="71"/>
                    </a:lnTo>
                    <a:lnTo>
                      <a:pt x="0" y="4"/>
                    </a:lnTo>
                    <a:lnTo>
                      <a:pt x="2" y="0"/>
                    </a:lnTo>
                    <a:close/>
                  </a:path>
                </a:pathLst>
              </a:custGeom>
              <a:grpFill/>
              <a:ln w="0">
                <a:noFill/>
                <a:prstDash val="solid"/>
                <a:round/>
              </a:ln>
            </p:spPr>
            <p:txBody>
              <a:bodyPr vert="horz" wrap="square" lIns="68279" tIns="34139" rIns="68279" bIns="34139" numCol="1" anchor="t" anchorCtr="0" compatLnSpc="1"/>
              <a:lstStyle/>
              <a:p>
                <a:endParaRPr lang="zh-CN" altLang="en-US" sz="1420"/>
              </a:p>
            </p:txBody>
          </p:sp>
          <p:sp>
            <p:nvSpPr>
              <p:cNvPr id="55" name="Freeform 212"/>
              <p:cNvSpPr/>
              <p:nvPr/>
            </p:nvSpPr>
            <p:spPr bwMode="auto">
              <a:xfrm>
                <a:off x="5692129" y="3822769"/>
                <a:ext cx="209413" cy="180726"/>
              </a:xfrm>
              <a:custGeom>
                <a:avLst/>
                <a:gdLst>
                  <a:gd name="T0" fmla="*/ 69 w 73"/>
                  <a:gd name="T1" fmla="*/ 0 h 63"/>
                  <a:gd name="T2" fmla="*/ 71 w 73"/>
                  <a:gd name="T3" fmla="*/ 2 h 63"/>
                  <a:gd name="T4" fmla="*/ 73 w 73"/>
                  <a:gd name="T5" fmla="*/ 4 h 63"/>
                  <a:gd name="T6" fmla="*/ 69 w 73"/>
                  <a:gd name="T7" fmla="*/ 27 h 63"/>
                  <a:gd name="T8" fmla="*/ 65 w 73"/>
                  <a:gd name="T9" fmla="*/ 31 h 63"/>
                  <a:gd name="T10" fmla="*/ 63 w 73"/>
                  <a:gd name="T11" fmla="*/ 27 h 63"/>
                  <a:gd name="T12" fmla="*/ 65 w 73"/>
                  <a:gd name="T13" fmla="*/ 16 h 63"/>
                  <a:gd name="T14" fmla="*/ 45 w 73"/>
                  <a:gd name="T15" fmla="*/ 43 h 63"/>
                  <a:gd name="T16" fmla="*/ 43 w 73"/>
                  <a:gd name="T17" fmla="*/ 45 h 63"/>
                  <a:gd name="T18" fmla="*/ 39 w 73"/>
                  <a:gd name="T19" fmla="*/ 45 h 63"/>
                  <a:gd name="T20" fmla="*/ 27 w 73"/>
                  <a:gd name="T21" fmla="*/ 35 h 63"/>
                  <a:gd name="T22" fmla="*/ 6 w 73"/>
                  <a:gd name="T23" fmla="*/ 61 h 63"/>
                  <a:gd name="T24" fmla="*/ 4 w 73"/>
                  <a:gd name="T25" fmla="*/ 63 h 63"/>
                  <a:gd name="T26" fmla="*/ 0 w 73"/>
                  <a:gd name="T27" fmla="*/ 63 h 63"/>
                  <a:gd name="T28" fmla="*/ 0 w 73"/>
                  <a:gd name="T29" fmla="*/ 57 h 63"/>
                  <a:gd name="T30" fmla="*/ 20 w 73"/>
                  <a:gd name="T31" fmla="*/ 27 h 63"/>
                  <a:gd name="T32" fmla="*/ 24 w 73"/>
                  <a:gd name="T33" fmla="*/ 24 h 63"/>
                  <a:gd name="T34" fmla="*/ 27 w 73"/>
                  <a:gd name="T35" fmla="*/ 24 h 63"/>
                  <a:gd name="T36" fmla="*/ 41 w 73"/>
                  <a:gd name="T37" fmla="*/ 35 h 63"/>
                  <a:gd name="T38" fmla="*/ 57 w 73"/>
                  <a:gd name="T39" fmla="*/ 10 h 63"/>
                  <a:gd name="T40" fmla="*/ 49 w 73"/>
                  <a:gd name="T41" fmla="*/ 10 h 63"/>
                  <a:gd name="T42" fmla="*/ 45 w 73"/>
                  <a:gd name="T43" fmla="*/ 8 h 63"/>
                  <a:gd name="T44" fmla="*/ 47 w 73"/>
                  <a:gd name="T45" fmla="*/ 4 h 63"/>
                  <a:gd name="T46" fmla="*/ 69 w 73"/>
                  <a:gd name="T4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 h="63">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grpFill/>
              <a:ln w="0">
                <a:noFill/>
                <a:prstDash val="solid"/>
                <a:round/>
              </a:ln>
            </p:spPr>
            <p:txBody>
              <a:bodyPr vert="horz" wrap="square" lIns="68279" tIns="34139" rIns="68279" bIns="34139" numCol="1" anchor="t" anchorCtr="0" compatLnSpc="1"/>
              <a:lstStyle/>
              <a:p>
                <a:endParaRPr lang="zh-CN" altLang="en-US" sz="1420"/>
              </a:p>
            </p:txBody>
          </p:sp>
        </p:grpSp>
      </p:grpSp>
      <p:sp>
        <p:nvSpPr>
          <p:cNvPr id="56" name="Text Placeholder 7"/>
          <p:cNvSpPr txBox="1"/>
          <p:nvPr/>
        </p:nvSpPr>
        <p:spPr>
          <a:xfrm>
            <a:off x="1081537" y="1418891"/>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57" name="Text Placeholder 2"/>
          <p:cNvSpPr txBox="1"/>
          <p:nvPr/>
        </p:nvSpPr>
        <p:spPr>
          <a:xfrm>
            <a:off x="1354257" y="1706258"/>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8" name="Text Placeholder 7"/>
          <p:cNvSpPr txBox="1"/>
          <p:nvPr/>
        </p:nvSpPr>
        <p:spPr>
          <a:xfrm>
            <a:off x="1081537" y="2568319"/>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59" name="Text Placeholder 2"/>
          <p:cNvSpPr txBox="1"/>
          <p:nvPr/>
        </p:nvSpPr>
        <p:spPr>
          <a:xfrm>
            <a:off x="1354257" y="2855686"/>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0" name="Text Placeholder 7"/>
          <p:cNvSpPr txBox="1"/>
          <p:nvPr/>
        </p:nvSpPr>
        <p:spPr>
          <a:xfrm>
            <a:off x="1081537" y="3922452"/>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61" name="Text Placeholder 2"/>
          <p:cNvSpPr txBox="1"/>
          <p:nvPr/>
        </p:nvSpPr>
        <p:spPr>
          <a:xfrm>
            <a:off x="1354257" y="4209819"/>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2" name="Text Placeholder 7"/>
          <p:cNvSpPr txBox="1"/>
          <p:nvPr/>
        </p:nvSpPr>
        <p:spPr>
          <a:xfrm>
            <a:off x="6707582" y="1418891"/>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63" name="Text Placeholder 2"/>
          <p:cNvSpPr txBox="1"/>
          <p:nvPr/>
        </p:nvSpPr>
        <p:spPr>
          <a:xfrm>
            <a:off x="6707582" y="1706258"/>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4" name="Text Placeholder 7"/>
          <p:cNvSpPr txBox="1"/>
          <p:nvPr/>
        </p:nvSpPr>
        <p:spPr>
          <a:xfrm>
            <a:off x="6707582" y="2568319"/>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65" name="Text Placeholder 2"/>
          <p:cNvSpPr txBox="1"/>
          <p:nvPr/>
        </p:nvSpPr>
        <p:spPr>
          <a:xfrm>
            <a:off x="6707582" y="2855686"/>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66" name="Text Placeholder 7"/>
          <p:cNvSpPr txBox="1"/>
          <p:nvPr/>
        </p:nvSpPr>
        <p:spPr>
          <a:xfrm>
            <a:off x="6707582" y="3922452"/>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67" name="Text Placeholder 2"/>
          <p:cNvSpPr txBox="1"/>
          <p:nvPr/>
        </p:nvSpPr>
        <p:spPr>
          <a:xfrm>
            <a:off x="6707582" y="4209819"/>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71" name="矩形 70"/>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72" name="矩形 71"/>
          <p:cNvSpPr/>
          <p:nvPr/>
        </p:nvSpPr>
        <p:spPr>
          <a:xfrm>
            <a:off x="828256" y="201664"/>
            <a:ext cx="532518"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02</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73" name="矩形 72"/>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500"/>
                                        <p:tgtEl>
                                          <p:spTgt spid="1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right)">
                                      <p:cBhvr>
                                        <p:cTn id="43" dur="500"/>
                                        <p:tgtEl>
                                          <p:spTgt spid="45"/>
                                        </p:tgtEl>
                                      </p:cBhvr>
                                    </p:animEffect>
                                  </p:childTnLst>
                                </p:cTn>
                              </p:par>
                              <p:par>
                                <p:cTn id="44" presetID="22" presetClass="entr" presetSubtype="2" fill="hold"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right)">
                                      <p:cBhvr>
                                        <p:cTn id="46" dur="500"/>
                                        <p:tgtEl>
                                          <p:spTgt spid="50"/>
                                        </p:tgtEl>
                                      </p:cBhvr>
                                    </p:animEffect>
                                  </p:childTnLst>
                                </p:cTn>
                              </p:par>
                              <p:par>
                                <p:cTn id="47" presetID="22" presetClass="entr" presetSubtype="8"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left)">
                                      <p:cBhvr>
                                        <p:cTn id="49" dur="500"/>
                                        <p:tgtEl>
                                          <p:spTgt spid="35"/>
                                        </p:tgtEl>
                                      </p:cBhvr>
                                    </p:animEffect>
                                  </p:childTnLst>
                                </p:cTn>
                              </p:par>
                              <p:par>
                                <p:cTn id="50" presetID="22" presetClass="entr" presetSubtype="8"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par>
                                <p:cTn id="53" presetID="22" presetClass="entr" presetSubtype="2"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500"/>
                                        <p:tgtEl>
                                          <p:spTgt spid="18"/>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56">
                                            <p:txEl>
                                              <p:pRg st="0" end="0"/>
                                            </p:txEl>
                                          </p:spTgt>
                                        </p:tgtEl>
                                        <p:attrNameLst>
                                          <p:attrName>style.visibility</p:attrName>
                                        </p:attrNameLst>
                                      </p:cBhvr>
                                      <p:to>
                                        <p:strVal val="visible"/>
                                      </p:to>
                                    </p:set>
                                    <p:anim calcmode="lin" valueType="num">
                                      <p:cBhvr>
                                        <p:cTn id="59" dur="4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60" dur="4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61" dur="400"/>
                                        <p:tgtEl>
                                          <p:spTgt spid="56">
                                            <p:txEl>
                                              <p:pRg st="0" end="0"/>
                                            </p:txEl>
                                          </p:spTgt>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57">
                                            <p:txEl>
                                              <p:pRg st="0" end="0"/>
                                            </p:txEl>
                                          </p:spTgt>
                                        </p:tgtEl>
                                        <p:attrNameLst>
                                          <p:attrName>style.visibility</p:attrName>
                                        </p:attrNameLst>
                                      </p:cBhvr>
                                      <p:to>
                                        <p:strVal val="visible"/>
                                      </p:to>
                                    </p:set>
                                    <p:anim calcmode="lin" valueType="num">
                                      <p:cBhvr>
                                        <p:cTn id="65" dur="4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66" dur="4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67" dur="400"/>
                                        <p:tgtEl>
                                          <p:spTgt spid="57">
                                            <p:txEl>
                                              <p:pRg st="0" end="0"/>
                                            </p:txEl>
                                          </p:spTgt>
                                        </p:tgtEl>
                                      </p:cBhvr>
                                    </p:animEffect>
                                  </p:childTnLst>
                                </p:cTn>
                              </p:par>
                            </p:childTnLst>
                          </p:cTn>
                        </p:par>
                        <p:par>
                          <p:cTn id="68" fill="hold">
                            <p:stCondLst>
                              <p:cond delay="6000"/>
                            </p:stCondLst>
                            <p:childTnLst>
                              <p:par>
                                <p:cTn id="69" presetID="53" presetClass="entr" presetSubtype="16" fill="hold" grpId="0" nodeType="afterEffect">
                                  <p:stCondLst>
                                    <p:cond delay="0"/>
                                  </p:stCondLst>
                                  <p:childTnLst>
                                    <p:set>
                                      <p:cBhvr>
                                        <p:cTn id="70" dur="1" fill="hold">
                                          <p:stCondLst>
                                            <p:cond delay="0"/>
                                          </p:stCondLst>
                                        </p:cTn>
                                        <p:tgtEl>
                                          <p:spTgt spid="58">
                                            <p:txEl>
                                              <p:pRg st="0" end="0"/>
                                            </p:txEl>
                                          </p:spTgt>
                                        </p:tgtEl>
                                        <p:attrNameLst>
                                          <p:attrName>style.visibility</p:attrName>
                                        </p:attrNameLst>
                                      </p:cBhvr>
                                      <p:to>
                                        <p:strVal val="visible"/>
                                      </p:to>
                                    </p:set>
                                    <p:anim calcmode="lin" valueType="num">
                                      <p:cBhvr>
                                        <p:cTn id="71" dur="4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72" dur="4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73" dur="400"/>
                                        <p:tgtEl>
                                          <p:spTgt spid="58">
                                            <p:txEl>
                                              <p:pRg st="0" end="0"/>
                                            </p:txEl>
                                          </p:spTgt>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59">
                                            <p:txEl>
                                              <p:pRg st="0" end="0"/>
                                            </p:txEl>
                                          </p:spTgt>
                                        </p:tgtEl>
                                        <p:attrNameLst>
                                          <p:attrName>style.visibility</p:attrName>
                                        </p:attrNameLst>
                                      </p:cBhvr>
                                      <p:to>
                                        <p:strVal val="visible"/>
                                      </p:to>
                                    </p:set>
                                    <p:anim calcmode="lin" valueType="num">
                                      <p:cBhvr>
                                        <p:cTn id="77" dur="4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78" dur="4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79" dur="400"/>
                                        <p:tgtEl>
                                          <p:spTgt spid="59">
                                            <p:txEl>
                                              <p:pRg st="0" end="0"/>
                                            </p:txEl>
                                          </p:spTgt>
                                        </p:tgtEl>
                                      </p:cBhvr>
                                    </p:animEffect>
                                  </p:childTnLst>
                                </p:cTn>
                              </p:par>
                            </p:childTnLst>
                          </p:cTn>
                        </p:par>
                        <p:par>
                          <p:cTn id="80" fill="hold">
                            <p:stCondLst>
                              <p:cond delay="7000"/>
                            </p:stCondLst>
                            <p:childTnLst>
                              <p:par>
                                <p:cTn id="81" presetID="53" presetClass="entr" presetSubtype="16" fill="hold" grpId="0" nodeType="afterEffect">
                                  <p:stCondLst>
                                    <p:cond delay="0"/>
                                  </p:stCondLst>
                                  <p:childTnLst>
                                    <p:set>
                                      <p:cBhvr>
                                        <p:cTn id="82" dur="1" fill="hold">
                                          <p:stCondLst>
                                            <p:cond delay="0"/>
                                          </p:stCondLst>
                                        </p:cTn>
                                        <p:tgtEl>
                                          <p:spTgt spid="60">
                                            <p:txEl>
                                              <p:pRg st="0" end="0"/>
                                            </p:txEl>
                                          </p:spTgt>
                                        </p:tgtEl>
                                        <p:attrNameLst>
                                          <p:attrName>style.visibility</p:attrName>
                                        </p:attrNameLst>
                                      </p:cBhvr>
                                      <p:to>
                                        <p:strVal val="visible"/>
                                      </p:to>
                                    </p:set>
                                    <p:anim calcmode="lin" valueType="num">
                                      <p:cBhvr>
                                        <p:cTn id="83" dur="400" fill="hold"/>
                                        <p:tgtEl>
                                          <p:spTgt spid="60">
                                            <p:txEl>
                                              <p:pRg st="0" end="0"/>
                                            </p:txEl>
                                          </p:spTgt>
                                        </p:tgtEl>
                                        <p:attrNameLst>
                                          <p:attrName>ppt_w</p:attrName>
                                        </p:attrNameLst>
                                      </p:cBhvr>
                                      <p:tavLst>
                                        <p:tav tm="0">
                                          <p:val>
                                            <p:fltVal val="0"/>
                                          </p:val>
                                        </p:tav>
                                        <p:tav tm="100000">
                                          <p:val>
                                            <p:strVal val="#ppt_w"/>
                                          </p:val>
                                        </p:tav>
                                      </p:tavLst>
                                    </p:anim>
                                    <p:anim calcmode="lin" valueType="num">
                                      <p:cBhvr>
                                        <p:cTn id="84" dur="400" fill="hold"/>
                                        <p:tgtEl>
                                          <p:spTgt spid="60">
                                            <p:txEl>
                                              <p:pRg st="0" end="0"/>
                                            </p:txEl>
                                          </p:spTgt>
                                        </p:tgtEl>
                                        <p:attrNameLst>
                                          <p:attrName>ppt_h</p:attrName>
                                        </p:attrNameLst>
                                      </p:cBhvr>
                                      <p:tavLst>
                                        <p:tav tm="0">
                                          <p:val>
                                            <p:fltVal val="0"/>
                                          </p:val>
                                        </p:tav>
                                        <p:tav tm="100000">
                                          <p:val>
                                            <p:strVal val="#ppt_h"/>
                                          </p:val>
                                        </p:tav>
                                      </p:tavLst>
                                    </p:anim>
                                    <p:animEffect transition="in" filter="fade">
                                      <p:cBhvr>
                                        <p:cTn id="85" dur="400"/>
                                        <p:tgtEl>
                                          <p:spTgt spid="60">
                                            <p:txEl>
                                              <p:pRg st="0" end="0"/>
                                            </p:txEl>
                                          </p:spTgt>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61">
                                            <p:txEl>
                                              <p:pRg st="0" end="0"/>
                                            </p:txEl>
                                          </p:spTgt>
                                        </p:tgtEl>
                                        <p:attrNameLst>
                                          <p:attrName>style.visibility</p:attrName>
                                        </p:attrNameLst>
                                      </p:cBhvr>
                                      <p:to>
                                        <p:strVal val="visible"/>
                                      </p:to>
                                    </p:set>
                                    <p:anim calcmode="lin" valueType="num">
                                      <p:cBhvr>
                                        <p:cTn id="89" dur="400" fill="hold"/>
                                        <p:tgtEl>
                                          <p:spTgt spid="61">
                                            <p:txEl>
                                              <p:pRg st="0" end="0"/>
                                            </p:txEl>
                                          </p:spTgt>
                                        </p:tgtEl>
                                        <p:attrNameLst>
                                          <p:attrName>ppt_w</p:attrName>
                                        </p:attrNameLst>
                                      </p:cBhvr>
                                      <p:tavLst>
                                        <p:tav tm="0">
                                          <p:val>
                                            <p:fltVal val="0"/>
                                          </p:val>
                                        </p:tav>
                                        <p:tav tm="100000">
                                          <p:val>
                                            <p:strVal val="#ppt_w"/>
                                          </p:val>
                                        </p:tav>
                                      </p:tavLst>
                                    </p:anim>
                                    <p:anim calcmode="lin" valueType="num">
                                      <p:cBhvr>
                                        <p:cTn id="90" dur="400" fill="hold"/>
                                        <p:tgtEl>
                                          <p:spTgt spid="61">
                                            <p:txEl>
                                              <p:pRg st="0" end="0"/>
                                            </p:txEl>
                                          </p:spTgt>
                                        </p:tgtEl>
                                        <p:attrNameLst>
                                          <p:attrName>ppt_h</p:attrName>
                                        </p:attrNameLst>
                                      </p:cBhvr>
                                      <p:tavLst>
                                        <p:tav tm="0">
                                          <p:val>
                                            <p:fltVal val="0"/>
                                          </p:val>
                                        </p:tav>
                                        <p:tav tm="100000">
                                          <p:val>
                                            <p:strVal val="#ppt_h"/>
                                          </p:val>
                                        </p:tav>
                                      </p:tavLst>
                                    </p:anim>
                                    <p:animEffect transition="in" filter="fade">
                                      <p:cBhvr>
                                        <p:cTn id="91" dur="400"/>
                                        <p:tgtEl>
                                          <p:spTgt spid="61">
                                            <p:txEl>
                                              <p:pRg st="0" end="0"/>
                                            </p:txEl>
                                          </p:spTgt>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62">
                                            <p:txEl>
                                              <p:pRg st="0" end="0"/>
                                            </p:txEl>
                                          </p:spTgt>
                                        </p:tgtEl>
                                        <p:attrNameLst>
                                          <p:attrName>style.visibility</p:attrName>
                                        </p:attrNameLst>
                                      </p:cBhvr>
                                      <p:to>
                                        <p:strVal val="visible"/>
                                      </p:to>
                                    </p:set>
                                    <p:anim calcmode="lin" valueType="num">
                                      <p:cBhvr>
                                        <p:cTn id="95" dur="400" fill="hold"/>
                                        <p:tgtEl>
                                          <p:spTgt spid="62">
                                            <p:txEl>
                                              <p:pRg st="0" end="0"/>
                                            </p:txEl>
                                          </p:spTgt>
                                        </p:tgtEl>
                                        <p:attrNameLst>
                                          <p:attrName>ppt_w</p:attrName>
                                        </p:attrNameLst>
                                      </p:cBhvr>
                                      <p:tavLst>
                                        <p:tav tm="0">
                                          <p:val>
                                            <p:fltVal val="0"/>
                                          </p:val>
                                        </p:tav>
                                        <p:tav tm="100000">
                                          <p:val>
                                            <p:strVal val="#ppt_w"/>
                                          </p:val>
                                        </p:tav>
                                      </p:tavLst>
                                    </p:anim>
                                    <p:anim calcmode="lin" valueType="num">
                                      <p:cBhvr>
                                        <p:cTn id="96" dur="400" fill="hold"/>
                                        <p:tgtEl>
                                          <p:spTgt spid="62">
                                            <p:txEl>
                                              <p:pRg st="0" end="0"/>
                                            </p:txEl>
                                          </p:spTgt>
                                        </p:tgtEl>
                                        <p:attrNameLst>
                                          <p:attrName>ppt_h</p:attrName>
                                        </p:attrNameLst>
                                      </p:cBhvr>
                                      <p:tavLst>
                                        <p:tav tm="0">
                                          <p:val>
                                            <p:fltVal val="0"/>
                                          </p:val>
                                        </p:tav>
                                        <p:tav tm="100000">
                                          <p:val>
                                            <p:strVal val="#ppt_h"/>
                                          </p:val>
                                        </p:tav>
                                      </p:tavLst>
                                    </p:anim>
                                    <p:animEffect transition="in" filter="fade">
                                      <p:cBhvr>
                                        <p:cTn id="97" dur="400"/>
                                        <p:tgtEl>
                                          <p:spTgt spid="62">
                                            <p:txEl>
                                              <p:pRg st="0" end="0"/>
                                            </p:txEl>
                                          </p:spTgt>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63">
                                            <p:txEl>
                                              <p:pRg st="0" end="0"/>
                                            </p:txEl>
                                          </p:spTgt>
                                        </p:tgtEl>
                                        <p:attrNameLst>
                                          <p:attrName>style.visibility</p:attrName>
                                        </p:attrNameLst>
                                      </p:cBhvr>
                                      <p:to>
                                        <p:strVal val="visible"/>
                                      </p:to>
                                    </p:set>
                                    <p:anim calcmode="lin" valueType="num">
                                      <p:cBhvr>
                                        <p:cTn id="101" dur="4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102" dur="4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103" dur="400"/>
                                        <p:tgtEl>
                                          <p:spTgt spid="63">
                                            <p:txEl>
                                              <p:pRg st="0" end="0"/>
                                            </p:txEl>
                                          </p:spTgt>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64">
                                            <p:txEl>
                                              <p:pRg st="0" end="0"/>
                                            </p:txEl>
                                          </p:spTgt>
                                        </p:tgtEl>
                                        <p:attrNameLst>
                                          <p:attrName>style.visibility</p:attrName>
                                        </p:attrNameLst>
                                      </p:cBhvr>
                                      <p:to>
                                        <p:strVal val="visible"/>
                                      </p:to>
                                    </p:set>
                                    <p:anim calcmode="lin" valueType="num">
                                      <p:cBhvr>
                                        <p:cTn id="107" dur="4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108" dur="4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109" dur="400"/>
                                        <p:tgtEl>
                                          <p:spTgt spid="64">
                                            <p:txEl>
                                              <p:pRg st="0" end="0"/>
                                            </p:txEl>
                                          </p:spTgt>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65">
                                            <p:txEl>
                                              <p:pRg st="0" end="0"/>
                                            </p:txEl>
                                          </p:spTgt>
                                        </p:tgtEl>
                                        <p:attrNameLst>
                                          <p:attrName>style.visibility</p:attrName>
                                        </p:attrNameLst>
                                      </p:cBhvr>
                                      <p:to>
                                        <p:strVal val="visible"/>
                                      </p:to>
                                    </p:set>
                                    <p:anim calcmode="lin" valueType="num">
                                      <p:cBhvr>
                                        <p:cTn id="113" dur="400" fill="hold"/>
                                        <p:tgtEl>
                                          <p:spTgt spid="65">
                                            <p:txEl>
                                              <p:pRg st="0" end="0"/>
                                            </p:txEl>
                                          </p:spTgt>
                                        </p:tgtEl>
                                        <p:attrNameLst>
                                          <p:attrName>ppt_w</p:attrName>
                                        </p:attrNameLst>
                                      </p:cBhvr>
                                      <p:tavLst>
                                        <p:tav tm="0">
                                          <p:val>
                                            <p:fltVal val="0"/>
                                          </p:val>
                                        </p:tav>
                                        <p:tav tm="100000">
                                          <p:val>
                                            <p:strVal val="#ppt_w"/>
                                          </p:val>
                                        </p:tav>
                                      </p:tavLst>
                                    </p:anim>
                                    <p:anim calcmode="lin" valueType="num">
                                      <p:cBhvr>
                                        <p:cTn id="114" dur="400" fill="hold"/>
                                        <p:tgtEl>
                                          <p:spTgt spid="65">
                                            <p:txEl>
                                              <p:pRg st="0" end="0"/>
                                            </p:txEl>
                                          </p:spTgt>
                                        </p:tgtEl>
                                        <p:attrNameLst>
                                          <p:attrName>ppt_h</p:attrName>
                                        </p:attrNameLst>
                                      </p:cBhvr>
                                      <p:tavLst>
                                        <p:tav tm="0">
                                          <p:val>
                                            <p:fltVal val="0"/>
                                          </p:val>
                                        </p:tav>
                                        <p:tav tm="100000">
                                          <p:val>
                                            <p:strVal val="#ppt_h"/>
                                          </p:val>
                                        </p:tav>
                                      </p:tavLst>
                                    </p:anim>
                                    <p:animEffect transition="in" filter="fade">
                                      <p:cBhvr>
                                        <p:cTn id="115" dur="400"/>
                                        <p:tgtEl>
                                          <p:spTgt spid="65">
                                            <p:txEl>
                                              <p:pRg st="0" end="0"/>
                                            </p:txEl>
                                          </p:spTgt>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66">
                                            <p:txEl>
                                              <p:pRg st="0" end="0"/>
                                            </p:txEl>
                                          </p:spTgt>
                                        </p:tgtEl>
                                        <p:attrNameLst>
                                          <p:attrName>style.visibility</p:attrName>
                                        </p:attrNameLst>
                                      </p:cBhvr>
                                      <p:to>
                                        <p:strVal val="visible"/>
                                      </p:to>
                                    </p:set>
                                    <p:anim calcmode="lin" valueType="num">
                                      <p:cBhvr>
                                        <p:cTn id="119" dur="400" fill="hold"/>
                                        <p:tgtEl>
                                          <p:spTgt spid="66">
                                            <p:txEl>
                                              <p:pRg st="0" end="0"/>
                                            </p:txEl>
                                          </p:spTgt>
                                        </p:tgtEl>
                                        <p:attrNameLst>
                                          <p:attrName>ppt_w</p:attrName>
                                        </p:attrNameLst>
                                      </p:cBhvr>
                                      <p:tavLst>
                                        <p:tav tm="0">
                                          <p:val>
                                            <p:fltVal val="0"/>
                                          </p:val>
                                        </p:tav>
                                        <p:tav tm="100000">
                                          <p:val>
                                            <p:strVal val="#ppt_w"/>
                                          </p:val>
                                        </p:tav>
                                      </p:tavLst>
                                    </p:anim>
                                    <p:anim calcmode="lin" valueType="num">
                                      <p:cBhvr>
                                        <p:cTn id="120" dur="400" fill="hold"/>
                                        <p:tgtEl>
                                          <p:spTgt spid="66">
                                            <p:txEl>
                                              <p:pRg st="0" end="0"/>
                                            </p:txEl>
                                          </p:spTgt>
                                        </p:tgtEl>
                                        <p:attrNameLst>
                                          <p:attrName>ppt_h</p:attrName>
                                        </p:attrNameLst>
                                      </p:cBhvr>
                                      <p:tavLst>
                                        <p:tav tm="0">
                                          <p:val>
                                            <p:fltVal val="0"/>
                                          </p:val>
                                        </p:tav>
                                        <p:tav tm="100000">
                                          <p:val>
                                            <p:strVal val="#ppt_h"/>
                                          </p:val>
                                        </p:tav>
                                      </p:tavLst>
                                    </p:anim>
                                    <p:animEffect transition="in" filter="fade">
                                      <p:cBhvr>
                                        <p:cTn id="121" dur="400"/>
                                        <p:tgtEl>
                                          <p:spTgt spid="66">
                                            <p:txEl>
                                              <p:pRg st="0" end="0"/>
                                            </p:txEl>
                                          </p:spTgt>
                                        </p:tgtEl>
                                      </p:cBhvr>
                                    </p:animEffect>
                                  </p:childTnLst>
                                </p:cTn>
                              </p:par>
                            </p:childTnLst>
                          </p:cTn>
                        </p:par>
                        <p:par>
                          <p:cTn id="122" fill="hold">
                            <p:stCondLst>
                              <p:cond delay="10500"/>
                            </p:stCondLst>
                            <p:childTnLst>
                              <p:par>
                                <p:cTn id="123" presetID="53" presetClass="entr" presetSubtype="16" fill="hold" grpId="0" nodeType="afterEffect">
                                  <p:stCondLst>
                                    <p:cond delay="0"/>
                                  </p:stCondLst>
                                  <p:childTnLst>
                                    <p:set>
                                      <p:cBhvr>
                                        <p:cTn id="124" dur="1" fill="hold">
                                          <p:stCondLst>
                                            <p:cond delay="0"/>
                                          </p:stCondLst>
                                        </p:cTn>
                                        <p:tgtEl>
                                          <p:spTgt spid="67">
                                            <p:txEl>
                                              <p:pRg st="0" end="0"/>
                                            </p:txEl>
                                          </p:spTgt>
                                        </p:tgtEl>
                                        <p:attrNameLst>
                                          <p:attrName>style.visibility</p:attrName>
                                        </p:attrNameLst>
                                      </p:cBhvr>
                                      <p:to>
                                        <p:strVal val="visible"/>
                                      </p:to>
                                    </p:set>
                                    <p:anim calcmode="lin" valueType="num">
                                      <p:cBhvr>
                                        <p:cTn id="125" dur="400" fill="hold"/>
                                        <p:tgtEl>
                                          <p:spTgt spid="67">
                                            <p:txEl>
                                              <p:pRg st="0" end="0"/>
                                            </p:txEl>
                                          </p:spTgt>
                                        </p:tgtEl>
                                        <p:attrNameLst>
                                          <p:attrName>ppt_w</p:attrName>
                                        </p:attrNameLst>
                                      </p:cBhvr>
                                      <p:tavLst>
                                        <p:tav tm="0">
                                          <p:val>
                                            <p:fltVal val="0"/>
                                          </p:val>
                                        </p:tav>
                                        <p:tav tm="100000">
                                          <p:val>
                                            <p:strVal val="#ppt_w"/>
                                          </p:val>
                                        </p:tav>
                                      </p:tavLst>
                                    </p:anim>
                                    <p:anim calcmode="lin" valueType="num">
                                      <p:cBhvr>
                                        <p:cTn id="126" dur="400" fill="hold"/>
                                        <p:tgtEl>
                                          <p:spTgt spid="67">
                                            <p:txEl>
                                              <p:pRg st="0" end="0"/>
                                            </p:txEl>
                                          </p:spTgt>
                                        </p:tgtEl>
                                        <p:attrNameLst>
                                          <p:attrName>ppt_h</p:attrName>
                                        </p:attrNameLst>
                                      </p:cBhvr>
                                      <p:tavLst>
                                        <p:tav tm="0">
                                          <p:val>
                                            <p:fltVal val="0"/>
                                          </p:val>
                                        </p:tav>
                                        <p:tav tm="100000">
                                          <p:val>
                                            <p:strVal val="#ppt_h"/>
                                          </p:val>
                                        </p:tav>
                                      </p:tavLst>
                                    </p:anim>
                                    <p:animEffect transition="in" filter="fade">
                                      <p:cBhvr>
                                        <p:cTn id="127" dur="400"/>
                                        <p:tgtEl>
                                          <p:spTgt spid="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400" fill="hold"/>
                        <p:tgtEl>
                          <p:spTgt spid="56"/>
                        </p:tgtEl>
                        <p:attrNameLst>
                          <p:attrName>ppt_w</p:attrName>
                        </p:attrNameLst>
                      </p:cBhvr>
                      <p:tavLst>
                        <p:tav tm="0">
                          <p:val>
                            <p:fltVal val="0"/>
                          </p:val>
                        </p:tav>
                        <p:tav tm="100000">
                          <p:val>
                            <p:strVal val="#ppt_w"/>
                          </p:val>
                        </p:tav>
                      </p:tavLst>
                    </p:anim>
                    <p:anim calcmode="lin" valueType="num">
                      <p:cBhvr>
                        <p:cTn dur="400" fill="hold"/>
                        <p:tgtEl>
                          <p:spTgt spid="56"/>
                        </p:tgtEl>
                        <p:attrNameLst>
                          <p:attrName>ppt_h</p:attrName>
                        </p:attrNameLst>
                      </p:cBhvr>
                      <p:tavLst>
                        <p:tav tm="0">
                          <p:val>
                            <p:fltVal val="0"/>
                          </p:val>
                        </p:tav>
                        <p:tav tm="100000">
                          <p:val>
                            <p:strVal val="#ppt_h"/>
                          </p:val>
                        </p:tav>
                      </p:tavLst>
                    </p:anim>
                    <p:animEffect transition="in" filter="fade">
                      <p:cBhvr>
                        <p:cTn dur="4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400" fill="hold"/>
                        <p:tgtEl>
                          <p:spTgt spid="57"/>
                        </p:tgtEl>
                        <p:attrNameLst>
                          <p:attrName>ppt_w</p:attrName>
                        </p:attrNameLst>
                      </p:cBhvr>
                      <p:tavLst>
                        <p:tav tm="0">
                          <p:val>
                            <p:fltVal val="0"/>
                          </p:val>
                        </p:tav>
                        <p:tav tm="100000">
                          <p:val>
                            <p:strVal val="#ppt_w"/>
                          </p:val>
                        </p:tav>
                      </p:tavLst>
                    </p:anim>
                    <p:anim calcmode="lin" valueType="num">
                      <p:cBhvr>
                        <p:cTn dur="400" fill="hold"/>
                        <p:tgtEl>
                          <p:spTgt spid="57"/>
                        </p:tgtEl>
                        <p:attrNameLst>
                          <p:attrName>ppt_h</p:attrName>
                        </p:attrNameLst>
                      </p:cBhvr>
                      <p:tavLst>
                        <p:tav tm="0">
                          <p:val>
                            <p:fltVal val="0"/>
                          </p:val>
                        </p:tav>
                        <p:tav tm="100000">
                          <p:val>
                            <p:strVal val="#ppt_h"/>
                          </p:val>
                        </p:tav>
                      </p:tavLst>
                    </p:anim>
                    <p:animEffect transition="in" filter="fade">
                      <p:cBhvr>
                        <p:cTn dur="4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400" fill="hold"/>
                        <p:tgtEl>
                          <p:spTgt spid="58"/>
                        </p:tgtEl>
                        <p:attrNameLst>
                          <p:attrName>ppt_w</p:attrName>
                        </p:attrNameLst>
                      </p:cBhvr>
                      <p:tavLst>
                        <p:tav tm="0">
                          <p:val>
                            <p:fltVal val="0"/>
                          </p:val>
                        </p:tav>
                        <p:tav tm="100000">
                          <p:val>
                            <p:strVal val="#ppt_w"/>
                          </p:val>
                        </p:tav>
                      </p:tavLst>
                    </p:anim>
                    <p:anim calcmode="lin" valueType="num">
                      <p:cBhvr>
                        <p:cTn dur="400" fill="hold"/>
                        <p:tgtEl>
                          <p:spTgt spid="58"/>
                        </p:tgtEl>
                        <p:attrNameLst>
                          <p:attrName>ppt_h</p:attrName>
                        </p:attrNameLst>
                      </p:cBhvr>
                      <p:tavLst>
                        <p:tav tm="0">
                          <p:val>
                            <p:fltVal val="0"/>
                          </p:val>
                        </p:tav>
                        <p:tav tm="100000">
                          <p:val>
                            <p:strVal val="#ppt_h"/>
                          </p:val>
                        </p:tav>
                      </p:tavLst>
                    </p:anim>
                    <p:animEffect transition="in" filter="fade">
                      <p:cBhvr>
                        <p:cTn dur="4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400" fill="hold"/>
                        <p:tgtEl>
                          <p:spTgt spid="59"/>
                        </p:tgtEl>
                        <p:attrNameLst>
                          <p:attrName>ppt_w</p:attrName>
                        </p:attrNameLst>
                      </p:cBhvr>
                      <p:tavLst>
                        <p:tav tm="0">
                          <p:val>
                            <p:fltVal val="0"/>
                          </p:val>
                        </p:tav>
                        <p:tav tm="100000">
                          <p:val>
                            <p:strVal val="#ppt_w"/>
                          </p:val>
                        </p:tav>
                      </p:tavLst>
                    </p:anim>
                    <p:anim calcmode="lin" valueType="num">
                      <p:cBhvr>
                        <p:cTn dur="400" fill="hold"/>
                        <p:tgtEl>
                          <p:spTgt spid="59"/>
                        </p:tgtEl>
                        <p:attrNameLst>
                          <p:attrName>ppt_h</p:attrName>
                        </p:attrNameLst>
                      </p:cBhvr>
                      <p:tavLst>
                        <p:tav tm="0">
                          <p:val>
                            <p:fltVal val="0"/>
                          </p:val>
                        </p:tav>
                        <p:tav tm="100000">
                          <p:val>
                            <p:strVal val="#ppt_h"/>
                          </p:val>
                        </p:tav>
                      </p:tavLst>
                    </p:anim>
                    <p:animEffect transition="in" filter="fade">
                      <p:cBhvr>
                        <p:cTn dur="400"/>
                        <p:tgtEl>
                          <p:spTgt spid="59"/>
                        </p:tgtEl>
                      </p:cBhvr>
                    </p:animEffect>
                  </p:childTnLst>
                </p:cTn>
              </p:par>
            </p:tnLst>
          </p:tmpl>
        </p:tmplLst>
      </p:bldP>
      <p:bldP spid="60" grpId="0" build="p">
        <p:tmplLst>
          <p:tmpl lvl="1">
            <p:tnLst>
              <p:par>
                <p:cTn presetID="53" presetClass="entr" presetSubtype="16"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p:cTn dur="400" fill="hold"/>
                        <p:tgtEl>
                          <p:spTgt spid="60"/>
                        </p:tgtEl>
                        <p:attrNameLst>
                          <p:attrName>ppt_w</p:attrName>
                        </p:attrNameLst>
                      </p:cBhvr>
                      <p:tavLst>
                        <p:tav tm="0">
                          <p:val>
                            <p:fltVal val="0"/>
                          </p:val>
                        </p:tav>
                        <p:tav tm="100000">
                          <p:val>
                            <p:strVal val="#ppt_w"/>
                          </p:val>
                        </p:tav>
                      </p:tavLst>
                    </p:anim>
                    <p:anim calcmode="lin" valueType="num">
                      <p:cBhvr>
                        <p:cTn dur="400" fill="hold"/>
                        <p:tgtEl>
                          <p:spTgt spid="60"/>
                        </p:tgtEl>
                        <p:attrNameLst>
                          <p:attrName>ppt_h</p:attrName>
                        </p:attrNameLst>
                      </p:cBhvr>
                      <p:tavLst>
                        <p:tav tm="0">
                          <p:val>
                            <p:fltVal val="0"/>
                          </p:val>
                        </p:tav>
                        <p:tav tm="100000">
                          <p:val>
                            <p:strVal val="#ppt_h"/>
                          </p:val>
                        </p:tav>
                      </p:tavLst>
                    </p:anim>
                    <p:animEffect transition="in" filter="fade">
                      <p:cBhvr>
                        <p:cTn dur="400"/>
                        <p:tgtEl>
                          <p:spTgt spid="60"/>
                        </p:tgtEl>
                      </p:cBhvr>
                    </p:animEffect>
                  </p:childTnLst>
                </p:cTn>
              </p:par>
            </p:tnLst>
          </p:tmpl>
        </p:tmplLst>
      </p:bldP>
      <p:bldP spid="61" grpId="0" build="p">
        <p:tmplLst>
          <p:tmpl lvl="1">
            <p:tnLst>
              <p:par>
                <p:cTn presetID="53" presetClass="entr" presetSubtype="16" fill="hold" nodeType="afterEffect">
                  <p:stCondLst>
                    <p:cond delay="0"/>
                  </p:stCondLst>
                  <p:childTnLst>
                    <p:set>
                      <p:cBhvr>
                        <p:cTn dur="1" fill="hold">
                          <p:stCondLst>
                            <p:cond delay="0"/>
                          </p:stCondLst>
                        </p:cTn>
                        <p:tgtEl>
                          <p:spTgt spid="61"/>
                        </p:tgtEl>
                        <p:attrNameLst>
                          <p:attrName>style.visibility</p:attrName>
                        </p:attrNameLst>
                      </p:cBhvr>
                      <p:to>
                        <p:strVal val="visible"/>
                      </p:to>
                    </p:set>
                    <p:anim calcmode="lin" valueType="num">
                      <p:cBhvr>
                        <p:cTn dur="400" fill="hold"/>
                        <p:tgtEl>
                          <p:spTgt spid="61"/>
                        </p:tgtEl>
                        <p:attrNameLst>
                          <p:attrName>ppt_w</p:attrName>
                        </p:attrNameLst>
                      </p:cBhvr>
                      <p:tavLst>
                        <p:tav tm="0">
                          <p:val>
                            <p:fltVal val="0"/>
                          </p:val>
                        </p:tav>
                        <p:tav tm="100000">
                          <p:val>
                            <p:strVal val="#ppt_w"/>
                          </p:val>
                        </p:tav>
                      </p:tavLst>
                    </p:anim>
                    <p:anim calcmode="lin" valueType="num">
                      <p:cBhvr>
                        <p:cTn dur="400" fill="hold"/>
                        <p:tgtEl>
                          <p:spTgt spid="61"/>
                        </p:tgtEl>
                        <p:attrNameLst>
                          <p:attrName>ppt_h</p:attrName>
                        </p:attrNameLst>
                      </p:cBhvr>
                      <p:tavLst>
                        <p:tav tm="0">
                          <p:val>
                            <p:fltVal val="0"/>
                          </p:val>
                        </p:tav>
                        <p:tav tm="100000">
                          <p:val>
                            <p:strVal val="#ppt_h"/>
                          </p:val>
                        </p:tav>
                      </p:tavLst>
                    </p:anim>
                    <p:animEffect transition="in" filter="fade">
                      <p:cBhvr>
                        <p:cTn dur="400"/>
                        <p:tgtEl>
                          <p:spTgt spid="61"/>
                        </p:tgtEl>
                      </p:cBhvr>
                    </p:animEffect>
                  </p:childTnLst>
                </p:cTn>
              </p:par>
            </p:tnLst>
          </p:tmpl>
        </p:tmplLst>
      </p:bldP>
      <p:bldP spid="62" grpId="0" build="p">
        <p:tmplLst>
          <p:tmpl lvl="1">
            <p:tnLst>
              <p:par>
                <p:cTn presetID="53" presetClass="entr" presetSubtype="16"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 calcmode="lin" valueType="num">
                      <p:cBhvr>
                        <p:cTn dur="400" fill="hold"/>
                        <p:tgtEl>
                          <p:spTgt spid="62"/>
                        </p:tgtEl>
                        <p:attrNameLst>
                          <p:attrName>ppt_w</p:attrName>
                        </p:attrNameLst>
                      </p:cBhvr>
                      <p:tavLst>
                        <p:tav tm="0">
                          <p:val>
                            <p:fltVal val="0"/>
                          </p:val>
                        </p:tav>
                        <p:tav tm="100000">
                          <p:val>
                            <p:strVal val="#ppt_w"/>
                          </p:val>
                        </p:tav>
                      </p:tavLst>
                    </p:anim>
                    <p:anim calcmode="lin" valueType="num">
                      <p:cBhvr>
                        <p:cTn dur="400" fill="hold"/>
                        <p:tgtEl>
                          <p:spTgt spid="62"/>
                        </p:tgtEl>
                        <p:attrNameLst>
                          <p:attrName>ppt_h</p:attrName>
                        </p:attrNameLst>
                      </p:cBhvr>
                      <p:tavLst>
                        <p:tav tm="0">
                          <p:val>
                            <p:fltVal val="0"/>
                          </p:val>
                        </p:tav>
                        <p:tav tm="100000">
                          <p:val>
                            <p:strVal val="#ppt_h"/>
                          </p:val>
                        </p:tav>
                      </p:tavLst>
                    </p:anim>
                    <p:animEffect transition="in" filter="fade">
                      <p:cBhvr>
                        <p:cTn dur="400"/>
                        <p:tgtEl>
                          <p:spTgt spid="62"/>
                        </p:tgtEl>
                      </p:cBhvr>
                    </p:animEffect>
                  </p:childTnLst>
                </p:cTn>
              </p:par>
            </p:tnLst>
          </p:tmpl>
        </p:tmplLst>
      </p:bldP>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400" fill="hold"/>
                        <p:tgtEl>
                          <p:spTgt spid="63"/>
                        </p:tgtEl>
                        <p:attrNameLst>
                          <p:attrName>ppt_w</p:attrName>
                        </p:attrNameLst>
                      </p:cBhvr>
                      <p:tavLst>
                        <p:tav tm="0">
                          <p:val>
                            <p:fltVal val="0"/>
                          </p:val>
                        </p:tav>
                        <p:tav tm="100000">
                          <p:val>
                            <p:strVal val="#ppt_w"/>
                          </p:val>
                        </p:tav>
                      </p:tavLst>
                    </p:anim>
                    <p:anim calcmode="lin" valueType="num">
                      <p:cBhvr>
                        <p:cTn dur="400" fill="hold"/>
                        <p:tgtEl>
                          <p:spTgt spid="63"/>
                        </p:tgtEl>
                        <p:attrNameLst>
                          <p:attrName>ppt_h</p:attrName>
                        </p:attrNameLst>
                      </p:cBhvr>
                      <p:tavLst>
                        <p:tav tm="0">
                          <p:val>
                            <p:fltVal val="0"/>
                          </p:val>
                        </p:tav>
                        <p:tav tm="100000">
                          <p:val>
                            <p:strVal val="#ppt_h"/>
                          </p:val>
                        </p:tav>
                      </p:tavLst>
                    </p:anim>
                    <p:animEffect transition="in" filter="fade">
                      <p:cBhvr>
                        <p:cTn dur="4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400" fill="hold"/>
                        <p:tgtEl>
                          <p:spTgt spid="64"/>
                        </p:tgtEl>
                        <p:attrNameLst>
                          <p:attrName>ppt_w</p:attrName>
                        </p:attrNameLst>
                      </p:cBhvr>
                      <p:tavLst>
                        <p:tav tm="0">
                          <p:val>
                            <p:fltVal val="0"/>
                          </p:val>
                        </p:tav>
                        <p:tav tm="100000">
                          <p:val>
                            <p:strVal val="#ppt_w"/>
                          </p:val>
                        </p:tav>
                      </p:tavLst>
                    </p:anim>
                    <p:anim calcmode="lin" valueType="num">
                      <p:cBhvr>
                        <p:cTn dur="400" fill="hold"/>
                        <p:tgtEl>
                          <p:spTgt spid="64"/>
                        </p:tgtEl>
                        <p:attrNameLst>
                          <p:attrName>ppt_h</p:attrName>
                        </p:attrNameLst>
                      </p:cBhvr>
                      <p:tavLst>
                        <p:tav tm="0">
                          <p:val>
                            <p:fltVal val="0"/>
                          </p:val>
                        </p:tav>
                        <p:tav tm="100000">
                          <p:val>
                            <p:strVal val="#ppt_h"/>
                          </p:val>
                        </p:tav>
                      </p:tavLst>
                    </p:anim>
                    <p:animEffect transition="in" filter="fade">
                      <p:cBhvr>
                        <p:cTn dur="400"/>
                        <p:tgtEl>
                          <p:spTgt spid="64"/>
                        </p:tgtEl>
                      </p:cBhvr>
                    </p:animEffect>
                  </p:childTnLst>
                </p:cTn>
              </p:par>
            </p:tnLst>
          </p:tmpl>
        </p:tmplLst>
      </p:bldP>
      <p:bldP spid="65" grpId="0" build="p">
        <p:tmplLst>
          <p:tmpl lvl="1">
            <p:tnLst>
              <p:par>
                <p:cTn presetID="53" presetClass="entr" presetSubtype="16"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p:cTn dur="400" fill="hold"/>
                        <p:tgtEl>
                          <p:spTgt spid="65"/>
                        </p:tgtEl>
                        <p:attrNameLst>
                          <p:attrName>ppt_w</p:attrName>
                        </p:attrNameLst>
                      </p:cBhvr>
                      <p:tavLst>
                        <p:tav tm="0">
                          <p:val>
                            <p:fltVal val="0"/>
                          </p:val>
                        </p:tav>
                        <p:tav tm="100000">
                          <p:val>
                            <p:strVal val="#ppt_w"/>
                          </p:val>
                        </p:tav>
                      </p:tavLst>
                    </p:anim>
                    <p:anim calcmode="lin" valueType="num">
                      <p:cBhvr>
                        <p:cTn dur="400" fill="hold"/>
                        <p:tgtEl>
                          <p:spTgt spid="65"/>
                        </p:tgtEl>
                        <p:attrNameLst>
                          <p:attrName>ppt_h</p:attrName>
                        </p:attrNameLst>
                      </p:cBhvr>
                      <p:tavLst>
                        <p:tav tm="0">
                          <p:val>
                            <p:fltVal val="0"/>
                          </p:val>
                        </p:tav>
                        <p:tav tm="100000">
                          <p:val>
                            <p:strVal val="#ppt_h"/>
                          </p:val>
                        </p:tav>
                      </p:tavLst>
                    </p:anim>
                    <p:animEffect transition="in" filter="fade">
                      <p:cBhvr>
                        <p:cTn dur="400"/>
                        <p:tgtEl>
                          <p:spTgt spid="65"/>
                        </p:tgtEl>
                      </p:cBhvr>
                    </p:animEffect>
                  </p:childTnLst>
                </p:cTn>
              </p:par>
            </p:tnLst>
          </p:tmpl>
        </p:tmplLst>
      </p:bldP>
      <p:bldP spid="66" grpId="0" build="p">
        <p:tmplLst>
          <p:tmpl lvl="1">
            <p:tnLst>
              <p:par>
                <p:cTn presetID="53" presetClass="entr" presetSubtype="16"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 calcmode="lin" valueType="num">
                      <p:cBhvr>
                        <p:cTn dur="400" fill="hold"/>
                        <p:tgtEl>
                          <p:spTgt spid="66"/>
                        </p:tgtEl>
                        <p:attrNameLst>
                          <p:attrName>ppt_w</p:attrName>
                        </p:attrNameLst>
                      </p:cBhvr>
                      <p:tavLst>
                        <p:tav tm="0">
                          <p:val>
                            <p:fltVal val="0"/>
                          </p:val>
                        </p:tav>
                        <p:tav tm="100000">
                          <p:val>
                            <p:strVal val="#ppt_w"/>
                          </p:val>
                        </p:tav>
                      </p:tavLst>
                    </p:anim>
                    <p:anim calcmode="lin" valueType="num">
                      <p:cBhvr>
                        <p:cTn dur="400" fill="hold"/>
                        <p:tgtEl>
                          <p:spTgt spid="66"/>
                        </p:tgtEl>
                        <p:attrNameLst>
                          <p:attrName>ppt_h</p:attrName>
                        </p:attrNameLst>
                      </p:cBhvr>
                      <p:tavLst>
                        <p:tav tm="0">
                          <p:val>
                            <p:fltVal val="0"/>
                          </p:val>
                        </p:tav>
                        <p:tav tm="100000">
                          <p:val>
                            <p:strVal val="#ppt_h"/>
                          </p:val>
                        </p:tav>
                      </p:tavLst>
                    </p:anim>
                    <p:animEffect transition="in" filter="fade">
                      <p:cBhvr>
                        <p:cTn dur="400"/>
                        <p:tgtEl>
                          <p:spTgt spid="66"/>
                        </p:tgtEl>
                      </p:cBhvr>
                    </p:animEffect>
                  </p:childTnLst>
                </p:cTn>
              </p:par>
            </p:tnLst>
          </p:tmpl>
        </p:tmplLst>
      </p:bldP>
      <p:bldP spid="67" grpId="0" build="p">
        <p:tmplLst>
          <p:tmpl lvl="1">
            <p:tnLst>
              <p:par>
                <p:cTn presetID="53" presetClass="entr" presetSubtype="16"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p:cTn dur="400" fill="hold"/>
                        <p:tgtEl>
                          <p:spTgt spid="67"/>
                        </p:tgtEl>
                        <p:attrNameLst>
                          <p:attrName>ppt_w</p:attrName>
                        </p:attrNameLst>
                      </p:cBhvr>
                      <p:tavLst>
                        <p:tav tm="0">
                          <p:val>
                            <p:fltVal val="0"/>
                          </p:val>
                        </p:tav>
                        <p:tav tm="100000">
                          <p:val>
                            <p:strVal val="#ppt_w"/>
                          </p:val>
                        </p:tav>
                      </p:tavLst>
                    </p:anim>
                    <p:anim calcmode="lin" valueType="num">
                      <p:cBhvr>
                        <p:cTn dur="400" fill="hold"/>
                        <p:tgtEl>
                          <p:spTgt spid="67"/>
                        </p:tgtEl>
                        <p:attrNameLst>
                          <p:attrName>ppt_h</p:attrName>
                        </p:attrNameLst>
                      </p:cBhvr>
                      <p:tavLst>
                        <p:tav tm="0">
                          <p:val>
                            <p:fltVal val="0"/>
                          </p:val>
                        </p:tav>
                        <p:tav tm="100000">
                          <p:val>
                            <p:strVal val="#ppt_h"/>
                          </p:val>
                        </p:tav>
                      </p:tavLst>
                    </p:anim>
                    <p:animEffect transition="in" filter="fade">
                      <p:cBhvr>
                        <p:cTn dur="400"/>
                        <p:tgtEl>
                          <p:spTgt spid="67"/>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1"/>
          <p:cNvSpPr/>
          <p:nvPr/>
        </p:nvSpPr>
        <p:spPr>
          <a:xfrm>
            <a:off x="1881461" y="2978742"/>
            <a:ext cx="1691466" cy="945679"/>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rgbClr val="43CAE5"/>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dirty="0">
              <a:solidFill>
                <a:sysClr val="window" lastClr="FFFFFF"/>
              </a:solidFill>
              <a:latin typeface="Arial" panose="020B0604020202020204" pitchFamily="34" charset="0"/>
              <a:sym typeface="Arial" panose="020B0604020202020204" pitchFamily="34" charset="0"/>
            </a:endParaRPr>
          </a:p>
        </p:txBody>
      </p:sp>
      <p:sp>
        <p:nvSpPr>
          <p:cNvPr id="21" name="椭圆 20"/>
          <p:cNvSpPr/>
          <p:nvPr/>
        </p:nvSpPr>
        <p:spPr>
          <a:xfrm>
            <a:off x="2293416" y="3449817"/>
            <a:ext cx="867557" cy="867556"/>
          </a:xfrm>
          <a:prstGeom prst="ellipse">
            <a:avLst/>
          </a:prstGeom>
          <a:solidFill>
            <a:srgbClr val="92D050"/>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dirty="0">
              <a:solidFill>
                <a:sysClr val="window" lastClr="FFFFFF"/>
              </a:solidFill>
              <a:latin typeface="Arial" panose="020B0604020202020204" pitchFamily="34" charset="0"/>
              <a:sym typeface="Arial" panose="020B0604020202020204" pitchFamily="34" charset="0"/>
            </a:endParaRPr>
          </a:p>
        </p:txBody>
      </p:sp>
      <p:sp>
        <p:nvSpPr>
          <p:cNvPr id="22" name="圆角矩形 1"/>
          <p:cNvSpPr/>
          <p:nvPr/>
        </p:nvSpPr>
        <p:spPr>
          <a:xfrm flipV="1">
            <a:off x="3312465" y="2017260"/>
            <a:ext cx="1691466" cy="945679"/>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rgbClr val="43CAE5"/>
          </a:solidFill>
          <a:ln w="25400" cap="flat" cmpd="sng" algn="ctr">
            <a:noFill/>
            <a:prstDash val="solid"/>
          </a:ln>
          <a:effectLst/>
        </p:spPr>
        <p:txBody>
          <a:bodyPr rtlCol="0" anchor="ctr"/>
          <a:lstStyle/>
          <a:p>
            <a:pPr algn="ctr" fontAlgn="auto">
              <a:lnSpc>
                <a:spcPct val="130000"/>
              </a:lnSpc>
              <a:spcBef>
                <a:spcPts val="0"/>
              </a:spcBef>
              <a:spcAft>
                <a:spcPts val="0"/>
              </a:spcAft>
              <a:defRPr/>
            </a:pPr>
            <a:endParaRPr lang="zh-CN" altLang="en-US" sz="1420" kern="0" dirty="0">
              <a:latin typeface="Arial" panose="020B0604020202020204" pitchFamily="34" charset="0"/>
              <a:sym typeface="Arial" panose="020B0604020202020204" pitchFamily="34" charset="0"/>
            </a:endParaRPr>
          </a:p>
        </p:txBody>
      </p:sp>
      <p:sp>
        <p:nvSpPr>
          <p:cNvPr id="23" name="椭圆 22"/>
          <p:cNvSpPr/>
          <p:nvPr/>
        </p:nvSpPr>
        <p:spPr>
          <a:xfrm>
            <a:off x="3724421" y="1608091"/>
            <a:ext cx="867557" cy="867556"/>
          </a:xfrm>
          <a:prstGeom prst="ellipse">
            <a:avLst/>
          </a:prstGeom>
          <a:solidFill>
            <a:srgbClr val="92D050"/>
          </a:solidFill>
          <a:ln w="63500" cap="flat" cmpd="sng" algn="ctr">
            <a:noFill/>
            <a:prstDash val="solid"/>
          </a:ln>
          <a:effectLst>
            <a:outerShdw blurRad="254000" dist="63500" dir="2700000" algn="tl" rotWithShape="0">
              <a:prstClr val="black">
                <a:alpha val="40000"/>
              </a:prstClr>
            </a:outerShdw>
          </a:effectLst>
        </p:spPr>
        <p:txBody>
          <a:bodyPr rtlCol="0" anchor="ctr"/>
          <a:lstStyle/>
          <a:p>
            <a:pPr algn="ctr" fontAlgn="auto">
              <a:lnSpc>
                <a:spcPct val="130000"/>
              </a:lnSpc>
              <a:spcBef>
                <a:spcPts val="0"/>
              </a:spcBef>
              <a:spcAft>
                <a:spcPts val="0"/>
              </a:spcAft>
              <a:defRPr/>
            </a:pPr>
            <a:endParaRPr lang="zh-CN" altLang="en-US" sz="1420" kern="0" dirty="0">
              <a:latin typeface="Arial" panose="020B0604020202020204" pitchFamily="34" charset="0"/>
              <a:sym typeface="Arial" panose="020B0604020202020204" pitchFamily="34" charset="0"/>
            </a:endParaRPr>
          </a:p>
        </p:txBody>
      </p:sp>
      <p:sp>
        <p:nvSpPr>
          <p:cNvPr id="24" name="圆角矩形 1"/>
          <p:cNvSpPr/>
          <p:nvPr/>
        </p:nvSpPr>
        <p:spPr>
          <a:xfrm>
            <a:off x="4747527" y="2978742"/>
            <a:ext cx="1691466" cy="945679"/>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rgbClr val="43CAE5"/>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dirty="0">
              <a:solidFill>
                <a:sysClr val="window" lastClr="FFFFFF"/>
              </a:solidFill>
              <a:latin typeface="Arial" panose="020B0604020202020204" pitchFamily="34" charset="0"/>
              <a:sym typeface="Arial" panose="020B0604020202020204" pitchFamily="34" charset="0"/>
            </a:endParaRPr>
          </a:p>
        </p:txBody>
      </p:sp>
      <p:sp>
        <p:nvSpPr>
          <p:cNvPr id="25" name="椭圆 24"/>
          <p:cNvSpPr/>
          <p:nvPr/>
        </p:nvSpPr>
        <p:spPr>
          <a:xfrm>
            <a:off x="5159482" y="3449817"/>
            <a:ext cx="867557" cy="867556"/>
          </a:xfrm>
          <a:prstGeom prst="ellipse">
            <a:avLst/>
          </a:prstGeom>
          <a:solidFill>
            <a:srgbClr val="92D050"/>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dirty="0">
              <a:solidFill>
                <a:sysClr val="window" lastClr="FFFFFF"/>
              </a:solidFill>
              <a:latin typeface="Arial" panose="020B0604020202020204" pitchFamily="34" charset="0"/>
              <a:sym typeface="Arial" panose="020B0604020202020204" pitchFamily="34" charset="0"/>
            </a:endParaRPr>
          </a:p>
        </p:txBody>
      </p:sp>
      <p:sp>
        <p:nvSpPr>
          <p:cNvPr id="26" name="圆角矩形 1"/>
          <p:cNvSpPr/>
          <p:nvPr/>
        </p:nvSpPr>
        <p:spPr>
          <a:xfrm flipV="1">
            <a:off x="6175547" y="2017260"/>
            <a:ext cx="1691466" cy="945679"/>
          </a:xfrm>
          <a:custGeom>
            <a:avLst/>
            <a:gdLst/>
            <a:ahLst/>
            <a:cxnLst/>
            <a:rect l="l" t="t" r="r" b="b"/>
            <a:pathLst>
              <a:path w="2808312" h="2020010">
                <a:moveTo>
                  <a:pt x="0" y="0"/>
                </a:moveTo>
                <a:lnTo>
                  <a:pt x="422312" y="0"/>
                </a:lnTo>
                <a:lnTo>
                  <a:pt x="422312" y="1152430"/>
                </a:lnTo>
                <a:cubicBezTo>
                  <a:pt x="422312" y="1404581"/>
                  <a:pt x="626721" y="1608990"/>
                  <a:pt x="878872" y="1608990"/>
                </a:cubicBezTo>
                <a:lnTo>
                  <a:pt x="1909968" y="1608990"/>
                </a:lnTo>
                <a:cubicBezTo>
                  <a:pt x="2162119" y="1608990"/>
                  <a:pt x="2366528" y="1404581"/>
                  <a:pt x="2366528" y="1152430"/>
                </a:cubicBezTo>
                <a:lnTo>
                  <a:pt x="2366528" y="0"/>
                </a:lnTo>
                <a:lnTo>
                  <a:pt x="2808312" y="0"/>
                </a:lnTo>
                <a:lnTo>
                  <a:pt x="2808312" y="1313411"/>
                </a:lnTo>
                <a:cubicBezTo>
                  <a:pt x="2808312" y="1703655"/>
                  <a:pt x="2491957" y="2020010"/>
                  <a:pt x="2101713" y="2020010"/>
                </a:cubicBezTo>
                <a:lnTo>
                  <a:pt x="706599" y="2020010"/>
                </a:lnTo>
                <a:cubicBezTo>
                  <a:pt x="316355" y="2020010"/>
                  <a:pt x="0" y="1703655"/>
                  <a:pt x="0" y="1313411"/>
                </a:cubicBezTo>
                <a:close/>
              </a:path>
            </a:pathLst>
          </a:custGeom>
          <a:solidFill>
            <a:srgbClr val="43CAE5"/>
          </a:solidFill>
          <a:ln w="25400" cap="flat" cmpd="sng" algn="ctr">
            <a:noFill/>
            <a:prstDash val="solid"/>
          </a:ln>
          <a:effectLst/>
        </p:spPr>
        <p:txBody>
          <a:bodyPr rtlCol="0" anchor="ctr"/>
          <a:lstStyle/>
          <a:p>
            <a:pPr algn="ctr" fontAlgn="auto">
              <a:lnSpc>
                <a:spcPct val="130000"/>
              </a:lnSpc>
              <a:spcBef>
                <a:spcPts val="0"/>
              </a:spcBef>
              <a:spcAft>
                <a:spcPts val="0"/>
              </a:spcAft>
              <a:defRPr/>
            </a:pPr>
            <a:endParaRPr lang="zh-CN" altLang="en-US" sz="1420" kern="0" dirty="0">
              <a:latin typeface="Arial" panose="020B0604020202020204" pitchFamily="34" charset="0"/>
              <a:sym typeface="Arial" panose="020B0604020202020204" pitchFamily="34" charset="0"/>
            </a:endParaRPr>
          </a:p>
        </p:txBody>
      </p:sp>
      <p:sp>
        <p:nvSpPr>
          <p:cNvPr id="27" name="椭圆 26"/>
          <p:cNvSpPr/>
          <p:nvPr/>
        </p:nvSpPr>
        <p:spPr>
          <a:xfrm>
            <a:off x="6587502" y="1608091"/>
            <a:ext cx="867557" cy="867556"/>
          </a:xfrm>
          <a:prstGeom prst="ellipse">
            <a:avLst/>
          </a:prstGeom>
          <a:solidFill>
            <a:srgbClr val="92D050"/>
          </a:solidFill>
          <a:ln w="63500" cap="flat" cmpd="sng" algn="ctr">
            <a:noFill/>
            <a:prstDash val="solid"/>
          </a:ln>
          <a:effectLst>
            <a:outerShdw blurRad="254000" dist="63500" dir="2700000" algn="tl" rotWithShape="0">
              <a:prstClr val="black">
                <a:alpha val="40000"/>
              </a:prstClr>
            </a:outerShdw>
          </a:effectLst>
        </p:spPr>
        <p:txBody>
          <a:bodyPr rtlCol="0" anchor="ctr"/>
          <a:lstStyle/>
          <a:p>
            <a:pPr algn="ctr">
              <a:lnSpc>
                <a:spcPct val="130000"/>
              </a:lnSpc>
            </a:pPr>
            <a:endParaRPr lang="zh-CN" altLang="en-US" sz="1420" kern="0" dirty="0">
              <a:latin typeface="Arial" panose="020B0604020202020204" pitchFamily="34" charset="0"/>
              <a:sym typeface="Arial" panose="020B0604020202020204" pitchFamily="34" charset="0"/>
            </a:endParaRPr>
          </a:p>
        </p:txBody>
      </p:sp>
      <p:sp>
        <p:nvSpPr>
          <p:cNvPr id="28" name="矩形 27"/>
          <p:cNvSpPr/>
          <p:nvPr/>
        </p:nvSpPr>
        <p:spPr>
          <a:xfrm>
            <a:off x="60919" y="2962940"/>
            <a:ext cx="9610924" cy="65306"/>
          </a:xfrm>
          <a:prstGeom prst="rect">
            <a:avLst/>
          </a:prstGeom>
          <a:solidFill>
            <a:srgbClr val="92D050"/>
          </a:solidFill>
          <a:ln w="25400" cap="flat" cmpd="sng" algn="ctr">
            <a:noFill/>
            <a:prstDash val="solid"/>
          </a:ln>
          <a:effectLst/>
        </p:spPr>
        <p:txBody>
          <a:bodyPr rot="0" spcFirstLastPara="0" vertOverflow="overflow" horzOverflow="overflow" vert="horz" wrap="square" lIns="72000" tIns="36000" rIns="72000" bIns="36000" numCol="1" spcCol="0" rtlCol="0" fromWordArt="0" anchor="ctr" anchorCtr="0" forceAA="0" compatLnSpc="1">
            <a:noAutofit/>
          </a:bodyPr>
          <a:lstStyle/>
          <a:p>
            <a:pPr algn="ctr" fontAlgn="auto">
              <a:lnSpc>
                <a:spcPct val="130000"/>
              </a:lnSpc>
              <a:spcBef>
                <a:spcPts val="0"/>
              </a:spcBef>
              <a:spcAft>
                <a:spcPts val="0"/>
              </a:spcAft>
              <a:defRPr/>
            </a:pPr>
            <a:endParaRPr lang="en-US" sz="1420" kern="0" dirty="0">
              <a:latin typeface="Arial" panose="020B0604020202020204" pitchFamily="34" charset="0"/>
              <a:sym typeface="Arial" panose="020B0604020202020204" pitchFamily="34" charset="0"/>
            </a:endParaRPr>
          </a:p>
        </p:txBody>
      </p:sp>
      <p:sp>
        <p:nvSpPr>
          <p:cNvPr id="29" name="TextBox 28"/>
          <p:cNvSpPr txBox="1"/>
          <p:nvPr/>
        </p:nvSpPr>
        <p:spPr>
          <a:xfrm flipH="1">
            <a:off x="2350574" y="3681762"/>
            <a:ext cx="743403" cy="53360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1790" b="0" dirty="0">
                <a:solidFill>
                  <a:schemeClr val="bg1"/>
                </a:solidFill>
                <a:latin typeface="Franklin Gothic Book" panose="020B0503020102020204" pitchFamily="34" charset="0"/>
              </a:rPr>
              <a:t>YOUR TITLE</a:t>
            </a:r>
            <a:endParaRPr lang="zh-CN" altLang="en-US" sz="1790" b="0" dirty="0">
              <a:solidFill>
                <a:schemeClr val="bg1"/>
              </a:solidFill>
              <a:latin typeface="Franklin Gothic Book" panose="020B0503020102020204" pitchFamily="34" charset="0"/>
            </a:endParaRPr>
          </a:p>
        </p:txBody>
      </p:sp>
      <p:sp>
        <p:nvSpPr>
          <p:cNvPr id="30" name="TextBox 29"/>
          <p:cNvSpPr txBox="1"/>
          <p:nvPr/>
        </p:nvSpPr>
        <p:spPr>
          <a:xfrm flipH="1">
            <a:off x="3781580" y="1840034"/>
            <a:ext cx="743403" cy="53360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1790" b="0" dirty="0">
                <a:solidFill>
                  <a:schemeClr val="bg1"/>
                </a:solidFill>
                <a:latin typeface="Franklin Gothic Book" panose="020B0503020102020204" pitchFamily="34" charset="0"/>
              </a:rPr>
              <a:t>YOUR TITLE</a:t>
            </a:r>
            <a:endParaRPr lang="zh-CN" altLang="en-US" sz="1790" b="0" dirty="0">
              <a:solidFill>
                <a:schemeClr val="bg1"/>
              </a:solidFill>
              <a:latin typeface="Franklin Gothic Book" panose="020B0503020102020204" pitchFamily="34" charset="0"/>
            </a:endParaRPr>
          </a:p>
        </p:txBody>
      </p:sp>
      <p:sp>
        <p:nvSpPr>
          <p:cNvPr id="31" name="TextBox 30"/>
          <p:cNvSpPr txBox="1"/>
          <p:nvPr/>
        </p:nvSpPr>
        <p:spPr>
          <a:xfrm flipH="1">
            <a:off x="6644662" y="1840034"/>
            <a:ext cx="743403" cy="53360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1790" b="0" dirty="0">
                <a:solidFill>
                  <a:schemeClr val="bg1"/>
                </a:solidFill>
                <a:latin typeface="Franklin Gothic Book" panose="020B0503020102020204" pitchFamily="34" charset="0"/>
              </a:rPr>
              <a:t>YOUR TITLE</a:t>
            </a:r>
            <a:endParaRPr lang="zh-CN" altLang="en-US" sz="1790" b="0" dirty="0">
              <a:solidFill>
                <a:schemeClr val="bg1"/>
              </a:solidFill>
              <a:latin typeface="Franklin Gothic Book" panose="020B0503020102020204" pitchFamily="34" charset="0"/>
            </a:endParaRPr>
          </a:p>
        </p:txBody>
      </p:sp>
      <p:sp>
        <p:nvSpPr>
          <p:cNvPr id="32" name="TextBox 31"/>
          <p:cNvSpPr txBox="1"/>
          <p:nvPr/>
        </p:nvSpPr>
        <p:spPr>
          <a:xfrm flipH="1">
            <a:off x="5216641" y="3681762"/>
            <a:ext cx="743403" cy="533608"/>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fontAlgn="auto">
              <a:spcBef>
                <a:spcPts val="0"/>
              </a:spcBef>
              <a:spcAft>
                <a:spcPts val="0"/>
              </a:spcAft>
              <a:defRPr/>
            </a:pPr>
            <a:r>
              <a:rPr lang="en-US" altLang="zh-CN" sz="1790" b="0" dirty="0">
                <a:solidFill>
                  <a:schemeClr val="bg1"/>
                </a:solidFill>
                <a:latin typeface="Franklin Gothic Book" panose="020B0503020102020204" pitchFamily="34" charset="0"/>
              </a:rPr>
              <a:t>YOUR TITLE</a:t>
            </a:r>
            <a:endParaRPr lang="zh-CN" altLang="en-US" sz="1790" b="0" dirty="0">
              <a:solidFill>
                <a:schemeClr val="bg1"/>
              </a:solidFill>
              <a:latin typeface="Franklin Gothic Book" panose="020B0503020102020204" pitchFamily="34" charset="0"/>
            </a:endParaRPr>
          </a:p>
        </p:txBody>
      </p:sp>
      <p:sp>
        <p:nvSpPr>
          <p:cNvPr id="85" name="TextBox 23"/>
          <p:cNvSpPr txBox="1"/>
          <p:nvPr/>
        </p:nvSpPr>
        <p:spPr>
          <a:xfrm>
            <a:off x="1257650" y="2061995"/>
            <a:ext cx="1742200" cy="55499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微软雅黑" panose="020B0503020204020204" pitchFamily="34" charset="-122"/>
              <a:cs typeface="+mn-ea"/>
              <a:sym typeface="+mn-lt"/>
            </a:endParaRPr>
          </a:p>
        </p:txBody>
      </p:sp>
      <p:sp>
        <p:nvSpPr>
          <p:cNvPr id="86" name="TextBox 24"/>
          <p:cNvSpPr txBox="1"/>
          <p:nvPr/>
        </p:nvSpPr>
        <p:spPr>
          <a:xfrm>
            <a:off x="1257651" y="1825702"/>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87" name="TextBox 23"/>
          <p:cNvSpPr txBox="1"/>
          <p:nvPr/>
        </p:nvSpPr>
        <p:spPr>
          <a:xfrm>
            <a:off x="3287052" y="4243128"/>
            <a:ext cx="1742200" cy="55499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微软雅黑" panose="020B0503020204020204" pitchFamily="34" charset="-122"/>
              <a:cs typeface="+mn-ea"/>
              <a:sym typeface="+mn-lt"/>
            </a:endParaRPr>
          </a:p>
        </p:txBody>
      </p:sp>
      <p:sp>
        <p:nvSpPr>
          <p:cNvPr id="88" name="TextBox 24"/>
          <p:cNvSpPr txBox="1"/>
          <p:nvPr/>
        </p:nvSpPr>
        <p:spPr>
          <a:xfrm>
            <a:off x="3287053" y="4006835"/>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89" name="TextBox 23"/>
          <p:cNvSpPr txBox="1"/>
          <p:nvPr/>
        </p:nvSpPr>
        <p:spPr>
          <a:xfrm>
            <a:off x="4719013" y="1341273"/>
            <a:ext cx="1742200" cy="55499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微软雅黑" panose="020B0503020204020204" pitchFamily="34" charset="-122"/>
              <a:cs typeface="+mn-ea"/>
              <a:sym typeface="+mn-lt"/>
            </a:endParaRPr>
          </a:p>
        </p:txBody>
      </p:sp>
      <p:sp>
        <p:nvSpPr>
          <p:cNvPr id="90" name="TextBox 24"/>
          <p:cNvSpPr txBox="1"/>
          <p:nvPr/>
        </p:nvSpPr>
        <p:spPr>
          <a:xfrm>
            <a:off x="4719014" y="1104980"/>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91" name="TextBox 23"/>
          <p:cNvSpPr txBox="1"/>
          <p:nvPr/>
        </p:nvSpPr>
        <p:spPr>
          <a:xfrm>
            <a:off x="6729449" y="3541372"/>
            <a:ext cx="1742200" cy="55499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微软雅黑" panose="020B0503020204020204" pitchFamily="34" charset="-122"/>
              <a:cs typeface="+mn-ea"/>
              <a:sym typeface="+mn-lt"/>
            </a:endParaRPr>
          </a:p>
        </p:txBody>
      </p:sp>
      <p:sp>
        <p:nvSpPr>
          <p:cNvPr id="92" name="TextBox 24"/>
          <p:cNvSpPr txBox="1"/>
          <p:nvPr/>
        </p:nvSpPr>
        <p:spPr>
          <a:xfrm>
            <a:off x="6729450" y="3305080"/>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36" name="矩形 35"/>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37" name="矩形 36"/>
          <p:cNvSpPr/>
          <p:nvPr/>
        </p:nvSpPr>
        <p:spPr>
          <a:xfrm>
            <a:off x="828256" y="201664"/>
            <a:ext cx="532518"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02</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38" name="矩形 37"/>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0-#ppt_w/2"/>
                                          </p:val>
                                        </p:tav>
                                        <p:tav tm="100000">
                                          <p:val>
                                            <p:strVal val="#ppt_x"/>
                                          </p:val>
                                        </p:tav>
                                      </p:tavLst>
                                    </p:anim>
                                    <p:anim calcmode="lin" valueType="num">
                                      <p:cBhvr additive="base">
                                        <p:cTn id="8" dur="25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250" fill="hold"/>
                                        <p:tgtEl>
                                          <p:spTgt spid="20"/>
                                        </p:tgtEl>
                                        <p:attrNameLst>
                                          <p:attrName>ppt_x</p:attrName>
                                        </p:attrNameLst>
                                      </p:cBhvr>
                                      <p:tavLst>
                                        <p:tav tm="0">
                                          <p:val>
                                            <p:strVal val="#ppt_x"/>
                                          </p:val>
                                        </p:tav>
                                        <p:tav tm="100000">
                                          <p:val>
                                            <p:strVal val="#ppt_x"/>
                                          </p:val>
                                        </p:tav>
                                      </p:tavLst>
                                    </p:anim>
                                    <p:anim calcmode="lin" valueType="num">
                                      <p:cBhvr additive="base">
                                        <p:cTn id="14" dur="25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250" fill="hold"/>
                                        <p:tgtEl>
                                          <p:spTgt spid="21"/>
                                        </p:tgtEl>
                                        <p:attrNameLst>
                                          <p:attrName>ppt_x</p:attrName>
                                        </p:attrNameLst>
                                      </p:cBhvr>
                                      <p:tavLst>
                                        <p:tav tm="0">
                                          <p:val>
                                            <p:strVal val="#ppt_x"/>
                                          </p:val>
                                        </p:tav>
                                        <p:tav tm="100000">
                                          <p:val>
                                            <p:strVal val="#ppt_x"/>
                                          </p:val>
                                        </p:tav>
                                      </p:tavLst>
                                    </p:anim>
                                    <p:anim calcmode="lin" valueType="num">
                                      <p:cBhvr additive="base">
                                        <p:cTn id="18" dur="25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250" fill="hold"/>
                                        <p:tgtEl>
                                          <p:spTgt spid="29"/>
                                        </p:tgtEl>
                                        <p:attrNameLst>
                                          <p:attrName>ppt_x</p:attrName>
                                        </p:attrNameLst>
                                      </p:cBhvr>
                                      <p:tavLst>
                                        <p:tav tm="0">
                                          <p:val>
                                            <p:strVal val="#ppt_x"/>
                                          </p:val>
                                        </p:tav>
                                        <p:tav tm="100000">
                                          <p:val>
                                            <p:strVal val="#ppt_x"/>
                                          </p:val>
                                        </p:tav>
                                      </p:tavLst>
                                    </p:anim>
                                    <p:anim calcmode="lin" valueType="num">
                                      <p:cBhvr additive="base">
                                        <p:cTn id="22" dur="25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50" fill="hold"/>
                                        <p:tgtEl>
                                          <p:spTgt spid="22"/>
                                        </p:tgtEl>
                                        <p:attrNameLst>
                                          <p:attrName>ppt_x</p:attrName>
                                        </p:attrNameLst>
                                      </p:cBhvr>
                                      <p:tavLst>
                                        <p:tav tm="0">
                                          <p:val>
                                            <p:strVal val="#ppt_x"/>
                                          </p:val>
                                        </p:tav>
                                        <p:tav tm="100000">
                                          <p:val>
                                            <p:strVal val="#ppt_x"/>
                                          </p:val>
                                        </p:tav>
                                      </p:tavLst>
                                    </p:anim>
                                    <p:anim calcmode="lin" valueType="num">
                                      <p:cBhvr additive="base">
                                        <p:cTn id="28" dur="25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250" fill="hold"/>
                                        <p:tgtEl>
                                          <p:spTgt spid="23"/>
                                        </p:tgtEl>
                                        <p:attrNameLst>
                                          <p:attrName>ppt_x</p:attrName>
                                        </p:attrNameLst>
                                      </p:cBhvr>
                                      <p:tavLst>
                                        <p:tav tm="0">
                                          <p:val>
                                            <p:strVal val="#ppt_x"/>
                                          </p:val>
                                        </p:tav>
                                        <p:tav tm="100000">
                                          <p:val>
                                            <p:strVal val="#ppt_x"/>
                                          </p:val>
                                        </p:tav>
                                      </p:tavLst>
                                    </p:anim>
                                    <p:anim calcmode="lin" valueType="num">
                                      <p:cBhvr additive="base">
                                        <p:cTn id="32" dur="25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250" fill="hold"/>
                                        <p:tgtEl>
                                          <p:spTgt spid="30"/>
                                        </p:tgtEl>
                                        <p:attrNameLst>
                                          <p:attrName>ppt_x</p:attrName>
                                        </p:attrNameLst>
                                      </p:cBhvr>
                                      <p:tavLst>
                                        <p:tav tm="0">
                                          <p:val>
                                            <p:strVal val="#ppt_x"/>
                                          </p:val>
                                        </p:tav>
                                        <p:tav tm="100000">
                                          <p:val>
                                            <p:strVal val="#ppt_x"/>
                                          </p:val>
                                        </p:tav>
                                      </p:tavLst>
                                    </p:anim>
                                    <p:anim calcmode="lin" valueType="num">
                                      <p:cBhvr additive="base">
                                        <p:cTn id="36" dur="25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250" fill="hold"/>
                                        <p:tgtEl>
                                          <p:spTgt spid="24"/>
                                        </p:tgtEl>
                                        <p:attrNameLst>
                                          <p:attrName>ppt_x</p:attrName>
                                        </p:attrNameLst>
                                      </p:cBhvr>
                                      <p:tavLst>
                                        <p:tav tm="0">
                                          <p:val>
                                            <p:strVal val="#ppt_x"/>
                                          </p:val>
                                        </p:tav>
                                        <p:tav tm="100000">
                                          <p:val>
                                            <p:strVal val="#ppt_x"/>
                                          </p:val>
                                        </p:tav>
                                      </p:tavLst>
                                    </p:anim>
                                    <p:anim calcmode="lin" valueType="num">
                                      <p:cBhvr additive="base">
                                        <p:cTn id="42" dur="250" fill="hold"/>
                                        <p:tgtEl>
                                          <p:spTgt spid="2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250" fill="hold"/>
                                        <p:tgtEl>
                                          <p:spTgt spid="25"/>
                                        </p:tgtEl>
                                        <p:attrNameLst>
                                          <p:attrName>ppt_x</p:attrName>
                                        </p:attrNameLst>
                                      </p:cBhvr>
                                      <p:tavLst>
                                        <p:tav tm="0">
                                          <p:val>
                                            <p:strVal val="#ppt_x"/>
                                          </p:val>
                                        </p:tav>
                                        <p:tav tm="100000">
                                          <p:val>
                                            <p:strVal val="#ppt_x"/>
                                          </p:val>
                                        </p:tav>
                                      </p:tavLst>
                                    </p:anim>
                                    <p:anim calcmode="lin" valueType="num">
                                      <p:cBhvr additive="base">
                                        <p:cTn id="46" dur="25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250" fill="hold"/>
                                        <p:tgtEl>
                                          <p:spTgt spid="32"/>
                                        </p:tgtEl>
                                        <p:attrNameLst>
                                          <p:attrName>ppt_x</p:attrName>
                                        </p:attrNameLst>
                                      </p:cBhvr>
                                      <p:tavLst>
                                        <p:tav tm="0">
                                          <p:val>
                                            <p:strVal val="#ppt_x"/>
                                          </p:val>
                                        </p:tav>
                                        <p:tav tm="100000">
                                          <p:val>
                                            <p:strVal val="#ppt_x"/>
                                          </p:val>
                                        </p:tav>
                                      </p:tavLst>
                                    </p:anim>
                                    <p:anim calcmode="lin" valueType="num">
                                      <p:cBhvr additive="base">
                                        <p:cTn id="50" dur="25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250" fill="hold"/>
                                        <p:tgtEl>
                                          <p:spTgt spid="26"/>
                                        </p:tgtEl>
                                        <p:attrNameLst>
                                          <p:attrName>ppt_x</p:attrName>
                                        </p:attrNameLst>
                                      </p:cBhvr>
                                      <p:tavLst>
                                        <p:tav tm="0">
                                          <p:val>
                                            <p:strVal val="#ppt_x"/>
                                          </p:val>
                                        </p:tav>
                                        <p:tav tm="100000">
                                          <p:val>
                                            <p:strVal val="#ppt_x"/>
                                          </p:val>
                                        </p:tav>
                                      </p:tavLst>
                                    </p:anim>
                                    <p:anim calcmode="lin" valueType="num">
                                      <p:cBhvr additive="base">
                                        <p:cTn id="56" dur="250" fill="hold"/>
                                        <p:tgtEl>
                                          <p:spTgt spid="2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250" fill="hold"/>
                                        <p:tgtEl>
                                          <p:spTgt spid="27"/>
                                        </p:tgtEl>
                                        <p:attrNameLst>
                                          <p:attrName>ppt_x</p:attrName>
                                        </p:attrNameLst>
                                      </p:cBhvr>
                                      <p:tavLst>
                                        <p:tav tm="0">
                                          <p:val>
                                            <p:strVal val="#ppt_x"/>
                                          </p:val>
                                        </p:tav>
                                        <p:tav tm="100000">
                                          <p:val>
                                            <p:strVal val="#ppt_x"/>
                                          </p:val>
                                        </p:tav>
                                      </p:tavLst>
                                    </p:anim>
                                    <p:anim calcmode="lin" valueType="num">
                                      <p:cBhvr additive="base">
                                        <p:cTn id="60" dur="250" fill="hold"/>
                                        <p:tgtEl>
                                          <p:spTgt spid="27"/>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250" fill="hold"/>
                                        <p:tgtEl>
                                          <p:spTgt spid="31"/>
                                        </p:tgtEl>
                                        <p:attrNameLst>
                                          <p:attrName>ppt_x</p:attrName>
                                        </p:attrNameLst>
                                      </p:cBhvr>
                                      <p:tavLst>
                                        <p:tav tm="0">
                                          <p:val>
                                            <p:strVal val="#ppt_x"/>
                                          </p:val>
                                        </p:tav>
                                        <p:tav tm="100000">
                                          <p:val>
                                            <p:strVal val="#ppt_x"/>
                                          </p:val>
                                        </p:tav>
                                      </p:tavLst>
                                    </p:anim>
                                    <p:anim calcmode="lin" valueType="num">
                                      <p:cBhvr additive="base">
                                        <p:cTn id="64" dur="250" fill="hold"/>
                                        <p:tgtEl>
                                          <p:spTgt spid="31"/>
                                        </p:tgtEl>
                                        <p:attrNameLst>
                                          <p:attrName>ppt_y</p:attrName>
                                        </p:attrNameLst>
                                      </p:cBhvr>
                                      <p:tavLst>
                                        <p:tav tm="0">
                                          <p:val>
                                            <p:strVal val="0-#ppt_h/2"/>
                                          </p:val>
                                        </p:tav>
                                        <p:tav tm="100000">
                                          <p:val>
                                            <p:strVal val="#ppt_y"/>
                                          </p:val>
                                        </p:tav>
                                      </p:tavLst>
                                    </p:anim>
                                  </p:childTnLst>
                                </p:cTn>
                              </p:par>
                            </p:childTnLst>
                          </p:cTn>
                        </p:par>
                        <p:par>
                          <p:cTn id="65" fill="hold">
                            <p:stCondLst>
                              <p:cond delay="500"/>
                            </p:stCondLst>
                            <p:childTnLst>
                              <p:par>
                                <p:cTn id="66" presetID="12" presetClass="entr" presetSubtype="8" fill="hold" grpId="0" nodeType="afterEffect">
                                  <p:stCondLst>
                                    <p:cond delay="0"/>
                                  </p:stCondLst>
                                  <p:childTnLst>
                                    <p:set>
                                      <p:cBhvr>
                                        <p:cTn id="67" dur="1" fill="hold">
                                          <p:stCondLst>
                                            <p:cond delay="0"/>
                                          </p:stCondLst>
                                        </p:cTn>
                                        <p:tgtEl>
                                          <p:spTgt spid="85"/>
                                        </p:tgtEl>
                                        <p:attrNameLst>
                                          <p:attrName>style.visibility</p:attrName>
                                        </p:attrNameLst>
                                      </p:cBhvr>
                                      <p:to>
                                        <p:strVal val="visible"/>
                                      </p:to>
                                    </p:set>
                                    <p:anim calcmode="lin" valueType="num">
                                      <p:cBhvr additive="base">
                                        <p:cTn id="68" dur="500"/>
                                        <p:tgtEl>
                                          <p:spTgt spid="85"/>
                                        </p:tgtEl>
                                        <p:attrNameLst>
                                          <p:attrName>ppt_x</p:attrName>
                                        </p:attrNameLst>
                                      </p:cBhvr>
                                      <p:tavLst>
                                        <p:tav tm="0">
                                          <p:val>
                                            <p:strVal val="#ppt_x-#ppt_w*1.125000"/>
                                          </p:val>
                                        </p:tav>
                                        <p:tav tm="100000">
                                          <p:val>
                                            <p:strVal val="#ppt_x"/>
                                          </p:val>
                                        </p:tav>
                                      </p:tavLst>
                                    </p:anim>
                                    <p:animEffect transition="in" filter="wipe(right)">
                                      <p:cBhvr>
                                        <p:cTn id="69" dur="500"/>
                                        <p:tgtEl>
                                          <p:spTgt spid="85"/>
                                        </p:tgtEl>
                                      </p:cBhvr>
                                    </p:animEffect>
                                  </p:childTnLst>
                                </p:cTn>
                              </p:par>
                              <p:par>
                                <p:cTn id="70" presetID="12" presetClass="entr" presetSubtype="8" fill="hold" grpId="0" nodeType="withEffect">
                                  <p:stCondLst>
                                    <p:cond delay="0"/>
                                  </p:stCondLst>
                                  <p:childTnLst>
                                    <p:set>
                                      <p:cBhvr>
                                        <p:cTn id="71" dur="1" fill="hold">
                                          <p:stCondLst>
                                            <p:cond delay="0"/>
                                          </p:stCondLst>
                                        </p:cTn>
                                        <p:tgtEl>
                                          <p:spTgt spid="86"/>
                                        </p:tgtEl>
                                        <p:attrNameLst>
                                          <p:attrName>style.visibility</p:attrName>
                                        </p:attrNameLst>
                                      </p:cBhvr>
                                      <p:to>
                                        <p:strVal val="visible"/>
                                      </p:to>
                                    </p:set>
                                    <p:anim calcmode="lin" valueType="num">
                                      <p:cBhvr additive="base">
                                        <p:cTn id="72" dur="500"/>
                                        <p:tgtEl>
                                          <p:spTgt spid="86"/>
                                        </p:tgtEl>
                                        <p:attrNameLst>
                                          <p:attrName>ppt_x</p:attrName>
                                        </p:attrNameLst>
                                      </p:cBhvr>
                                      <p:tavLst>
                                        <p:tav tm="0">
                                          <p:val>
                                            <p:strVal val="#ppt_x-#ppt_w*1.125000"/>
                                          </p:val>
                                        </p:tav>
                                        <p:tav tm="100000">
                                          <p:val>
                                            <p:strVal val="#ppt_x"/>
                                          </p:val>
                                        </p:tav>
                                      </p:tavLst>
                                    </p:anim>
                                    <p:animEffect transition="in" filter="wipe(right)">
                                      <p:cBhvr>
                                        <p:cTn id="73" dur="500"/>
                                        <p:tgtEl>
                                          <p:spTgt spid="86"/>
                                        </p:tgtEl>
                                      </p:cBhvr>
                                    </p:animEffect>
                                  </p:childTnLst>
                                </p:cTn>
                              </p:par>
                            </p:childTnLst>
                          </p:cTn>
                        </p:par>
                        <p:par>
                          <p:cTn id="74" fill="hold">
                            <p:stCondLst>
                              <p:cond delay="1000"/>
                            </p:stCondLst>
                            <p:childTnLst>
                              <p:par>
                                <p:cTn id="75" presetID="12" presetClass="entr" presetSubtype="8" fill="hold" grpId="0" nodeType="afterEffect">
                                  <p:stCondLst>
                                    <p:cond delay="0"/>
                                  </p:stCondLst>
                                  <p:childTnLst>
                                    <p:set>
                                      <p:cBhvr>
                                        <p:cTn id="76" dur="1" fill="hold">
                                          <p:stCondLst>
                                            <p:cond delay="0"/>
                                          </p:stCondLst>
                                        </p:cTn>
                                        <p:tgtEl>
                                          <p:spTgt spid="87"/>
                                        </p:tgtEl>
                                        <p:attrNameLst>
                                          <p:attrName>style.visibility</p:attrName>
                                        </p:attrNameLst>
                                      </p:cBhvr>
                                      <p:to>
                                        <p:strVal val="visible"/>
                                      </p:to>
                                    </p:set>
                                    <p:anim calcmode="lin" valueType="num">
                                      <p:cBhvr additive="base">
                                        <p:cTn id="77" dur="500"/>
                                        <p:tgtEl>
                                          <p:spTgt spid="87"/>
                                        </p:tgtEl>
                                        <p:attrNameLst>
                                          <p:attrName>ppt_x</p:attrName>
                                        </p:attrNameLst>
                                      </p:cBhvr>
                                      <p:tavLst>
                                        <p:tav tm="0">
                                          <p:val>
                                            <p:strVal val="#ppt_x-#ppt_w*1.125000"/>
                                          </p:val>
                                        </p:tav>
                                        <p:tav tm="100000">
                                          <p:val>
                                            <p:strVal val="#ppt_x"/>
                                          </p:val>
                                        </p:tav>
                                      </p:tavLst>
                                    </p:anim>
                                    <p:animEffect transition="in" filter="wipe(right)">
                                      <p:cBhvr>
                                        <p:cTn id="78" dur="500"/>
                                        <p:tgtEl>
                                          <p:spTgt spid="87"/>
                                        </p:tgtEl>
                                      </p:cBhvr>
                                    </p:animEffect>
                                  </p:childTnLst>
                                </p:cTn>
                              </p:par>
                              <p:par>
                                <p:cTn id="79" presetID="12" presetClass="entr" presetSubtype="8" fill="hold" grpId="0" nodeType="with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p:tgtEl>
                                          <p:spTgt spid="88"/>
                                        </p:tgtEl>
                                        <p:attrNameLst>
                                          <p:attrName>ppt_x</p:attrName>
                                        </p:attrNameLst>
                                      </p:cBhvr>
                                      <p:tavLst>
                                        <p:tav tm="0">
                                          <p:val>
                                            <p:strVal val="#ppt_x-#ppt_w*1.125000"/>
                                          </p:val>
                                        </p:tav>
                                        <p:tav tm="100000">
                                          <p:val>
                                            <p:strVal val="#ppt_x"/>
                                          </p:val>
                                        </p:tav>
                                      </p:tavLst>
                                    </p:anim>
                                    <p:animEffect transition="in" filter="wipe(right)">
                                      <p:cBhvr>
                                        <p:cTn id="82" dur="500"/>
                                        <p:tgtEl>
                                          <p:spTgt spid="88"/>
                                        </p:tgtEl>
                                      </p:cBhvr>
                                    </p:animEffect>
                                  </p:childTnLst>
                                </p:cTn>
                              </p:par>
                            </p:childTnLst>
                          </p:cTn>
                        </p:par>
                        <p:par>
                          <p:cTn id="83" fill="hold">
                            <p:stCondLst>
                              <p:cond delay="1500"/>
                            </p:stCondLst>
                            <p:childTnLst>
                              <p:par>
                                <p:cTn id="84" presetID="12" presetClass="entr" presetSubtype="8"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500"/>
                                        <p:tgtEl>
                                          <p:spTgt spid="89"/>
                                        </p:tgtEl>
                                        <p:attrNameLst>
                                          <p:attrName>ppt_x</p:attrName>
                                        </p:attrNameLst>
                                      </p:cBhvr>
                                      <p:tavLst>
                                        <p:tav tm="0">
                                          <p:val>
                                            <p:strVal val="#ppt_x-#ppt_w*1.125000"/>
                                          </p:val>
                                        </p:tav>
                                        <p:tav tm="100000">
                                          <p:val>
                                            <p:strVal val="#ppt_x"/>
                                          </p:val>
                                        </p:tav>
                                      </p:tavLst>
                                    </p:anim>
                                    <p:animEffect transition="in" filter="wipe(right)">
                                      <p:cBhvr>
                                        <p:cTn id="87" dur="500"/>
                                        <p:tgtEl>
                                          <p:spTgt spid="89"/>
                                        </p:tgtEl>
                                      </p:cBhvr>
                                    </p:animEffect>
                                  </p:childTnLst>
                                </p:cTn>
                              </p:par>
                              <p:par>
                                <p:cTn id="88" presetID="12" presetClass="entr" presetSubtype="8" fill="hold" grpId="0" nodeType="withEffect">
                                  <p:stCondLst>
                                    <p:cond delay="0"/>
                                  </p:stCondLst>
                                  <p:childTnLst>
                                    <p:set>
                                      <p:cBhvr>
                                        <p:cTn id="89" dur="1" fill="hold">
                                          <p:stCondLst>
                                            <p:cond delay="0"/>
                                          </p:stCondLst>
                                        </p:cTn>
                                        <p:tgtEl>
                                          <p:spTgt spid="90"/>
                                        </p:tgtEl>
                                        <p:attrNameLst>
                                          <p:attrName>style.visibility</p:attrName>
                                        </p:attrNameLst>
                                      </p:cBhvr>
                                      <p:to>
                                        <p:strVal val="visible"/>
                                      </p:to>
                                    </p:set>
                                    <p:anim calcmode="lin" valueType="num">
                                      <p:cBhvr additive="base">
                                        <p:cTn id="90" dur="500"/>
                                        <p:tgtEl>
                                          <p:spTgt spid="90"/>
                                        </p:tgtEl>
                                        <p:attrNameLst>
                                          <p:attrName>ppt_x</p:attrName>
                                        </p:attrNameLst>
                                      </p:cBhvr>
                                      <p:tavLst>
                                        <p:tav tm="0">
                                          <p:val>
                                            <p:strVal val="#ppt_x-#ppt_w*1.125000"/>
                                          </p:val>
                                        </p:tav>
                                        <p:tav tm="100000">
                                          <p:val>
                                            <p:strVal val="#ppt_x"/>
                                          </p:val>
                                        </p:tav>
                                      </p:tavLst>
                                    </p:anim>
                                    <p:animEffect transition="in" filter="wipe(right)">
                                      <p:cBhvr>
                                        <p:cTn id="91" dur="500"/>
                                        <p:tgtEl>
                                          <p:spTgt spid="90"/>
                                        </p:tgtEl>
                                      </p:cBhvr>
                                    </p:animEffect>
                                  </p:childTnLst>
                                </p:cTn>
                              </p:par>
                            </p:childTnLst>
                          </p:cTn>
                        </p:par>
                        <p:par>
                          <p:cTn id="92" fill="hold">
                            <p:stCondLst>
                              <p:cond delay="2000"/>
                            </p:stCondLst>
                            <p:childTnLst>
                              <p:par>
                                <p:cTn id="93" presetID="12" presetClass="entr" presetSubtype="8" fill="hold" grpId="0" nodeType="afterEffect">
                                  <p:stCondLst>
                                    <p:cond delay="0"/>
                                  </p:stCondLst>
                                  <p:childTnLst>
                                    <p:set>
                                      <p:cBhvr>
                                        <p:cTn id="94" dur="1" fill="hold">
                                          <p:stCondLst>
                                            <p:cond delay="0"/>
                                          </p:stCondLst>
                                        </p:cTn>
                                        <p:tgtEl>
                                          <p:spTgt spid="91"/>
                                        </p:tgtEl>
                                        <p:attrNameLst>
                                          <p:attrName>style.visibility</p:attrName>
                                        </p:attrNameLst>
                                      </p:cBhvr>
                                      <p:to>
                                        <p:strVal val="visible"/>
                                      </p:to>
                                    </p:set>
                                    <p:anim calcmode="lin" valueType="num">
                                      <p:cBhvr additive="base">
                                        <p:cTn id="95" dur="500"/>
                                        <p:tgtEl>
                                          <p:spTgt spid="91"/>
                                        </p:tgtEl>
                                        <p:attrNameLst>
                                          <p:attrName>ppt_x</p:attrName>
                                        </p:attrNameLst>
                                      </p:cBhvr>
                                      <p:tavLst>
                                        <p:tav tm="0">
                                          <p:val>
                                            <p:strVal val="#ppt_x-#ppt_w*1.125000"/>
                                          </p:val>
                                        </p:tav>
                                        <p:tav tm="100000">
                                          <p:val>
                                            <p:strVal val="#ppt_x"/>
                                          </p:val>
                                        </p:tav>
                                      </p:tavLst>
                                    </p:anim>
                                    <p:animEffect transition="in" filter="wipe(right)">
                                      <p:cBhvr>
                                        <p:cTn id="96" dur="500"/>
                                        <p:tgtEl>
                                          <p:spTgt spid="91"/>
                                        </p:tgtEl>
                                      </p:cBhvr>
                                    </p:animEffect>
                                  </p:childTnLst>
                                </p:cTn>
                              </p:par>
                              <p:par>
                                <p:cTn id="97" presetID="12" presetClass="entr" presetSubtype="8" fill="hold" grpId="0" nodeType="withEffect">
                                  <p:stCondLst>
                                    <p:cond delay="0"/>
                                  </p:stCondLst>
                                  <p:childTnLst>
                                    <p:set>
                                      <p:cBhvr>
                                        <p:cTn id="98" dur="1" fill="hold">
                                          <p:stCondLst>
                                            <p:cond delay="0"/>
                                          </p:stCondLst>
                                        </p:cTn>
                                        <p:tgtEl>
                                          <p:spTgt spid="92"/>
                                        </p:tgtEl>
                                        <p:attrNameLst>
                                          <p:attrName>style.visibility</p:attrName>
                                        </p:attrNameLst>
                                      </p:cBhvr>
                                      <p:to>
                                        <p:strVal val="visible"/>
                                      </p:to>
                                    </p:set>
                                    <p:anim calcmode="lin" valueType="num">
                                      <p:cBhvr additive="base">
                                        <p:cTn id="99" dur="500"/>
                                        <p:tgtEl>
                                          <p:spTgt spid="92"/>
                                        </p:tgtEl>
                                        <p:attrNameLst>
                                          <p:attrName>ppt_x</p:attrName>
                                        </p:attrNameLst>
                                      </p:cBhvr>
                                      <p:tavLst>
                                        <p:tav tm="0">
                                          <p:val>
                                            <p:strVal val="#ppt_x-#ppt_w*1.125000"/>
                                          </p:val>
                                        </p:tav>
                                        <p:tav tm="100000">
                                          <p:val>
                                            <p:strVal val="#ppt_x"/>
                                          </p:val>
                                        </p:tav>
                                      </p:tavLst>
                                    </p:anim>
                                    <p:animEffect transition="in" filter="wipe(right)">
                                      <p:cBhvr>
                                        <p:cTn id="10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P spid="85" grpId="0"/>
      <p:bldP spid="86" grpId="0"/>
      <p:bldP spid="87" grpId="0"/>
      <p:bldP spid="88" grpId="0"/>
      <p:bldP spid="89" grpId="0"/>
      <p:bldP spid="90" grpId="0"/>
      <p:bldP spid="91" grpId="0"/>
      <p:bldP spid="9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3823482" y="2536163"/>
            <a:ext cx="1951515" cy="1009728"/>
          </a:xfrm>
          <a:prstGeom prst="rect">
            <a:avLst/>
          </a:prstGeom>
        </p:spPr>
      </p:pic>
      <p:sp>
        <p:nvSpPr>
          <p:cNvPr id="17" name="矩形 16"/>
          <p:cNvSpPr/>
          <p:nvPr/>
        </p:nvSpPr>
        <p:spPr>
          <a:xfrm>
            <a:off x="4669981" y="2812926"/>
            <a:ext cx="1097280" cy="275590"/>
          </a:xfrm>
          <a:prstGeom prst="rect">
            <a:avLst/>
          </a:prstGeom>
          <a:effectLst/>
        </p:spPr>
        <p:txBody>
          <a:bodyPr vert="horz" wrap="none">
            <a:spAutoFit/>
          </a:bodyPr>
          <a:lstStyle/>
          <a:p>
            <a:r>
              <a:rPr lang="zh-CN" altLang="en-US" sz="1195" dirty="0" smtClean="0">
                <a:solidFill>
                  <a:srgbClr val="004193"/>
                </a:solidFill>
                <a:latin typeface="+mj-lt"/>
              </a:rPr>
              <a:t>点击即可编辑</a:t>
            </a:r>
            <a:endParaRPr lang="zh-CN" altLang="en-US" sz="1195" dirty="0">
              <a:solidFill>
                <a:srgbClr val="004193"/>
              </a:solidFill>
              <a:latin typeface="+mj-lt"/>
            </a:endParaRPr>
          </a:p>
        </p:txBody>
      </p:sp>
      <p:sp>
        <p:nvSpPr>
          <p:cNvPr id="18" name="矩形 17"/>
          <p:cNvSpPr/>
          <p:nvPr/>
        </p:nvSpPr>
        <p:spPr>
          <a:xfrm>
            <a:off x="5152197" y="2401791"/>
            <a:ext cx="540533" cy="552011"/>
          </a:xfrm>
          <a:prstGeom prst="rect">
            <a:avLst/>
          </a:prstGeom>
          <a:effectLst/>
        </p:spPr>
        <p:txBody>
          <a:bodyPr wrap="none">
            <a:spAutoFit/>
          </a:bodyPr>
          <a:lstStyle/>
          <a:p>
            <a:pPr algn="r"/>
            <a:r>
              <a:rPr lang="en-US" altLang="zh-CN" sz="2985" dirty="0" smtClean="0">
                <a:solidFill>
                  <a:srgbClr val="004193"/>
                </a:solidFill>
                <a:latin typeface="Agency FB" panose="020B0503020202020204" pitchFamily="34" charset="0"/>
                <a:cs typeface="Arial" panose="020B0604020202020204" pitchFamily="34" charset="0"/>
              </a:rPr>
              <a:t>03</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19" name="矩形 18"/>
          <p:cNvSpPr/>
          <p:nvPr/>
        </p:nvSpPr>
        <p:spPr>
          <a:xfrm>
            <a:off x="5026267" y="2263899"/>
            <a:ext cx="666464" cy="310726"/>
          </a:xfrm>
          <a:prstGeom prst="rect">
            <a:avLst/>
          </a:prstGeom>
          <a:effectLst/>
        </p:spPr>
        <p:txBody>
          <a:bodyPr vert="horz" wrap="none">
            <a:spAutoFit/>
          </a:bodyPr>
          <a:lstStyle/>
          <a:p>
            <a:pPr algn="r"/>
            <a:r>
              <a:rPr lang="en-US" altLang="zh-CN" sz="1420" dirty="0">
                <a:solidFill>
                  <a:srgbClr val="004193"/>
                </a:solidFill>
                <a:latin typeface="Arial" panose="020B0604020202020204" pitchFamily="34" charset="0"/>
                <a:ea typeface="Arial Unicode MS" panose="020B0604020202020204" pitchFamily="34" charset="-122"/>
                <a:cs typeface="Arial" panose="020B0604020202020204" pitchFamily="34" charset="0"/>
              </a:rPr>
              <a:t>PART</a:t>
            </a:r>
            <a:endParaRPr lang="zh-CN" altLang="en-US" sz="1420" dirty="0">
              <a:solidFill>
                <a:srgbClr val="004193"/>
              </a:solidFill>
              <a:latin typeface="Arial" panose="020B0604020202020204" pitchFamily="34" charset="0"/>
              <a:ea typeface="Arial Unicode MS" panose="020B0604020202020204" pitchFamily="34" charset="-122"/>
              <a:cs typeface="Arial" panose="020B0604020202020204" pitchFamily="34" charset="0"/>
            </a:endParaRPr>
          </a:p>
        </p:txBody>
      </p:sp>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401137" y="2263899"/>
            <a:ext cx="537689" cy="551090"/>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6229077" y="1496814"/>
            <a:ext cx="326430" cy="324627"/>
          </a:xfrm>
          <a:prstGeom prst="rect">
            <a:avLst/>
          </a:prstGeom>
        </p:spPr>
      </p:pic>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2064681" y="2217326"/>
            <a:ext cx="537689" cy="55109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5422463" y="4179308"/>
            <a:ext cx="402027" cy="388274"/>
          </a:xfrm>
          <a:prstGeom prst="rect">
            <a:avLst/>
          </a:prstGeom>
        </p:spPr>
      </p:pic>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64312" y="3005597"/>
            <a:ext cx="326430" cy="324627"/>
          </a:xfrm>
          <a:prstGeom prst="rect">
            <a:avLst/>
          </a:prstGeom>
        </p:spPr>
      </p:pic>
      <p:pic>
        <p:nvPicPr>
          <p:cNvPr id="27" name="图片 26"/>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2710168" y="1548209"/>
            <a:ext cx="274749" cy="273232"/>
          </a:xfrm>
          <a:prstGeom prst="rect">
            <a:avLst/>
          </a:prstGeom>
        </p:spPr>
      </p:pic>
      <p:pic>
        <p:nvPicPr>
          <p:cNvPr id="28" name="图片 27"/>
          <p:cNvPicPr>
            <a:picLocks noChangeAspect="1"/>
          </p:cNvPicPr>
          <p:nvPr/>
        </p:nvPicPr>
        <p:blipFill rotWithShape="1">
          <a:blip r:embed="rId6" cstate="print">
            <a:extLst>
              <a:ext uri="{28A0092B-C50C-407E-A947-70E740481C1C}">
                <a14:useLocalDpi xmlns:a14="http://schemas.microsoft.com/office/drawing/2010/main" val="0"/>
              </a:ext>
            </a:extLst>
          </a:blip>
          <a:srcRect l="22559" r="22559"/>
          <a:stretch>
            <a:fillRect/>
          </a:stretch>
        </p:blipFill>
        <p:spPr>
          <a:xfrm>
            <a:off x="2212499" y="4801880"/>
            <a:ext cx="242054" cy="248087"/>
          </a:xfrm>
          <a:prstGeom prst="rect">
            <a:avLst/>
          </a:prstGeom>
        </p:spPr>
      </p:pic>
      <p:pic>
        <p:nvPicPr>
          <p:cNvPr id="29" name="图片 28"/>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676419" y="3829485"/>
            <a:ext cx="349522" cy="347592"/>
          </a:xfrm>
          <a:prstGeom prst="rect">
            <a:avLst/>
          </a:prstGeom>
        </p:spPr>
      </p:pic>
      <p:pic>
        <p:nvPicPr>
          <p:cNvPr id="31" name="图片 30"/>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4171470" y="902624"/>
            <a:ext cx="545254" cy="542243"/>
          </a:xfrm>
          <a:prstGeom prst="rect">
            <a:avLst/>
          </a:prstGeom>
        </p:spPr>
      </p:pic>
      <p:pic>
        <p:nvPicPr>
          <p:cNvPr id="21" name="图片 20"/>
          <p:cNvPicPr>
            <a:picLocks noChangeAspect="1"/>
          </p:cNvPicPr>
          <p:nvPr/>
        </p:nvPicPr>
        <p:blipFill rotWithShape="1">
          <a:blip r:embed="rId9" cstate="print">
            <a:extLst>
              <a:ext uri="{28A0092B-C50C-407E-A947-70E740481C1C}">
                <a14:useLocalDpi xmlns:a14="http://schemas.microsoft.com/office/drawing/2010/main" val="0"/>
              </a:ext>
            </a:extLst>
          </a:blip>
          <a:srcRect b="53937"/>
          <a:stretch>
            <a:fillRect/>
          </a:stretch>
        </p:blipFill>
        <p:spPr>
          <a:xfrm>
            <a:off x="6528362" y="1976123"/>
            <a:ext cx="2341873" cy="3424552"/>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0-#ppt_w/2"/>
                                          </p:val>
                                        </p:tav>
                                        <p:tav tm="100000">
                                          <p:val>
                                            <p:strVal val="#ppt_x"/>
                                          </p:val>
                                        </p:tav>
                                      </p:tavLst>
                                    </p:anim>
                                    <p:anim calcmode="lin" valueType="num">
                                      <p:cBhvr additive="base">
                                        <p:cTn id="12" dur="1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500" fill="hold"/>
                                        <p:tgtEl>
                                          <p:spTgt spid="27"/>
                                        </p:tgtEl>
                                        <p:attrNameLst>
                                          <p:attrName>ppt_x</p:attrName>
                                        </p:attrNameLst>
                                      </p:cBhvr>
                                      <p:tavLst>
                                        <p:tav tm="0">
                                          <p:val>
                                            <p:strVal val="0-#ppt_w/2"/>
                                          </p:val>
                                        </p:tav>
                                        <p:tav tm="100000">
                                          <p:val>
                                            <p:strVal val="#ppt_x"/>
                                          </p:val>
                                        </p:tav>
                                      </p:tavLst>
                                    </p:anim>
                                    <p:anim calcmode="lin" valueType="num">
                                      <p:cBhvr additive="base">
                                        <p:cTn id="16" dur="1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500" fill="hold"/>
                                        <p:tgtEl>
                                          <p:spTgt spid="29"/>
                                        </p:tgtEl>
                                        <p:attrNameLst>
                                          <p:attrName>ppt_x</p:attrName>
                                        </p:attrNameLst>
                                      </p:cBhvr>
                                      <p:tavLst>
                                        <p:tav tm="0">
                                          <p:val>
                                            <p:strVal val="0-#ppt_w/2"/>
                                          </p:val>
                                        </p:tav>
                                        <p:tav tm="100000">
                                          <p:val>
                                            <p:strVal val="#ppt_x"/>
                                          </p:val>
                                        </p:tav>
                                      </p:tavLst>
                                    </p:anim>
                                    <p:anim calcmode="lin" valueType="num">
                                      <p:cBhvr additive="base">
                                        <p:cTn id="20" dur="1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10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500" fill="hold"/>
                                        <p:tgtEl>
                                          <p:spTgt spid="31"/>
                                        </p:tgtEl>
                                        <p:attrNameLst>
                                          <p:attrName>ppt_x</p:attrName>
                                        </p:attrNameLst>
                                      </p:cBhvr>
                                      <p:tavLst>
                                        <p:tav tm="0">
                                          <p:val>
                                            <p:strVal val="0-#ppt_w/2"/>
                                          </p:val>
                                        </p:tav>
                                        <p:tav tm="100000">
                                          <p:val>
                                            <p:strVal val="#ppt_x"/>
                                          </p:val>
                                        </p:tav>
                                      </p:tavLst>
                                    </p:anim>
                                    <p:anim calcmode="lin" valueType="num">
                                      <p:cBhvr additive="base">
                                        <p:cTn id="24" dur="1500" fill="hold"/>
                                        <p:tgtEl>
                                          <p:spTgt spid="31"/>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500" fill="hold"/>
                                        <p:tgtEl>
                                          <p:spTgt spid="28"/>
                                        </p:tgtEl>
                                        <p:attrNameLst>
                                          <p:attrName>ppt_x</p:attrName>
                                        </p:attrNameLst>
                                      </p:cBhvr>
                                      <p:tavLst>
                                        <p:tav tm="0">
                                          <p:val>
                                            <p:strVal val="0-#ppt_w/2"/>
                                          </p:val>
                                        </p:tav>
                                        <p:tav tm="100000">
                                          <p:val>
                                            <p:strVal val="#ppt_x"/>
                                          </p:val>
                                        </p:tav>
                                      </p:tavLst>
                                    </p:anim>
                                    <p:anim calcmode="lin" valueType="num">
                                      <p:cBhvr additive="base">
                                        <p:cTn id="28" dur="1500" fill="hold"/>
                                        <p:tgtEl>
                                          <p:spTgt spid="28"/>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15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500" fill="hold"/>
                                        <p:tgtEl>
                                          <p:spTgt spid="24"/>
                                        </p:tgtEl>
                                        <p:attrNameLst>
                                          <p:attrName>ppt_x</p:attrName>
                                        </p:attrNameLst>
                                      </p:cBhvr>
                                      <p:tavLst>
                                        <p:tav tm="0">
                                          <p:val>
                                            <p:strVal val="0-#ppt_w/2"/>
                                          </p:val>
                                        </p:tav>
                                        <p:tav tm="100000">
                                          <p:val>
                                            <p:strVal val="#ppt_x"/>
                                          </p:val>
                                        </p:tav>
                                      </p:tavLst>
                                    </p:anim>
                                    <p:anim calcmode="lin" valueType="num">
                                      <p:cBhvr additive="base">
                                        <p:cTn id="32" dur="1500" fill="hold"/>
                                        <p:tgtEl>
                                          <p:spTgt spid="24"/>
                                        </p:tgtEl>
                                        <p:attrNameLst>
                                          <p:attrName>ppt_y</p:attrName>
                                        </p:attrNameLst>
                                      </p:cBhvr>
                                      <p:tavLst>
                                        <p:tav tm="0">
                                          <p:val>
                                            <p:strVal val="0-#ppt_h/2"/>
                                          </p:val>
                                        </p:tav>
                                        <p:tav tm="100000">
                                          <p:val>
                                            <p:strVal val="#ppt_y"/>
                                          </p:val>
                                        </p:tav>
                                      </p:tavLst>
                                    </p:anim>
                                  </p:childTnLst>
                                </p:cTn>
                              </p:par>
                              <p:par>
                                <p:cTn id="33" presetID="8" presetClass="emph" presetSubtype="0" fill="hold" nodeType="withEffect">
                                  <p:stCondLst>
                                    <p:cond delay="0"/>
                                  </p:stCondLst>
                                  <p:childTnLst>
                                    <p:animRot by="21600000">
                                      <p:cBhvr>
                                        <p:cTn id="34" dur="1500" fill="hold"/>
                                        <p:tgtEl>
                                          <p:spTgt spid="23"/>
                                        </p:tgtEl>
                                        <p:attrNameLst>
                                          <p:attrName>r</p:attrName>
                                        </p:attrNameLst>
                                      </p:cBhvr>
                                    </p:animRot>
                                  </p:childTnLst>
                                </p:cTn>
                              </p:par>
                              <p:par>
                                <p:cTn id="35" presetID="8" presetClass="emph" presetSubtype="0" fill="hold" nodeType="withEffect">
                                  <p:stCondLst>
                                    <p:cond delay="0"/>
                                  </p:stCondLst>
                                  <p:childTnLst>
                                    <p:animRot by="21600000">
                                      <p:cBhvr>
                                        <p:cTn id="36" dur="1500" fill="hold"/>
                                        <p:tgtEl>
                                          <p:spTgt spid="25"/>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27"/>
                                        </p:tgtEl>
                                        <p:attrNameLst>
                                          <p:attrName>r</p:attrName>
                                        </p:attrNameLst>
                                      </p:cBhvr>
                                    </p:animRot>
                                  </p:childTnLst>
                                </p:cTn>
                              </p:par>
                              <p:par>
                                <p:cTn id="39" presetID="8" presetClass="emph" presetSubtype="0" fill="hold" nodeType="withEffect">
                                  <p:stCondLst>
                                    <p:cond delay="0"/>
                                  </p:stCondLst>
                                  <p:childTnLst>
                                    <p:animRot by="21600000">
                                      <p:cBhvr>
                                        <p:cTn id="40" dur="1500" fill="hold"/>
                                        <p:tgtEl>
                                          <p:spTgt spid="29"/>
                                        </p:tgtEl>
                                        <p:attrNameLst>
                                          <p:attrName>r</p:attrName>
                                        </p:attrNameLst>
                                      </p:cBhvr>
                                    </p:animRot>
                                  </p:childTnLst>
                                </p:cTn>
                              </p:par>
                              <p:par>
                                <p:cTn id="41" presetID="8" presetClass="emph" presetSubtype="0" fill="hold" nodeType="withEffect">
                                  <p:stCondLst>
                                    <p:cond delay="0"/>
                                  </p:stCondLst>
                                  <p:childTnLst>
                                    <p:animRot by="21600000">
                                      <p:cBhvr>
                                        <p:cTn id="42" dur="1500" fill="hold"/>
                                        <p:tgtEl>
                                          <p:spTgt spid="31"/>
                                        </p:tgtEl>
                                        <p:attrNameLst>
                                          <p:attrName>r</p:attrName>
                                        </p:attrNameLst>
                                      </p:cBhvr>
                                    </p:animRot>
                                  </p:childTnLst>
                                </p:cTn>
                              </p:par>
                              <p:par>
                                <p:cTn id="43" presetID="8" presetClass="emph" presetSubtype="0" fill="hold" nodeType="withEffect">
                                  <p:stCondLst>
                                    <p:cond delay="0"/>
                                  </p:stCondLst>
                                  <p:childTnLst>
                                    <p:animRot by="21600000">
                                      <p:cBhvr>
                                        <p:cTn id="44" dur="1500" fill="hold"/>
                                        <p:tgtEl>
                                          <p:spTgt spid="28"/>
                                        </p:tgtEl>
                                        <p:attrNameLst>
                                          <p:attrName>r</p:attrName>
                                        </p:attrNameLst>
                                      </p:cBhvr>
                                    </p:animRot>
                                  </p:childTnLst>
                                </p:cTn>
                              </p:par>
                              <p:par>
                                <p:cTn id="45" presetID="8" presetClass="emph" presetSubtype="0" fill="hold" nodeType="withEffect">
                                  <p:stCondLst>
                                    <p:cond delay="0"/>
                                  </p:stCondLst>
                                  <p:childTnLst>
                                    <p:animRot by="21600000">
                                      <p:cBhvr>
                                        <p:cTn id="46" dur="1500" fill="hold"/>
                                        <p:tgtEl>
                                          <p:spTgt spid="24"/>
                                        </p:tgtEl>
                                        <p:attrNameLst>
                                          <p:attrName>r</p:attrName>
                                        </p:attrNameLst>
                                      </p:cBhvr>
                                    </p:animRot>
                                  </p:childTnLst>
                                </p:cTn>
                              </p:par>
                            </p:childTnLst>
                          </p:cTn>
                        </p:par>
                        <p:par>
                          <p:cTn id="47" fill="hold">
                            <p:stCondLst>
                              <p:cond delay="1500"/>
                            </p:stCondLst>
                            <p:childTnLst>
                              <p:par>
                                <p:cTn id="48" presetID="21" presetClass="entr" presetSubtype="1"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heel(1)">
                                      <p:cBhvr>
                                        <p:cTn id="50" dur="1000"/>
                                        <p:tgtEl>
                                          <p:spTgt spid="16"/>
                                        </p:tgtEl>
                                      </p:cBhvr>
                                    </p:animEffect>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3000"/>
                            </p:stCondLst>
                            <p:childTnLst>
                              <p:par>
                                <p:cTn id="56" presetID="41" presetClass="entr" presetSubtype="0" fill="hold" grpId="0" nodeType="afterEffect">
                                  <p:stCondLst>
                                    <p:cond delay="0"/>
                                  </p:stCondLst>
                                  <p:iterate type="lt">
                                    <p:tmPct val="0"/>
                                  </p:iterate>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8"/>
                                        </p:tgtEl>
                                        <p:attrNameLst>
                                          <p:attrName>ppt_y</p:attrName>
                                        </p:attrNameLst>
                                      </p:cBhvr>
                                      <p:tavLst>
                                        <p:tav tm="0">
                                          <p:val>
                                            <p:strVal val="#ppt_y"/>
                                          </p:val>
                                        </p:tav>
                                        <p:tav tm="100000">
                                          <p:val>
                                            <p:strVal val="#ppt_y"/>
                                          </p:val>
                                        </p:tav>
                                      </p:tavLst>
                                    </p:anim>
                                    <p:anim calcmode="lin" valueType="num">
                                      <p:cBhvr>
                                        <p:cTn id="6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8"/>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par>
                          <p:cTn id="69" fill="hold">
                            <p:stCondLst>
                              <p:cond delay="5500"/>
                            </p:stCondLst>
                            <p:childTnLst>
                              <p:par>
                                <p:cTn id="70" presetID="2" presetClass="entr" presetSubtype="1"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1000" fill="hold"/>
                                        <p:tgtEl>
                                          <p:spTgt spid="14"/>
                                        </p:tgtEl>
                                        <p:attrNameLst>
                                          <p:attrName>ppt_x</p:attrName>
                                        </p:attrNameLst>
                                      </p:cBhvr>
                                      <p:tavLst>
                                        <p:tav tm="0">
                                          <p:val>
                                            <p:strVal val="#ppt_x"/>
                                          </p:val>
                                        </p:tav>
                                        <p:tav tm="100000">
                                          <p:val>
                                            <p:strVal val="#ppt_x"/>
                                          </p:val>
                                        </p:tav>
                                      </p:tavLst>
                                    </p:anim>
                                    <p:anim calcmode="lin" valueType="num">
                                      <p:cBhvr additive="base">
                                        <p:cTn id="73" dur="1000" fill="hold"/>
                                        <p:tgtEl>
                                          <p:spTgt spid="14"/>
                                        </p:tgtEl>
                                        <p:attrNameLst>
                                          <p:attrName>ppt_y</p:attrName>
                                        </p:attrNameLst>
                                      </p:cBhvr>
                                      <p:tavLst>
                                        <p:tav tm="0">
                                          <p:val>
                                            <p:strVal val="0-#ppt_h/2"/>
                                          </p:val>
                                        </p:tav>
                                        <p:tav tm="100000">
                                          <p:val>
                                            <p:strVal val="#ppt_y"/>
                                          </p:val>
                                        </p:tav>
                                      </p:tavLst>
                                    </p:anim>
                                  </p:childTnLst>
                                </p:cTn>
                              </p:par>
                              <p:par>
                                <p:cTn id="74" presetID="2" presetClass="entr" presetSubtype="1" fill="hold" nodeType="withEffect">
                                  <p:stCondLst>
                                    <p:cond delay="25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1000" fill="hold"/>
                                        <p:tgtEl>
                                          <p:spTgt spid="15"/>
                                        </p:tgtEl>
                                        <p:attrNameLst>
                                          <p:attrName>ppt_x</p:attrName>
                                        </p:attrNameLst>
                                      </p:cBhvr>
                                      <p:tavLst>
                                        <p:tav tm="0">
                                          <p:val>
                                            <p:strVal val="#ppt_x"/>
                                          </p:val>
                                        </p:tav>
                                        <p:tav tm="100000">
                                          <p:val>
                                            <p:strVal val="#ppt_x"/>
                                          </p:val>
                                        </p:tav>
                                      </p:tavLst>
                                    </p:anim>
                                    <p:anim calcmode="lin" valueType="num">
                                      <p:cBhvr additive="base">
                                        <p:cTn id="77" dur="1000" fill="hold"/>
                                        <p:tgtEl>
                                          <p:spTgt spid="15"/>
                                        </p:tgtEl>
                                        <p:attrNameLst>
                                          <p:attrName>ppt_y</p:attrName>
                                        </p:attrNameLst>
                                      </p:cBhvr>
                                      <p:tavLst>
                                        <p:tav tm="0">
                                          <p:val>
                                            <p:strVal val="0-#ppt_h/2"/>
                                          </p:val>
                                        </p:tav>
                                        <p:tav tm="100000">
                                          <p:val>
                                            <p:strVal val="#ppt_y"/>
                                          </p:val>
                                        </p:tav>
                                      </p:tavLst>
                                    </p:anim>
                                  </p:childTnLst>
                                </p:cTn>
                              </p:par>
                              <p:par>
                                <p:cTn id="78" presetID="8" presetClass="emph" presetSubtype="0" fill="hold" nodeType="withEffect">
                                  <p:stCondLst>
                                    <p:cond delay="0"/>
                                  </p:stCondLst>
                                  <p:childTnLst>
                                    <p:animRot by="21600000">
                                      <p:cBhvr>
                                        <p:cTn id="79" dur="1000" fill="hold"/>
                                        <p:tgtEl>
                                          <p:spTgt spid="14"/>
                                        </p:tgtEl>
                                        <p:attrNameLst>
                                          <p:attrName>r</p:attrName>
                                        </p:attrNameLst>
                                      </p:cBhvr>
                                    </p:animRot>
                                  </p:childTnLst>
                                </p:cTn>
                              </p:par>
                              <p:par>
                                <p:cTn id="80" presetID="8" presetClass="emph" presetSubtype="0" fill="hold" nodeType="withEffect">
                                  <p:stCondLst>
                                    <p:cond delay="0"/>
                                  </p:stCondLst>
                                  <p:childTnLst>
                                    <p:animRot by="21600000">
                                      <p:cBhvr>
                                        <p:cTn id="81" dur="1000" fill="hold"/>
                                        <p:tgtEl>
                                          <p:spTgt spid="15"/>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21592" y="2712089"/>
            <a:ext cx="3943736" cy="1643241"/>
            <a:chOff x="3960309" y="3165179"/>
            <a:chExt cx="4579147" cy="1908000"/>
          </a:xfrm>
        </p:grpSpPr>
        <p:sp>
          <p:nvSpPr>
            <p:cNvPr id="7" name="Freeform 17"/>
            <p:cNvSpPr>
              <a:spLocks noChangeAspect="1"/>
            </p:cNvSpPr>
            <p:nvPr/>
          </p:nvSpPr>
          <p:spPr bwMode="auto">
            <a:xfrm>
              <a:off x="6601270" y="3165179"/>
              <a:ext cx="1938186" cy="1908000"/>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92D050"/>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sym typeface="Arial" panose="020B0604020202020204" pitchFamily="34" charset="0"/>
              </a:endParaRPr>
            </a:p>
          </p:txBody>
        </p:sp>
        <p:sp>
          <p:nvSpPr>
            <p:cNvPr id="8" name="Freeform 17"/>
            <p:cNvSpPr/>
            <p:nvPr/>
          </p:nvSpPr>
          <p:spPr bwMode="auto">
            <a:xfrm>
              <a:off x="5601916" y="3404365"/>
              <a:ext cx="1481733" cy="1458656"/>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rgbClr val="43CAE5"/>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sym typeface="Arial" panose="020B0604020202020204" pitchFamily="34" charset="0"/>
              </a:endParaRPr>
            </a:p>
          </p:txBody>
        </p:sp>
        <p:sp>
          <p:nvSpPr>
            <p:cNvPr id="9" name="Freeform 18"/>
            <p:cNvSpPr/>
            <p:nvPr/>
          </p:nvSpPr>
          <p:spPr bwMode="auto">
            <a:xfrm>
              <a:off x="4682222" y="3523355"/>
              <a:ext cx="1295485" cy="1265818"/>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rgbClr val="92D050"/>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sym typeface="Arial" panose="020B0604020202020204" pitchFamily="34" charset="0"/>
              </a:endParaRPr>
            </a:p>
          </p:txBody>
        </p:sp>
        <p:sp>
          <p:nvSpPr>
            <p:cNvPr id="10" name="Freeform 19"/>
            <p:cNvSpPr/>
            <p:nvPr/>
          </p:nvSpPr>
          <p:spPr bwMode="auto">
            <a:xfrm>
              <a:off x="3960309" y="3649946"/>
              <a:ext cx="1028477" cy="1041662"/>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rgbClr val="43CAE5"/>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sym typeface="Arial" panose="020B0604020202020204" pitchFamily="34" charset="0"/>
              </a:endParaRPr>
            </a:p>
          </p:txBody>
        </p:sp>
      </p:grpSp>
      <p:sp>
        <p:nvSpPr>
          <p:cNvPr id="11" name="任意多边形 100"/>
          <p:cNvSpPr/>
          <p:nvPr/>
        </p:nvSpPr>
        <p:spPr bwMode="auto">
          <a:xfrm>
            <a:off x="6445421" y="3058611"/>
            <a:ext cx="2195957" cy="246991"/>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9525" cap="flat" cmpd="sng" algn="ctr">
            <a:solidFill>
              <a:schemeClr val="tx1">
                <a:lumMod val="65000"/>
                <a:lumOff val="35000"/>
              </a:schemeClr>
            </a:solidFill>
            <a:prstDash val="solid"/>
            <a:headEnd type="oval" w="med" len="med"/>
            <a:tailEnd type="stealth" w="med" len="med"/>
          </a:ln>
          <a:effectLst/>
        </p:spPr>
        <p:txBody>
          <a:bodyPr anchor="ctr"/>
          <a:lstStyle/>
          <a:p>
            <a:pPr algn="ctr" defTabSz="787400">
              <a:lnSpc>
                <a:spcPct val="130000"/>
              </a:lnSpc>
              <a:defRPr/>
            </a:pPr>
            <a:endParaRPr lang="zh-CN" altLang="en-US" sz="865" kern="0">
              <a:solidFill>
                <a:schemeClr val="bg1">
                  <a:lumMod val="65000"/>
                </a:schemeClr>
              </a:solidFill>
              <a:latin typeface="Arial" panose="020B0604020202020204" pitchFamily="34" charset="0"/>
              <a:sym typeface="Arial" panose="020B0604020202020204" pitchFamily="34" charset="0"/>
            </a:endParaRPr>
          </a:p>
        </p:txBody>
      </p:sp>
      <p:sp>
        <p:nvSpPr>
          <p:cNvPr id="12" name="任意多边形 108"/>
          <p:cNvSpPr/>
          <p:nvPr/>
        </p:nvSpPr>
        <p:spPr bwMode="auto">
          <a:xfrm flipH="1">
            <a:off x="1065539" y="3324056"/>
            <a:ext cx="2197375" cy="246991"/>
          </a:xfrm>
          <a:custGeom>
            <a:avLst/>
            <a:gdLst>
              <a:gd name="connsiteX0" fmla="*/ 0 w 1600200"/>
              <a:gd name="connsiteY0" fmla="*/ 552450 h 552450"/>
              <a:gd name="connsiteX1" fmla="*/ 171450 w 1600200"/>
              <a:gd name="connsiteY1" fmla="*/ 0 h 552450"/>
              <a:gd name="connsiteX2" fmla="*/ 1600200 w 1600200"/>
              <a:gd name="connsiteY2" fmla="*/ 0 h 552450"/>
            </a:gdLst>
            <a:ahLst/>
            <a:cxnLst>
              <a:cxn ang="0">
                <a:pos x="connsiteX0" y="connsiteY0"/>
              </a:cxn>
              <a:cxn ang="0">
                <a:pos x="connsiteX1" y="connsiteY1"/>
              </a:cxn>
              <a:cxn ang="0">
                <a:pos x="connsiteX2" y="connsiteY2"/>
              </a:cxn>
            </a:cxnLst>
            <a:rect l="l" t="t" r="r" b="b"/>
            <a:pathLst>
              <a:path w="1600200" h="552450">
                <a:moveTo>
                  <a:pt x="0" y="552450"/>
                </a:moveTo>
                <a:lnTo>
                  <a:pt x="171450" y="0"/>
                </a:lnTo>
                <a:lnTo>
                  <a:pt x="1600200" y="0"/>
                </a:lnTo>
              </a:path>
            </a:pathLst>
          </a:custGeom>
          <a:noFill/>
          <a:ln w="9525" cap="flat" cmpd="sng" algn="ctr">
            <a:solidFill>
              <a:schemeClr val="tx1">
                <a:lumMod val="65000"/>
                <a:lumOff val="35000"/>
              </a:schemeClr>
            </a:solidFill>
            <a:prstDash val="solid"/>
            <a:headEnd type="oval" w="med" len="med"/>
            <a:tailEnd type="stealth" w="med" len="med"/>
          </a:ln>
          <a:effectLst/>
        </p:spPr>
        <p:txBody>
          <a:bodyPr anchor="ctr"/>
          <a:lstStyle/>
          <a:p>
            <a:pPr algn="ctr" defTabSz="787400">
              <a:lnSpc>
                <a:spcPct val="130000"/>
              </a:lnSpc>
              <a:defRPr/>
            </a:pPr>
            <a:endParaRPr lang="zh-CN" altLang="en-US" sz="865" kern="0">
              <a:solidFill>
                <a:schemeClr val="bg1">
                  <a:lumMod val="65000"/>
                </a:schemeClr>
              </a:solidFill>
              <a:latin typeface="Arial" panose="020B0604020202020204" pitchFamily="34" charset="0"/>
              <a:sym typeface="Arial" panose="020B0604020202020204" pitchFamily="34" charset="0"/>
            </a:endParaRPr>
          </a:p>
        </p:txBody>
      </p:sp>
      <p:sp>
        <p:nvSpPr>
          <p:cNvPr id="13" name="任意多边形 112"/>
          <p:cNvSpPr/>
          <p:nvPr/>
        </p:nvSpPr>
        <p:spPr>
          <a:xfrm>
            <a:off x="5074184" y="2455326"/>
            <a:ext cx="579153" cy="863054"/>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9525" cap="flat" cmpd="sng" algn="ctr">
            <a:solidFill>
              <a:schemeClr val="tx1">
                <a:lumMod val="65000"/>
                <a:lumOff val="35000"/>
              </a:schemeClr>
            </a:solidFill>
            <a:prstDash val="solid"/>
            <a:headEnd type="oval" w="med" len="med"/>
            <a:tailEnd type="stealth" w="med" len="med"/>
          </a:ln>
          <a:effectLst/>
        </p:spPr>
        <p:txBody>
          <a:bodyPr anchor="ctr"/>
          <a:lstStyle/>
          <a:p>
            <a:pPr algn="ctr" defTabSz="787400">
              <a:lnSpc>
                <a:spcPct val="130000"/>
              </a:lnSpc>
              <a:defRPr/>
            </a:pPr>
            <a:endParaRPr lang="zh-CN" altLang="en-US" sz="865" kern="0">
              <a:solidFill>
                <a:schemeClr val="bg1">
                  <a:lumMod val="65000"/>
                </a:schemeClr>
              </a:solidFill>
              <a:latin typeface="Arial" panose="020B0604020202020204" pitchFamily="34" charset="0"/>
              <a:sym typeface="Arial" panose="020B0604020202020204" pitchFamily="34" charset="0"/>
            </a:endParaRPr>
          </a:p>
        </p:txBody>
      </p:sp>
      <p:sp>
        <p:nvSpPr>
          <p:cNvPr id="14" name="任意多边形 113"/>
          <p:cNvSpPr/>
          <p:nvPr/>
        </p:nvSpPr>
        <p:spPr>
          <a:xfrm flipH="1">
            <a:off x="3599332" y="2449648"/>
            <a:ext cx="579153" cy="863054"/>
          </a:xfrm>
          <a:custGeom>
            <a:avLst/>
            <a:gdLst>
              <a:gd name="connsiteX0" fmla="*/ 0 w 647700"/>
              <a:gd name="connsiteY0" fmla="*/ 965200 h 965200"/>
              <a:gd name="connsiteX1" fmla="*/ 152400 w 647700"/>
              <a:gd name="connsiteY1" fmla="*/ 508000 h 965200"/>
              <a:gd name="connsiteX2" fmla="*/ 647700 w 647700"/>
              <a:gd name="connsiteY2" fmla="*/ 0 h 965200"/>
              <a:gd name="connsiteX0-1" fmla="*/ 0 w 647700"/>
              <a:gd name="connsiteY0-2" fmla="*/ 965200 h 965200"/>
              <a:gd name="connsiteX1-3" fmla="*/ 101600 w 647700"/>
              <a:gd name="connsiteY1-4" fmla="*/ 520700 h 965200"/>
              <a:gd name="connsiteX2-5" fmla="*/ 647700 w 647700"/>
              <a:gd name="connsiteY2-6" fmla="*/ 0 h 965200"/>
            </a:gdLst>
            <a:ahLst/>
            <a:cxnLst>
              <a:cxn ang="0">
                <a:pos x="connsiteX0-1" y="connsiteY0-2"/>
              </a:cxn>
              <a:cxn ang="0">
                <a:pos x="connsiteX1-3" y="connsiteY1-4"/>
              </a:cxn>
              <a:cxn ang="0">
                <a:pos x="connsiteX2-5" y="connsiteY2-6"/>
              </a:cxn>
            </a:cxnLst>
            <a:rect l="l" t="t" r="r" b="b"/>
            <a:pathLst>
              <a:path w="647700" h="965200">
                <a:moveTo>
                  <a:pt x="0" y="965200"/>
                </a:moveTo>
                <a:lnTo>
                  <a:pt x="101600" y="520700"/>
                </a:lnTo>
                <a:lnTo>
                  <a:pt x="647700" y="0"/>
                </a:lnTo>
              </a:path>
            </a:pathLst>
          </a:custGeom>
          <a:noFill/>
          <a:ln w="9525" cap="flat" cmpd="sng" algn="ctr">
            <a:solidFill>
              <a:schemeClr val="tx1">
                <a:lumMod val="65000"/>
                <a:lumOff val="35000"/>
              </a:schemeClr>
            </a:solidFill>
            <a:prstDash val="solid"/>
            <a:headEnd type="oval" w="med" len="med"/>
            <a:tailEnd type="stealth" w="med" len="med"/>
          </a:ln>
          <a:effectLst/>
        </p:spPr>
        <p:txBody>
          <a:bodyPr anchor="ctr"/>
          <a:lstStyle/>
          <a:p>
            <a:pPr algn="ctr" defTabSz="787400">
              <a:lnSpc>
                <a:spcPct val="130000"/>
              </a:lnSpc>
              <a:defRPr/>
            </a:pPr>
            <a:endParaRPr lang="zh-CN" altLang="en-US" sz="865" kern="0">
              <a:solidFill>
                <a:schemeClr val="bg1">
                  <a:lumMod val="65000"/>
                </a:schemeClr>
              </a:solidFill>
              <a:latin typeface="Arial" panose="020B0604020202020204" pitchFamily="34" charset="0"/>
              <a:sym typeface="Arial" panose="020B0604020202020204" pitchFamily="34" charset="0"/>
            </a:endParaRPr>
          </a:p>
        </p:txBody>
      </p:sp>
      <p:sp>
        <p:nvSpPr>
          <p:cNvPr id="16" name="Freeform 6"/>
          <p:cNvSpPr>
            <a:spLocks noChangeAspect="1" noEditPoints="1"/>
          </p:cNvSpPr>
          <p:nvPr/>
        </p:nvSpPr>
        <p:spPr bwMode="auto">
          <a:xfrm>
            <a:off x="3403906" y="3461439"/>
            <a:ext cx="195429" cy="208179"/>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bg1"/>
          </a:solidFill>
          <a:ln>
            <a:noFill/>
          </a:ln>
        </p:spPr>
        <p:txBody>
          <a:bodyPr vert="horz" wrap="square" lIns="78753" tIns="39375" rIns="78753" bIns="39375" numCol="1" anchor="t" anchorCtr="0" compatLnSpc="1"/>
          <a:lstStyle/>
          <a:p>
            <a:pPr>
              <a:lnSpc>
                <a:spcPct val="130000"/>
              </a:lnSpc>
            </a:pPr>
            <a:endParaRPr lang="en-US" sz="1550" dirty="0">
              <a:latin typeface="Arial" panose="020B0604020202020204" pitchFamily="34" charset="0"/>
              <a:sym typeface="Arial" panose="020B0604020202020204" pitchFamily="34" charset="0"/>
            </a:endParaRPr>
          </a:p>
        </p:txBody>
      </p:sp>
      <p:sp>
        <p:nvSpPr>
          <p:cNvPr id="17" name="Freeform 11"/>
          <p:cNvSpPr>
            <a:spLocks noChangeAspect="1" noEditPoints="1"/>
          </p:cNvSpPr>
          <p:nvPr/>
        </p:nvSpPr>
        <p:spPr bwMode="auto">
          <a:xfrm>
            <a:off x="4115735" y="3442311"/>
            <a:ext cx="251876" cy="252142"/>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78753" tIns="39375" rIns="78753" bIns="39375" numCol="1" anchor="t" anchorCtr="0" compatLnSpc="1"/>
          <a:lstStyle/>
          <a:p>
            <a:pPr>
              <a:lnSpc>
                <a:spcPct val="130000"/>
              </a:lnSpc>
            </a:pPr>
            <a:endParaRPr lang="en-US" sz="1550" dirty="0">
              <a:latin typeface="Arial" panose="020B0604020202020204" pitchFamily="34" charset="0"/>
              <a:sym typeface="Arial" panose="020B0604020202020204" pitchFamily="34" charset="0"/>
            </a:endParaRPr>
          </a:p>
        </p:txBody>
      </p:sp>
      <p:sp>
        <p:nvSpPr>
          <p:cNvPr id="18" name="Freeform 21"/>
          <p:cNvSpPr>
            <a:spLocks noChangeAspect="1" noEditPoints="1"/>
          </p:cNvSpPr>
          <p:nvPr/>
        </p:nvSpPr>
        <p:spPr bwMode="auto">
          <a:xfrm>
            <a:off x="5066417" y="3453166"/>
            <a:ext cx="219441" cy="220133"/>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bg1"/>
          </a:solidFill>
          <a:ln>
            <a:noFill/>
          </a:ln>
        </p:spPr>
        <p:txBody>
          <a:bodyPr vert="horz" wrap="square" lIns="78753" tIns="39375" rIns="78753" bIns="39375" numCol="1" anchor="t" anchorCtr="0" compatLnSpc="1"/>
          <a:lstStyle/>
          <a:p>
            <a:pPr>
              <a:lnSpc>
                <a:spcPct val="130000"/>
              </a:lnSpc>
            </a:pPr>
            <a:endParaRPr lang="en-US" sz="1550" dirty="0">
              <a:latin typeface="Arial" panose="020B0604020202020204" pitchFamily="34" charset="0"/>
              <a:sym typeface="Arial" panose="020B0604020202020204" pitchFamily="34" charset="0"/>
            </a:endParaRPr>
          </a:p>
        </p:txBody>
      </p:sp>
      <p:sp>
        <p:nvSpPr>
          <p:cNvPr id="19" name="Freeform 26"/>
          <p:cNvSpPr>
            <a:spLocks noChangeAspect="1"/>
          </p:cNvSpPr>
          <p:nvPr/>
        </p:nvSpPr>
        <p:spPr bwMode="auto">
          <a:xfrm>
            <a:off x="6154510" y="3462449"/>
            <a:ext cx="209269" cy="217033"/>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78753" tIns="39375" rIns="78753" bIns="39375" numCol="1" anchor="t" anchorCtr="0" compatLnSpc="1"/>
          <a:lstStyle/>
          <a:p>
            <a:pPr>
              <a:lnSpc>
                <a:spcPct val="130000"/>
              </a:lnSpc>
            </a:pPr>
            <a:endParaRPr lang="en-US" sz="1550" dirty="0">
              <a:latin typeface="Arial" panose="020B0604020202020204" pitchFamily="34" charset="0"/>
              <a:sym typeface="Arial" panose="020B0604020202020204" pitchFamily="34" charset="0"/>
            </a:endParaRPr>
          </a:p>
        </p:txBody>
      </p:sp>
      <p:sp>
        <p:nvSpPr>
          <p:cNvPr id="26" name="Text Placeholder 7"/>
          <p:cNvSpPr txBox="1"/>
          <p:nvPr/>
        </p:nvSpPr>
        <p:spPr>
          <a:xfrm>
            <a:off x="959928" y="2427010"/>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27" name="Text Placeholder 2"/>
          <p:cNvSpPr txBox="1"/>
          <p:nvPr/>
        </p:nvSpPr>
        <p:spPr>
          <a:xfrm>
            <a:off x="1232648" y="2714377"/>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28" name="Text Placeholder 7"/>
          <p:cNvSpPr txBox="1"/>
          <p:nvPr/>
        </p:nvSpPr>
        <p:spPr>
          <a:xfrm>
            <a:off x="2958510" y="1829570"/>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29" name="Text Placeholder 2"/>
          <p:cNvSpPr txBox="1"/>
          <p:nvPr/>
        </p:nvSpPr>
        <p:spPr>
          <a:xfrm>
            <a:off x="3231230" y="2116937"/>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0" name="Text Placeholder 7"/>
          <p:cNvSpPr txBox="1"/>
          <p:nvPr/>
        </p:nvSpPr>
        <p:spPr>
          <a:xfrm>
            <a:off x="5454959" y="2021604"/>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31" name="Text Placeholder 2"/>
          <p:cNvSpPr txBox="1"/>
          <p:nvPr/>
        </p:nvSpPr>
        <p:spPr>
          <a:xfrm>
            <a:off x="5727679" y="2308971"/>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2" name="Text Placeholder 7"/>
          <p:cNvSpPr txBox="1"/>
          <p:nvPr/>
        </p:nvSpPr>
        <p:spPr>
          <a:xfrm>
            <a:off x="6898774" y="3266273"/>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33" name="Text Placeholder 2"/>
          <p:cNvSpPr txBox="1"/>
          <p:nvPr/>
        </p:nvSpPr>
        <p:spPr>
          <a:xfrm>
            <a:off x="7171494" y="3553639"/>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4" name="矩形 33"/>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35" name="矩形 34"/>
          <p:cNvSpPr/>
          <p:nvPr/>
        </p:nvSpPr>
        <p:spPr>
          <a:xfrm>
            <a:off x="828256" y="201664"/>
            <a:ext cx="540533"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03</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38" name="矩形 37"/>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800"/>
                                        <p:tgtEl>
                                          <p:spTgt spid="6"/>
                                        </p:tgtEl>
                                      </p:cBhvr>
                                    </p:animEffect>
                                  </p:childTnLst>
                                </p:cTn>
                              </p:par>
                            </p:childTnLst>
                          </p:cTn>
                        </p:par>
                        <p:par>
                          <p:cTn id="8" fill="hold">
                            <p:stCondLst>
                              <p:cond delay="11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1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6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22" presetClass="entr" presetSubtype="2" fill="hold" grpId="0" nodeType="with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wipe(right)">
                                      <p:cBhvr>
                                        <p:cTn id="26" dur="500"/>
                                        <p:tgtEl>
                                          <p:spTgt spid="12"/>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50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8"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3100"/>
                            </p:stCondLst>
                            <p:childTnLst>
                              <p:par>
                                <p:cTn id="37" presetID="53" presetClass="entr" presetSubtype="16" fill="hold" grpId="0" nodeType="after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 calcmode="lin" valueType="num">
                                      <p:cBhvr>
                                        <p:cTn id="39" dur="400" fill="hold"/>
                                        <p:tgtEl>
                                          <p:spTgt spid="26">
                                            <p:txEl>
                                              <p:pRg st="0" end="0"/>
                                            </p:txEl>
                                          </p:spTgt>
                                        </p:tgtEl>
                                        <p:attrNameLst>
                                          <p:attrName>ppt_w</p:attrName>
                                        </p:attrNameLst>
                                      </p:cBhvr>
                                      <p:tavLst>
                                        <p:tav tm="0">
                                          <p:val>
                                            <p:fltVal val="0"/>
                                          </p:val>
                                        </p:tav>
                                        <p:tav tm="100000">
                                          <p:val>
                                            <p:strVal val="#ppt_w"/>
                                          </p:val>
                                        </p:tav>
                                      </p:tavLst>
                                    </p:anim>
                                    <p:anim calcmode="lin" valueType="num">
                                      <p:cBhvr>
                                        <p:cTn id="40" dur="400" fill="hold"/>
                                        <p:tgtEl>
                                          <p:spTgt spid="26">
                                            <p:txEl>
                                              <p:pRg st="0" end="0"/>
                                            </p:txEl>
                                          </p:spTgt>
                                        </p:tgtEl>
                                        <p:attrNameLst>
                                          <p:attrName>ppt_h</p:attrName>
                                        </p:attrNameLst>
                                      </p:cBhvr>
                                      <p:tavLst>
                                        <p:tav tm="0">
                                          <p:val>
                                            <p:fltVal val="0"/>
                                          </p:val>
                                        </p:tav>
                                        <p:tav tm="100000">
                                          <p:val>
                                            <p:strVal val="#ppt_h"/>
                                          </p:val>
                                        </p:tav>
                                      </p:tavLst>
                                    </p:anim>
                                    <p:animEffect transition="in" filter="fade">
                                      <p:cBhvr>
                                        <p:cTn id="41" dur="400"/>
                                        <p:tgtEl>
                                          <p:spTgt spid="26">
                                            <p:txEl>
                                              <p:pRg st="0" end="0"/>
                                            </p:txEl>
                                          </p:spTgt>
                                        </p:tgtEl>
                                      </p:cBhvr>
                                    </p:animEffect>
                                  </p:childTnLst>
                                </p:cTn>
                              </p:par>
                            </p:childTnLst>
                          </p:cTn>
                        </p:par>
                        <p:par>
                          <p:cTn id="42" fill="hold">
                            <p:stCondLst>
                              <p:cond delay="3600"/>
                            </p:stCondLst>
                            <p:childTnLst>
                              <p:par>
                                <p:cTn id="43" presetID="53" presetClass="entr" presetSubtype="16" fill="hold" grpId="0" nodeType="afterEffect">
                                  <p:stCondLst>
                                    <p:cond delay="0"/>
                                  </p:stCondLst>
                                  <p:childTnLst>
                                    <p:set>
                                      <p:cBhvr>
                                        <p:cTn id="44" dur="1" fill="hold">
                                          <p:stCondLst>
                                            <p:cond delay="0"/>
                                          </p:stCondLst>
                                        </p:cTn>
                                        <p:tgtEl>
                                          <p:spTgt spid="27">
                                            <p:txEl>
                                              <p:pRg st="0" end="0"/>
                                            </p:txEl>
                                          </p:spTgt>
                                        </p:tgtEl>
                                        <p:attrNameLst>
                                          <p:attrName>style.visibility</p:attrName>
                                        </p:attrNameLst>
                                      </p:cBhvr>
                                      <p:to>
                                        <p:strVal val="visible"/>
                                      </p:to>
                                    </p:set>
                                    <p:anim calcmode="lin" valueType="num">
                                      <p:cBhvr>
                                        <p:cTn id="45" dur="400" fill="hold"/>
                                        <p:tgtEl>
                                          <p:spTgt spid="27">
                                            <p:txEl>
                                              <p:pRg st="0" end="0"/>
                                            </p:txEl>
                                          </p:spTgt>
                                        </p:tgtEl>
                                        <p:attrNameLst>
                                          <p:attrName>ppt_w</p:attrName>
                                        </p:attrNameLst>
                                      </p:cBhvr>
                                      <p:tavLst>
                                        <p:tav tm="0">
                                          <p:val>
                                            <p:fltVal val="0"/>
                                          </p:val>
                                        </p:tav>
                                        <p:tav tm="100000">
                                          <p:val>
                                            <p:strVal val="#ppt_w"/>
                                          </p:val>
                                        </p:tav>
                                      </p:tavLst>
                                    </p:anim>
                                    <p:anim calcmode="lin" valueType="num">
                                      <p:cBhvr>
                                        <p:cTn id="46" dur="400" fill="hold"/>
                                        <p:tgtEl>
                                          <p:spTgt spid="27">
                                            <p:txEl>
                                              <p:pRg st="0" end="0"/>
                                            </p:txEl>
                                          </p:spTgt>
                                        </p:tgtEl>
                                        <p:attrNameLst>
                                          <p:attrName>ppt_h</p:attrName>
                                        </p:attrNameLst>
                                      </p:cBhvr>
                                      <p:tavLst>
                                        <p:tav tm="0">
                                          <p:val>
                                            <p:fltVal val="0"/>
                                          </p:val>
                                        </p:tav>
                                        <p:tav tm="100000">
                                          <p:val>
                                            <p:strVal val="#ppt_h"/>
                                          </p:val>
                                        </p:tav>
                                      </p:tavLst>
                                    </p:anim>
                                    <p:animEffect transition="in" filter="fade">
                                      <p:cBhvr>
                                        <p:cTn id="47" dur="400"/>
                                        <p:tgtEl>
                                          <p:spTgt spid="27">
                                            <p:txEl>
                                              <p:pRg st="0" end="0"/>
                                            </p:txEl>
                                          </p:spTgt>
                                        </p:tgtEl>
                                      </p:cBhvr>
                                    </p:animEffect>
                                  </p:childTnLst>
                                </p:cTn>
                              </p:par>
                            </p:childTnLst>
                          </p:cTn>
                        </p:par>
                        <p:par>
                          <p:cTn id="48" fill="hold">
                            <p:stCondLst>
                              <p:cond delay="4100"/>
                            </p:stCondLst>
                            <p:childTnLst>
                              <p:par>
                                <p:cTn id="49" presetID="53" presetClass="entr" presetSubtype="16" fill="hold" grpId="0" nodeType="afterEffect">
                                  <p:stCondLst>
                                    <p:cond delay="0"/>
                                  </p:stCondLst>
                                  <p:childTnLst>
                                    <p:set>
                                      <p:cBhvr>
                                        <p:cTn id="50" dur="1" fill="hold">
                                          <p:stCondLst>
                                            <p:cond delay="0"/>
                                          </p:stCondLst>
                                        </p:cTn>
                                        <p:tgtEl>
                                          <p:spTgt spid="28">
                                            <p:txEl>
                                              <p:pRg st="0" end="0"/>
                                            </p:txEl>
                                          </p:spTgt>
                                        </p:tgtEl>
                                        <p:attrNameLst>
                                          <p:attrName>style.visibility</p:attrName>
                                        </p:attrNameLst>
                                      </p:cBhvr>
                                      <p:to>
                                        <p:strVal val="visible"/>
                                      </p:to>
                                    </p:set>
                                    <p:anim calcmode="lin" valueType="num">
                                      <p:cBhvr>
                                        <p:cTn id="51" dur="4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52" dur="4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53" dur="400"/>
                                        <p:tgtEl>
                                          <p:spTgt spid="28">
                                            <p:txEl>
                                              <p:pRg st="0" end="0"/>
                                            </p:txEl>
                                          </p:spTgt>
                                        </p:tgtEl>
                                      </p:cBhvr>
                                    </p:animEffect>
                                  </p:childTnLst>
                                </p:cTn>
                              </p:par>
                            </p:childTnLst>
                          </p:cTn>
                        </p:par>
                        <p:par>
                          <p:cTn id="54" fill="hold">
                            <p:stCondLst>
                              <p:cond delay="4600"/>
                            </p:stCondLst>
                            <p:childTnLst>
                              <p:par>
                                <p:cTn id="55" presetID="53" presetClass="entr" presetSubtype="16" fill="hold" grpId="0" nodeType="afterEffect">
                                  <p:stCondLst>
                                    <p:cond delay="0"/>
                                  </p:stCondLst>
                                  <p:childTnLst>
                                    <p:set>
                                      <p:cBhvr>
                                        <p:cTn id="56" dur="1" fill="hold">
                                          <p:stCondLst>
                                            <p:cond delay="0"/>
                                          </p:stCondLst>
                                        </p:cTn>
                                        <p:tgtEl>
                                          <p:spTgt spid="29">
                                            <p:txEl>
                                              <p:pRg st="0" end="0"/>
                                            </p:txEl>
                                          </p:spTgt>
                                        </p:tgtEl>
                                        <p:attrNameLst>
                                          <p:attrName>style.visibility</p:attrName>
                                        </p:attrNameLst>
                                      </p:cBhvr>
                                      <p:to>
                                        <p:strVal val="visible"/>
                                      </p:to>
                                    </p:set>
                                    <p:anim calcmode="lin" valueType="num">
                                      <p:cBhvr>
                                        <p:cTn id="57" dur="4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58" dur="4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59" dur="400"/>
                                        <p:tgtEl>
                                          <p:spTgt spid="29">
                                            <p:txEl>
                                              <p:pRg st="0" end="0"/>
                                            </p:txEl>
                                          </p:spTgt>
                                        </p:tgtEl>
                                      </p:cBhvr>
                                    </p:animEffect>
                                  </p:childTnLst>
                                </p:cTn>
                              </p:par>
                            </p:childTnLst>
                          </p:cTn>
                        </p:par>
                        <p:par>
                          <p:cTn id="60" fill="hold">
                            <p:stCondLst>
                              <p:cond delay="5100"/>
                            </p:stCondLst>
                            <p:childTnLst>
                              <p:par>
                                <p:cTn id="61" presetID="53" presetClass="entr" presetSubtype="16" fill="hold" grpId="0" nodeType="afterEffect">
                                  <p:stCondLst>
                                    <p:cond delay="0"/>
                                  </p:stCondLst>
                                  <p:childTnLst>
                                    <p:set>
                                      <p:cBhvr>
                                        <p:cTn id="62" dur="1" fill="hold">
                                          <p:stCondLst>
                                            <p:cond delay="0"/>
                                          </p:stCondLst>
                                        </p:cTn>
                                        <p:tgtEl>
                                          <p:spTgt spid="30">
                                            <p:txEl>
                                              <p:pRg st="0" end="0"/>
                                            </p:txEl>
                                          </p:spTgt>
                                        </p:tgtEl>
                                        <p:attrNameLst>
                                          <p:attrName>style.visibility</p:attrName>
                                        </p:attrNameLst>
                                      </p:cBhvr>
                                      <p:to>
                                        <p:strVal val="visible"/>
                                      </p:to>
                                    </p:set>
                                    <p:anim calcmode="lin" valueType="num">
                                      <p:cBhvr>
                                        <p:cTn id="63" dur="400" fill="hold"/>
                                        <p:tgtEl>
                                          <p:spTgt spid="30">
                                            <p:txEl>
                                              <p:pRg st="0" end="0"/>
                                            </p:txEl>
                                          </p:spTgt>
                                        </p:tgtEl>
                                        <p:attrNameLst>
                                          <p:attrName>ppt_w</p:attrName>
                                        </p:attrNameLst>
                                      </p:cBhvr>
                                      <p:tavLst>
                                        <p:tav tm="0">
                                          <p:val>
                                            <p:fltVal val="0"/>
                                          </p:val>
                                        </p:tav>
                                        <p:tav tm="100000">
                                          <p:val>
                                            <p:strVal val="#ppt_w"/>
                                          </p:val>
                                        </p:tav>
                                      </p:tavLst>
                                    </p:anim>
                                    <p:anim calcmode="lin" valueType="num">
                                      <p:cBhvr>
                                        <p:cTn id="64" dur="400" fill="hold"/>
                                        <p:tgtEl>
                                          <p:spTgt spid="30">
                                            <p:txEl>
                                              <p:pRg st="0" end="0"/>
                                            </p:txEl>
                                          </p:spTgt>
                                        </p:tgtEl>
                                        <p:attrNameLst>
                                          <p:attrName>ppt_h</p:attrName>
                                        </p:attrNameLst>
                                      </p:cBhvr>
                                      <p:tavLst>
                                        <p:tav tm="0">
                                          <p:val>
                                            <p:fltVal val="0"/>
                                          </p:val>
                                        </p:tav>
                                        <p:tav tm="100000">
                                          <p:val>
                                            <p:strVal val="#ppt_h"/>
                                          </p:val>
                                        </p:tav>
                                      </p:tavLst>
                                    </p:anim>
                                    <p:animEffect transition="in" filter="fade">
                                      <p:cBhvr>
                                        <p:cTn id="65" dur="400"/>
                                        <p:tgtEl>
                                          <p:spTgt spid="30">
                                            <p:txEl>
                                              <p:pRg st="0" end="0"/>
                                            </p:txEl>
                                          </p:spTgt>
                                        </p:tgtEl>
                                      </p:cBhvr>
                                    </p:animEffect>
                                  </p:childTnLst>
                                </p:cTn>
                              </p:par>
                            </p:childTnLst>
                          </p:cTn>
                        </p:par>
                        <p:par>
                          <p:cTn id="66" fill="hold">
                            <p:stCondLst>
                              <p:cond delay="5600"/>
                            </p:stCondLst>
                            <p:childTnLst>
                              <p:par>
                                <p:cTn id="67" presetID="53" presetClass="entr" presetSubtype="16" fill="hold" grpId="0" nodeType="afterEffect">
                                  <p:stCondLst>
                                    <p:cond delay="0"/>
                                  </p:stCondLst>
                                  <p:childTnLst>
                                    <p:set>
                                      <p:cBhvr>
                                        <p:cTn id="68" dur="1" fill="hold">
                                          <p:stCondLst>
                                            <p:cond delay="0"/>
                                          </p:stCondLst>
                                        </p:cTn>
                                        <p:tgtEl>
                                          <p:spTgt spid="31">
                                            <p:txEl>
                                              <p:pRg st="0" end="0"/>
                                            </p:txEl>
                                          </p:spTgt>
                                        </p:tgtEl>
                                        <p:attrNameLst>
                                          <p:attrName>style.visibility</p:attrName>
                                        </p:attrNameLst>
                                      </p:cBhvr>
                                      <p:to>
                                        <p:strVal val="visible"/>
                                      </p:to>
                                    </p:set>
                                    <p:anim calcmode="lin" valueType="num">
                                      <p:cBhvr>
                                        <p:cTn id="69" dur="4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70" dur="4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71" dur="400"/>
                                        <p:tgtEl>
                                          <p:spTgt spid="31">
                                            <p:txEl>
                                              <p:pRg st="0" end="0"/>
                                            </p:txEl>
                                          </p:spTgt>
                                        </p:tgtEl>
                                      </p:cBhvr>
                                    </p:animEffect>
                                  </p:childTnLst>
                                </p:cTn>
                              </p:par>
                            </p:childTnLst>
                          </p:cTn>
                        </p:par>
                        <p:par>
                          <p:cTn id="72" fill="hold">
                            <p:stCondLst>
                              <p:cond delay="6100"/>
                            </p:stCondLst>
                            <p:childTnLst>
                              <p:par>
                                <p:cTn id="73" presetID="53" presetClass="entr" presetSubtype="16" fill="hold" grpId="0" nodeType="afterEffect">
                                  <p:stCondLst>
                                    <p:cond delay="0"/>
                                  </p:stCondLst>
                                  <p:childTnLst>
                                    <p:set>
                                      <p:cBhvr>
                                        <p:cTn id="74" dur="1" fill="hold">
                                          <p:stCondLst>
                                            <p:cond delay="0"/>
                                          </p:stCondLst>
                                        </p:cTn>
                                        <p:tgtEl>
                                          <p:spTgt spid="32">
                                            <p:txEl>
                                              <p:pRg st="0" end="0"/>
                                            </p:txEl>
                                          </p:spTgt>
                                        </p:tgtEl>
                                        <p:attrNameLst>
                                          <p:attrName>style.visibility</p:attrName>
                                        </p:attrNameLst>
                                      </p:cBhvr>
                                      <p:to>
                                        <p:strVal val="visible"/>
                                      </p:to>
                                    </p:set>
                                    <p:anim calcmode="lin" valueType="num">
                                      <p:cBhvr>
                                        <p:cTn id="75" dur="400" fill="hold"/>
                                        <p:tgtEl>
                                          <p:spTgt spid="32">
                                            <p:txEl>
                                              <p:pRg st="0" end="0"/>
                                            </p:txEl>
                                          </p:spTgt>
                                        </p:tgtEl>
                                        <p:attrNameLst>
                                          <p:attrName>ppt_w</p:attrName>
                                        </p:attrNameLst>
                                      </p:cBhvr>
                                      <p:tavLst>
                                        <p:tav tm="0">
                                          <p:val>
                                            <p:fltVal val="0"/>
                                          </p:val>
                                        </p:tav>
                                        <p:tav tm="100000">
                                          <p:val>
                                            <p:strVal val="#ppt_w"/>
                                          </p:val>
                                        </p:tav>
                                      </p:tavLst>
                                    </p:anim>
                                    <p:anim calcmode="lin" valueType="num">
                                      <p:cBhvr>
                                        <p:cTn id="76" dur="400" fill="hold"/>
                                        <p:tgtEl>
                                          <p:spTgt spid="32">
                                            <p:txEl>
                                              <p:pRg st="0" end="0"/>
                                            </p:txEl>
                                          </p:spTgt>
                                        </p:tgtEl>
                                        <p:attrNameLst>
                                          <p:attrName>ppt_h</p:attrName>
                                        </p:attrNameLst>
                                      </p:cBhvr>
                                      <p:tavLst>
                                        <p:tav tm="0">
                                          <p:val>
                                            <p:fltVal val="0"/>
                                          </p:val>
                                        </p:tav>
                                        <p:tav tm="100000">
                                          <p:val>
                                            <p:strVal val="#ppt_h"/>
                                          </p:val>
                                        </p:tav>
                                      </p:tavLst>
                                    </p:anim>
                                    <p:animEffect transition="in" filter="fade">
                                      <p:cBhvr>
                                        <p:cTn id="77" dur="400"/>
                                        <p:tgtEl>
                                          <p:spTgt spid="32">
                                            <p:txEl>
                                              <p:pRg st="0" end="0"/>
                                            </p:txEl>
                                          </p:spTgt>
                                        </p:tgtEl>
                                      </p:cBhvr>
                                    </p:animEffect>
                                  </p:childTnLst>
                                </p:cTn>
                              </p:par>
                            </p:childTnLst>
                          </p:cTn>
                        </p:par>
                        <p:par>
                          <p:cTn id="78" fill="hold">
                            <p:stCondLst>
                              <p:cond delay="6600"/>
                            </p:stCondLst>
                            <p:childTnLst>
                              <p:par>
                                <p:cTn id="79" presetID="53" presetClass="entr" presetSubtype="16" fill="hold" grpId="0" nodeType="afterEffect">
                                  <p:stCondLst>
                                    <p:cond delay="0"/>
                                  </p:stCondLst>
                                  <p:childTnLst>
                                    <p:set>
                                      <p:cBhvr>
                                        <p:cTn id="80" dur="1" fill="hold">
                                          <p:stCondLst>
                                            <p:cond delay="0"/>
                                          </p:stCondLst>
                                        </p:cTn>
                                        <p:tgtEl>
                                          <p:spTgt spid="33">
                                            <p:txEl>
                                              <p:pRg st="0" end="0"/>
                                            </p:txEl>
                                          </p:spTgt>
                                        </p:tgtEl>
                                        <p:attrNameLst>
                                          <p:attrName>style.visibility</p:attrName>
                                        </p:attrNameLst>
                                      </p:cBhvr>
                                      <p:to>
                                        <p:strVal val="visible"/>
                                      </p:to>
                                    </p:set>
                                    <p:anim calcmode="lin" valueType="num">
                                      <p:cBhvr>
                                        <p:cTn id="81" dur="4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82" dur="4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83" dur="4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7" grpId="0" animBg="1"/>
      <p:bldP spid="18" grpId="0" animBg="1"/>
      <p:bldP spid="19" grpId="0" animBg="1"/>
      <p:bldP spid="26" grpId="0" build="p">
        <p:tmplLst>
          <p:tmpl lvl="1">
            <p:tnLst>
              <p:par>
                <p:cTn presetID="53" presetClass="entr" presetSubtype="16"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p:cTn dur="400" fill="hold"/>
                        <p:tgtEl>
                          <p:spTgt spid="26"/>
                        </p:tgtEl>
                        <p:attrNameLst>
                          <p:attrName>ppt_w</p:attrName>
                        </p:attrNameLst>
                      </p:cBhvr>
                      <p:tavLst>
                        <p:tav tm="0">
                          <p:val>
                            <p:fltVal val="0"/>
                          </p:val>
                        </p:tav>
                        <p:tav tm="100000">
                          <p:val>
                            <p:strVal val="#ppt_w"/>
                          </p:val>
                        </p:tav>
                      </p:tavLst>
                    </p:anim>
                    <p:anim calcmode="lin" valueType="num">
                      <p:cBhvr>
                        <p:cTn dur="400" fill="hold"/>
                        <p:tgtEl>
                          <p:spTgt spid="26"/>
                        </p:tgtEl>
                        <p:attrNameLst>
                          <p:attrName>ppt_h</p:attrName>
                        </p:attrNameLst>
                      </p:cBhvr>
                      <p:tavLst>
                        <p:tav tm="0">
                          <p:val>
                            <p:fltVal val="0"/>
                          </p:val>
                        </p:tav>
                        <p:tav tm="100000">
                          <p:val>
                            <p:strVal val="#ppt_h"/>
                          </p:val>
                        </p:tav>
                      </p:tavLst>
                    </p:anim>
                    <p:animEffect transition="in" filter="fade">
                      <p:cBhvr>
                        <p:cTn dur="400"/>
                        <p:tgtEl>
                          <p:spTgt spid="26"/>
                        </p:tgtEl>
                      </p:cBhvr>
                    </p:animEffect>
                  </p:childTnLst>
                </p:cTn>
              </p:par>
            </p:tnLst>
          </p:tmpl>
        </p:tmplLst>
      </p:bldP>
      <p:bldP spid="27" grpId="0" build="p">
        <p:tmplLst>
          <p:tmpl lvl="1">
            <p:tnLst>
              <p:par>
                <p:cTn presetID="53" presetClass="entr" presetSubtype="16"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p:cTn dur="400" fill="hold"/>
                        <p:tgtEl>
                          <p:spTgt spid="27"/>
                        </p:tgtEl>
                        <p:attrNameLst>
                          <p:attrName>ppt_w</p:attrName>
                        </p:attrNameLst>
                      </p:cBhvr>
                      <p:tavLst>
                        <p:tav tm="0">
                          <p:val>
                            <p:fltVal val="0"/>
                          </p:val>
                        </p:tav>
                        <p:tav tm="100000">
                          <p:val>
                            <p:strVal val="#ppt_w"/>
                          </p:val>
                        </p:tav>
                      </p:tavLst>
                    </p:anim>
                    <p:anim calcmode="lin" valueType="num">
                      <p:cBhvr>
                        <p:cTn dur="400" fill="hold"/>
                        <p:tgtEl>
                          <p:spTgt spid="27"/>
                        </p:tgtEl>
                        <p:attrNameLst>
                          <p:attrName>ppt_h</p:attrName>
                        </p:attrNameLst>
                      </p:cBhvr>
                      <p:tavLst>
                        <p:tav tm="0">
                          <p:val>
                            <p:fltVal val="0"/>
                          </p:val>
                        </p:tav>
                        <p:tav tm="100000">
                          <p:val>
                            <p:strVal val="#ppt_h"/>
                          </p:val>
                        </p:tav>
                      </p:tavLst>
                    </p:anim>
                    <p:animEffect transition="in" filter="fade">
                      <p:cBhvr>
                        <p:cTn dur="400"/>
                        <p:tgtEl>
                          <p:spTgt spid="27"/>
                        </p:tgtEl>
                      </p:cBhvr>
                    </p:animEffect>
                  </p:childTnLst>
                </p:cTn>
              </p:par>
            </p:tnLst>
          </p:tmpl>
        </p:tmplLst>
      </p:bldP>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400" fill="hold"/>
                        <p:tgtEl>
                          <p:spTgt spid="28"/>
                        </p:tgtEl>
                        <p:attrNameLst>
                          <p:attrName>ppt_w</p:attrName>
                        </p:attrNameLst>
                      </p:cBhvr>
                      <p:tavLst>
                        <p:tav tm="0">
                          <p:val>
                            <p:fltVal val="0"/>
                          </p:val>
                        </p:tav>
                        <p:tav tm="100000">
                          <p:val>
                            <p:strVal val="#ppt_w"/>
                          </p:val>
                        </p:tav>
                      </p:tavLst>
                    </p:anim>
                    <p:anim calcmode="lin" valueType="num">
                      <p:cBhvr>
                        <p:cTn dur="400" fill="hold"/>
                        <p:tgtEl>
                          <p:spTgt spid="28"/>
                        </p:tgtEl>
                        <p:attrNameLst>
                          <p:attrName>ppt_h</p:attrName>
                        </p:attrNameLst>
                      </p:cBhvr>
                      <p:tavLst>
                        <p:tav tm="0">
                          <p:val>
                            <p:fltVal val="0"/>
                          </p:val>
                        </p:tav>
                        <p:tav tm="100000">
                          <p:val>
                            <p:strVal val="#ppt_h"/>
                          </p:val>
                        </p:tav>
                      </p:tavLst>
                    </p:anim>
                    <p:animEffect transition="in" filter="fade">
                      <p:cBhvr>
                        <p:cTn dur="4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400" fill="hold"/>
                        <p:tgtEl>
                          <p:spTgt spid="29"/>
                        </p:tgtEl>
                        <p:attrNameLst>
                          <p:attrName>ppt_w</p:attrName>
                        </p:attrNameLst>
                      </p:cBhvr>
                      <p:tavLst>
                        <p:tav tm="0">
                          <p:val>
                            <p:fltVal val="0"/>
                          </p:val>
                        </p:tav>
                        <p:tav tm="100000">
                          <p:val>
                            <p:strVal val="#ppt_w"/>
                          </p:val>
                        </p:tav>
                      </p:tavLst>
                    </p:anim>
                    <p:anim calcmode="lin" valueType="num">
                      <p:cBhvr>
                        <p:cTn dur="400" fill="hold"/>
                        <p:tgtEl>
                          <p:spTgt spid="29"/>
                        </p:tgtEl>
                        <p:attrNameLst>
                          <p:attrName>ppt_h</p:attrName>
                        </p:attrNameLst>
                      </p:cBhvr>
                      <p:tavLst>
                        <p:tav tm="0">
                          <p:val>
                            <p:fltVal val="0"/>
                          </p:val>
                        </p:tav>
                        <p:tav tm="100000">
                          <p:val>
                            <p:strVal val="#ppt_h"/>
                          </p:val>
                        </p:tav>
                      </p:tavLst>
                    </p:anim>
                    <p:animEffect transition="in" filter="fade">
                      <p:cBhvr>
                        <p:cTn dur="400"/>
                        <p:tgtEl>
                          <p:spTgt spid="29"/>
                        </p:tgtEl>
                      </p:cBhvr>
                    </p:animEffect>
                  </p:childTnLst>
                </p:cTn>
              </p:par>
            </p:tnLst>
          </p:tmpl>
        </p:tmplLst>
      </p:bldP>
      <p:bldP spid="30" grpId="0" build="p">
        <p:tmplLst>
          <p:tmpl lvl="1">
            <p:tnLst>
              <p:par>
                <p:cTn presetID="53" presetClass="entr" presetSubtype="16"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p:cTn dur="400" fill="hold"/>
                        <p:tgtEl>
                          <p:spTgt spid="30"/>
                        </p:tgtEl>
                        <p:attrNameLst>
                          <p:attrName>ppt_w</p:attrName>
                        </p:attrNameLst>
                      </p:cBhvr>
                      <p:tavLst>
                        <p:tav tm="0">
                          <p:val>
                            <p:fltVal val="0"/>
                          </p:val>
                        </p:tav>
                        <p:tav tm="100000">
                          <p:val>
                            <p:strVal val="#ppt_w"/>
                          </p:val>
                        </p:tav>
                      </p:tavLst>
                    </p:anim>
                    <p:anim calcmode="lin" valueType="num">
                      <p:cBhvr>
                        <p:cTn dur="400" fill="hold"/>
                        <p:tgtEl>
                          <p:spTgt spid="30"/>
                        </p:tgtEl>
                        <p:attrNameLst>
                          <p:attrName>ppt_h</p:attrName>
                        </p:attrNameLst>
                      </p:cBhvr>
                      <p:tavLst>
                        <p:tav tm="0">
                          <p:val>
                            <p:fltVal val="0"/>
                          </p:val>
                        </p:tav>
                        <p:tav tm="100000">
                          <p:val>
                            <p:strVal val="#ppt_h"/>
                          </p:val>
                        </p:tav>
                      </p:tavLst>
                    </p:anim>
                    <p:animEffect transition="in" filter="fade">
                      <p:cBhvr>
                        <p:cTn dur="400"/>
                        <p:tgtEl>
                          <p:spTgt spid="30"/>
                        </p:tgtEl>
                      </p:cBhvr>
                    </p:animEffect>
                  </p:childTnLst>
                </p:cTn>
              </p:par>
            </p:tnLst>
          </p:tmpl>
        </p:tmplLst>
      </p:bldP>
      <p:bldP spid="31" grpId="0" build="p">
        <p:tmplLst>
          <p:tmpl lvl="1">
            <p:tnLst>
              <p:par>
                <p:cTn presetID="53" presetClass="entr" presetSubtype="16"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p:cTn dur="400" fill="hold"/>
                        <p:tgtEl>
                          <p:spTgt spid="31"/>
                        </p:tgtEl>
                        <p:attrNameLst>
                          <p:attrName>ppt_w</p:attrName>
                        </p:attrNameLst>
                      </p:cBhvr>
                      <p:tavLst>
                        <p:tav tm="0">
                          <p:val>
                            <p:fltVal val="0"/>
                          </p:val>
                        </p:tav>
                        <p:tav tm="100000">
                          <p:val>
                            <p:strVal val="#ppt_w"/>
                          </p:val>
                        </p:tav>
                      </p:tavLst>
                    </p:anim>
                    <p:anim calcmode="lin" valueType="num">
                      <p:cBhvr>
                        <p:cTn dur="400" fill="hold"/>
                        <p:tgtEl>
                          <p:spTgt spid="31"/>
                        </p:tgtEl>
                        <p:attrNameLst>
                          <p:attrName>ppt_h</p:attrName>
                        </p:attrNameLst>
                      </p:cBhvr>
                      <p:tavLst>
                        <p:tav tm="0">
                          <p:val>
                            <p:fltVal val="0"/>
                          </p:val>
                        </p:tav>
                        <p:tav tm="100000">
                          <p:val>
                            <p:strVal val="#ppt_h"/>
                          </p:val>
                        </p:tav>
                      </p:tavLst>
                    </p:anim>
                    <p:animEffect transition="in" filter="fade">
                      <p:cBhvr>
                        <p:cTn dur="400"/>
                        <p:tgtEl>
                          <p:spTgt spid="31"/>
                        </p:tgtEl>
                      </p:cBhvr>
                    </p:animEffect>
                  </p:childTnLst>
                </p:cTn>
              </p:par>
            </p:tnLst>
          </p:tmpl>
        </p:tmplLst>
      </p:bldP>
      <p:bldP spid="32" grpId="0" build="p">
        <p:tmplLst>
          <p:tmpl lvl="1">
            <p:tnLst>
              <p:par>
                <p:cTn presetID="53" presetClass="entr" presetSubtype="16"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p:cTn dur="400" fill="hold"/>
                        <p:tgtEl>
                          <p:spTgt spid="32"/>
                        </p:tgtEl>
                        <p:attrNameLst>
                          <p:attrName>ppt_w</p:attrName>
                        </p:attrNameLst>
                      </p:cBhvr>
                      <p:tavLst>
                        <p:tav tm="0">
                          <p:val>
                            <p:fltVal val="0"/>
                          </p:val>
                        </p:tav>
                        <p:tav tm="100000">
                          <p:val>
                            <p:strVal val="#ppt_w"/>
                          </p:val>
                        </p:tav>
                      </p:tavLst>
                    </p:anim>
                    <p:anim calcmode="lin" valueType="num">
                      <p:cBhvr>
                        <p:cTn dur="400" fill="hold"/>
                        <p:tgtEl>
                          <p:spTgt spid="32"/>
                        </p:tgtEl>
                        <p:attrNameLst>
                          <p:attrName>ppt_h</p:attrName>
                        </p:attrNameLst>
                      </p:cBhvr>
                      <p:tavLst>
                        <p:tav tm="0">
                          <p:val>
                            <p:fltVal val="0"/>
                          </p:val>
                        </p:tav>
                        <p:tav tm="100000">
                          <p:val>
                            <p:strVal val="#ppt_h"/>
                          </p:val>
                        </p:tav>
                      </p:tavLst>
                    </p:anim>
                    <p:animEffect transition="in" filter="fade">
                      <p:cBhvr>
                        <p:cTn dur="400"/>
                        <p:tgtEl>
                          <p:spTgt spid="32"/>
                        </p:tgtEl>
                      </p:cBhvr>
                    </p:animEffect>
                  </p:childTnLst>
                </p:cTn>
              </p:par>
            </p:tnLst>
          </p:tmpl>
        </p:tmplLst>
      </p:bldP>
      <p:bldP spid="33" grpId="0" build="p">
        <p:tmplLst>
          <p:tmpl lvl="1">
            <p:tnLst>
              <p:par>
                <p:cTn presetID="53" presetClass="entr" presetSubtype="16"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p:cTn dur="400" fill="hold"/>
                        <p:tgtEl>
                          <p:spTgt spid="33"/>
                        </p:tgtEl>
                        <p:attrNameLst>
                          <p:attrName>ppt_w</p:attrName>
                        </p:attrNameLst>
                      </p:cBhvr>
                      <p:tavLst>
                        <p:tav tm="0">
                          <p:val>
                            <p:fltVal val="0"/>
                          </p:val>
                        </p:tav>
                        <p:tav tm="100000">
                          <p:val>
                            <p:strVal val="#ppt_w"/>
                          </p:val>
                        </p:tav>
                      </p:tavLst>
                    </p:anim>
                    <p:anim calcmode="lin" valueType="num">
                      <p:cBhvr>
                        <p:cTn dur="400" fill="hold"/>
                        <p:tgtEl>
                          <p:spTgt spid="33"/>
                        </p:tgtEl>
                        <p:attrNameLst>
                          <p:attrName>ppt_h</p:attrName>
                        </p:attrNameLst>
                      </p:cBhvr>
                      <p:tavLst>
                        <p:tav tm="0">
                          <p:val>
                            <p:fltVal val="0"/>
                          </p:val>
                        </p:tav>
                        <p:tav tm="100000">
                          <p:val>
                            <p:strVal val="#ppt_h"/>
                          </p:val>
                        </p:tav>
                      </p:tavLst>
                    </p:anim>
                    <p:animEffect transition="in" filter="fade">
                      <p:cBhvr>
                        <p:cTn dur="400"/>
                        <p:tgtEl>
                          <p:spTgt spid="33"/>
                        </p:tgtEl>
                      </p:cBhvr>
                    </p:animEffec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H_Other_1"/>
          <p:cNvSpPr/>
          <p:nvPr/>
        </p:nvSpPr>
        <p:spPr bwMode="auto">
          <a:xfrm>
            <a:off x="3209309" y="1876351"/>
            <a:ext cx="2754094" cy="1377672"/>
          </a:xfrm>
          <a:custGeom>
            <a:avLst/>
            <a:gdLst>
              <a:gd name="T0" fmla="*/ 1633211 w 3744416"/>
              <a:gd name="T1" fmla="*/ 0 h 1872208"/>
              <a:gd name="T2" fmla="*/ 3266422 w 3744416"/>
              <a:gd name="T3" fmla="*/ 1634694 h 1872208"/>
              <a:gd name="T4" fmla="*/ 0 w 3744416"/>
              <a:gd name="T5" fmla="*/ 1634694 h 1872208"/>
              <a:gd name="T6" fmla="*/ 1633211 w 3744416"/>
              <a:gd name="T7" fmla="*/ 0 h 18722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44416" h="1872208">
                <a:moveTo>
                  <a:pt x="1872208" y="0"/>
                </a:moveTo>
                <a:cubicBezTo>
                  <a:pt x="2906200" y="0"/>
                  <a:pt x="3744416" y="838216"/>
                  <a:pt x="3744416" y="1872208"/>
                </a:cubicBezTo>
                <a:lnTo>
                  <a:pt x="0" y="1872208"/>
                </a:lnTo>
                <a:cubicBezTo>
                  <a:pt x="0" y="838216"/>
                  <a:pt x="838216" y="0"/>
                  <a:pt x="1872208" y="0"/>
                </a:cubicBezTo>
                <a:close/>
              </a:path>
            </a:pathLst>
          </a:custGeom>
          <a:noFill/>
          <a:ln w="9525" cap="flat" cmpd="sng">
            <a:solidFill>
              <a:srgbClr val="404040"/>
            </a:solidFill>
            <a:miter lim="800000"/>
          </a:ln>
          <a:extLst>
            <a:ext uri="{909E8E84-426E-40DD-AFC4-6F175D3DCCD1}">
              <a14:hiddenFill xmlns:a14="http://schemas.microsoft.com/office/drawing/2010/main">
                <a:solidFill>
                  <a:srgbClr val="FFFFFF"/>
                </a:solidFill>
              </a14:hiddenFill>
            </a:ext>
          </a:extLst>
        </p:spPr>
        <p:txBody>
          <a:bodyPr anchor="ctr"/>
          <a:lstStyle/>
          <a:p>
            <a:endParaRPr lang="zh-CN" altLang="en-US" sz="1420"/>
          </a:p>
        </p:txBody>
      </p:sp>
      <p:sp>
        <p:nvSpPr>
          <p:cNvPr id="26" name="MH_Other_2"/>
          <p:cNvSpPr>
            <a:spLocks noChangeArrowheads="1"/>
          </p:cNvSpPr>
          <p:nvPr/>
        </p:nvSpPr>
        <p:spPr bwMode="auto">
          <a:xfrm>
            <a:off x="3398082" y="2108879"/>
            <a:ext cx="2330292" cy="2330292"/>
          </a:xfrm>
          <a:prstGeom prst="ellipse">
            <a:avLst/>
          </a:prstGeom>
          <a:solidFill>
            <a:srgbClr val="43CAE5"/>
          </a:solidFill>
          <a:ln>
            <a:noFill/>
          </a:ln>
        </p:spPr>
        <p:txBody>
          <a:bodyPr lIns="71009" tIns="37005" rIns="71009" bIns="37005"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025">
              <a:solidFill>
                <a:srgbClr val="FFFFFF"/>
              </a:solidFill>
              <a:latin typeface="微软雅黑 Light" panose="020B0502040204020203" charset="-122"/>
              <a:ea typeface="微软雅黑 Light" panose="020B0502040204020203" charset="-122"/>
            </a:endParaRPr>
          </a:p>
        </p:txBody>
      </p:sp>
      <p:sp>
        <p:nvSpPr>
          <p:cNvPr id="27" name="MH_Other_3"/>
          <p:cNvSpPr>
            <a:spLocks noChangeArrowheads="1"/>
          </p:cNvSpPr>
          <p:nvPr/>
        </p:nvSpPr>
        <p:spPr bwMode="auto">
          <a:xfrm>
            <a:off x="4430712" y="2498928"/>
            <a:ext cx="321290" cy="1495187"/>
          </a:xfrm>
          <a:prstGeom prst="upArrow">
            <a:avLst>
              <a:gd name="adj1" fmla="val 50000"/>
              <a:gd name="adj2" fmla="val 50006"/>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zh-CN" altLang="en-US" sz="1025">
              <a:solidFill>
                <a:srgbClr val="FFFFFF"/>
              </a:solidFill>
              <a:latin typeface="微软雅黑 Light" panose="020B0502040204020203" charset="-122"/>
              <a:ea typeface="微软雅黑 Light" panose="020B0502040204020203" charset="-122"/>
            </a:endParaRPr>
          </a:p>
        </p:txBody>
      </p:sp>
      <p:sp>
        <p:nvSpPr>
          <p:cNvPr id="28" name="MH_Other_4"/>
          <p:cNvSpPr/>
          <p:nvPr/>
        </p:nvSpPr>
        <p:spPr bwMode="auto">
          <a:xfrm>
            <a:off x="4703246" y="3089002"/>
            <a:ext cx="595074" cy="905113"/>
          </a:xfrm>
          <a:custGeom>
            <a:avLst/>
            <a:gdLst>
              <a:gd name="T0" fmla="*/ 0 w 755650"/>
              <a:gd name="T1" fmla="*/ 1149350 h 1149350"/>
              <a:gd name="T2" fmla="*/ 0 w 755650"/>
              <a:gd name="T3" fmla="*/ 425053 h 1149350"/>
              <a:gd name="T4" fmla="*/ 330597 w 755650"/>
              <a:gd name="T5" fmla="*/ 94456 h 1149350"/>
              <a:gd name="T6" fmla="*/ 491581 w 755650"/>
              <a:gd name="T7" fmla="*/ 94456 h 1149350"/>
              <a:gd name="T8" fmla="*/ 491581 w 755650"/>
              <a:gd name="T9" fmla="*/ 0 h 1149350"/>
              <a:gd name="T10" fmla="*/ 755650 w 755650"/>
              <a:gd name="T11" fmla="*/ 188913 h 1149350"/>
              <a:gd name="T12" fmla="*/ 491581 w 755650"/>
              <a:gd name="T13" fmla="*/ 377825 h 1149350"/>
              <a:gd name="T14" fmla="*/ 491581 w 755650"/>
              <a:gd name="T15" fmla="*/ 283369 h 1149350"/>
              <a:gd name="T16" fmla="*/ 330597 w 755650"/>
              <a:gd name="T17" fmla="*/ 283369 h 1149350"/>
              <a:gd name="T18" fmla="*/ 188913 w 755650"/>
              <a:gd name="T19" fmla="*/ 425053 h 1149350"/>
              <a:gd name="T20" fmla="*/ 188913 w 755650"/>
              <a:gd name="T21" fmla="*/ 1149350 h 1149350"/>
              <a:gd name="T22" fmla="*/ 0 w 755650"/>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5650" h="1149350">
                <a:moveTo>
                  <a:pt x="0" y="1149350"/>
                </a:moveTo>
                <a:lnTo>
                  <a:pt x="0" y="425053"/>
                </a:lnTo>
                <a:cubicBezTo>
                  <a:pt x="0" y="242469"/>
                  <a:pt x="148013" y="94456"/>
                  <a:pt x="330597" y="94456"/>
                </a:cubicBezTo>
                <a:lnTo>
                  <a:pt x="491581" y="94456"/>
                </a:lnTo>
                <a:lnTo>
                  <a:pt x="491581" y="0"/>
                </a:lnTo>
                <a:lnTo>
                  <a:pt x="755650" y="188913"/>
                </a:lnTo>
                <a:lnTo>
                  <a:pt x="491581" y="377825"/>
                </a:lnTo>
                <a:lnTo>
                  <a:pt x="491581" y="283369"/>
                </a:lnTo>
                <a:lnTo>
                  <a:pt x="330597" y="283369"/>
                </a:lnTo>
                <a:cubicBezTo>
                  <a:pt x="252347" y="283369"/>
                  <a:pt x="188913" y="346803"/>
                  <a:pt x="188913" y="425053"/>
                </a:cubicBezTo>
                <a:lnTo>
                  <a:pt x="188913"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20"/>
          </a:p>
        </p:txBody>
      </p:sp>
      <p:sp>
        <p:nvSpPr>
          <p:cNvPr id="29" name="MH_Other_5"/>
          <p:cNvSpPr/>
          <p:nvPr/>
        </p:nvSpPr>
        <p:spPr bwMode="auto">
          <a:xfrm flipH="1">
            <a:off x="3880643" y="3089002"/>
            <a:ext cx="596325" cy="905113"/>
          </a:xfrm>
          <a:custGeom>
            <a:avLst/>
            <a:gdLst>
              <a:gd name="T0" fmla="*/ 0 w 757238"/>
              <a:gd name="T1" fmla="*/ 1149350 h 1149350"/>
              <a:gd name="T2" fmla="*/ 0 w 757238"/>
              <a:gd name="T3" fmla="*/ 425946 h 1149350"/>
              <a:gd name="T4" fmla="*/ 331292 w 757238"/>
              <a:gd name="T5" fmla="*/ 94654 h 1149350"/>
              <a:gd name="T6" fmla="*/ 492614 w 757238"/>
              <a:gd name="T7" fmla="*/ 94655 h 1149350"/>
              <a:gd name="T8" fmla="*/ 492614 w 757238"/>
              <a:gd name="T9" fmla="*/ 0 h 1149350"/>
              <a:gd name="T10" fmla="*/ 757238 w 757238"/>
              <a:gd name="T11" fmla="*/ 189310 h 1149350"/>
              <a:gd name="T12" fmla="*/ 492614 w 757238"/>
              <a:gd name="T13" fmla="*/ 378619 h 1149350"/>
              <a:gd name="T14" fmla="*/ 492614 w 757238"/>
              <a:gd name="T15" fmla="*/ 283964 h 1149350"/>
              <a:gd name="T16" fmla="*/ 331292 w 757238"/>
              <a:gd name="T17" fmla="*/ 283964 h 1149350"/>
              <a:gd name="T18" fmla="*/ 189310 w 757238"/>
              <a:gd name="T19" fmla="*/ 425946 h 1149350"/>
              <a:gd name="T20" fmla="*/ 189310 w 757238"/>
              <a:gd name="T21" fmla="*/ 1149350 h 1149350"/>
              <a:gd name="T22" fmla="*/ 0 w 757238"/>
              <a:gd name="T23" fmla="*/ 1149350 h 11493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57238" h="1149350">
                <a:moveTo>
                  <a:pt x="0" y="1149350"/>
                </a:moveTo>
                <a:lnTo>
                  <a:pt x="0" y="425946"/>
                </a:lnTo>
                <a:cubicBezTo>
                  <a:pt x="0" y="242978"/>
                  <a:pt x="148324" y="94654"/>
                  <a:pt x="331292" y="94654"/>
                </a:cubicBezTo>
                <a:lnTo>
                  <a:pt x="492614" y="94655"/>
                </a:lnTo>
                <a:lnTo>
                  <a:pt x="492614" y="0"/>
                </a:lnTo>
                <a:lnTo>
                  <a:pt x="757238" y="189310"/>
                </a:lnTo>
                <a:lnTo>
                  <a:pt x="492614" y="378619"/>
                </a:lnTo>
                <a:lnTo>
                  <a:pt x="492614" y="283964"/>
                </a:lnTo>
                <a:lnTo>
                  <a:pt x="331292" y="283964"/>
                </a:lnTo>
                <a:cubicBezTo>
                  <a:pt x="252878" y="283964"/>
                  <a:pt x="189310" y="347532"/>
                  <a:pt x="189310" y="425946"/>
                </a:cubicBezTo>
                <a:lnTo>
                  <a:pt x="189310" y="1149350"/>
                </a:lnTo>
                <a:lnTo>
                  <a:pt x="0" y="11493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20"/>
          </a:p>
        </p:txBody>
      </p:sp>
      <p:sp>
        <p:nvSpPr>
          <p:cNvPr id="30" name="MH_Title_1"/>
          <p:cNvSpPr txBox="1">
            <a:spLocks noChangeArrowheads="1"/>
          </p:cNvSpPr>
          <p:nvPr/>
        </p:nvSpPr>
        <p:spPr bwMode="auto">
          <a:xfrm>
            <a:off x="4035663" y="4050373"/>
            <a:ext cx="1126391" cy="392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lnSpc>
                <a:spcPct val="110000"/>
              </a:lnSpc>
            </a:pPr>
            <a:r>
              <a:rPr lang="zh-CN" altLang="en-US" sz="1420" dirty="0">
                <a:solidFill>
                  <a:schemeClr val="bg1"/>
                </a:solidFill>
                <a:ea typeface="微软雅黑" panose="020B0503020204020204" pitchFamily="34" charset="-122"/>
                <a:cs typeface="+mn-ea"/>
                <a:sym typeface="+mn-lt"/>
              </a:rPr>
              <a:t>标题文字</a:t>
            </a:r>
            <a:endParaRPr lang="en-US" altLang="zh-CN" sz="1420" dirty="0">
              <a:solidFill>
                <a:schemeClr val="bg1"/>
              </a:solidFill>
              <a:latin typeface="微软雅黑 Light" panose="020B0502040204020203" charset="-122"/>
              <a:ea typeface="微软雅黑 Light" panose="020B0502040204020203" charset="-122"/>
              <a:sym typeface="나눔고딕" charset="-127"/>
            </a:endParaRPr>
          </a:p>
        </p:txBody>
      </p:sp>
      <p:sp>
        <p:nvSpPr>
          <p:cNvPr id="31" name="MH_SubTitle_1"/>
          <p:cNvSpPr>
            <a:spLocks noChangeArrowheads="1"/>
          </p:cNvSpPr>
          <p:nvPr/>
        </p:nvSpPr>
        <p:spPr bwMode="auto">
          <a:xfrm>
            <a:off x="2944276" y="2830220"/>
            <a:ext cx="847606" cy="847606"/>
          </a:xfrm>
          <a:prstGeom prst="ellipse">
            <a:avLst/>
          </a:prstGeom>
          <a:solidFill>
            <a:srgbClr val="92D050"/>
          </a:solidFill>
          <a:ln>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zh-CN" altLang="en-US" sz="1195" dirty="0">
                <a:solidFill>
                  <a:schemeClr val="bg1"/>
                </a:solidFill>
                <a:ea typeface="微软雅黑" panose="020B0503020204020204" pitchFamily="34" charset="-122"/>
                <a:cs typeface="+mn-ea"/>
                <a:sym typeface="+mn-lt"/>
              </a:rPr>
              <a:t>标题文字</a:t>
            </a:r>
            <a:endParaRPr lang="en-US" altLang="zh-CN" sz="1260" dirty="0">
              <a:solidFill>
                <a:schemeClr val="bg1"/>
              </a:solidFill>
              <a:latin typeface="微软雅黑 Light" panose="020B0502040204020203" charset="-122"/>
              <a:ea typeface="微软雅黑 Light" panose="020B0502040204020203" charset="-122"/>
            </a:endParaRPr>
          </a:p>
        </p:txBody>
      </p:sp>
      <p:sp>
        <p:nvSpPr>
          <p:cNvPr id="32" name="MH_SubTitle_3"/>
          <p:cNvSpPr>
            <a:spLocks noChangeArrowheads="1"/>
          </p:cNvSpPr>
          <p:nvPr/>
        </p:nvSpPr>
        <p:spPr bwMode="auto">
          <a:xfrm>
            <a:off x="5380831" y="2830220"/>
            <a:ext cx="847606" cy="847606"/>
          </a:xfrm>
          <a:prstGeom prst="ellipse">
            <a:avLst/>
          </a:prstGeom>
          <a:solidFill>
            <a:srgbClr val="92D050"/>
          </a:solidFill>
          <a:ln>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zh-CN" altLang="en-US" sz="1195" dirty="0">
                <a:solidFill>
                  <a:schemeClr val="bg1"/>
                </a:solidFill>
                <a:ea typeface="微软雅黑" panose="020B0503020204020204" pitchFamily="34" charset="-122"/>
                <a:cs typeface="+mn-ea"/>
                <a:sym typeface="+mn-lt"/>
              </a:rPr>
              <a:t>标题文字</a:t>
            </a:r>
            <a:endParaRPr lang="en-US" altLang="zh-CN" sz="1260" dirty="0">
              <a:solidFill>
                <a:schemeClr val="bg1"/>
              </a:solidFill>
              <a:latin typeface="微软雅黑 Light" panose="020B0502040204020203" charset="-122"/>
              <a:ea typeface="微软雅黑 Light" panose="020B0502040204020203" charset="-122"/>
            </a:endParaRPr>
          </a:p>
        </p:txBody>
      </p:sp>
      <p:sp>
        <p:nvSpPr>
          <p:cNvPr id="33" name="MH_SubTitle_2"/>
          <p:cNvSpPr>
            <a:spLocks noChangeArrowheads="1"/>
          </p:cNvSpPr>
          <p:nvPr/>
        </p:nvSpPr>
        <p:spPr bwMode="auto">
          <a:xfrm>
            <a:off x="4161929" y="1612569"/>
            <a:ext cx="847606" cy="846355"/>
          </a:xfrm>
          <a:prstGeom prst="ellipse">
            <a:avLst/>
          </a:prstGeom>
          <a:solidFill>
            <a:srgbClr val="92D050"/>
          </a:solidFill>
          <a:ln>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zh-CN" altLang="en-US" sz="1195" dirty="0">
                <a:solidFill>
                  <a:schemeClr val="bg1"/>
                </a:solidFill>
                <a:ea typeface="微软雅黑" panose="020B0503020204020204" pitchFamily="34" charset="-122"/>
                <a:cs typeface="+mn-ea"/>
                <a:sym typeface="+mn-lt"/>
              </a:rPr>
              <a:t>标题文字</a:t>
            </a:r>
            <a:endParaRPr lang="en-US" altLang="zh-CN" sz="1260" dirty="0">
              <a:solidFill>
                <a:schemeClr val="bg1"/>
              </a:solidFill>
              <a:latin typeface="微软雅黑 Light" panose="020B0502040204020203" charset="-122"/>
              <a:ea typeface="微软雅黑 Light" panose="020B0502040204020203" charset="-122"/>
            </a:endParaRPr>
          </a:p>
        </p:txBody>
      </p:sp>
      <p:sp>
        <p:nvSpPr>
          <p:cNvPr id="34" name="TextBox 23"/>
          <p:cNvSpPr txBox="1"/>
          <p:nvPr/>
        </p:nvSpPr>
        <p:spPr>
          <a:xfrm>
            <a:off x="6602233" y="3269499"/>
            <a:ext cx="1762453" cy="55499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35" name="TextBox 24"/>
          <p:cNvSpPr txBox="1"/>
          <p:nvPr/>
        </p:nvSpPr>
        <p:spPr>
          <a:xfrm>
            <a:off x="6602232" y="2967921"/>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36" name="TextBox 23"/>
          <p:cNvSpPr txBox="1"/>
          <p:nvPr/>
        </p:nvSpPr>
        <p:spPr>
          <a:xfrm>
            <a:off x="1807452" y="1726328"/>
            <a:ext cx="1762453" cy="554990"/>
          </a:xfrm>
          <a:prstGeom prst="rect">
            <a:avLst/>
          </a:prstGeom>
          <a:noFill/>
        </p:spPr>
        <p:txBody>
          <a:bodyPr wrap="square" rtlCol="0">
            <a:spAutoFit/>
          </a:bodyPr>
          <a:lstStyle/>
          <a:p>
            <a:pPr algn="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37" name="TextBox 24"/>
          <p:cNvSpPr txBox="1"/>
          <p:nvPr/>
        </p:nvSpPr>
        <p:spPr>
          <a:xfrm>
            <a:off x="2472625" y="1424750"/>
            <a:ext cx="1097280" cy="275590"/>
          </a:xfrm>
          <a:prstGeom prst="rect">
            <a:avLst/>
          </a:prstGeom>
          <a:noFill/>
        </p:spPr>
        <p:txBody>
          <a:bodyPr wrap="none" rtlCol="0">
            <a:spAutoFit/>
          </a:bodyPr>
          <a:lstStyle/>
          <a:p>
            <a:pPr algn="r"/>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38" name="TextBox 23"/>
          <p:cNvSpPr txBox="1"/>
          <p:nvPr/>
        </p:nvSpPr>
        <p:spPr>
          <a:xfrm>
            <a:off x="962068" y="3264179"/>
            <a:ext cx="1762453" cy="554990"/>
          </a:xfrm>
          <a:prstGeom prst="rect">
            <a:avLst/>
          </a:prstGeom>
          <a:noFill/>
        </p:spPr>
        <p:txBody>
          <a:bodyPr wrap="square" rtlCol="0">
            <a:spAutoFit/>
          </a:bodyPr>
          <a:lstStyle/>
          <a:p>
            <a:pPr algn="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39" name="TextBox 24"/>
          <p:cNvSpPr txBox="1"/>
          <p:nvPr/>
        </p:nvSpPr>
        <p:spPr>
          <a:xfrm>
            <a:off x="1627240" y="2962601"/>
            <a:ext cx="1097280" cy="275590"/>
          </a:xfrm>
          <a:prstGeom prst="rect">
            <a:avLst/>
          </a:prstGeom>
          <a:noFill/>
        </p:spPr>
        <p:txBody>
          <a:bodyPr wrap="none" rtlCol="0">
            <a:spAutoFit/>
          </a:bodyPr>
          <a:lstStyle/>
          <a:p>
            <a:pPr algn="r"/>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22" name="矩形 21"/>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23" name="矩形 22"/>
          <p:cNvSpPr/>
          <p:nvPr/>
        </p:nvSpPr>
        <p:spPr>
          <a:xfrm>
            <a:off x="828256" y="201664"/>
            <a:ext cx="540533"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03</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24" name="矩形 23"/>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p:cTn id="39" dur="500" fill="hold"/>
                                        <p:tgtEl>
                                          <p:spTgt spid="33"/>
                                        </p:tgtEl>
                                        <p:attrNameLst>
                                          <p:attrName>ppt_w</p:attrName>
                                        </p:attrNameLst>
                                      </p:cBhvr>
                                      <p:tavLst>
                                        <p:tav tm="0">
                                          <p:val>
                                            <p:fltVal val="0"/>
                                          </p:val>
                                        </p:tav>
                                        <p:tav tm="100000">
                                          <p:val>
                                            <p:strVal val="#ppt_w"/>
                                          </p:val>
                                        </p:tav>
                                      </p:tavLst>
                                    </p:anim>
                                    <p:anim calcmode="lin" valueType="num">
                                      <p:cBhvr>
                                        <p:cTn id="40" dur="500" fill="hold"/>
                                        <p:tgtEl>
                                          <p:spTgt spid="33"/>
                                        </p:tgtEl>
                                        <p:attrNameLst>
                                          <p:attrName>ppt_h</p:attrName>
                                        </p:attrNameLst>
                                      </p:cBhvr>
                                      <p:tavLst>
                                        <p:tav tm="0">
                                          <p:val>
                                            <p:fltVal val="0"/>
                                          </p:val>
                                        </p:tav>
                                        <p:tav tm="100000">
                                          <p:val>
                                            <p:strVal val="#ppt_h"/>
                                          </p:val>
                                        </p:tav>
                                      </p:tavLst>
                                    </p:anim>
                                    <p:animEffect transition="in" filter="fade">
                                      <p:cBhvr>
                                        <p:cTn id="41" dur="500"/>
                                        <p:tgtEl>
                                          <p:spTgt spid="33"/>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animEffect transition="in" filter="fade">
                                      <p:cBhvr>
                                        <p:cTn id="47" dur="500"/>
                                        <p:tgtEl>
                                          <p:spTgt spid="32"/>
                                        </p:tgtEl>
                                      </p:cBhvr>
                                    </p:animEffect>
                                  </p:childTnLst>
                                </p:cTn>
                              </p:par>
                            </p:childTnLst>
                          </p:cTn>
                        </p:par>
                        <p:par>
                          <p:cTn id="48" fill="hold">
                            <p:stCondLst>
                              <p:cond delay="5000"/>
                            </p:stCondLst>
                            <p:childTnLst>
                              <p:par>
                                <p:cTn id="49" presetID="1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500"/>
                                        <p:tgtEl>
                                          <p:spTgt spid="34"/>
                                        </p:tgtEl>
                                        <p:attrNameLst>
                                          <p:attrName>ppt_y</p:attrName>
                                        </p:attrNameLst>
                                      </p:cBhvr>
                                      <p:tavLst>
                                        <p:tav tm="0">
                                          <p:val>
                                            <p:strVal val="#ppt_y+#ppt_h*1.125000"/>
                                          </p:val>
                                        </p:tav>
                                        <p:tav tm="100000">
                                          <p:val>
                                            <p:strVal val="#ppt_y"/>
                                          </p:val>
                                        </p:tav>
                                      </p:tavLst>
                                    </p:anim>
                                    <p:animEffect transition="in" filter="wipe(up)">
                                      <p:cBhvr>
                                        <p:cTn id="52" dur="500"/>
                                        <p:tgtEl>
                                          <p:spTgt spid="34"/>
                                        </p:tgtEl>
                                      </p:cBhvr>
                                    </p:animEffect>
                                  </p:childTnLst>
                                </p:cTn>
                              </p:par>
                              <p:par>
                                <p:cTn id="53" presetID="12" presetClass="entr" presetSubtype="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p:tgtEl>
                                          <p:spTgt spid="35"/>
                                        </p:tgtEl>
                                        <p:attrNameLst>
                                          <p:attrName>ppt_y</p:attrName>
                                        </p:attrNameLst>
                                      </p:cBhvr>
                                      <p:tavLst>
                                        <p:tav tm="0">
                                          <p:val>
                                            <p:strVal val="#ppt_y-#ppt_h*1.125000"/>
                                          </p:val>
                                        </p:tav>
                                        <p:tav tm="100000">
                                          <p:val>
                                            <p:strVal val="#ppt_y"/>
                                          </p:val>
                                        </p:tav>
                                      </p:tavLst>
                                    </p:anim>
                                    <p:animEffect transition="in" filter="wipe(down)">
                                      <p:cBhvr>
                                        <p:cTn id="56" dur="500"/>
                                        <p:tgtEl>
                                          <p:spTgt spid="35"/>
                                        </p:tgtEl>
                                      </p:cBhvr>
                                    </p:animEffect>
                                  </p:childTnLst>
                                </p:cTn>
                              </p:par>
                            </p:childTnLst>
                          </p:cTn>
                        </p:par>
                        <p:par>
                          <p:cTn id="57" fill="hold">
                            <p:stCondLst>
                              <p:cond delay="5500"/>
                            </p:stCondLst>
                            <p:childTnLst>
                              <p:par>
                                <p:cTn id="58" presetID="12" presetClass="entr" presetSubtype="4"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p:tgtEl>
                                          <p:spTgt spid="36"/>
                                        </p:tgtEl>
                                        <p:attrNameLst>
                                          <p:attrName>ppt_y</p:attrName>
                                        </p:attrNameLst>
                                      </p:cBhvr>
                                      <p:tavLst>
                                        <p:tav tm="0">
                                          <p:val>
                                            <p:strVal val="#ppt_y+#ppt_h*1.125000"/>
                                          </p:val>
                                        </p:tav>
                                        <p:tav tm="100000">
                                          <p:val>
                                            <p:strVal val="#ppt_y"/>
                                          </p:val>
                                        </p:tav>
                                      </p:tavLst>
                                    </p:anim>
                                    <p:animEffect transition="in" filter="wipe(up)">
                                      <p:cBhvr>
                                        <p:cTn id="61" dur="500"/>
                                        <p:tgtEl>
                                          <p:spTgt spid="36"/>
                                        </p:tgtEl>
                                      </p:cBhvr>
                                    </p:animEffect>
                                  </p:childTnLst>
                                </p:cTn>
                              </p:par>
                              <p:par>
                                <p:cTn id="62" presetID="12" presetClass="entr" presetSubtype="1"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p:tgtEl>
                                          <p:spTgt spid="37"/>
                                        </p:tgtEl>
                                        <p:attrNameLst>
                                          <p:attrName>ppt_y</p:attrName>
                                        </p:attrNameLst>
                                      </p:cBhvr>
                                      <p:tavLst>
                                        <p:tav tm="0">
                                          <p:val>
                                            <p:strVal val="#ppt_y-#ppt_h*1.125000"/>
                                          </p:val>
                                        </p:tav>
                                        <p:tav tm="100000">
                                          <p:val>
                                            <p:strVal val="#ppt_y"/>
                                          </p:val>
                                        </p:tav>
                                      </p:tavLst>
                                    </p:anim>
                                    <p:animEffect transition="in" filter="wipe(down)">
                                      <p:cBhvr>
                                        <p:cTn id="65" dur="500"/>
                                        <p:tgtEl>
                                          <p:spTgt spid="37"/>
                                        </p:tgtEl>
                                      </p:cBhvr>
                                    </p:animEffect>
                                  </p:childTnLst>
                                </p:cTn>
                              </p:par>
                            </p:childTnLst>
                          </p:cTn>
                        </p:par>
                        <p:par>
                          <p:cTn id="66" fill="hold">
                            <p:stCondLst>
                              <p:cond delay="6000"/>
                            </p:stCondLst>
                            <p:childTnLst>
                              <p:par>
                                <p:cTn id="67" presetID="12" presetClass="entr" presetSubtype="4"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p:tgtEl>
                                          <p:spTgt spid="38"/>
                                        </p:tgtEl>
                                        <p:attrNameLst>
                                          <p:attrName>ppt_y</p:attrName>
                                        </p:attrNameLst>
                                      </p:cBhvr>
                                      <p:tavLst>
                                        <p:tav tm="0">
                                          <p:val>
                                            <p:strVal val="#ppt_y+#ppt_h*1.125000"/>
                                          </p:val>
                                        </p:tav>
                                        <p:tav tm="100000">
                                          <p:val>
                                            <p:strVal val="#ppt_y"/>
                                          </p:val>
                                        </p:tav>
                                      </p:tavLst>
                                    </p:anim>
                                    <p:animEffect transition="in" filter="wipe(up)">
                                      <p:cBhvr>
                                        <p:cTn id="70" dur="500"/>
                                        <p:tgtEl>
                                          <p:spTgt spid="38"/>
                                        </p:tgtEl>
                                      </p:cBhvr>
                                    </p:animEffect>
                                  </p:childTnLst>
                                </p:cTn>
                              </p:par>
                              <p:par>
                                <p:cTn id="71" presetID="12" presetClass="entr" presetSubtype="1"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anim calcmode="lin" valueType="num">
                                      <p:cBhvr additive="base">
                                        <p:cTn id="73" dur="500"/>
                                        <p:tgtEl>
                                          <p:spTgt spid="39"/>
                                        </p:tgtEl>
                                        <p:attrNameLst>
                                          <p:attrName>ppt_y</p:attrName>
                                        </p:attrNameLst>
                                      </p:cBhvr>
                                      <p:tavLst>
                                        <p:tav tm="0">
                                          <p:val>
                                            <p:strVal val="#ppt_y-#ppt_h*1.125000"/>
                                          </p:val>
                                        </p:tav>
                                        <p:tav tm="100000">
                                          <p:val>
                                            <p:strVal val="#ppt_y"/>
                                          </p:val>
                                        </p:tav>
                                      </p:tavLst>
                                    </p:anim>
                                    <p:animEffect transition="in" filter="wipe(down)">
                                      <p:cBhvr>
                                        <p:cTn id="7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P spid="29" grpId="0" animBg="1"/>
      <p:bldP spid="30" grpId="0"/>
      <p:bldP spid="31" grpId="0" animBg="1"/>
      <p:bldP spid="32" grpId="0" animBg="1"/>
      <p:bldP spid="33" grpId="0" animBg="1"/>
      <p:bldP spid="34" grpId="0"/>
      <p:bldP spid="35" grpId="0"/>
      <p:bldP spid="36" grpId="0"/>
      <p:bldP spid="37"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肘形连接符 15"/>
          <p:cNvCxnSpPr>
            <a:stCxn id="18" idx="6"/>
            <a:endCxn id="44" idx="2"/>
          </p:cNvCxnSpPr>
          <p:nvPr/>
        </p:nvCxnSpPr>
        <p:spPr>
          <a:xfrm>
            <a:off x="3943942" y="1758274"/>
            <a:ext cx="4220970" cy="863864"/>
          </a:xfrm>
          <a:prstGeom prst="bentConnector3">
            <a:avLst>
              <a:gd name="adj1" fmla="val 50000"/>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348592" y="1460599"/>
            <a:ext cx="595350" cy="595350"/>
            <a:chOff x="4534974" y="2492893"/>
            <a:chExt cx="756000" cy="756000"/>
          </a:xfrm>
        </p:grpSpPr>
        <p:sp>
          <p:nvSpPr>
            <p:cNvPr id="18" name="椭圆 17"/>
            <p:cNvSpPr/>
            <p:nvPr/>
          </p:nvSpPr>
          <p:spPr>
            <a:xfrm>
              <a:off x="4534974" y="2492893"/>
              <a:ext cx="756000" cy="75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p>
          </p:txBody>
        </p:sp>
        <p:grpSp>
          <p:nvGrpSpPr>
            <p:cNvPr id="19" name="组合 18"/>
            <p:cNvGrpSpPr/>
            <p:nvPr/>
          </p:nvGrpSpPr>
          <p:grpSpPr>
            <a:xfrm>
              <a:off x="4687974" y="2629656"/>
              <a:ext cx="450000" cy="434596"/>
              <a:chOff x="5512720" y="2152017"/>
              <a:chExt cx="583915" cy="496874"/>
            </a:xfrm>
          </p:grpSpPr>
          <p:sp>
            <p:nvSpPr>
              <p:cNvPr id="20"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960"/>
              </a:p>
            </p:txBody>
          </p:sp>
          <p:sp>
            <p:nvSpPr>
              <p:cNvPr id="21"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960"/>
              </a:p>
            </p:txBody>
          </p:sp>
        </p:grpSp>
      </p:grpSp>
      <p:cxnSp>
        <p:nvCxnSpPr>
          <p:cNvPr id="22" name="肘形连接符 21"/>
          <p:cNvCxnSpPr>
            <a:stCxn id="24" idx="6"/>
            <a:endCxn id="46" idx="2"/>
          </p:cNvCxnSpPr>
          <p:nvPr/>
        </p:nvCxnSpPr>
        <p:spPr>
          <a:xfrm>
            <a:off x="3943942" y="3480247"/>
            <a:ext cx="2277393" cy="418738"/>
          </a:xfrm>
          <a:prstGeom prst="bentConnector3">
            <a:avLst>
              <a:gd name="adj1" fmla="val 50000"/>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3348592" y="3182571"/>
            <a:ext cx="595350" cy="595350"/>
            <a:chOff x="4534974" y="4368345"/>
            <a:chExt cx="756000" cy="756000"/>
          </a:xfrm>
        </p:grpSpPr>
        <p:sp>
          <p:nvSpPr>
            <p:cNvPr id="24" name="椭圆 23"/>
            <p:cNvSpPr/>
            <p:nvPr/>
          </p:nvSpPr>
          <p:spPr>
            <a:xfrm>
              <a:off x="4534974" y="4368345"/>
              <a:ext cx="756000" cy="75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p>
          </p:txBody>
        </p:sp>
        <p:sp>
          <p:nvSpPr>
            <p:cNvPr id="25"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96012" tIns="48006" rIns="96012" bIns="48006" numCol="1" anchor="t" anchorCtr="0" compatLnSpc="1"/>
            <a:lstStyle/>
            <a:p>
              <a:endParaRPr lang="zh-CN" altLang="en-US" sz="1960">
                <a:latin typeface="Arial" panose="020B0604020202020204" pitchFamily="34" charset="0"/>
                <a:cs typeface="Arial" panose="020B0604020202020204" pitchFamily="34" charset="0"/>
              </a:endParaRPr>
            </a:p>
          </p:txBody>
        </p:sp>
      </p:grpSp>
      <p:cxnSp>
        <p:nvCxnSpPr>
          <p:cNvPr id="26" name="肘形连接符 25"/>
          <p:cNvCxnSpPr>
            <a:stCxn id="28" idx="6"/>
            <a:endCxn id="45" idx="2"/>
          </p:cNvCxnSpPr>
          <p:nvPr/>
        </p:nvCxnSpPr>
        <p:spPr>
          <a:xfrm>
            <a:off x="3943942" y="2619260"/>
            <a:ext cx="3249182" cy="775745"/>
          </a:xfrm>
          <a:prstGeom prst="bentConnector3">
            <a:avLst>
              <a:gd name="adj1" fmla="val 50000"/>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348592" y="2321585"/>
            <a:ext cx="595350" cy="595350"/>
            <a:chOff x="4534974" y="3430619"/>
            <a:chExt cx="756000" cy="756000"/>
          </a:xfrm>
        </p:grpSpPr>
        <p:sp>
          <p:nvSpPr>
            <p:cNvPr id="28" name="椭圆 27"/>
            <p:cNvSpPr/>
            <p:nvPr/>
          </p:nvSpPr>
          <p:spPr>
            <a:xfrm>
              <a:off x="4534974" y="3430619"/>
              <a:ext cx="756000" cy="75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dirty="0"/>
            </a:p>
          </p:txBody>
        </p:sp>
        <p:grpSp>
          <p:nvGrpSpPr>
            <p:cNvPr id="30" name="Group 92"/>
            <p:cNvGrpSpPr/>
            <p:nvPr/>
          </p:nvGrpSpPr>
          <p:grpSpPr>
            <a:xfrm>
              <a:off x="4688410" y="3660828"/>
              <a:ext cx="474528" cy="295582"/>
              <a:chOff x="5172076" y="1938338"/>
              <a:chExt cx="471488" cy="293688"/>
            </a:xfrm>
            <a:solidFill>
              <a:schemeClr val="bg1"/>
            </a:solidFill>
          </p:grpSpPr>
          <p:sp>
            <p:nvSpPr>
              <p:cNvPr id="31"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en-US" sz="1995"/>
              </a:p>
            </p:txBody>
          </p:sp>
          <p:sp>
            <p:nvSpPr>
              <p:cNvPr id="32"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en-US" sz="1995"/>
              </a:p>
            </p:txBody>
          </p:sp>
          <p:sp>
            <p:nvSpPr>
              <p:cNvPr id="33"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012" tIns="48006" rIns="96012" bIns="48006" numCol="1" anchor="t" anchorCtr="0" compatLnSpc="1"/>
              <a:lstStyle/>
              <a:p>
                <a:endParaRPr lang="en-US" sz="1995"/>
              </a:p>
            </p:txBody>
          </p:sp>
        </p:grpSp>
      </p:grpSp>
      <p:cxnSp>
        <p:nvCxnSpPr>
          <p:cNvPr id="34" name="直接连接符 33"/>
          <p:cNvCxnSpPr>
            <a:endCxn id="36" idx="6"/>
          </p:cNvCxnSpPr>
          <p:nvPr/>
        </p:nvCxnSpPr>
        <p:spPr>
          <a:xfrm flipH="1" flipV="1">
            <a:off x="3943942" y="4341232"/>
            <a:ext cx="1008068"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3348592" y="4043557"/>
            <a:ext cx="595350" cy="595350"/>
            <a:chOff x="4534974" y="5306072"/>
            <a:chExt cx="756000" cy="756000"/>
          </a:xfrm>
        </p:grpSpPr>
        <p:sp>
          <p:nvSpPr>
            <p:cNvPr id="36" name="椭圆 35"/>
            <p:cNvSpPr/>
            <p:nvPr/>
          </p:nvSpPr>
          <p:spPr>
            <a:xfrm>
              <a:off x="4534974" y="5306072"/>
              <a:ext cx="756000" cy="756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p>
          </p:txBody>
        </p:sp>
        <p:grpSp>
          <p:nvGrpSpPr>
            <p:cNvPr id="37" name="Group 9"/>
            <p:cNvGrpSpPr/>
            <p:nvPr/>
          </p:nvGrpSpPr>
          <p:grpSpPr>
            <a:xfrm>
              <a:off x="4659950" y="5504420"/>
              <a:ext cx="516045" cy="382660"/>
              <a:chOff x="4572000" y="3414713"/>
              <a:chExt cx="374651" cy="277813"/>
            </a:xfrm>
            <a:solidFill>
              <a:schemeClr val="bg1"/>
            </a:solidFill>
          </p:grpSpPr>
          <p:sp>
            <p:nvSpPr>
              <p:cNvPr id="38"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1495">
                  <a:latin typeface="+mn-lt"/>
                </a:endParaRPr>
              </a:p>
            </p:txBody>
          </p:sp>
          <p:sp>
            <p:nvSpPr>
              <p:cNvPr id="39"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z="1495">
                  <a:latin typeface="+mn-lt"/>
                </a:endParaRPr>
              </a:p>
            </p:txBody>
          </p:sp>
        </p:grpSp>
      </p:grpSp>
      <p:sp>
        <p:nvSpPr>
          <p:cNvPr id="40" name="任意多边形 39"/>
          <p:cNvSpPr/>
          <p:nvPr/>
        </p:nvSpPr>
        <p:spPr>
          <a:xfrm>
            <a:off x="7813253" y="1692225"/>
            <a:ext cx="930116" cy="2912864"/>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p>
        </p:txBody>
      </p:sp>
      <p:sp>
        <p:nvSpPr>
          <p:cNvPr id="41" name="任意多边形 40"/>
          <p:cNvSpPr/>
          <p:nvPr/>
        </p:nvSpPr>
        <p:spPr>
          <a:xfrm>
            <a:off x="6841466" y="3091627"/>
            <a:ext cx="930116" cy="1513460"/>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p>
        </p:txBody>
      </p:sp>
      <p:sp>
        <p:nvSpPr>
          <p:cNvPr id="42" name="任意多边形 41"/>
          <p:cNvSpPr/>
          <p:nvPr/>
        </p:nvSpPr>
        <p:spPr>
          <a:xfrm>
            <a:off x="5869677" y="3690207"/>
            <a:ext cx="930116" cy="914882"/>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p>
        </p:txBody>
      </p:sp>
      <p:sp>
        <p:nvSpPr>
          <p:cNvPr id="43" name="任意多边形 42"/>
          <p:cNvSpPr/>
          <p:nvPr/>
        </p:nvSpPr>
        <p:spPr>
          <a:xfrm>
            <a:off x="4302814" y="4114411"/>
            <a:ext cx="1525189" cy="490676"/>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p>
        </p:txBody>
      </p:sp>
      <p:sp>
        <p:nvSpPr>
          <p:cNvPr id="44" name="椭圆 43"/>
          <p:cNvSpPr/>
          <p:nvPr/>
        </p:nvSpPr>
        <p:spPr>
          <a:xfrm>
            <a:off x="8164912" y="2508738"/>
            <a:ext cx="226800" cy="226800"/>
          </a:xfrm>
          <a:prstGeom prst="ellipse">
            <a:avLst/>
          </a:prstGeom>
          <a:solidFill>
            <a:srgbClr val="67BF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p>
        </p:txBody>
      </p:sp>
      <p:sp>
        <p:nvSpPr>
          <p:cNvPr id="45" name="椭圆 44"/>
          <p:cNvSpPr/>
          <p:nvPr/>
        </p:nvSpPr>
        <p:spPr>
          <a:xfrm>
            <a:off x="7193124" y="3281605"/>
            <a:ext cx="226800" cy="2268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p>
        </p:txBody>
      </p:sp>
      <p:sp>
        <p:nvSpPr>
          <p:cNvPr id="46" name="椭圆 45"/>
          <p:cNvSpPr/>
          <p:nvPr/>
        </p:nvSpPr>
        <p:spPr>
          <a:xfrm>
            <a:off x="6221335" y="3785585"/>
            <a:ext cx="226800" cy="2268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p>
        </p:txBody>
      </p:sp>
      <p:sp>
        <p:nvSpPr>
          <p:cNvPr id="47" name="椭圆 46"/>
          <p:cNvSpPr/>
          <p:nvPr/>
        </p:nvSpPr>
        <p:spPr>
          <a:xfrm>
            <a:off x="4952010" y="4232111"/>
            <a:ext cx="226800" cy="2268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p>
        </p:txBody>
      </p:sp>
      <p:sp>
        <p:nvSpPr>
          <p:cNvPr id="48" name="矩形 47"/>
          <p:cNvSpPr/>
          <p:nvPr/>
        </p:nvSpPr>
        <p:spPr>
          <a:xfrm>
            <a:off x="2049020" y="1389118"/>
            <a:ext cx="1286510" cy="301625"/>
          </a:xfrm>
          <a:prstGeom prst="rect">
            <a:avLst/>
          </a:prstGeom>
        </p:spPr>
        <p:txBody>
          <a:bodyPr wrap="none" lIns="72002" tIns="36001" rIns="72002" bIns="36001">
            <a:spAutoFit/>
          </a:bodyPr>
          <a:lstStyle/>
          <a:p>
            <a:r>
              <a:rPr lang="zh-CN" altLang="en-US" sz="1495" dirty="0" smtClean="0">
                <a:solidFill>
                  <a:schemeClr val="tx1">
                    <a:lumMod val="65000"/>
                    <a:lumOff val="35000"/>
                  </a:schemeClr>
                </a:solidFill>
                <a:latin typeface="微软雅黑" panose="020B0503020204020204" pitchFamily="34" charset="-122"/>
                <a:cs typeface="Arial" panose="020B0604020202020204" pitchFamily="34" charset="0"/>
              </a:rPr>
              <a:t>点击即可编辑</a:t>
            </a:r>
            <a:endParaRPr lang="zh-CN" altLang="en-US" sz="1495"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49" name="矩形 48"/>
          <p:cNvSpPr/>
          <p:nvPr/>
        </p:nvSpPr>
        <p:spPr>
          <a:xfrm>
            <a:off x="1295634" y="1697873"/>
            <a:ext cx="2018383" cy="431785"/>
          </a:xfrm>
          <a:prstGeom prst="rect">
            <a:avLst/>
          </a:prstGeom>
        </p:spPr>
        <p:txBody>
          <a:bodyPr wrap="square">
            <a:spAutoFit/>
          </a:bodyPr>
          <a:lstStyle/>
          <a:p>
            <a:pPr algn="r"/>
            <a:r>
              <a:rPr lang="zh-CN" altLang="en-US" sz="1105" dirty="0">
                <a:solidFill>
                  <a:schemeClr val="tx1">
                    <a:lumMod val="65000"/>
                    <a:lumOff val="35000"/>
                  </a:schemeClr>
                </a:solidFill>
                <a:latin typeface="微软雅黑" panose="020B0503020204020204" pitchFamily="34" charset="-122"/>
                <a:sym typeface="微软雅黑" panose="020B0503020204020204" pitchFamily="34" charset="-122"/>
              </a:rPr>
              <a:t>点击输入图表的描述说明，点击输入图表的描述说明</a:t>
            </a:r>
            <a:endParaRPr lang="zh-CN" altLang="en-US" sz="1105" dirty="0">
              <a:solidFill>
                <a:schemeClr val="tx1">
                  <a:lumMod val="65000"/>
                  <a:lumOff val="35000"/>
                </a:schemeClr>
              </a:solidFill>
              <a:latin typeface="微软雅黑" panose="020B0503020204020204" pitchFamily="34" charset="-122"/>
            </a:endParaRPr>
          </a:p>
        </p:txBody>
      </p:sp>
      <p:sp>
        <p:nvSpPr>
          <p:cNvPr id="50" name="矩形 49"/>
          <p:cNvSpPr/>
          <p:nvPr/>
        </p:nvSpPr>
        <p:spPr>
          <a:xfrm>
            <a:off x="1960956" y="2256802"/>
            <a:ext cx="1286510" cy="301625"/>
          </a:xfrm>
          <a:prstGeom prst="rect">
            <a:avLst/>
          </a:prstGeom>
        </p:spPr>
        <p:txBody>
          <a:bodyPr wrap="none" lIns="72002" tIns="36001" rIns="72002" bIns="36001">
            <a:spAutoFit/>
          </a:bodyPr>
          <a:lstStyle/>
          <a:p>
            <a:r>
              <a:rPr lang="zh-CN" altLang="en-US" sz="1495" dirty="0" smtClean="0">
                <a:solidFill>
                  <a:schemeClr val="tx1">
                    <a:lumMod val="65000"/>
                    <a:lumOff val="35000"/>
                  </a:schemeClr>
                </a:solidFill>
                <a:latin typeface="微软雅黑" panose="020B0503020204020204" pitchFamily="34" charset="-122"/>
                <a:cs typeface="Arial" panose="020B0604020202020204" pitchFamily="34" charset="0"/>
              </a:rPr>
              <a:t>点击即可编辑</a:t>
            </a:r>
            <a:endParaRPr lang="zh-CN" altLang="en-US" sz="1495"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51" name="矩形 50"/>
          <p:cNvSpPr/>
          <p:nvPr/>
        </p:nvSpPr>
        <p:spPr>
          <a:xfrm>
            <a:off x="1295634" y="2565557"/>
            <a:ext cx="2018383" cy="431785"/>
          </a:xfrm>
          <a:prstGeom prst="rect">
            <a:avLst/>
          </a:prstGeom>
        </p:spPr>
        <p:txBody>
          <a:bodyPr wrap="square">
            <a:spAutoFit/>
          </a:bodyPr>
          <a:lstStyle/>
          <a:p>
            <a:pPr algn="r"/>
            <a:r>
              <a:rPr lang="zh-CN" altLang="en-US" sz="1105" dirty="0">
                <a:solidFill>
                  <a:schemeClr val="tx1">
                    <a:lumMod val="65000"/>
                    <a:lumOff val="35000"/>
                  </a:schemeClr>
                </a:solidFill>
                <a:latin typeface="微软雅黑" panose="020B0503020204020204" pitchFamily="34" charset="-122"/>
                <a:sym typeface="微软雅黑" panose="020B0503020204020204" pitchFamily="34" charset="-122"/>
              </a:rPr>
              <a:t>点击输入图表的描述说明，点击输入图表的描述说明</a:t>
            </a:r>
            <a:endParaRPr lang="zh-CN" altLang="en-US" sz="1105" dirty="0">
              <a:solidFill>
                <a:schemeClr val="tx1">
                  <a:lumMod val="65000"/>
                  <a:lumOff val="35000"/>
                </a:schemeClr>
              </a:solidFill>
              <a:latin typeface="微软雅黑" panose="020B0503020204020204" pitchFamily="34" charset="-122"/>
            </a:endParaRPr>
          </a:p>
        </p:txBody>
      </p:sp>
      <p:sp>
        <p:nvSpPr>
          <p:cNvPr id="52" name="矩形 51"/>
          <p:cNvSpPr/>
          <p:nvPr/>
        </p:nvSpPr>
        <p:spPr>
          <a:xfrm>
            <a:off x="1944170" y="3134009"/>
            <a:ext cx="1286510" cy="301625"/>
          </a:xfrm>
          <a:prstGeom prst="rect">
            <a:avLst/>
          </a:prstGeom>
        </p:spPr>
        <p:txBody>
          <a:bodyPr wrap="none" lIns="72002" tIns="36001" rIns="72002" bIns="36001">
            <a:spAutoFit/>
          </a:bodyPr>
          <a:lstStyle/>
          <a:p>
            <a:r>
              <a:rPr lang="zh-CN" altLang="en-US" sz="1495" dirty="0" smtClean="0">
                <a:solidFill>
                  <a:schemeClr val="tx1">
                    <a:lumMod val="65000"/>
                    <a:lumOff val="35000"/>
                  </a:schemeClr>
                </a:solidFill>
                <a:latin typeface="微软雅黑" panose="020B0503020204020204" pitchFamily="34" charset="-122"/>
                <a:cs typeface="Arial" panose="020B0604020202020204" pitchFamily="34" charset="0"/>
              </a:rPr>
              <a:t>点击即可编辑</a:t>
            </a:r>
            <a:endParaRPr lang="zh-CN" altLang="en-US" sz="1495"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53" name="矩形 52"/>
          <p:cNvSpPr/>
          <p:nvPr/>
        </p:nvSpPr>
        <p:spPr>
          <a:xfrm>
            <a:off x="1295634" y="3433241"/>
            <a:ext cx="2018383" cy="431785"/>
          </a:xfrm>
          <a:prstGeom prst="rect">
            <a:avLst/>
          </a:prstGeom>
        </p:spPr>
        <p:txBody>
          <a:bodyPr wrap="square">
            <a:spAutoFit/>
          </a:bodyPr>
          <a:lstStyle/>
          <a:p>
            <a:pPr algn="r"/>
            <a:r>
              <a:rPr lang="zh-CN" altLang="en-US" sz="1105" dirty="0">
                <a:solidFill>
                  <a:schemeClr val="tx1">
                    <a:lumMod val="65000"/>
                    <a:lumOff val="35000"/>
                  </a:schemeClr>
                </a:solidFill>
                <a:latin typeface="微软雅黑" panose="020B0503020204020204" pitchFamily="34" charset="-122"/>
                <a:sym typeface="微软雅黑" panose="020B0503020204020204" pitchFamily="34" charset="-122"/>
              </a:rPr>
              <a:t>点击输入图表的描述说明，点击输入图表的描述说明</a:t>
            </a:r>
            <a:endParaRPr lang="zh-CN" altLang="en-US" sz="1105" dirty="0">
              <a:solidFill>
                <a:schemeClr val="tx1">
                  <a:lumMod val="65000"/>
                  <a:lumOff val="35000"/>
                </a:schemeClr>
              </a:solidFill>
              <a:latin typeface="微软雅黑" panose="020B0503020204020204" pitchFamily="34" charset="-122"/>
            </a:endParaRPr>
          </a:p>
        </p:txBody>
      </p:sp>
      <p:sp>
        <p:nvSpPr>
          <p:cNvPr id="54" name="矩形 53"/>
          <p:cNvSpPr/>
          <p:nvPr/>
        </p:nvSpPr>
        <p:spPr>
          <a:xfrm>
            <a:off x="1947343" y="3992170"/>
            <a:ext cx="1286510" cy="301625"/>
          </a:xfrm>
          <a:prstGeom prst="rect">
            <a:avLst/>
          </a:prstGeom>
        </p:spPr>
        <p:txBody>
          <a:bodyPr wrap="none" lIns="72002" tIns="36001" rIns="72002" bIns="36001">
            <a:spAutoFit/>
          </a:bodyPr>
          <a:lstStyle/>
          <a:p>
            <a:r>
              <a:rPr lang="zh-CN" altLang="en-US" sz="1495" dirty="0" smtClean="0">
                <a:solidFill>
                  <a:schemeClr val="tx1">
                    <a:lumMod val="65000"/>
                    <a:lumOff val="35000"/>
                  </a:schemeClr>
                </a:solidFill>
                <a:latin typeface="微软雅黑" panose="020B0503020204020204" pitchFamily="34" charset="-122"/>
                <a:cs typeface="Arial" panose="020B0604020202020204" pitchFamily="34" charset="0"/>
              </a:rPr>
              <a:t>点击即可编辑</a:t>
            </a:r>
            <a:endParaRPr lang="zh-CN" altLang="en-US" sz="1495" dirty="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55" name="矩形 54"/>
          <p:cNvSpPr/>
          <p:nvPr/>
        </p:nvSpPr>
        <p:spPr>
          <a:xfrm>
            <a:off x="1295634" y="4300925"/>
            <a:ext cx="2018383" cy="431785"/>
          </a:xfrm>
          <a:prstGeom prst="rect">
            <a:avLst/>
          </a:prstGeom>
        </p:spPr>
        <p:txBody>
          <a:bodyPr wrap="square">
            <a:spAutoFit/>
          </a:bodyPr>
          <a:lstStyle/>
          <a:p>
            <a:pPr algn="r"/>
            <a:r>
              <a:rPr lang="zh-CN" altLang="en-US" sz="1105" dirty="0">
                <a:solidFill>
                  <a:schemeClr val="tx1">
                    <a:lumMod val="65000"/>
                    <a:lumOff val="35000"/>
                  </a:schemeClr>
                </a:solidFill>
                <a:latin typeface="微软雅黑" panose="020B0503020204020204" pitchFamily="34" charset="-122"/>
                <a:sym typeface="微软雅黑" panose="020B0503020204020204" pitchFamily="34" charset="-122"/>
              </a:rPr>
              <a:t>点击输入图表的描述说明，点击输入图表的描述说明</a:t>
            </a:r>
            <a:endParaRPr lang="zh-CN" altLang="en-US" sz="1105" dirty="0">
              <a:solidFill>
                <a:schemeClr val="tx1">
                  <a:lumMod val="65000"/>
                  <a:lumOff val="35000"/>
                </a:schemeClr>
              </a:solidFill>
              <a:latin typeface="微软雅黑" panose="020B0503020204020204" pitchFamily="34" charset="-122"/>
            </a:endParaRPr>
          </a:p>
        </p:txBody>
      </p:sp>
      <p:sp>
        <p:nvSpPr>
          <p:cNvPr id="56" name="矩形 55"/>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57" name="矩形 56"/>
          <p:cNvSpPr/>
          <p:nvPr/>
        </p:nvSpPr>
        <p:spPr>
          <a:xfrm>
            <a:off x="828256" y="201664"/>
            <a:ext cx="540533"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03</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58" name="矩形 57"/>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200"/>
                                        <p:tgtEl>
                                          <p:spTgt spid="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400"/>
                                        <p:tgtEl>
                                          <p:spTgt spid="4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wipe(down)">
                                      <p:cBhvr>
                                        <p:cTn id="13" dur="600"/>
                                        <p:tgtEl>
                                          <p:spTgt spid="4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wipe(down)">
                                      <p:cBhvr>
                                        <p:cTn id="16" dur="900"/>
                                        <p:tgtEl>
                                          <p:spTgt spid="40"/>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250"/>
                                        <p:tgtEl>
                                          <p:spTgt spid="47"/>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250"/>
                                        <p:tgtEl>
                                          <p:spTgt spid="46"/>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250"/>
                                        <p:tgtEl>
                                          <p:spTgt spid="45"/>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250"/>
                                        <p:tgtEl>
                                          <p:spTgt spid="44"/>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47"/>
                                        </p:tgtEl>
                                      </p:cBhvr>
                                    </p:animEffect>
                                    <p:animScale>
                                      <p:cBhvr>
                                        <p:cTn id="32" dur="250" autoRev="1" fill="hold"/>
                                        <p:tgtEl>
                                          <p:spTgt spid="47"/>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250"/>
                                        <p:tgtEl>
                                          <p:spTgt spid="34"/>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randombar(horizontal)">
                                      <p:cBhvr>
                                        <p:cTn id="47" dur="500"/>
                                        <p:tgtEl>
                                          <p:spTgt spid="55"/>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46"/>
                                        </p:tgtEl>
                                      </p:cBhvr>
                                    </p:animEffect>
                                    <p:animScale>
                                      <p:cBhvr>
                                        <p:cTn id="51" dur="250" autoRev="1" fill="hold"/>
                                        <p:tgtEl>
                                          <p:spTgt spid="46"/>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right)">
                                      <p:cBhvr>
                                        <p:cTn id="55" dur="500"/>
                                        <p:tgtEl>
                                          <p:spTgt spid="22"/>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randombar(horizontal)">
                                      <p:cBhvr>
                                        <p:cTn id="63" dur="500"/>
                                        <p:tgtEl>
                                          <p:spTgt spid="53"/>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randombar(horizontal)">
                                      <p:cBhvr>
                                        <p:cTn id="66" dur="500"/>
                                        <p:tgtEl>
                                          <p:spTgt spid="52"/>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45"/>
                                        </p:tgtEl>
                                      </p:cBhvr>
                                    </p:animEffect>
                                    <p:animScale>
                                      <p:cBhvr>
                                        <p:cTn id="70" dur="250" autoRev="1" fill="hold"/>
                                        <p:tgtEl>
                                          <p:spTgt spid="45"/>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right)">
                                      <p:cBhvr>
                                        <p:cTn id="74" dur="600"/>
                                        <p:tgtEl>
                                          <p:spTgt spid="26"/>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randombar(horizontal)">
                                      <p:cBhvr>
                                        <p:cTn id="82" dur="500"/>
                                        <p:tgtEl>
                                          <p:spTgt spid="50"/>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randombar(horizontal)">
                                      <p:cBhvr>
                                        <p:cTn id="85" dur="500"/>
                                        <p:tgtEl>
                                          <p:spTgt spid="51"/>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44"/>
                                        </p:tgtEl>
                                      </p:cBhvr>
                                    </p:animEffect>
                                    <p:animScale>
                                      <p:cBhvr>
                                        <p:cTn id="89" dur="250" autoRev="1" fill="hold"/>
                                        <p:tgtEl>
                                          <p:spTgt spid="44"/>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right)">
                                      <p:cBhvr>
                                        <p:cTn id="93" dur="750"/>
                                        <p:tgtEl>
                                          <p:spTgt spid="16"/>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500"/>
                                        <p:tgtEl>
                                          <p:spTgt spid="17"/>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48"/>
                                        </p:tgtEl>
                                        <p:attrNameLst>
                                          <p:attrName>style.visibility</p:attrName>
                                        </p:attrNameLst>
                                      </p:cBhvr>
                                      <p:to>
                                        <p:strVal val="visible"/>
                                      </p:to>
                                    </p:set>
                                    <p:animEffect transition="in" filter="randombar(horizontal)">
                                      <p:cBhvr>
                                        <p:cTn id="101" dur="500"/>
                                        <p:tgtEl>
                                          <p:spTgt spid="48"/>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49"/>
                                        </p:tgtEl>
                                        <p:attrNameLst>
                                          <p:attrName>style.visibility</p:attrName>
                                        </p:attrNameLst>
                                      </p:cBhvr>
                                      <p:to>
                                        <p:strVal val="visible"/>
                                      </p:to>
                                    </p:set>
                                    <p:animEffect transition="in" filter="randombar(horizontal)">
                                      <p:cBhvr>
                                        <p:cTn id="10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4" grpId="1" animBg="1"/>
      <p:bldP spid="45" grpId="0" animBg="1"/>
      <p:bldP spid="45" grpId="1" animBg="1"/>
      <p:bldP spid="46" grpId="0" animBg="1"/>
      <p:bldP spid="46" grpId="1" animBg="1"/>
      <p:bldP spid="47" grpId="0" animBg="1"/>
      <p:bldP spid="47" grpId="1" animBg="1"/>
      <p:bldP spid="48" grpId="0"/>
      <p:bldP spid="49" grpId="0"/>
      <p:bldP spid="50" grpId="0"/>
      <p:bldP spid="51" grpId="0"/>
      <p:bldP spid="52" grpId="0"/>
      <p:bldP spid="53" grpId="0"/>
      <p:bldP spid="54"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3823482" y="2536163"/>
            <a:ext cx="1951515" cy="1009728"/>
          </a:xfrm>
          <a:prstGeom prst="rect">
            <a:avLst/>
          </a:prstGeom>
        </p:spPr>
      </p:pic>
      <p:sp>
        <p:nvSpPr>
          <p:cNvPr id="17" name="矩形 16"/>
          <p:cNvSpPr/>
          <p:nvPr/>
        </p:nvSpPr>
        <p:spPr>
          <a:xfrm>
            <a:off x="4669981" y="2812926"/>
            <a:ext cx="1097280" cy="275590"/>
          </a:xfrm>
          <a:prstGeom prst="rect">
            <a:avLst/>
          </a:prstGeom>
          <a:effectLst/>
        </p:spPr>
        <p:txBody>
          <a:bodyPr vert="horz" wrap="none">
            <a:spAutoFit/>
          </a:bodyPr>
          <a:lstStyle/>
          <a:p>
            <a:r>
              <a:rPr lang="zh-CN" altLang="en-US" sz="1195" dirty="0" smtClean="0">
                <a:solidFill>
                  <a:srgbClr val="004193"/>
                </a:solidFill>
                <a:latin typeface="+mj-lt"/>
              </a:rPr>
              <a:t>点击即可编辑</a:t>
            </a:r>
            <a:endParaRPr lang="zh-CN" altLang="en-US" sz="1195" dirty="0">
              <a:solidFill>
                <a:srgbClr val="004193"/>
              </a:solidFill>
              <a:latin typeface="+mj-lt"/>
            </a:endParaRPr>
          </a:p>
        </p:txBody>
      </p:sp>
      <p:sp>
        <p:nvSpPr>
          <p:cNvPr id="18" name="矩形 17"/>
          <p:cNvSpPr/>
          <p:nvPr/>
        </p:nvSpPr>
        <p:spPr>
          <a:xfrm>
            <a:off x="5153800" y="2401791"/>
            <a:ext cx="538930" cy="552011"/>
          </a:xfrm>
          <a:prstGeom prst="rect">
            <a:avLst/>
          </a:prstGeom>
          <a:effectLst/>
        </p:spPr>
        <p:txBody>
          <a:bodyPr wrap="none">
            <a:spAutoFit/>
          </a:bodyPr>
          <a:lstStyle/>
          <a:p>
            <a:pPr algn="r"/>
            <a:r>
              <a:rPr lang="en-US" altLang="zh-CN" sz="2985" dirty="0" smtClean="0">
                <a:solidFill>
                  <a:srgbClr val="004193"/>
                </a:solidFill>
                <a:latin typeface="Agency FB" panose="020B0503020202020204" pitchFamily="34" charset="0"/>
                <a:cs typeface="Arial" panose="020B0604020202020204" pitchFamily="34" charset="0"/>
              </a:rPr>
              <a:t>04</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19" name="矩形 18"/>
          <p:cNvSpPr/>
          <p:nvPr/>
        </p:nvSpPr>
        <p:spPr>
          <a:xfrm>
            <a:off x="5026267" y="2263899"/>
            <a:ext cx="666464" cy="310726"/>
          </a:xfrm>
          <a:prstGeom prst="rect">
            <a:avLst/>
          </a:prstGeom>
          <a:effectLst/>
        </p:spPr>
        <p:txBody>
          <a:bodyPr vert="horz" wrap="none">
            <a:spAutoFit/>
          </a:bodyPr>
          <a:lstStyle/>
          <a:p>
            <a:pPr algn="r"/>
            <a:r>
              <a:rPr lang="en-US" altLang="zh-CN" sz="1420" dirty="0">
                <a:solidFill>
                  <a:srgbClr val="004193"/>
                </a:solidFill>
                <a:latin typeface="Arial" panose="020B0604020202020204" pitchFamily="34" charset="0"/>
                <a:ea typeface="Arial Unicode MS" panose="020B0604020202020204" pitchFamily="34" charset="-122"/>
                <a:cs typeface="Arial" panose="020B0604020202020204" pitchFamily="34" charset="0"/>
              </a:rPr>
              <a:t>PART</a:t>
            </a:r>
            <a:endParaRPr lang="zh-CN" altLang="en-US" sz="1420" dirty="0">
              <a:solidFill>
                <a:srgbClr val="004193"/>
              </a:solidFill>
              <a:latin typeface="Arial" panose="020B0604020202020204" pitchFamily="34" charset="0"/>
              <a:ea typeface="Arial Unicode MS" panose="020B0604020202020204" pitchFamily="34" charset="-122"/>
              <a:cs typeface="Arial" panose="020B0604020202020204" pitchFamily="34" charset="0"/>
            </a:endParaRPr>
          </a:p>
        </p:txBody>
      </p:sp>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4401137" y="2263899"/>
            <a:ext cx="537689" cy="551090"/>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6626521" y="1476201"/>
            <a:ext cx="326430" cy="324627"/>
          </a:xfrm>
          <a:prstGeom prst="rect">
            <a:avLst/>
          </a:prstGeom>
        </p:spPr>
      </p:pic>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387401" y="2229940"/>
            <a:ext cx="537689" cy="55109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4737812" y="4413606"/>
            <a:ext cx="402027" cy="388274"/>
          </a:xfrm>
          <a:prstGeom prst="rect">
            <a:avLst/>
          </a:prstGeom>
        </p:spPr>
      </p:pic>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2844701" y="927901"/>
            <a:ext cx="326430" cy="324627"/>
          </a:xfrm>
          <a:prstGeom prst="rect">
            <a:avLst/>
          </a:prstGeom>
        </p:spPr>
      </p:pic>
      <p:pic>
        <p:nvPicPr>
          <p:cNvPr id="27" name="图片 26"/>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1697378" y="2266568"/>
            <a:ext cx="274749" cy="273232"/>
          </a:xfrm>
          <a:prstGeom prst="rect">
            <a:avLst/>
          </a:prstGeom>
        </p:spPr>
      </p:pic>
      <p:pic>
        <p:nvPicPr>
          <p:cNvPr id="28" name="图片 27"/>
          <p:cNvPicPr>
            <a:picLocks noChangeAspect="1"/>
          </p:cNvPicPr>
          <p:nvPr/>
        </p:nvPicPr>
        <p:blipFill rotWithShape="1">
          <a:blip r:embed="rId6" cstate="print">
            <a:extLst>
              <a:ext uri="{28A0092B-C50C-407E-A947-70E740481C1C}">
                <a14:useLocalDpi xmlns:a14="http://schemas.microsoft.com/office/drawing/2010/main" val="0"/>
              </a:ext>
            </a:extLst>
          </a:blip>
          <a:srcRect l="22559" r="22559"/>
          <a:stretch>
            <a:fillRect/>
          </a:stretch>
        </p:blipFill>
        <p:spPr>
          <a:xfrm>
            <a:off x="2212499" y="4801880"/>
            <a:ext cx="242054" cy="248087"/>
          </a:xfrm>
          <a:prstGeom prst="rect">
            <a:avLst/>
          </a:prstGeom>
        </p:spPr>
      </p:pic>
      <p:pic>
        <p:nvPicPr>
          <p:cNvPr id="29" name="图片 28"/>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676419" y="3829485"/>
            <a:ext cx="349522" cy="347592"/>
          </a:xfrm>
          <a:prstGeom prst="rect">
            <a:avLst/>
          </a:prstGeom>
        </p:spPr>
      </p:pic>
      <p:pic>
        <p:nvPicPr>
          <p:cNvPr id="31" name="图片 30"/>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4632457" y="1016677"/>
            <a:ext cx="545254" cy="542243"/>
          </a:xfrm>
          <a:prstGeom prst="rect">
            <a:avLst/>
          </a:prstGeom>
        </p:spPr>
      </p:pic>
      <p:pic>
        <p:nvPicPr>
          <p:cNvPr id="21" name="图片 20"/>
          <p:cNvPicPr>
            <a:picLocks noChangeAspect="1"/>
          </p:cNvPicPr>
          <p:nvPr/>
        </p:nvPicPr>
        <p:blipFill rotWithShape="1">
          <a:blip r:embed="rId9" cstate="print">
            <a:extLst>
              <a:ext uri="{28A0092B-C50C-407E-A947-70E740481C1C}">
                <a14:useLocalDpi xmlns:a14="http://schemas.microsoft.com/office/drawing/2010/main" val="0"/>
              </a:ext>
            </a:extLst>
          </a:blip>
          <a:srcRect b="53937"/>
          <a:stretch>
            <a:fillRect/>
          </a:stretch>
        </p:blipFill>
        <p:spPr>
          <a:xfrm>
            <a:off x="6894345" y="1976123"/>
            <a:ext cx="2341873" cy="3424552"/>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0-#ppt_w/2"/>
                                          </p:val>
                                        </p:tav>
                                        <p:tav tm="100000">
                                          <p:val>
                                            <p:strVal val="#ppt_x"/>
                                          </p:val>
                                        </p:tav>
                                      </p:tavLst>
                                    </p:anim>
                                    <p:anim calcmode="lin" valueType="num">
                                      <p:cBhvr additive="base">
                                        <p:cTn id="12" dur="1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500" fill="hold"/>
                                        <p:tgtEl>
                                          <p:spTgt spid="27"/>
                                        </p:tgtEl>
                                        <p:attrNameLst>
                                          <p:attrName>ppt_x</p:attrName>
                                        </p:attrNameLst>
                                      </p:cBhvr>
                                      <p:tavLst>
                                        <p:tav tm="0">
                                          <p:val>
                                            <p:strVal val="0-#ppt_w/2"/>
                                          </p:val>
                                        </p:tav>
                                        <p:tav tm="100000">
                                          <p:val>
                                            <p:strVal val="#ppt_x"/>
                                          </p:val>
                                        </p:tav>
                                      </p:tavLst>
                                    </p:anim>
                                    <p:anim calcmode="lin" valueType="num">
                                      <p:cBhvr additive="base">
                                        <p:cTn id="16" dur="1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500" fill="hold"/>
                                        <p:tgtEl>
                                          <p:spTgt spid="29"/>
                                        </p:tgtEl>
                                        <p:attrNameLst>
                                          <p:attrName>ppt_x</p:attrName>
                                        </p:attrNameLst>
                                      </p:cBhvr>
                                      <p:tavLst>
                                        <p:tav tm="0">
                                          <p:val>
                                            <p:strVal val="0-#ppt_w/2"/>
                                          </p:val>
                                        </p:tav>
                                        <p:tav tm="100000">
                                          <p:val>
                                            <p:strVal val="#ppt_x"/>
                                          </p:val>
                                        </p:tav>
                                      </p:tavLst>
                                    </p:anim>
                                    <p:anim calcmode="lin" valueType="num">
                                      <p:cBhvr additive="base">
                                        <p:cTn id="20" dur="1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10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500" fill="hold"/>
                                        <p:tgtEl>
                                          <p:spTgt spid="31"/>
                                        </p:tgtEl>
                                        <p:attrNameLst>
                                          <p:attrName>ppt_x</p:attrName>
                                        </p:attrNameLst>
                                      </p:cBhvr>
                                      <p:tavLst>
                                        <p:tav tm="0">
                                          <p:val>
                                            <p:strVal val="0-#ppt_w/2"/>
                                          </p:val>
                                        </p:tav>
                                        <p:tav tm="100000">
                                          <p:val>
                                            <p:strVal val="#ppt_x"/>
                                          </p:val>
                                        </p:tav>
                                      </p:tavLst>
                                    </p:anim>
                                    <p:anim calcmode="lin" valueType="num">
                                      <p:cBhvr additive="base">
                                        <p:cTn id="24" dur="1500" fill="hold"/>
                                        <p:tgtEl>
                                          <p:spTgt spid="31"/>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500" fill="hold"/>
                                        <p:tgtEl>
                                          <p:spTgt spid="28"/>
                                        </p:tgtEl>
                                        <p:attrNameLst>
                                          <p:attrName>ppt_x</p:attrName>
                                        </p:attrNameLst>
                                      </p:cBhvr>
                                      <p:tavLst>
                                        <p:tav tm="0">
                                          <p:val>
                                            <p:strVal val="0-#ppt_w/2"/>
                                          </p:val>
                                        </p:tav>
                                        <p:tav tm="100000">
                                          <p:val>
                                            <p:strVal val="#ppt_x"/>
                                          </p:val>
                                        </p:tav>
                                      </p:tavLst>
                                    </p:anim>
                                    <p:anim calcmode="lin" valueType="num">
                                      <p:cBhvr additive="base">
                                        <p:cTn id="28" dur="1500" fill="hold"/>
                                        <p:tgtEl>
                                          <p:spTgt spid="28"/>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15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500" fill="hold"/>
                                        <p:tgtEl>
                                          <p:spTgt spid="24"/>
                                        </p:tgtEl>
                                        <p:attrNameLst>
                                          <p:attrName>ppt_x</p:attrName>
                                        </p:attrNameLst>
                                      </p:cBhvr>
                                      <p:tavLst>
                                        <p:tav tm="0">
                                          <p:val>
                                            <p:strVal val="0-#ppt_w/2"/>
                                          </p:val>
                                        </p:tav>
                                        <p:tav tm="100000">
                                          <p:val>
                                            <p:strVal val="#ppt_x"/>
                                          </p:val>
                                        </p:tav>
                                      </p:tavLst>
                                    </p:anim>
                                    <p:anim calcmode="lin" valueType="num">
                                      <p:cBhvr additive="base">
                                        <p:cTn id="32" dur="1500" fill="hold"/>
                                        <p:tgtEl>
                                          <p:spTgt spid="24"/>
                                        </p:tgtEl>
                                        <p:attrNameLst>
                                          <p:attrName>ppt_y</p:attrName>
                                        </p:attrNameLst>
                                      </p:cBhvr>
                                      <p:tavLst>
                                        <p:tav tm="0">
                                          <p:val>
                                            <p:strVal val="0-#ppt_h/2"/>
                                          </p:val>
                                        </p:tav>
                                        <p:tav tm="100000">
                                          <p:val>
                                            <p:strVal val="#ppt_y"/>
                                          </p:val>
                                        </p:tav>
                                      </p:tavLst>
                                    </p:anim>
                                  </p:childTnLst>
                                </p:cTn>
                              </p:par>
                              <p:par>
                                <p:cTn id="33" presetID="8" presetClass="emph" presetSubtype="0" fill="hold" nodeType="withEffect">
                                  <p:stCondLst>
                                    <p:cond delay="0"/>
                                  </p:stCondLst>
                                  <p:childTnLst>
                                    <p:animRot by="21600000">
                                      <p:cBhvr>
                                        <p:cTn id="34" dur="1500" fill="hold"/>
                                        <p:tgtEl>
                                          <p:spTgt spid="23"/>
                                        </p:tgtEl>
                                        <p:attrNameLst>
                                          <p:attrName>r</p:attrName>
                                        </p:attrNameLst>
                                      </p:cBhvr>
                                    </p:animRot>
                                  </p:childTnLst>
                                </p:cTn>
                              </p:par>
                              <p:par>
                                <p:cTn id="35" presetID="8" presetClass="emph" presetSubtype="0" fill="hold" nodeType="withEffect">
                                  <p:stCondLst>
                                    <p:cond delay="0"/>
                                  </p:stCondLst>
                                  <p:childTnLst>
                                    <p:animRot by="21600000">
                                      <p:cBhvr>
                                        <p:cTn id="36" dur="1500" fill="hold"/>
                                        <p:tgtEl>
                                          <p:spTgt spid="25"/>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27"/>
                                        </p:tgtEl>
                                        <p:attrNameLst>
                                          <p:attrName>r</p:attrName>
                                        </p:attrNameLst>
                                      </p:cBhvr>
                                    </p:animRot>
                                  </p:childTnLst>
                                </p:cTn>
                              </p:par>
                              <p:par>
                                <p:cTn id="39" presetID="8" presetClass="emph" presetSubtype="0" fill="hold" nodeType="withEffect">
                                  <p:stCondLst>
                                    <p:cond delay="0"/>
                                  </p:stCondLst>
                                  <p:childTnLst>
                                    <p:animRot by="21600000">
                                      <p:cBhvr>
                                        <p:cTn id="40" dur="1500" fill="hold"/>
                                        <p:tgtEl>
                                          <p:spTgt spid="29"/>
                                        </p:tgtEl>
                                        <p:attrNameLst>
                                          <p:attrName>r</p:attrName>
                                        </p:attrNameLst>
                                      </p:cBhvr>
                                    </p:animRot>
                                  </p:childTnLst>
                                </p:cTn>
                              </p:par>
                              <p:par>
                                <p:cTn id="41" presetID="8" presetClass="emph" presetSubtype="0" fill="hold" nodeType="withEffect">
                                  <p:stCondLst>
                                    <p:cond delay="0"/>
                                  </p:stCondLst>
                                  <p:childTnLst>
                                    <p:animRot by="21600000">
                                      <p:cBhvr>
                                        <p:cTn id="42" dur="1500" fill="hold"/>
                                        <p:tgtEl>
                                          <p:spTgt spid="31"/>
                                        </p:tgtEl>
                                        <p:attrNameLst>
                                          <p:attrName>r</p:attrName>
                                        </p:attrNameLst>
                                      </p:cBhvr>
                                    </p:animRot>
                                  </p:childTnLst>
                                </p:cTn>
                              </p:par>
                              <p:par>
                                <p:cTn id="43" presetID="8" presetClass="emph" presetSubtype="0" fill="hold" nodeType="withEffect">
                                  <p:stCondLst>
                                    <p:cond delay="0"/>
                                  </p:stCondLst>
                                  <p:childTnLst>
                                    <p:animRot by="21600000">
                                      <p:cBhvr>
                                        <p:cTn id="44" dur="1500" fill="hold"/>
                                        <p:tgtEl>
                                          <p:spTgt spid="28"/>
                                        </p:tgtEl>
                                        <p:attrNameLst>
                                          <p:attrName>r</p:attrName>
                                        </p:attrNameLst>
                                      </p:cBhvr>
                                    </p:animRot>
                                  </p:childTnLst>
                                </p:cTn>
                              </p:par>
                              <p:par>
                                <p:cTn id="45" presetID="8" presetClass="emph" presetSubtype="0" fill="hold" nodeType="withEffect">
                                  <p:stCondLst>
                                    <p:cond delay="0"/>
                                  </p:stCondLst>
                                  <p:childTnLst>
                                    <p:animRot by="21600000">
                                      <p:cBhvr>
                                        <p:cTn id="46" dur="1500" fill="hold"/>
                                        <p:tgtEl>
                                          <p:spTgt spid="24"/>
                                        </p:tgtEl>
                                        <p:attrNameLst>
                                          <p:attrName>r</p:attrName>
                                        </p:attrNameLst>
                                      </p:cBhvr>
                                    </p:animRot>
                                  </p:childTnLst>
                                </p:cTn>
                              </p:par>
                            </p:childTnLst>
                          </p:cTn>
                        </p:par>
                        <p:par>
                          <p:cTn id="47" fill="hold">
                            <p:stCondLst>
                              <p:cond delay="1500"/>
                            </p:stCondLst>
                            <p:childTnLst>
                              <p:par>
                                <p:cTn id="48" presetID="21" presetClass="entr" presetSubtype="1"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heel(1)">
                                      <p:cBhvr>
                                        <p:cTn id="50" dur="1000"/>
                                        <p:tgtEl>
                                          <p:spTgt spid="16"/>
                                        </p:tgtEl>
                                      </p:cBhvr>
                                    </p:animEffect>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3000"/>
                            </p:stCondLst>
                            <p:childTnLst>
                              <p:par>
                                <p:cTn id="56" presetID="41" presetClass="entr" presetSubtype="0" fill="hold" grpId="0" nodeType="afterEffect">
                                  <p:stCondLst>
                                    <p:cond delay="0"/>
                                  </p:stCondLst>
                                  <p:iterate type="lt">
                                    <p:tmPct val="0"/>
                                  </p:iterate>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8"/>
                                        </p:tgtEl>
                                        <p:attrNameLst>
                                          <p:attrName>ppt_y</p:attrName>
                                        </p:attrNameLst>
                                      </p:cBhvr>
                                      <p:tavLst>
                                        <p:tav tm="0">
                                          <p:val>
                                            <p:strVal val="#ppt_y"/>
                                          </p:val>
                                        </p:tav>
                                        <p:tav tm="100000">
                                          <p:val>
                                            <p:strVal val="#ppt_y"/>
                                          </p:val>
                                        </p:tav>
                                      </p:tavLst>
                                    </p:anim>
                                    <p:anim calcmode="lin" valueType="num">
                                      <p:cBhvr>
                                        <p:cTn id="6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8"/>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par>
                          <p:cTn id="69" fill="hold">
                            <p:stCondLst>
                              <p:cond delay="5500"/>
                            </p:stCondLst>
                            <p:childTnLst>
                              <p:par>
                                <p:cTn id="70" presetID="2" presetClass="entr" presetSubtype="1"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1000" fill="hold"/>
                                        <p:tgtEl>
                                          <p:spTgt spid="14"/>
                                        </p:tgtEl>
                                        <p:attrNameLst>
                                          <p:attrName>ppt_x</p:attrName>
                                        </p:attrNameLst>
                                      </p:cBhvr>
                                      <p:tavLst>
                                        <p:tav tm="0">
                                          <p:val>
                                            <p:strVal val="#ppt_x"/>
                                          </p:val>
                                        </p:tav>
                                        <p:tav tm="100000">
                                          <p:val>
                                            <p:strVal val="#ppt_x"/>
                                          </p:val>
                                        </p:tav>
                                      </p:tavLst>
                                    </p:anim>
                                    <p:anim calcmode="lin" valueType="num">
                                      <p:cBhvr additive="base">
                                        <p:cTn id="73" dur="1000" fill="hold"/>
                                        <p:tgtEl>
                                          <p:spTgt spid="14"/>
                                        </p:tgtEl>
                                        <p:attrNameLst>
                                          <p:attrName>ppt_y</p:attrName>
                                        </p:attrNameLst>
                                      </p:cBhvr>
                                      <p:tavLst>
                                        <p:tav tm="0">
                                          <p:val>
                                            <p:strVal val="0-#ppt_h/2"/>
                                          </p:val>
                                        </p:tav>
                                        <p:tav tm="100000">
                                          <p:val>
                                            <p:strVal val="#ppt_y"/>
                                          </p:val>
                                        </p:tav>
                                      </p:tavLst>
                                    </p:anim>
                                  </p:childTnLst>
                                </p:cTn>
                              </p:par>
                              <p:par>
                                <p:cTn id="74" presetID="2" presetClass="entr" presetSubtype="1" fill="hold" nodeType="withEffect">
                                  <p:stCondLst>
                                    <p:cond delay="25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1000" fill="hold"/>
                                        <p:tgtEl>
                                          <p:spTgt spid="15"/>
                                        </p:tgtEl>
                                        <p:attrNameLst>
                                          <p:attrName>ppt_x</p:attrName>
                                        </p:attrNameLst>
                                      </p:cBhvr>
                                      <p:tavLst>
                                        <p:tav tm="0">
                                          <p:val>
                                            <p:strVal val="#ppt_x"/>
                                          </p:val>
                                        </p:tav>
                                        <p:tav tm="100000">
                                          <p:val>
                                            <p:strVal val="#ppt_x"/>
                                          </p:val>
                                        </p:tav>
                                      </p:tavLst>
                                    </p:anim>
                                    <p:anim calcmode="lin" valueType="num">
                                      <p:cBhvr additive="base">
                                        <p:cTn id="77" dur="1000" fill="hold"/>
                                        <p:tgtEl>
                                          <p:spTgt spid="15"/>
                                        </p:tgtEl>
                                        <p:attrNameLst>
                                          <p:attrName>ppt_y</p:attrName>
                                        </p:attrNameLst>
                                      </p:cBhvr>
                                      <p:tavLst>
                                        <p:tav tm="0">
                                          <p:val>
                                            <p:strVal val="0-#ppt_h/2"/>
                                          </p:val>
                                        </p:tav>
                                        <p:tav tm="100000">
                                          <p:val>
                                            <p:strVal val="#ppt_y"/>
                                          </p:val>
                                        </p:tav>
                                      </p:tavLst>
                                    </p:anim>
                                  </p:childTnLst>
                                </p:cTn>
                              </p:par>
                              <p:par>
                                <p:cTn id="78" presetID="8" presetClass="emph" presetSubtype="0" fill="hold" nodeType="withEffect">
                                  <p:stCondLst>
                                    <p:cond delay="0"/>
                                  </p:stCondLst>
                                  <p:childTnLst>
                                    <p:animRot by="21600000">
                                      <p:cBhvr>
                                        <p:cTn id="79" dur="1000" fill="hold"/>
                                        <p:tgtEl>
                                          <p:spTgt spid="14"/>
                                        </p:tgtEl>
                                        <p:attrNameLst>
                                          <p:attrName>r</p:attrName>
                                        </p:attrNameLst>
                                      </p:cBhvr>
                                    </p:animRot>
                                  </p:childTnLst>
                                </p:cTn>
                              </p:par>
                              <p:par>
                                <p:cTn id="80" presetID="8" presetClass="emph" presetSubtype="0" fill="hold" nodeType="withEffect">
                                  <p:stCondLst>
                                    <p:cond delay="0"/>
                                  </p:stCondLst>
                                  <p:childTnLst>
                                    <p:animRot by="21600000">
                                      <p:cBhvr>
                                        <p:cTn id="81" dur="1000" fill="hold"/>
                                        <p:tgtEl>
                                          <p:spTgt spid="15"/>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6469" y="1404193"/>
            <a:ext cx="8352928" cy="2573520"/>
          </a:xfrm>
          <a:prstGeom prst="rect">
            <a:avLst/>
          </a:prstGeom>
        </p:spPr>
      </p:pic>
      <p:pic>
        <p:nvPicPr>
          <p:cNvPr id="32" name="图片 31"/>
          <p:cNvPicPr>
            <a:picLocks noChangeAspect="1"/>
          </p:cNvPicPr>
          <p:nvPr/>
        </p:nvPicPr>
        <p:blipFill rotWithShape="1">
          <a:blip r:embed="rId2" cstate="print">
            <a:extLst>
              <a:ext uri="{28A0092B-C50C-407E-A947-70E740481C1C}">
                <a14:useLocalDpi xmlns:a14="http://schemas.microsoft.com/office/drawing/2010/main" val="0"/>
              </a:ext>
            </a:extLst>
          </a:blip>
          <a:srcRect b="53937"/>
          <a:stretch>
            <a:fillRect/>
          </a:stretch>
        </p:blipFill>
        <p:spPr>
          <a:xfrm>
            <a:off x="7518851" y="1976123"/>
            <a:ext cx="1351384" cy="1976147"/>
          </a:xfrm>
          <a:prstGeom prst="rect">
            <a:avLst/>
          </a:prstGeom>
        </p:spPr>
      </p:pic>
      <p:sp>
        <p:nvSpPr>
          <p:cNvPr id="30" name="矩形 29"/>
          <p:cNvSpPr/>
          <p:nvPr/>
        </p:nvSpPr>
        <p:spPr>
          <a:xfrm>
            <a:off x="468437" y="216172"/>
            <a:ext cx="873957" cy="505972"/>
          </a:xfrm>
          <a:prstGeom prst="rect">
            <a:avLst/>
          </a:prstGeom>
          <a:effectLst/>
        </p:spPr>
        <p:txBody>
          <a:bodyPr vert="horz" wrap="none">
            <a:spAutoFit/>
          </a:bodyPr>
          <a:lstStyle/>
          <a:p>
            <a:r>
              <a:rPr lang="zh-CN" altLang="en-US" sz="2690" dirty="0">
                <a:solidFill>
                  <a:srgbClr val="004193"/>
                </a:solidFill>
              </a:rPr>
              <a:t>目录</a:t>
            </a:r>
            <a:endParaRPr lang="zh-CN" altLang="en-US" sz="2690" dirty="0">
              <a:solidFill>
                <a:srgbClr val="004193"/>
              </a:solidFill>
            </a:endParaRPr>
          </a:p>
        </p:txBody>
      </p:sp>
      <p:sp>
        <p:nvSpPr>
          <p:cNvPr id="34" name="矩形 33"/>
          <p:cNvSpPr/>
          <p:nvPr/>
        </p:nvSpPr>
        <p:spPr>
          <a:xfrm>
            <a:off x="468437" y="612105"/>
            <a:ext cx="1087157" cy="276229"/>
          </a:xfrm>
          <a:prstGeom prst="rect">
            <a:avLst/>
          </a:prstGeom>
          <a:effectLst/>
        </p:spPr>
        <p:txBody>
          <a:bodyPr vert="horz" wrap="none">
            <a:spAutoFit/>
          </a:bodyPr>
          <a:lstStyle/>
          <a:p>
            <a:r>
              <a:rPr lang="en-US" altLang="zh-CN" sz="1195" dirty="0">
                <a:solidFill>
                  <a:srgbClr val="004193"/>
                </a:solidFill>
                <a:latin typeface="Arial" panose="020B0604020202020204" pitchFamily="34" charset="0"/>
                <a:cs typeface="Arial" panose="020B0604020202020204" pitchFamily="34" charset="0"/>
              </a:rPr>
              <a:t>DIRECTORY</a:t>
            </a:r>
            <a:endParaRPr lang="zh-CN" altLang="en-US" sz="1195" dirty="0">
              <a:solidFill>
                <a:srgbClr val="004193"/>
              </a:solidFill>
              <a:latin typeface="Arial" panose="020B0604020202020204" pitchFamily="34" charset="0"/>
              <a:cs typeface="Arial" panose="020B0604020202020204" pitchFamily="34" charset="0"/>
            </a:endParaRPr>
          </a:p>
        </p:txBody>
      </p:sp>
      <p:pic>
        <p:nvPicPr>
          <p:cNvPr id="11" name="图片 10"/>
          <p:cNvPicPr>
            <a:picLocks noChangeAspect="1"/>
          </p:cNvPicPr>
          <p:nvPr/>
        </p:nvPicPr>
        <p:blipFill>
          <a:blip r:embed="rId3"/>
          <a:stretch>
            <a:fillRect/>
          </a:stretch>
        </p:blipFill>
        <p:spPr>
          <a:xfrm>
            <a:off x="1274365" y="2554728"/>
            <a:ext cx="1360057" cy="703703"/>
          </a:xfrm>
          <a:prstGeom prst="rect">
            <a:avLst/>
          </a:prstGeom>
        </p:spPr>
      </p:pic>
      <p:sp>
        <p:nvSpPr>
          <p:cNvPr id="41" name="矩形 40"/>
          <p:cNvSpPr/>
          <p:nvPr/>
        </p:nvSpPr>
        <p:spPr>
          <a:xfrm>
            <a:off x="1562290" y="2826083"/>
            <a:ext cx="1097280" cy="275590"/>
          </a:xfrm>
          <a:prstGeom prst="rect">
            <a:avLst/>
          </a:prstGeom>
          <a:effectLst/>
        </p:spPr>
        <p:txBody>
          <a:bodyPr vert="horz" wrap="none">
            <a:spAutoFit/>
          </a:bodyPr>
          <a:lstStyle/>
          <a:p>
            <a:r>
              <a:rPr lang="zh-CN" altLang="en-US" sz="1195" dirty="0" smtClean="0">
                <a:solidFill>
                  <a:srgbClr val="004193"/>
                </a:solidFill>
                <a:latin typeface="+mj-lt"/>
              </a:rPr>
              <a:t>点击即可编辑</a:t>
            </a:r>
            <a:endParaRPr lang="zh-CN" altLang="en-US" sz="1195" dirty="0">
              <a:solidFill>
                <a:srgbClr val="004193"/>
              </a:solidFill>
              <a:latin typeface="+mj-lt"/>
            </a:endParaRPr>
          </a:p>
        </p:txBody>
      </p:sp>
      <p:sp>
        <p:nvSpPr>
          <p:cNvPr id="42" name="矩形 41"/>
          <p:cNvSpPr/>
          <p:nvPr/>
        </p:nvSpPr>
        <p:spPr>
          <a:xfrm>
            <a:off x="2131069" y="2414948"/>
            <a:ext cx="453970" cy="552011"/>
          </a:xfrm>
          <a:prstGeom prst="rect">
            <a:avLst/>
          </a:prstGeom>
          <a:effectLst/>
        </p:spPr>
        <p:txBody>
          <a:bodyPr wrap="none">
            <a:spAutoFit/>
          </a:bodyPr>
          <a:lstStyle/>
          <a:p>
            <a:pPr algn="r"/>
            <a:r>
              <a:rPr lang="en-US" altLang="zh-CN" sz="2985" dirty="0">
                <a:solidFill>
                  <a:srgbClr val="004193"/>
                </a:solidFill>
                <a:latin typeface="Agency FB" panose="020B0503020202020204" pitchFamily="34" charset="0"/>
                <a:cs typeface="Arial" panose="020B0604020202020204" pitchFamily="34" charset="0"/>
              </a:rPr>
              <a:t>01</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43" name="矩形 42"/>
          <p:cNvSpPr/>
          <p:nvPr/>
        </p:nvSpPr>
        <p:spPr>
          <a:xfrm>
            <a:off x="1918575" y="2277056"/>
            <a:ext cx="666464" cy="310726"/>
          </a:xfrm>
          <a:prstGeom prst="rect">
            <a:avLst/>
          </a:prstGeom>
          <a:effectLst/>
        </p:spPr>
        <p:txBody>
          <a:bodyPr vert="horz" wrap="none">
            <a:spAutoFit/>
          </a:bodyPr>
          <a:lstStyle/>
          <a:p>
            <a:pPr algn="r"/>
            <a:r>
              <a:rPr lang="en-US" altLang="zh-CN" sz="1420" dirty="0">
                <a:solidFill>
                  <a:srgbClr val="004193"/>
                </a:solidFill>
                <a:latin typeface="Arial" panose="020B0604020202020204" pitchFamily="34" charset="0"/>
                <a:ea typeface="Arial Unicode MS" panose="020B0604020202020204" pitchFamily="34" charset="-122"/>
                <a:cs typeface="Arial" panose="020B0604020202020204" pitchFamily="34" charset="0"/>
              </a:rPr>
              <a:t>PART</a:t>
            </a:r>
            <a:endParaRPr lang="zh-CN" altLang="en-US" sz="1420" dirty="0">
              <a:solidFill>
                <a:srgbClr val="004193"/>
              </a:solidFill>
              <a:latin typeface="Arial" panose="020B0604020202020204" pitchFamily="34" charset="0"/>
              <a:ea typeface="Arial Unicode MS" panose="020B0604020202020204" pitchFamily="34" charset="-122"/>
              <a:cs typeface="Arial" panose="020B0604020202020204" pitchFamily="34" charset="0"/>
            </a:endParaRPr>
          </a:p>
        </p:txBody>
      </p:sp>
      <p:pic>
        <p:nvPicPr>
          <p:cNvPr id="44" name="图片 43"/>
          <p:cNvPicPr>
            <a:picLocks noChangeAspect="1"/>
          </p:cNvPicPr>
          <p:nvPr/>
        </p:nvPicPr>
        <p:blipFill>
          <a:blip r:embed="rId3"/>
          <a:stretch>
            <a:fillRect/>
          </a:stretch>
        </p:blipFill>
        <p:spPr>
          <a:xfrm>
            <a:off x="2903103" y="2554728"/>
            <a:ext cx="1360057" cy="703703"/>
          </a:xfrm>
          <a:prstGeom prst="rect">
            <a:avLst/>
          </a:prstGeom>
        </p:spPr>
      </p:pic>
      <p:sp>
        <p:nvSpPr>
          <p:cNvPr id="49" name="矩形 48"/>
          <p:cNvSpPr/>
          <p:nvPr/>
        </p:nvSpPr>
        <p:spPr>
          <a:xfrm>
            <a:off x="3191028" y="2826083"/>
            <a:ext cx="1097280" cy="275590"/>
          </a:xfrm>
          <a:prstGeom prst="rect">
            <a:avLst/>
          </a:prstGeom>
          <a:effectLst/>
        </p:spPr>
        <p:txBody>
          <a:bodyPr vert="horz" wrap="none">
            <a:spAutoFit/>
          </a:bodyPr>
          <a:lstStyle/>
          <a:p>
            <a:r>
              <a:rPr lang="zh-CN" altLang="en-US" sz="1195" dirty="0" smtClean="0">
                <a:solidFill>
                  <a:srgbClr val="004193"/>
                </a:solidFill>
                <a:latin typeface="+mj-lt"/>
              </a:rPr>
              <a:t>点击即可编辑</a:t>
            </a:r>
            <a:endParaRPr lang="zh-CN" altLang="en-US" sz="1195" dirty="0">
              <a:solidFill>
                <a:srgbClr val="004193"/>
              </a:solidFill>
              <a:latin typeface="+mj-lt"/>
            </a:endParaRPr>
          </a:p>
        </p:txBody>
      </p:sp>
      <p:sp>
        <p:nvSpPr>
          <p:cNvPr id="50" name="矩形 49"/>
          <p:cNvSpPr/>
          <p:nvPr/>
        </p:nvSpPr>
        <p:spPr>
          <a:xfrm>
            <a:off x="3681259" y="2414948"/>
            <a:ext cx="532518" cy="552011"/>
          </a:xfrm>
          <a:prstGeom prst="rect">
            <a:avLst/>
          </a:prstGeom>
          <a:effectLst/>
        </p:spPr>
        <p:txBody>
          <a:bodyPr wrap="none">
            <a:spAutoFit/>
          </a:bodyPr>
          <a:lstStyle/>
          <a:p>
            <a:pPr algn="r"/>
            <a:r>
              <a:rPr lang="en-US" altLang="zh-CN" sz="2985" dirty="0">
                <a:solidFill>
                  <a:srgbClr val="004193"/>
                </a:solidFill>
                <a:latin typeface="Agency FB" panose="020B0503020202020204" pitchFamily="34" charset="0"/>
                <a:cs typeface="Arial" panose="020B0604020202020204" pitchFamily="34" charset="0"/>
              </a:rPr>
              <a:t>02</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52" name="矩形 51"/>
          <p:cNvSpPr/>
          <p:nvPr/>
        </p:nvSpPr>
        <p:spPr>
          <a:xfrm>
            <a:off x="3547313" y="2277056"/>
            <a:ext cx="666464" cy="310726"/>
          </a:xfrm>
          <a:prstGeom prst="rect">
            <a:avLst/>
          </a:prstGeom>
          <a:effectLst/>
        </p:spPr>
        <p:txBody>
          <a:bodyPr vert="horz" wrap="none">
            <a:spAutoFit/>
          </a:bodyPr>
          <a:lstStyle/>
          <a:p>
            <a:pPr algn="r"/>
            <a:r>
              <a:rPr lang="en-US" altLang="zh-CN" sz="1420" dirty="0">
                <a:solidFill>
                  <a:srgbClr val="004193"/>
                </a:solidFill>
                <a:latin typeface="Arial" panose="020B0604020202020204" pitchFamily="34" charset="0"/>
                <a:ea typeface="Arial Unicode MS" panose="020B0604020202020204" pitchFamily="34" charset="-122"/>
                <a:cs typeface="Arial" panose="020B0604020202020204" pitchFamily="34" charset="0"/>
              </a:rPr>
              <a:t>PART</a:t>
            </a:r>
            <a:endParaRPr lang="zh-CN" altLang="en-US" sz="1420" dirty="0">
              <a:solidFill>
                <a:srgbClr val="004193"/>
              </a:solidFill>
              <a:latin typeface="Arial" panose="020B0604020202020204" pitchFamily="34" charset="0"/>
              <a:ea typeface="Arial Unicode MS" panose="020B0604020202020204" pitchFamily="34" charset="-122"/>
              <a:cs typeface="Arial" panose="020B0604020202020204" pitchFamily="34" charset="0"/>
            </a:endParaRPr>
          </a:p>
        </p:txBody>
      </p:sp>
      <p:pic>
        <p:nvPicPr>
          <p:cNvPr id="53" name="图片 52"/>
          <p:cNvPicPr>
            <a:picLocks noChangeAspect="1"/>
          </p:cNvPicPr>
          <p:nvPr/>
        </p:nvPicPr>
        <p:blipFill>
          <a:blip r:embed="rId3"/>
          <a:stretch>
            <a:fillRect/>
          </a:stretch>
        </p:blipFill>
        <p:spPr>
          <a:xfrm>
            <a:off x="4524728" y="2554728"/>
            <a:ext cx="1360057" cy="703703"/>
          </a:xfrm>
          <a:prstGeom prst="rect">
            <a:avLst/>
          </a:prstGeom>
        </p:spPr>
      </p:pic>
      <p:sp>
        <p:nvSpPr>
          <p:cNvPr id="54" name="矩形 53"/>
          <p:cNvSpPr/>
          <p:nvPr/>
        </p:nvSpPr>
        <p:spPr>
          <a:xfrm>
            <a:off x="4812653" y="2826083"/>
            <a:ext cx="1097280" cy="275590"/>
          </a:xfrm>
          <a:prstGeom prst="rect">
            <a:avLst/>
          </a:prstGeom>
          <a:effectLst/>
        </p:spPr>
        <p:txBody>
          <a:bodyPr vert="horz" wrap="none">
            <a:spAutoFit/>
          </a:bodyPr>
          <a:lstStyle/>
          <a:p>
            <a:r>
              <a:rPr lang="zh-CN" altLang="en-US" sz="1195" dirty="0" smtClean="0">
                <a:solidFill>
                  <a:srgbClr val="004193"/>
                </a:solidFill>
                <a:latin typeface="+mj-lt"/>
              </a:rPr>
              <a:t>点击即可编辑</a:t>
            </a:r>
            <a:endParaRPr lang="zh-CN" altLang="en-US" sz="1195" dirty="0">
              <a:solidFill>
                <a:srgbClr val="004193"/>
              </a:solidFill>
              <a:latin typeface="+mj-lt"/>
            </a:endParaRPr>
          </a:p>
        </p:txBody>
      </p:sp>
      <p:sp>
        <p:nvSpPr>
          <p:cNvPr id="55" name="矩形 54"/>
          <p:cNvSpPr/>
          <p:nvPr/>
        </p:nvSpPr>
        <p:spPr>
          <a:xfrm>
            <a:off x="5294868" y="2414948"/>
            <a:ext cx="540534" cy="552011"/>
          </a:xfrm>
          <a:prstGeom prst="rect">
            <a:avLst/>
          </a:prstGeom>
          <a:effectLst/>
        </p:spPr>
        <p:txBody>
          <a:bodyPr wrap="none">
            <a:spAutoFit/>
          </a:bodyPr>
          <a:lstStyle/>
          <a:p>
            <a:pPr algn="r"/>
            <a:r>
              <a:rPr lang="en-US" altLang="zh-CN" sz="2985" dirty="0">
                <a:solidFill>
                  <a:srgbClr val="004193"/>
                </a:solidFill>
                <a:latin typeface="Agency FB" panose="020B0503020202020204" pitchFamily="34" charset="0"/>
                <a:cs typeface="Arial" panose="020B0604020202020204" pitchFamily="34" charset="0"/>
              </a:rPr>
              <a:t>03</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56" name="矩形 55"/>
          <p:cNvSpPr/>
          <p:nvPr/>
        </p:nvSpPr>
        <p:spPr>
          <a:xfrm>
            <a:off x="5168938" y="2277056"/>
            <a:ext cx="666464" cy="310726"/>
          </a:xfrm>
          <a:prstGeom prst="rect">
            <a:avLst/>
          </a:prstGeom>
          <a:effectLst/>
        </p:spPr>
        <p:txBody>
          <a:bodyPr vert="horz" wrap="none">
            <a:spAutoFit/>
          </a:bodyPr>
          <a:lstStyle/>
          <a:p>
            <a:pPr algn="r"/>
            <a:r>
              <a:rPr lang="en-US" altLang="zh-CN" sz="1420" dirty="0">
                <a:solidFill>
                  <a:srgbClr val="004193"/>
                </a:solidFill>
                <a:latin typeface="Arial" panose="020B0604020202020204" pitchFamily="34" charset="0"/>
                <a:ea typeface="Arial Unicode MS" panose="020B0604020202020204" pitchFamily="34" charset="-122"/>
                <a:cs typeface="Arial" panose="020B0604020202020204" pitchFamily="34" charset="0"/>
              </a:rPr>
              <a:t>PART</a:t>
            </a:r>
            <a:endParaRPr lang="zh-CN" altLang="en-US" sz="1420" dirty="0">
              <a:solidFill>
                <a:srgbClr val="004193"/>
              </a:solidFill>
              <a:latin typeface="Arial" panose="020B0604020202020204" pitchFamily="34" charset="0"/>
              <a:ea typeface="Arial Unicode MS" panose="020B0604020202020204" pitchFamily="34" charset="-122"/>
              <a:cs typeface="Arial" panose="020B0604020202020204" pitchFamily="34" charset="0"/>
            </a:endParaRPr>
          </a:p>
        </p:txBody>
      </p:sp>
      <p:pic>
        <p:nvPicPr>
          <p:cNvPr id="57" name="图片 56"/>
          <p:cNvPicPr>
            <a:picLocks noChangeAspect="1"/>
          </p:cNvPicPr>
          <p:nvPr/>
        </p:nvPicPr>
        <p:blipFill>
          <a:blip r:embed="rId3"/>
          <a:stretch>
            <a:fillRect/>
          </a:stretch>
        </p:blipFill>
        <p:spPr>
          <a:xfrm>
            <a:off x="6203252" y="2554728"/>
            <a:ext cx="1360057" cy="703703"/>
          </a:xfrm>
          <a:prstGeom prst="rect">
            <a:avLst/>
          </a:prstGeom>
        </p:spPr>
      </p:pic>
      <p:sp>
        <p:nvSpPr>
          <p:cNvPr id="58" name="矩形 57"/>
          <p:cNvSpPr/>
          <p:nvPr/>
        </p:nvSpPr>
        <p:spPr>
          <a:xfrm>
            <a:off x="6491177" y="2826083"/>
            <a:ext cx="1097280" cy="275590"/>
          </a:xfrm>
          <a:prstGeom prst="rect">
            <a:avLst/>
          </a:prstGeom>
          <a:effectLst/>
        </p:spPr>
        <p:txBody>
          <a:bodyPr vert="horz" wrap="none">
            <a:spAutoFit/>
          </a:bodyPr>
          <a:lstStyle/>
          <a:p>
            <a:r>
              <a:rPr lang="zh-CN" altLang="en-US" sz="1195" dirty="0" smtClean="0">
                <a:solidFill>
                  <a:srgbClr val="004193"/>
                </a:solidFill>
                <a:latin typeface="+mj-lt"/>
              </a:rPr>
              <a:t>点击即可编辑</a:t>
            </a:r>
            <a:endParaRPr lang="zh-CN" altLang="en-US" sz="1195" dirty="0">
              <a:solidFill>
                <a:srgbClr val="004193"/>
              </a:solidFill>
              <a:latin typeface="+mj-lt"/>
            </a:endParaRPr>
          </a:p>
        </p:txBody>
      </p:sp>
      <p:sp>
        <p:nvSpPr>
          <p:cNvPr id="59" name="矩形 58"/>
          <p:cNvSpPr/>
          <p:nvPr/>
        </p:nvSpPr>
        <p:spPr>
          <a:xfrm>
            <a:off x="6974996" y="2414948"/>
            <a:ext cx="538930" cy="552011"/>
          </a:xfrm>
          <a:prstGeom prst="rect">
            <a:avLst/>
          </a:prstGeom>
          <a:effectLst/>
        </p:spPr>
        <p:txBody>
          <a:bodyPr wrap="none">
            <a:spAutoFit/>
          </a:bodyPr>
          <a:lstStyle/>
          <a:p>
            <a:pPr algn="r"/>
            <a:r>
              <a:rPr lang="en-US" altLang="zh-CN" sz="2985" dirty="0">
                <a:solidFill>
                  <a:srgbClr val="004193"/>
                </a:solidFill>
                <a:latin typeface="Agency FB" panose="020B0503020202020204" pitchFamily="34" charset="0"/>
                <a:cs typeface="Arial" panose="020B0604020202020204" pitchFamily="34" charset="0"/>
              </a:rPr>
              <a:t>04</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60" name="矩形 59"/>
          <p:cNvSpPr/>
          <p:nvPr/>
        </p:nvSpPr>
        <p:spPr>
          <a:xfrm>
            <a:off x="6847462" y="2277056"/>
            <a:ext cx="666464" cy="310726"/>
          </a:xfrm>
          <a:prstGeom prst="rect">
            <a:avLst/>
          </a:prstGeom>
          <a:effectLst/>
        </p:spPr>
        <p:txBody>
          <a:bodyPr vert="horz" wrap="none">
            <a:spAutoFit/>
          </a:bodyPr>
          <a:lstStyle/>
          <a:p>
            <a:pPr algn="r"/>
            <a:r>
              <a:rPr lang="en-US" altLang="zh-CN" sz="1420" dirty="0">
                <a:solidFill>
                  <a:srgbClr val="004193"/>
                </a:solidFill>
                <a:latin typeface="Arial" panose="020B0604020202020204" pitchFamily="34" charset="0"/>
                <a:ea typeface="Arial Unicode MS" panose="020B0604020202020204" pitchFamily="34" charset="-122"/>
                <a:cs typeface="Arial" panose="020B0604020202020204" pitchFamily="34" charset="0"/>
              </a:rPr>
              <a:t>PART</a:t>
            </a:r>
            <a:endParaRPr lang="zh-CN" altLang="en-US" sz="1420" dirty="0">
              <a:solidFill>
                <a:srgbClr val="004193"/>
              </a:solidFill>
              <a:latin typeface="Arial" panose="020B0604020202020204" pitchFamily="34" charset="0"/>
              <a:ea typeface="Arial Unicode MS" panose="020B0604020202020204" pitchFamily="34" charset="-122"/>
              <a:cs typeface="Arial" panose="020B0604020202020204" pitchFamily="34" charset="0"/>
            </a:endParaRPr>
          </a:p>
        </p:txBody>
      </p:sp>
      <p:pic>
        <p:nvPicPr>
          <p:cNvPr id="22" name="图片 21"/>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4339707" y="1880298"/>
            <a:ext cx="537689" cy="551090"/>
          </a:xfrm>
          <a:prstGeom prst="rect">
            <a:avLst/>
          </a:prstGeom>
        </p:spPr>
      </p:pic>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5465745" y="1019171"/>
            <a:ext cx="326430" cy="324627"/>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62822" y="1793973"/>
            <a:ext cx="537689" cy="551090"/>
          </a:xfrm>
          <a:prstGeom prst="rect">
            <a:avLst/>
          </a:prstGeom>
        </p:spPr>
      </p:pic>
      <p:pic>
        <p:nvPicPr>
          <p:cNvPr id="25" name="图片 24"/>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6682266" y="4462302"/>
            <a:ext cx="402027" cy="388274"/>
          </a:xfrm>
          <a:prstGeom prst="rect">
            <a:avLst/>
          </a:prstGeom>
        </p:spPr>
      </p:pic>
      <p:pic>
        <p:nvPicPr>
          <p:cNvPr id="26" name="图片 25"/>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5920649" y="3383508"/>
            <a:ext cx="326430" cy="324627"/>
          </a:xfrm>
          <a:prstGeom prst="rect">
            <a:avLst/>
          </a:prstGeom>
        </p:spPr>
      </p:pic>
      <p:pic>
        <p:nvPicPr>
          <p:cNvPr id="27" name="图片 26"/>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2333526" y="746304"/>
            <a:ext cx="274749" cy="273232"/>
          </a:xfrm>
          <a:prstGeom prst="rect">
            <a:avLst/>
          </a:prstGeom>
        </p:spPr>
      </p:pic>
      <p:pic>
        <p:nvPicPr>
          <p:cNvPr id="28" name="图片 27"/>
          <p:cNvPicPr>
            <a:picLocks noChangeAspect="1"/>
          </p:cNvPicPr>
          <p:nvPr/>
        </p:nvPicPr>
        <p:blipFill rotWithShape="1">
          <a:blip r:embed="rId8" cstate="print">
            <a:extLst>
              <a:ext uri="{28A0092B-C50C-407E-A947-70E740481C1C}">
                <a14:useLocalDpi xmlns:a14="http://schemas.microsoft.com/office/drawing/2010/main" val="0"/>
              </a:ext>
            </a:extLst>
          </a:blip>
          <a:srcRect l="22559" r="22559"/>
          <a:stretch>
            <a:fillRect/>
          </a:stretch>
        </p:blipFill>
        <p:spPr>
          <a:xfrm>
            <a:off x="2608275" y="3369984"/>
            <a:ext cx="242054" cy="248087"/>
          </a:xfrm>
          <a:prstGeom prst="rect">
            <a:avLst/>
          </a:prstGeom>
        </p:spPr>
      </p:pic>
      <p:pic>
        <p:nvPicPr>
          <p:cNvPr id="29" name="图片 28"/>
          <p:cNvPicPr>
            <a:picLocks noChangeAspect="1"/>
          </p:cNvPicPr>
          <p:nvPr/>
        </p:nvPicPr>
        <p:blipFill rotWithShape="1">
          <a:blip r:embed="rId9" cstate="print">
            <a:extLst>
              <a:ext uri="{28A0092B-C50C-407E-A947-70E740481C1C}">
                <a14:useLocalDpi xmlns:a14="http://schemas.microsoft.com/office/drawing/2010/main" val="0"/>
              </a:ext>
            </a:extLst>
          </a:blip>
          <a:srcRect/>
          <a:stretch>
            <a:fillRect/>
          </a:stretch>
        </p:blipFill>
        <p:spPr>
          <a:xfrm>
            <a:off x="925476" y="4611919"/>
            <a:ext cx="349522" cy="347592"/>
          </a:xfrm>
          <a:prstGeom prst="rect">
            <a:avLst/>
          </a:prstGeom>
        </p:spPr>
      </p:pic>
      <p:pic>
        <p:nvPicPr>
          <p:cNvPr id="31" name="图片 30"/>
          <p:cNvPicPr>
            <a:picLocks noChangeAspect="1"/>
          </p:cNvPicPr>
          <p:nvPr/>
        </p:nvPicPr>
        <p:blipFill rotWithShape="1">
          <a:blip r:embed="rId10" cstate="print">
            <a:extLst>
              <a:ext uri="{28A0092B-C50C-407E-A947-70E740481C1C}">
                <a14:useLocalDpi xmlns:a14="http://schemas.microsoft.com/office/drawing/2010/main" val="0"/>
              </a:ext>
            </a:extLst>
          </a:blip>
          <a:srcRect/>
          <a:stretch>
            <a:fillRect/>
          </a:stretch>
        </p:blipFill>
        <p:spPr>
          <a:xfrm>
            <a:off x="8749357" y="399936"/>
            <a:ext cx="545254" cy="542243"/>
          </a:xfrm>
          <a:prstGeom prst="rect">
            <a:avLst/>
          </a:prstGeom>
        </p:spPr>
      </p:pic>
    </p:spTree>
    <p:custDataLst>
      <p:tags r:id="rId11"/>
    </p:custDataLst>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strVal val="4*#ppt_w"/>
                                          </p:val>
                                        </p:tav>
                                        <p:tav tm="100000">
                                          <p:val>
                                            <p:strVal val="#ppt_w"/>
                                          </p:val>
                                        </p:tav>
                                      </p:tavLst>
                                    </p:anim>
                                    <p:anim calcmode="lin" valueType="num">
                                      <p:cBhvr>
                                        <p:cTn id="8" dur="500" fill="hold"/>
                                        <p:tgtEl>
                                          <p:spTgt spid="30"/>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strVal val="4*#ppt_w"/>
                                          </p:val>
                                        </p:tav>
                                        <p:tav tm="100000">
                                          <p:val>
                                            <p:strVal val="#ppt_w"/>
                                          </p:val>
                                        </p:tav>
                                      </p:tavLst>
                                    </p:anim>
                                    <p:anim calcmode="lin" valueType="num">
                                      <p:cBhvr>
                                        <p:cTn id="13" dur="500" fill="hold"/>
                                        <p:tgtEl>
                                          <p:spTgt spid="34"/>
                                        </p:tgtEl>
                                        <p:attrNameLst>
                                          <p:attrName>ppt_h</p:attrName>
                                        </p:attrNameLst>
                                      </p:cBhvr>
                                      <p:tavLst>
                                        <p:tav tm="0">
                                          <p:val>
                                            <p:strVal val="4*#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21"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1000"/>
                                        <p:tgtEl>
                                          <p:spTgt spid="11"/>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par>
                          <p:cTn id="34" fill="hold">
                            <p:stCondLst>
                              <p:cond delay="2500"/>
                            </p:stCondLst>
                            <p:childTnLst>
                              <p:par>
                                <p:cTn id="35" presetID="41" presetClass="entr" presetSubtype="0" fill="hold" grpId="0" nodeType="afterEffect">
                                  <p:stCondLst>
                                    <p:cond delay="0"/>
                                  </p:stCondLst>
                                  <p:iterate type="lt">
                                    <p:tmPct val="0"/>
                                  </p:iterate>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2"/>
                                        </p:tgtEl>
                                        <p:attrNameLst>
                                          <p:attrName>ppt_y</p:attrName>
                                        </p:attrNameLst>
                                      </p:cBhvr>
                                      <p:tavLst>
                                        <p:tav tm="0">
                                          <p:val>
                                            <p:strVal val="#ppt_y"/>
                                          </p:val>
                                        </p:tav>
                                        <p:tav tm="100000">
                                          <p:val>
                                            <p:strVal val="#ppt_y"/>
                                          </p:val>
                                        </p:tav>
                                      </p:tavLst>
                                    </p:anim>
                                    <p:anim calcmode="lin" valueType="num">
                                      <p:cBhvr>
                                        <p:cTn id="39"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2"/>
                                        </p:tgtEl>
                                      </p:cBhvr>
                                    </p:animEffect>
                                  </p:childTnLst>
                                </p:cTn>
                              </p:par>
                            </p:childTnLst>
                          </p:cTn>
                        </p:par>
                        <p:par>
                          <p:cTn id="42" fill="hold">
                            <p:stCondLst>
                              <p:cond delay="3000"/>
                            </p:stCondLst>
                            <p:childTnLst>
                              <p:par>
                                <p:cTn id="43" presetID="53" presetClass="entr" presetSubtype="16"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Effect transition="in" filter="fade">
                                      <p:cBhvr>
                                        <p:cTn id="47" dur="500"/>
                                        <p:tgtEl>
                                          <p:spTgt spid="41"/>
                                        </p:tgtEl>
                                      </p:cBhvr>
                                    </p:animEffect>
                                  </p:childTnLst>
                                </p:cTn>
                              </p:par>
                            </p:childTnLst>
                          </p:cTn>
                        </p:par>
                        <p:par>
                          <p:cTn id="48" fill="hold">
                            <p:stCondLst>
                              <p:cond delay="3500"/>
                            </p:stCondLst>
                            <p:childTnLst>
                              <p:par>
                                <p:cTn id="49" presetID="21"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heel(1)">
                                      <p:cBhvr>
                                        <p:cTn id="51" dur="1000"/>
                                        <p:tgtEl>
                                          <p:spTgt spid="44"/>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500"/>
                                        <p:tgtEl>
                                          <p:spTgt spid="52"/>
                                        </p:tgtEl>
                                      </p:cBhvr>
                                    </p:animEffect>
                                  </p:childTnLst>
                                </p:cTn>
                              </p:par>
                            </p:childTnLst>
                          </p:cTn>
                        </p:par>
                        <p:par>
                          <p:cTn id="56" fill="hold">
                            <p:stCondLst>
                              <p:cond delay="5000"/>
                            </p:stCondLst>
                            <p:childTnLst>
                              <p:par>
                                <p:cTn id="57" presetID="41" presetClass="entr" presetSubtype="0" fill="hold" grpId="0" nodeType="afterEffect">
                                  <p:stCondLst>
                                    <p:cond delay="0"/>
                                  </p:stCondLst>
                                  <p:iterate type="lt">
                                    <p:tmPct val="0"/>
                                  </p:iterate>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50"/>
                                        </p:tgtEl>
                                        <p:attrNameLst>
                                          <p:attrName>ppt_y</p:attrName>
                                        </p:attrNameLst>
                                      </p:cBhvr>
                                      <p:tavLst>
                                        <p:tav tm="0">
                                          <p:val>
                                            <p:strVal val="#ppt_y"/>
                                          </p:val>
                                        </p:tav>
                                        <p:tav tm="100000">
                                          <p:val>
                                            <p:strVal val="#ppt_y"/>
                                          </p:val>
                                        </p:tav>
                                      </p:tavLst>
                                    </p:anim>
                                    <p:anim calcmode="lin" valueType="num">
                                      <p:cBhvr>
                                        <p:cTn id="61"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50"/>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6000"/>
                            </p:stCondLst>
                            <p:childTnLst>
                              <p:par>
                                <p:cTn id="71" presetID="21" presetClass="entr" presetSubtype="1" fill="hold"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wheel(1)">
                                      <p:cBhvr>
                                        <p:cTn id="73" dur="1000"/>
                                        <p:tgtEl>
                                          <p:spTgt spid="5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left)">
                                      <p:cBhvr>
                                        <p:cTn id="77" dur="500"/>
                                        <p:tgtEl>
                                          <p:spTgt spid="56"/>
                                        </p:tgtEl>
                                      </p:cBhvr>
                                    </p:animEffect>
                                  </p:childTnLst>
                                </p:cTn>
                              </p:par>
                            </p:childTnLst>
                          </p:cTn>
                        </p:par>
                        <p:par>
                          <p:cTn id="78" fill="hold">
                            <p:stCondLst>
                              <p:cond delay="7500"/>
                            </p:stCondLst>
                            <p:childTnLst>
                              <p:par>
                                <p:cTn id="79" presetID="41" presetClass="entr" presetSubtype="0" fill="hold" grpId="0" nodeType="afterEffect">
                                  <p:stCondLst>
                                    <p:cond delay="0"/>
                                  </p:stCondLst>
                                  <p:iterate type="lt">
                                    <p:tmPct val="0"/>
                                  </p:iterate>
                                  <p:childTnLst>
                                    <p:set>
                                      <p:cBhvr>
                                        <p:cTn id="80" dur="1" fill="hold">
                                          <p:stCondLst>
                                            <p:cond delay="0"/>
                                          </p:stCondLst>
                                        </p:cTn>
                                        <p:tgtEl>
                                          <p:spTgt spid="55"/>
                                        </p:tgtEl>
                                        <p:attrNameLst>
                                          <p:attrName>style.visibility</p:attrName>
                                        </p:attrNameLst>
                                      </p:cBhvr>
                                      <p:to>
                                        <p:strVal val="visible"/>
                                      </p:to>
                                    </p:set>
                                    <p:anim calcmode="lin" valueType="num">
                                      <p:cBhvr>
                                        <p:cTn id="81"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55"/>
                                        </p:tgtEl>
                                        <p:attrNameLst>
                                          <p:attrName>ppt_y</p:attrName>
                                        </p:attrNameLst>
                                      </p:cBhvr>
                                      <p:tavLst>
                                        <p:tav tm="0">
                                          <p:val>
                                            <p:strVal val="#ppt_y"/>
                                          </p:val>
                                        </p:tav>
                                        <p:tav tm="100000">
                                          <p:val>
                                            <p:strVal val="#ppt_y"/>
                                          </p:val>
                                        </p:tav>
                                      </p:tavLst>
                                    </p:anim>
                                    <p:anim calcmode="lin" valueType="num">
                                      <p:cBhvr>
                                        <p:cTn id="83"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55"/>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p:cTn id="89" dur="500" fill="hold"/>
                                        <p:tgtEl>
                                          <p:spTgt spid="54"/>
                                        </p:tgtEl>
                                        <p:attrNameLst>
                                          <p:attrName>ppt_w</p:attrName>
                                        </p:attrNameLst>
                                      </p:cBhvr>
                                      <p:tavLst>
                                        <p:tav tm="0">
                                          <p:val>
                                            <p:fltVal val="0"/>
                                          </p:val>
                                        </p:tav>
                                        <p:tav tm="100000">
                                          <p:val>
                                            <p:strVal val="#ppt_w"/>
                                          </p:val>
                                        </p:tav>
                                      </p:tavLst>
                                    </p:anim>
                                    <p:anim calcmode="lin" valueType="num">
                                      <p:cBhvr>
                                        <p:cTn id="90" dur="500" fill="hold"/>
                                        <p:tgtEl>
                                          <p:spTgt spid="54"/>
                                        </p:tgtEl>
                                        <p:attrNameLst>
                                          <p:attrName>ppt_h</p:attrName>
                                        </p:attrNameLst>
                                      </p:cBhvr>
                                      <p:tavLst>
                                        <p:tav tm="0">
                                          <p:val>
                                            <p:fltVal val="0"/>
                                          </p:val>
                                        </p:tav>
                                        <p:tav tm="100000">
                                          <p:val>
                                            <p:strVal val="#ppt_h"/>
                                          </p:val>
                                        </p:tav>
                                      </p:tavLst>
                                    </p:anim>
                                    <p:animEffect transition="in" filter="fade">
                                      <p:cBhvr>
                                        <p:cTn id="91" dur="500"/>
                                        <p:tgtEl>
                                          <p:spTgt spid="54"/>
                                        </p:tgtEl>
                                      </p:cBhvr>
                                    </p:animEffect>
                                  </p:childTnLst>
                                </p:cTn>
                              </p:par>
                            </p:childTnLst>
                          </p:cTn>
                        </p:par>
                        <p:par>
                          <p:cTn id="92" fill="hold">
                            <p:stCondLst>
                              <p:cond delay="8500"/>
                            </p:stCondLst>
                            <p:childTnLst>
                              <p:par>
                                <p:cTn id="93" presetID="21" presetClass="entr" presetSubtype="1"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heel(1)">
                                      <p:cBhvr>
                                        <p:cTn id="95" dur="1000"/>
                                        <p:tgtEl>
                                          <p:spTgt spid="57"/>
                                        </p:tgtEl>
                                      </p:cBhvr>
                                    </p:animEffect>
                                  </p:childTnLst>
                                </p:cTn>
                              </p:par>
                            </p:childTnLst>
                          </p:cTn>
                        </p:par>
                        <p:par>
                          <p:cTn id="96" fill="hold">
                            <p:stCondLst>
                              <p:cond delay="9500"/>
                            </p:stCondLst>
                            <p:childTnLst>
                              <p:par>
                                <p:cTn id="97" presetID="22" presetClass="entr" presetSubtype="8" fill="hold" grpId="0" nodeType="afterEffect">
                                  <p:stCondLst>
                                    <p:cond delay="0"/>
                                  </p:stCondLst>
                                  <p:childTnLst>
                                    <p:set>
                                      <p:cBhvr>
                                        <p:cTn id="98" dur="1" fill="hold">
                                          <p:stCondLst>
                                            <p:cond delay="0"/>
                                          </p:stCondLst>
                                        </p:cTn>
                                        <p:tgtEl>
                                          <p:spTgt spid="60"/>
                                        </p:tgtEl>
                                        <p:attrNameLst>
                                          <p:attrName>style.visibility</p:attrName>
                                        </p:attrNameLst>
                                      </p:cBhvr>
                                      <p:to>
                                        <p:strVal val="visible"/>
                                      </p:to>
                                    </p:set>
                                    <p:animEffect transition="in" filter="wipe(left)">
                                      <p:cBhvr>
                                        <p:cTn id="99" dur="500"/>
                                        <p:tgtEl>
                                          <p:spTgt spid="60"/>
                                        </p:tgtEl>
                                      </p:cBhvr>
                                    </p:animEffect>
                                  </p:childTnLst>
                                </p:cTn>
                              </p:par>
                            </p:childTnLst>
                          </p:cTn>
                        </p:par>
                        <p:par>
                          <p:cTn id="100" fill="hold">
                            <p:stCondLst>
                              <p:cond delay="10000"/>
                            </p:stCondLst>
                            <p:childTnLst>
                              <p:par>
                                <p:cTn id="101" presetID="41" presetClass="entr" presetSubtype="0" fill="hold" grpId="0" nodeType="afterEffect">
                                  <p:stCondLst>
                                    <p:cond delay="0"/>
                                  </p:stCondLst>
                                  <p:iterate type="lt">
                                    <p:tmPct val="0"/>
                                  </p:iterate>
                                  <p:childTnLst>
                                    <p:set>
                                      <p:cBhvr>
                                        <p:cTn id="102" dur="1" fill="hold">
                                          <p:stCondLst>
                                            <p:cond delay="0"/>
                                          </p:stCondLst>
                                        </p:cTn>
                                        <p:tgtEl>
                                          <p:spTgt spid="59"/>
                                        </p:tgtEl>
                                        <p:attrNameLst>
                                          <p:attrName>style.visibility</p:attrName>
                                        </p:attrNameLst>
                                      </p:cBhvr>
                                      <p:to>
                                        <p:strVal val="visible"/>
                                      </p:to>
                                    </p:set>
                                    <p:anim calcmode="lin" valueType="num">
                                      <p:cBhvr>
                                        <p:cTn id="103"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104" dur="500" fill="hold"/>
                                        <p:tgtEl>
                                          <p:spTgt spid="59"/>
                                        </p:tgtEl>
                                        <p:attrNameLst>
                                          <p:attrName>ppt_y</p:attrName>
                                        </p:attrNameLst>
                                      </p:cBhvr>
                                      <p:tavLst>
                                        <p:tav tm="0">
                                          <p:val>
                                            <p:strVal val="#ppt_y"/>
                                          </p:val>
                                        </p:tav>
                                        <p:tav tm="100000">
                                          <p:val>
                                            <p:strVal val="#ppt_y"/>
                                          </p:val>
                                        </p:tav>
                                      </p:tavLst>
                                    </p:anim>
                                    <p:anim calcmode="lin" valueType="num">
                                      <p:cBhvr>
                                        <p:cTn id="105"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6"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07" dur="500" tmFilter="0,0; .5, 1; 1, 1"/>
                                        <p:tgtEl>
                                          <p:spTgt spid="59"/>
                                        </p:tgtEl>
                                      </p:cBhvr>
                                    </p:animEffect>
                                  </p:childTnLst>
                                </p:cTn>
                              </p:par>
                            </p:childTnLst>
                          </p:cTn>
                        </p:par>
                        <p:par>
                          <p:cTn id="108" fill="hold">
                            <p:stCondLst>
                              <p:cond delay="10500"/>
                            </p:stCondLst>
                            <p:childTnLst>
                              <p:par>
                                <p:cTn id="109" presetID="53" presetClass="entr" presetSubtype="16" fill="hold" grpId="0" nodeType="afterEffect">
                                  <p:stCondLst>
                                    <p:cond delay="0"/>
                                  </p:stCondLst>
                                  <p:childTnLst>
                                    <p:set>
                                      <p:cBhvr>
                                        <p:cTn id="110" dur="1" fill="hold">
                                          <p:stCondLst>
                                            <p:cond delay="0"/>
                                          </p:stCondLst>
                                        </p:cTn>
                                        <p:tgtEl>
                                          <p:spTgt spid="58"/>
                                        </p:tgtEl>
                                        <p:attrNameLst>
                                          <p:attrName>style.visibility</p:attrName>
                                        </p:attrNameLst>
                                      </p:cBhvr>
                                      <p:to>
                                        <p:strVal val="visible"/>
                                      </p:to>
                                    </p:set>
                                    <p:anim calcmode="lin" valueType="num">
                                      <p:cBhvr>
                                        <p:cTn id="111" dur="500" fill="hold"/>
                                        <p:tgtEl>
                                          <p:spTgt spid="58"/>
                                        </p:tgtEl>
                                        <p:attrNameLst>
                                          <p:attrName>ppt_w</p:attrName>
                                        </p:attrNameLst>
                                      </p:cBhvr>
                                      <p:tavLst>
                                        <p:tav tm="0">
                                          <p:val>
                                            <p:fltVal val="0"/>
                                          </p:val>
                                        </p:tav>
                                        <p:tav tm="100000">
                                          <p:val>
                                            <p:strVal val="#ppt_w"/>
                                          </p:val>
                                        </p:tav>
                                      </p:tavLst>
                                    </p:anim>
                                    <p:anim calcmode="lin" valueType="num">
                                      <p:cBhvr>
                                        <p:cTn id="112" dur="500" fill="hold"/>
                                        <p:tgtEl>
                                          <p:spTgt spid="58"/>
                                        </p:tgtEl>
                                        <p:attrNameLst>
                                          <p:attrName>ppt_h</p:attrName>
                                        </p:attrNameLst>
                                      </p:cBhvr>
                                      <p:tavLst>
                                        <p:tav tm="0">
                                          <p:val>
                                            <p:fltVal val="0"/>
                                          </p:val>
                                        </p:tav>
                                        <p:tav tm="100000">
                                          <p:val>
                                            <p:strVal val="#ppt_h"/>
                                          </p:val>
                                        </p:tav>
                                      </p:tavLst>
                                    </p:anim>
                                    <p:animEffect transition="in" filter="fade">
                                      <p:cBhvr>
                                        <p:cTn id="113" dur="500"/>
                                        <p:tgtEl>
                                          <p:spTgt spid="58"/>
                                        </p:tgtEl>
                                      </p:cBhvr>
                                    </p:animEffect>
                                  </p:childTnLst>
                                </p:cTn>
                              </p:par>
                            </p:childTnLst>
                          </p:cTn>
                        </p:par>
                        <p:par>
                          <p:cTn id="114" fill="hold">
                            <p:stCondLst>
                              <p:cond delay="11000"/>
                            </p:stCondLst>
                            <p:childTnLst>
                              <p:par>
                                <p:cTn id="115" presetID="2" presetClass="entr" presetSubtype="9" fill="hold" nodeType="afterEffect">
                                  <p:stCondLst>
                                    <p:cond delay="0"/>
                                  </p:stCondLst>
                                  <p:childTnLst>
                                    <p:set>
                                      <p:cBhvr>
                                        <p:cTn id="116" dur="1" fill="hold">
                                          <p:stCondLst>
                                            <p:cond delay="0"/>
                                          </p:stCondLst>
                                        </p:cTn>
                                        <p:tgtEl>
                                          <p:spTgt spid="24"/>
                                        </p:tgtEl>
                                        <p:attrNameLst>
                                          <p:attrName>style.visibility</p:attrName>
                                        </p:attrNameLst>
                                      </p:cBhvr>
                                      <p:to>
                                        <p:strVal val="visible"/>
                                      </p:to>
                                    </p:set>
                                    <p:anim calcmode="lin" valueType="num">
                                      <p:cBhvr additive="base">
                                        <p:cTn id="117" dur="1500" fill="hold"/>
                                        <p:tgtEl>
                                          <p:spTgt spid="24"/>
                                        </p:tgtEl>
                                        <p:attrNameLst>
                                          <p:attrName>ppt_x</p:attrName>
                                        </p:attrNameLst>
                                      </p:cBhvr>
                                      <p:tavLst>
                                        <p:tav tm="0">
                                          <p:val>
                                            <p:strVal val="0-#ppt_w/2"/>
                                          </p:val>
                                        </p:tav>
                                        <p:tav tm="100000">
                                          <p:val>
                                            <p:strVal val="#ppt_x"/>
                                          </p:val>
                                        </p:tav>
                                      </p:tavLst>
                                    </p:anim>
                                    <p:anim calcmode="lin" valueType="num">
                                      <p:cBhvr additive="base">
                                        <p:cTn id="118" dur="1500" fill="hold"/>
                                        <p:tgtEl>
                                          <p:spTgt spid="24"/>
                                        </p:tgtEl>
                                        <p:attrNameLst>
                                          <p:attrName>ppt_y</p:attrName>
                                        </p:attrNameLst>
                                      </p:cBhvr>
                                      <p:tavLst>
                                        <p:tav tm="0">
                                          <p:val>
                                            <p:strVal val="0-#ppt_h/2"/>
                                          </p:val>
                                        </p:tav>
                                        <p:tav tm="100000">
                                          <p:val>
                                            <p:strVal val="#ppt_y"/>
                                          </p:val>
                                        </p:tav>
                                      </p:tavLst>
                                    </p:anim>
                                  </p:childTnLst>
                                </p:cTn>
                              </p:par>
                              <p:par>
                                <p:cTn id="119" presetID="2" presetClass="entr" presetSubtype="9" fill="hold" nodeType="withEffect">
                                  <p:stCondLst>
                                    <p:cond delay="250"/>
                                  </p:stCondLst>
                                  <p:childTnLst>
                                    <p:set>
                                      <p:cBhvr>
                                        <p:cTn id="120" dur="1" fill="hold">
                                          <p:stCondLst>
                                            <p:cond delay="0"/>
                                          </p:stCondLst>
                                        </p:cTn>
                                        <p:tgtEl>
                                          <p:spTgt spid="26"/>
                                        </p:tgtEl>
                                        <p:attrNameLst>
                                          <p:attrName>style.visibility</p:attrName>
                                        </p:attrNameLst>
                                      </p:cBhvr>
                                      <p:to>
                                        <p:strVal val="visible"/>
                                      </p:to>
                                    </p:set>
                                    <p:anim calcmode="lin" valueType="num">
                                      <p:cBhvr additive="base">
                                        <p:cTn id="121" dur="1500" fill="hold"/>
                                        <p:tgtEl>
                                          <p:spTgt spid="26"/>
                                        </p:tgtEl>
                                        <p:attrNameLst>
                                          <p:attrName>ppt_x</p:attrName>
                                        </p:attrNameLst>
                                      </p:cBhvr>
                                      <p:tavLst>
                                        <p:tav tm="0">
                                          <p:val>
                                            <p:strVal val="0-#ppt_w/2"/>
                                          </p:val>
                                        </p:tav>
                                        <p:tav tm="100000">
                                          <p:val>
                                            <p:strVal val="#ppt_x"/>
                                          </p:val>
                                        </p:tav>
                                      </p:tavLst>
                                    </p:anim>
                                    <p:anim calcmode="lin" valueType="num">
                                      <p:cBhvr additive="base">
                                        <p:cTn id="122" dur="1500" fill="hold"/>
                                        <p:tgtEl>
                                          <p:spTgt spid="26"/>
                                        </p:tgtEl>
                                        <p:attrNameLst>
                                          <p:attrName>ppt_y</p:attrName>
                                        </p:attrNameLst>
                                      </p:cBhvr>
                                      <p:tavLst>
                                        <p:tav tm="0">
                                          <p:val>
                                            <p:strVal val="0-#ppt_h/2"/>
                                          </p:val>
                                        </p:tav>
                                        <p:tav tm="100000">
                                          <p:val>
                                            <p:strVal val="#ppt_y"/>
                                          </p:val>
                                        </p:tav>
                                      </p:tavLst>
                                    </p:anim>
                                  </p:childTnLst>
                                </p:cTn>
                              </p:par>
                              <p:par>
                                <p:cTn id="123" presetID="2" presetClass="entr" presetSubtype="9" fill="hold" nodeType="withEffect">
                                  <p:stCondLst>
                                    <p:cond delay="500"/>
                                  </p:stCondLst>
                                  <p:childTnLst>
                                    <p:set>
                                      <p:cBhvr>
                                        <p:cTn id="124" dur="1" fill="hold">
                                          <p:stCondLst>
                                            <p:cond delay="0"/>
                                          </p:stCondLst>
                                        </p:cTn>
                                        <p:tgtEl>
                                          <p:spTgt spid="27"/>
                                        </p:tgtEl>
                                        <p:attrNameLst>
                                          <p:attrName>style.visibility</p:attrName>
                                        </p:attrNameLst>
                                      </p:cBhvr>
                                      <p:to>
                                        <p:strVal val="visible"/>
                                      </p:to>
                                    </p:set>
                                    <p:anim calcmode="lin" valueType="num">
                                      <p:cBhvr additive="base">
                                        <p:cTn id="125" dur="1500" fill="hold"/>
                                        <p:tgtEl>
                                          <p:spTgt spid="27"/>
                                        </p:tgtEl>
                                        <p:attrNameLst>
                                          <p:attrName>ppt_x</p:attrName>
                                        </p:attrNameLst>
                                      </p:cBhvr>
                                      <p:tavLst>
                                        <p:tav tm="0">
                                          <p:val>
                                            <p:strVal val="0-#ppt_w/2"/>
                                          </p:val>
                                        </p:tav>
                                        <p:tav tm="100000">
                                          <p:val>
                                            <p:strVal val="#ppt_x"/>
                                          </p:val>
                                        </p:tav>
                                      </p:tavLst>
                                    </p:anim>
                                    <p:anim calcmode="lin" valueType="num">
                                      <p:cBhvr additive="base">
                                        <p:cTn id="126" dur="1500" fill="hold"/>
                                        <p:tgtEl>
                                          <p:spTgt spid="27"/>
                                        </p:tgtEl>
                                        <p:attrNameLst>
                                          <p:attrName>ppt_y</p:attrName>
                                        </p:attrNameLst>
                                      </p:cBhvr>
                                      <p:tavLst>
                                        <p:tav tm="0">
                                          <p:val>
                                            <p:strVal val="0-#ppt_h/2"/>
                                          </p:val>
                                        </p:tav>
                                        <p:tav tm="100000">
                                          <p:val>
                                            <p:strVal val="#ppt_y"/>
                                          </p:val>
                                        </p:tav>
                                      </p:tavLst>
                                    </p:anim>
                                  </p:childTnLst>
                                </p:cTn>
                              </p:par>
                              <p:par>
                                <p:cTn id="127" presetID="2" presetClass="entr" presetSubtype="9" fill="hold" nodeType="withEffect">
                                  <p:stCondLst>
                                    <p:cond delay="750"/>
                                  </p:stCondLst>
                                  <p:childTnLst>
                                    <p:set>
                                      <p:cBhvr>
                                        <p:cTn id="128" dur="1" fill="hold">
                                          <p:stCondLst>
                                            <p:cond delay="0"/>
                                          </p:stCondLst>
                                        </p:cTn>
                                        <p:tgtEl>
                                          <p:spTgt spid="29"/>
                                        </p:tgtEl>
                                        <p:attrNameLst>
                                          <p:attrName>style.visibility</p:attrName>
                                        </p:attrNameLst>
                                      </p:cBhvr>
                                      <p:to>
                                        <p:strVal val="visible"/>
                                      </p:to>
                                    </p:set>
                                    <p:anim calcmode="lin" valueType="num">
                                      <p:cBhvr additive="base">
                                        <p:cTn id="129" dur="1500" fill="hold"/>
                                        <p:tgtEl>
                                          <p:spTgt spid="29"/>
                                        </p:tgtEl>
                                        <p:attrNameLst>
                                          <p:attrName>ppt_x</p:attrName>
                                        </p:attrNameLst>
                                      </p:cBhvr>
                                      <p:tavLst>
                                        <p:tav tm="0">
                                          <p:val>
                                            <p:strVal val="0-#ppt_w/2"/>
                                          </p:val>
                                        </p:tav>
                                        <p:tav tm="100000">
                                          <p:val>
                                            <p:strVal val="#ppt_x"/>
                                          </p:val>
                                        </p:tav>
                                      </p:tavLst>
                                    </p:anim>
                                    <p:anim calcmode="lin" valueType="num">
                                      <p:cBhvr additive="base">
                                        <p:cTn id="130" dur="1500" fill="hold"/>
                                        <p:tgtEl>
                                          <p:spTgt spid="29"/>
                                        </p:tgtEl>
                                        <p:attrNameLst>
                                          <p:attrName>ppt_y</p:attrName>
                                        </p:attrNameLst>
                                      </p:cBhvr>
                                      <p:tavLst>
                                        <p:tav tm="0">
                                          <p:val>
                                            <p:strVal val="0-#ppt_h/2"/>
                                          </p:val>
                                        </p:tav>
                                        <p:tav tm="100000">
                                          <p:val>
                                            <p:strVal val="#ppt_y"/>
                                          </p:val>
                                        </p:tav>
                                      </p:tavLst>
                                    </p:anim>
                                  </p:childTnLst>
                                </p:cTn>
                              </p:par>
                              <p:par>
                                <p:cTn id="131" presetID="2" presetClass="entr" presetSubtype="9" fill="hold" nodeType="withEffect">
                                  <p:stCondLst>
                                    <p:cond delay="1000"/>
                                  </p:stCondLst>
                                  <p:childTnLst>
                                    <p:set>
                                      <p:cBhvr>
                                        <p:cTn id="132" dur="1" fill="hold">
                                          <p:stCondLst>
                                            <p:cond delay="0"/>
                                          </p:stCondLst>
                                        </p:cTn>
                                        <p:tgtEl>
                                          <p:spTgt spid="31"/>
                                        </p:tgtEl>
                                        <p:attrNameLst>
                                          <p:attrName>style.visibility</p:attrName>
                                        </p:attrNameLst>
                                      </p:cBhvr>
                                      <p:to>
                                        <p:strVal val="visible"/>
                                      </p:to>
                                    </p:set>
                                    <p:anim calcmode="lin" valueType="num">
                                      <p:cBhvr additive="base">
                                        <p:cTn id="133" dur="1500" fill="hold"/>
                                        <p:tgtEl>
                                          <p:spTgt spid="31"/>
                                        </p:tgtEl>
                                        <p:attrNameLst>
                                          <p:attrName>ppt_x</p:attrName>
                                        </p:attrNameLst>
                                      </p:cBhvr>
                                      <p:tavLst>
                                        <p:tav tm="0">
                                          <p:val>
                                            <p:strVal val="0-#ppt_w/2"/>
                                          </p:val>
                                        </p:tav>
                                        <p:tav tm="100000">
                                          <p:val>
                                            <p:strVal val="#ppt_x"/>
                                          </p:val>
                                        </p:tav>
                                      </p:tavLst>
                                    </p:anim>
                                    <p:anim calcmode="lin" valueType="num">
                                      <p:cBhvr additive="base">
                                        <p:cTn id="134" dur="1500" fill="hold"/>
                                        <p:tgtEl>
                                          <p:spTgt spid="31"/>
                                        </p:tgtEl>
                                        <p:attrNameLst>
                                          <p:attrName>ppt_y</p:attrName>
                                        </p:attrNameLst>
                                      </p:cBhvr>
                                      <p:tavLst>
                                        <p:tav tm="0">
                                          <p:val>
                                            <p:strVal val="0-#ppt_h/2"/>
                                          </p:val>
                                        </p:tav>
                                        <p:tav tm="100000">
                                          <p:val>
                                            <p:strVal val="#ppt_y"/>
                                          </p:val>
                                        </p:tav>
                                      </p:tavLst>
                                    </p:anim>
                                  </p:childTnLst>
                                </p:cTn>
                              </p:par>
                              <p:par>
                                <p:cTn id="135" presetID="2" presetClass="entr" presetSubtype="9" fill="hold" nodeType="withEffect">
                                  <p:stCondLst>
                                    <p:cond delay="1250"/>
                                  </p:stCondLst>
                                  <p:childTnLst>
                                    <p:set>
                                      <p:cBhvr>
                                        <p:cTn id="136" dur="1" fill="hold">
                                          <p:stCondLst>
                                            <p:cond delay="0"/>
                                          </p:stCondLst>
                                        </p:cTn>
                                        <p:tgtEl>
                                          <p:spTgt spid="28"/>
                                        </p:tgtEl>
                                        <p:attrNameLst>
                                          <p:attrName>style.visibility</p:attrName>
                                        </p:attrNameLst>
                                      </p:cBhvr>
                                      <p:to>
                                        <p:strVal val="visible"/>
                                      </p:to>
                                    </p:set>
                                    <p:anim calcmode="lin" valueType="num">
                                      <p:cBhvr additive="base">
                                        <p:cTn id="137" dur="1500" fill="hold"/>
                                        <p:tgtEl>
                                          <p:spTgt spid="28"/>
                                        </p:tgtEl>
                                        <p:attrNameLst>
                                          <p:attrName>ppt_x</p:attrName>
                                        </p:attrNameLst>
                                      </p:cBhvr>
                                      <p:tavLst>
                                        <p:tav tm="0">
                                          <p:val>
                                            <p:strVal val="0-#ppt_w/2"/>
                                          </p:val>
                                        </p:tav>
                                        <p:tav tm="100000">
                                          <p:val>
                                            <p:strVal val="#ppt_x"/>
                                          </p:val>
                                        </p:tav>
                                      </p:tavLst>
                                    </p:anim>
                                    <p:anim calcmode="lin" valueType="num">
                                      <p:cBhvr additive="base">
                                        <p:cTn id="138" dur="1500" fill="hold"/>
                                        <p:tgtEl>
                                          <p:spTgt spid="28"/>
                                        </p:tgtEl>
                                        <p:attrNameLst>
                                          <p:attrName>ppt_y</p:attrName>
                                        </p:attrNameLst>
                                      </p:cBhvr>
                                      <p:tavLst>
                                        <p:tav tm="0">
                                          <p:val>
                                            <p:strVal val="0-#ppt_h/2"/>
                                          </p:val>
                                        </p:tav>
                                        <p:tav tm="100000">
                                          <p:val>
                                            <p:strVal val="#ppt_y"/>
                                          </p:val>
                                        </p:tav>
                                      </p:tavLst>
                                    </p:anim>
                                  </p:childTnLst>
                                </p:cTn>
                              </p:par>
                              <p:par>
                                <p:cTn id="139" presetID="2" presetClass="entr" presetSubtype="9" fill="hold" nodeType="withEffect">
                                  <p:stCondLst>
                                    <p:cond delay="1500"/>
                                  </p:stCondLst>
                                  <p:childTnLst>
                                    <p:set>
                                      <p:cBhvr>
                                        <p:cTn id="140" dur="1" fill="hold">
                                          <p:stCondLst>
                                            <p:cond delay="0"/>
                                          </p:stCondLst>
                                        </p:cTn>
                                        <p:tgtEl>
                                          <p:spTgt spid="25"/>
                                        </p:tgtEl>
                                        <p:attrNameLst>
                                          <p:attrName>style.visibility</p:attrName>
                                        </p:attrNameLst>
                                      </p:cBhvr>
                                      <p:to>
                                        <p:strVal val="visible"/>
                                      </p:to>
                                    </p:set>
                                    <p:anim calcmode="lin" valueType="num">
                                      <p:cBhvr additive="base">
                                        <p:cTn id="141" dur="1500" fill="hold"/>
                                        <p:tgtEl>
                                          <p:spTgt spid="25"/>
                                        </p:tgtEl>
                                        <p:attrNameLst>
                                          <p:attrName>ppt_x</p:attrName>
                                        </p:attrNameLst>
                                      </p:cBhvr>
                                      <p:tavLst>
                                        <p:tav tm="0">
                                          <p:val>
                                            <p:strVal val="0-#ppt_w/2"/>
                                          </p:val>
                                        </p:tav>
                                        <p:tav tm="100000">
                                          <p:val>
                                            <p:strVal val="#ppt_x"/>
                                          </p:val>
                                        </p:tav>
                                      </p:tavLst>
                                    </p:anim>
                                    <p:anim calcmode="lin" valueType="num">
                                      <p:cBhvr additive="base">
                                        <p:cTn id="142" dur="1500" fill="hold"/>
                                        <p:tgtEl>
                                          <p:spTgt spid="25"/>
                                        </p:tgtEl>
                                        <p:attrNameLst>
                                          <p:attrName>ppt_y</p:attrName>
                                        </p:attrNameLst>
                                      </p:cBhvr>
                                      <p:tavLst>
                                        <p:tav tm="0">
                                          <p:val>
                                            <p:strVal val="0-#ppt_h/2"/>
                                          </p:val>
                                        </p:tav>
                                        <p:tav tm="100000">
                                          <p:val>
                                            <p:strVal val="#ppt_y"/>
                                          </p:val>
                                        </p:tav>
                                      </p:tavLst>
                                    </p:anim>
                                  </p:childTnLst>
                                </p:cTn>
                              </p:par>
                              <p:par>
                                <p:cTn id="143" presetID="8" presetClass="emph" presetSubtype="0" fill="hold" nodeType="withEffect">
                                  <p:stCondLst>
                                    <p:cond delay="0"/>
                                  </p:stCondLst>
                                  <p:childTnLst>
                                    <p:animRot by="21600000">
                                      <p:cBhvr>
                                        <p:cTn id="144" dur="1500" fill="hold"/>
                                        <p:tgtEl>
                                          <p:spTgt spid="24"/>
                                        </p:tgtEl>
                                        <p:attrNameLst>
                                          <p:attrName>r</p:attrName>
                                        </p:attrNameLst>
                                      </p:cBhvr>
                                    </p:animRot>
                                  </p:childTnLst>
                                </p:cTn>
                              </p:par>
                              <p:par>
                                <p:cTn id="145" presetID="8" presetClass="emph" presetSubtype="0" fill="hold" nodeType="withEffect">
                                  <p:stCondLst>
                                    <p:cond delay="0"/>
                                  </p:stCondLst>
                                  <p:childTnLst>
                                    <p:animRot by="21600000">
                                      <p:cBhvr>
                                        <p:cTn id="146" dur="1500" fill="hold"/>
                                        <p:tgtEl>
                                          <p:spTgt spid="26"/>
                                        </p:tgtEl>
                                        <p:attrNameLst>
                                          <p:attrName>r</p:attrName>
                                        </p:attrNameLst>
                                      </p:cBhvr>
                                    </p:animRot>
                                  </p:childTnLst>
                                </p:cTn>
                              </p:par>
                              <p:par>
                                <p:cTn id="147" presetID="8" presetClass="emph" presetSubtype="0" fill="hold" nodeType="withEffect">
                                  <p:stCondLst>
                                    <p:cond delay="0"/>
                                  </p:stCondLst>
                                  <p:childTnLst>
                                    <p:animRot by="21600000">
                                      <p:cBhvr>
                                        <p:cTn id="148" dur="1500" fill="hold"/>
                                        <p:tgtEl>
                                          <p:spTgt spid="27"/>
                                        </p:tgtEl>
                                        <p:attrNameLst>
                                          <p:attrName>r</p:attrName>
                                        </p:attrNameLst>
                                      </p:cBhvr>
                                    </p:animRot>
                                  </p:childTnLst>
                                </p:cTn>
                              </p:par>
                              <p:par>
                                <p:cTn id="149" presetID="8" presetClass="emph" presetSubtype="0" fill="hold" nodeType="withEffect">
                                  <p:stCondLst>
                                    <p:cond delay="0"/>
                                  </p:stCondLst>
                                  <p:childTnLst>
                                    <p:animRot by="21600000">
                                      <p:cBhvr>
                                        <p:cTn id="150" dur="1500" fill="hold"/>
                                        <p:tgtEl>
                                          <p:spTgt spid="29"/>
                                        </p:tgtEl>
                                        <p:attrNameLst>
                                          <p:attrName>r</p:attrName>
                                        </p:attrNameLst>
                                      </p:cBhvr>
                                    </p:animRot>
                                  </p:childTnLst>
                                </p:cTn>
                              </p:par>
                              <p:par>
                                <p:cTn id="151" presetID="8" presetClass="emph" presetSubtype="0" fill="hold" nodeType="withEffect">
                                  <p:stCondLst>
                                    <p:cond delay="0"/>
                                  </p:stCondLst>
                                  <p:childTnLst>
                                    <p:animRot by="21600000">
                                      <p:cBhvr>
                                        <p:cTn id="152" dur="1500" fill="hold"/>
                                        <p:tgtEl>
                                          <p:spTgt spid="31"/>
                                        </p:tgtEl>
                                        <p:attrNameLst>
                                          <p:attrName>r</p:attrName>
                                        </p:attrNameLst>
                                      </p:cBhvr>
                                    </p:animRot>
                                  </p:childTnLst>
                                </p:cTn>
                              </p:par>
                              <p:par>
                                <p:cTn id="153" presetID="8" presetClass="emph" presetSubtype="0" fill="hold" nodeType="withEffect">
                                  <p:stCondLst>
                                    <p:cond delay="0"/>
                                  </p:stCondLst>
                                  <p:childTnLst>
                                    <p:animRot by="21600000">
                                      <p:cBhvr>
                                        <p:cTn id="154" dur="1500" fill="hold"/>
                                        <p:tgtEl>
                                          <p:spTgt spid="28"/>
                                        </p:tgtEl>
                                        <p:attrNameLst>
                                          <p:attrName>r</p:attrName>
                                        </p:attrNameLst>
                                      </p:cBhvr>
                                    </p:animRot>
                                  </p:childTnLst>
                                </p:cTn>
                              </p:par>
                              <p:par>
                                <p:cTn id="155" presetID="8" presetClass="emph" presetSubtype="0" fill="hold" nodeType="withEffect">
                                  <p:stCondLst>
                                    <p:cond delay="0"/>
                                  </p:stCondLst>
                                  <p:childTnLst>
                                    <p:animRot by="21600000">
                                      <p:cBhvr>
                                        <p:cTn id="156" dur="1500" fill="hold"/>
                                        <p:tgtEl>
                                          <p:spTgt spid="25"/>
                                        </p:tgtEl>
                                        <p:attrNameLst>
                                          <p:attrName>r</p:attrName>
                                        </p:attrNameLst>
                                      </p:cBhvr>
                                    </p:animRot>
                                  </p:childTnLst>
                                </p:cTn>
                              </p:par>
                            </p:childTnLst>
                          </p:cTn>
                        </p:par>
                        <p:par>
                          <p:cTn id="157" fill="hold">
                            <p:stCondLst>
                              <p:cond delay="12500"/>
                            </p:stCondLst>
                            <p:childTnLst>
                              <p:par>
                                <p:cTn id="158" presetID="2" presetClass="entr" presetSubtype="1" fill="hold" nodeType="afterEffect">
                                  <p:stCondLst>
                                    <p:cond delay="0"/>
                                  </p:stCondLst>
                                  <p:childTnLst>
                                    <p:set>
                                      <p:cBhvr>
                                        <p:cTn id="159" dur="1" fill="hold">
                                          <p:stCondLst>
                                            <p:cond delay="0"/>
                                          </p:stCondLst>
                                        </p:cTn>
                                        <p:tgtEl>
                                          <p:spTgt spid="22"/>
                                        </p:tgtEl>
                                        <p:attrNameLst>
                                          <p:attrName>style.visibility</p:attrName>
                                        </p:attrNameLst>
                                      </p:cBhvr>
                                      <p:to>
                                        <p:strVal val="visible"/>
                                      </p:to>
                                    </p:set>
                                    <p:anim calcmode="lin" valueType="num">
                                      <p:cBhvr additive="base">
                                        <p:cTn id="160" dur="1000" fill="hold"/>
                                        <p:tgtEl>
                                          <p:spTgt spid="22"/>
                                        </p:tgtEl>
                                        <p:attrNameLst>
                                          <p:attrName>ppt_x</p:attrName>
                                        </p:attrNameLst>
                                      </p:cBhvr>
                                      <p:tavLst>
                                        <p:tav tm="0">
                                          <p:val>
                                            <p:strVal val="#ppt_x"/>
                                          </p:val>
                                        </p:tav>
                                        <p:tav tm="100000">
                                          <p:val>
                                            <p:strVal val="#ppt_x"/>
                                          </p:val>
                                        </p:tav>
                                      </p:tavLst>
                                    </p:anim>
                                    <p:anim calcmode="lin" valueType="num">
                                      <p:cBhvr additive="base">
                                        <p:cTn id="161" dur="1000" fill="hold"/>
                                        <p:tgtEl>
                                          <p:spTgt spid="22"/>
                                        </p:tgtEl>
                                        <p:attrNameLst>
                                          <p:attrName>ppt_y</p:attrName>
                                        </p:attrNameLst>
                                      </p:cBhvr>
                                      <p:tavLst>
                                        <p:tav tm="0">
                                          <p:val>
                                            <p:strVal val="0-#ppt_h/2"/>
                                          </p:val>
                                        </p:tav>
                                        <p:tav tm="100000">
                                          <p:val>
                                            <p:strVal val="#ppt_y"/>
                                          </p:val>
                                        </p:tav>
                                      </p:tavLst>
                                    </p:anim>
                                  </p:childTnLst>
                                </p:cTn>
                              </p:par>
                              <p:par>
                                <p:cTn id="162" presetID="2" presetClass="entr" presetSubtype="1" fill="hold" nodeType="withEffect">
                                  <p:stCondLst>
                                    <p:cond delay="250"/>
                                  </p:stCondLst>
                                  <p:childTnLst>
                                    <p:set>
                                      <p:cBhvr>
                                        <p:cTn id="163" dur="1" fill="hold">
                                          <p:stCondLst>
                                            <p:cond delay="0"/>
                                          </p:stCondLst>
                                        </p:cTn>
                                        <p:tgtEl>
                                          <p:spTgt spid="23"/>
                                        </p:tgtEl>
                                        <p:attrNameLst>
                                          <p:attrName>style.visibility</p:attrName>
                                        </p:attrNameLst>
                                      </p:cBhvr>
                                      <p:to>
                                        <p:strVal val="visible"/>
                                      </p:to>
                                    </p:set>
                                    <p:anim calcmode="lin" valueType="num">
                                      <p:cBhvr additive="base">
                                        <p:cTn id="164" dur="1000" fill="hold"/>
                                        <p:tgtEl>
                                          <p:spTgt spid="23"/>
                                        </p:tgtEl>
                                        <p:attrNameLst>
                                          <p:attrName>ppt_x</p:attrName>
                                        </p:attrNameLst>
                                      </p:cBhvr>
                                      <p:tavLst>
                                        <p:tav tm="0">
                                          <p:val>
                                            <p:strVal val="#ppt_x"/>
                                          </p:val>
                                        </p:tav>
                                        <p:tav tm="100000">
                                          <p:val>
                                            <p:strVal val="#ppt_x"/>
                                          </p:val>
                                        </p:tav>
                                      </p:tavLst>
                                    </p:anim>
                                    <p:anim calcmode="lin" valueType="num">
                                      <p:cBhvr additive="base">
                                        <p:cTn id="165" dur="1000" fill="hold"/>
                                        <p:tgtEl>
                                          <p:spTgt spid="23"/>
                                        </p:tgtEl>
                                        <p:attrNameLst>
                                          <p:attrName>ppt_y</p:attrName>
                                        </p:attrNameLst>
                                      </p:cBhvr>
                                      <p:tavLst>
                                        <p:tav tm="0">
                                          <p:val>
                                            <p:strVal val="0-#ppt_h/2"/>
                                          </p:val>
                                        </p:tav>
                                        <p:tav tm="100000">
                                          <p:val>
                                            <p:strVal val="#ppt_y"/>
                                          </p:val>
                                        </p:tav>
                                      </p:tavLst>
                                    </p:anim>
                                  </p:childTnLst>
                                </p:cTn>
                              </p:par>
                              <p:par>
                                <p:cTn id="166" presetID="8" presetClass="emph" presetSubtype="0" fill="hold" nodeType="withEffect">
                                  <p:stCondLst>
                                    <p:cond delay="0"/>
                                  </p:stCondLst>
                                  <p:childTnLst>
                                    <p:animRot by="21600000">
                                      <p:cBhvr>
                                        <p:cTn id="167" dur="1000" fill="hold"/>
                                        <p:tgtEl>
                                          <p:spTgt spid="22"/>
                                        </p:tgtEl>
                                        <p:attrNameLst>
                                          <p:attrName>r</p:attrName>
                                        </p:attrNameLst>
                                      </p:cBhvr>
                                    </p:animRot>
                                  </p:childTnLst>
                                </p:cTn>
                              </p:par>
                              <p:par>
                                <p:cTn id="168" presetID="8" presetClass="emph" presetSubtype="0" fill="hold" nodeType="withEffect">
                                  <p:stCondLst>
                                    <p:cond delay="0"/>
                                  </p:stCondLst>
                                  <p:childTnLst>
                                    <p:animRot by="21600000">
                                      <p:cBhvr>
                                        <p:cTn id="169" dur="1000" fill="hold"/>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41" grpId="0" bldLvl="0" animBg="1"/>
      <p:bldP spid="42" grpId="0"/>
      <p:bldP spid="43" grpId="0"/>
      <p:bldP spid="49" grpId="0" bldLvl="0" animBg="1"/>
      <p:bldP spid="50" grpId="0"/>
      <p:bldP spid="52" grpId="0"/>
      <p:bldP spid="54" grpId="0" bldLvl="0" animBg="1"/>
      <p:bldP spid="55" grpId="0"/>
      <p:bldP spid="56" grpId="0"/>
      <p:bldP spid="58" grpId="0" bldLvl="0" animBg="1"/>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Isosceles Triangle 91"/>
          <p:cNvSpPr/>
          <p:nvPr/>
        </p:nvSpPr>
        <p:spPr>
          <a:xfrm rot="3600000" flipH="1">
            <a:off x="5886020" y="2447271"/>
            <a:ext cx="364576" cy="31429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a:p>
        </p:txBody>
      </p:sp>
      <p:sp>
        <p:nvSpPr>
          <p:cNvPr id="93" name="Donut 92"/>
          <p:cNvSpPr/>
          <p:nvPr/>
        </p:nvSpPr>
        <p:spPr>
          <a:xfrm flipH="1">
            <a:off x="5240215" y="1907716"/>
            <a:ext cx="1078338" cy="1078338"/>
          </a:xfrm>
          <a:prstGeom prst="donut">
            <a:avLst>
              <a:gd name="adj" fmla="val 19079"/>
            </a:avLst>
          </a:prstGeom>
          <a:solidFill>
            <a:srgbClr val="43C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a:solidFill>
                <a:schemeClr val="tx1"/>
              </a:solidFill>
            </a:endParaRPr>
          </a:p>
        </p:txBody>
      </p:sp>
      <p:grpSp>
        <p:nvGrpSpPr>
          <p:cNvPr id="94" name="Group 93"/>
          <p:cNvGrpSpPr/>
          <p:nvPr/>
        </p:nvGrpSpPr>
        <p:grpSpPr>
          <a:xfrm flipH="1">
            <a:off x="5841073" y="2197093"/>
            <a:ext cx="1315939" cy="333555"/>
            <a:chOff x="1793077" y="1463668"/>
            <a:chExt cx="1371600" cy="347664"/>
          </a:xfrm>
          <a:solidFill>
            <a:srgbClr val="78C8FF"/>
          </a:solidFill>
        </p:grpSpPr>
        <p:sp>
          <p:nvSpPr>
            <p:cNvPr id="95" name="Round Same Side Corner Rectangle 94"/>
            <p:cNvSpPr/>
            <p:nvPr/>
          </p:nvSpPr>
          <p:spPr>
            <a:xfrm rot="16200000">
              <a:off x="2305045" y="951700"/>
              <a:ext cx="347664" cy="1371600"/>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solidFill>
                  <a:schemeClr val="bg1"/>
                </a:solidFill>
                <a:latin typeface="微软雅黑" panose="020B0503020204020204" pitchFamily="34" charset="-122"/>
                <a:ea typeface="微软雅黑" panose="020B0503020204020204" pitchFamily="34" charset="-122"/>
              </a:endParaRPr>
            </a:p>
          </p:txBody>
        </p:sp>
        <p:sp>
          <p:nvSpPr>
            <p:cNvPr id="96" name="Text Placeholder 3"/>
            <p:cNvSpPr txBox="1"/>
            <p:nvPr/>
          </p:nvSpPr>
          <p:spPr>
            <a:xfrm>
              <a:off x="1852573" y="1511362"/>
              <a:ext cx="280697" cy="287446"/>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0120" fontAlgn="auto">
                <a:spcBef>
                  <a:spcPct val="20000"/>
                </a:spcBef>
                <a:spcAft>
                  <a:spcPts val="0"/>
                </a:spcAft>
                <a:defRPr/>
              </a:pPr>
              <a:r>
                <a:rPr lang="en-US" sz="1790" dirty="0">
                  <a:solidFill>
                    <a:schemeClr val="bg1"/>
                  </a:solidFill>
                  <a:latin typeface="微软雅黑" panose="020B0503020204020204" pitchFamily="34" charset="-122"/>
                </a:rPr>
                <a:t>0</a:t>
              </a:r>
              <a:r>
                <a:rPr lang="en-US" sz="1790" dirty="0">
                  <a:solidFill>
                    <a:schemeClr val="bg1"/>
                  </a:solidFill>
                  <a:latin typeface="微软雅黑" panose="020B0503020204020204" pitchFamily="34" charset="-122"/>
                </a:rPr>
                <a:t>2</a:t>
              </a:r>
              <a:endParaRPr lang="en-US" sz="1790" dirty="0">
                <a:solidFill>
                  <a:schemeClr val="bg1"/>
                </a:solidFill>
                <a:latin typeface="微软雅黑" panose="020B0503020204020204" pitchFamily="34" charset="-122"/>
              </a:endParaRPr>
            </a:p>
          </p:txBody>
        </p:sp>
      </p:grpSp>
      <p:sp>
        <p:nvSpPr>
          <p:cNvPr id="99" name="Isosceles Triangle 98"/>
          <p:cNvSpPr/>
          <p:nvPr/>
        </p:nvSpPr>
        <p:spPr>
          <a:xfrm rot="3600000" flipH="1">
            <a:off x="5926025" y="3908352"/>
            <a:ext cx="364576" cy="31429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a:p>
        </p:txBody>
      </p:sp>
      <p:sp>
        <p:nvSpPr>
          <p:cNvPr id="100" name="Donut 99"/>
          <p:cNvSpPr/>
          <p:nvPr/>
        </p:nvSpPr>
        <p:spPr>
          <a:xfrm flipH="1">
            <a:off x="5280219" y="3368797"/>
            <a:ext cx="1078338" cy="1078338"/>
          </a:xfrm>
          <a:prstGeom prst="donut">
            <a:avLst>
              <a:gd name="adj" fmla="val 19079"/>
            </a:avLst>
          </a:prstGeom>
          <a:solidFill>
            <a:srgbClr val="43C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a:solidFill>
                <a:schemeClr val="tx1"/>
              </a:solidFill>
            </a:endParaRPr>
          </a:p>
        </p:txBody>
      </p:sp>
      <p:grpSp>
        <p:nvGrpSpPr>
          <p:cNvPr id="101" name="Group 100"/>
          <p:cNvGrpSpPr/>
          <p:nvPr/>
        </p:nvGrpSpPr>
        <p:grpSpPr>
          <a:xfrm flipH="1">
            <a:off x="5881081" y="3661229"/>
            <a:ext cx="1315939" cy="333556"/>
            <a:chOff x="1793075" y="1466851"/>
            <a:chExt cx="1371600" cy="347664"/>
          </a:xfrm>
        </p:grpSpPr>
        <p:sp>
          <p:nvSpPr>
            <p:cNvPr id="102" name="Round Same Side Corner Rectangle 101"/>
            <p:cNvSpPr/>
            <p:nvPr/>
          </p:nvSpPr>
          <p:spPr>
            <a:xfrm rot="16200000">
              <a:off x="2305043" y="954883"/>
              <a:ext cx="347664" cy="1371600"/>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solidFill>
                  <a:schemeClr val="bg1"/>
                </a:solidFill>
                <a:latin typeface="微软雅黑" panose="020B0503020204020204" pitchFamily="34" charset="-122"/>
                <a:ea typeface="微软雅黑" panose="020B0503020204020204" pitchFamily="34" charset="-122"/>
              </a:endParaRPr>
            </a:p>
          </p:txBody>
        </p:sp>
        <p:sp>
          <p:nvSpPr>
            <p:cNvPr id="103" name="Text Placeholder 3"/>
            <p:cNvSpPr txBox="1"/>
            <p:nvPr/>
          </p:nvSpPr>
          <p:spPr>
            <a:xfrm>
              <a:off x="1852575" y="1504813"/>
              <a:ext cx="280697" cy="28744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0120" fontAlgn="auto">
                <a:spcBef>
                  <a:spcPct val="20000"/>
                </a:spcBef>
                <a:spcAft>
                  <a:spcPts val="0"/>
                </a:spcAft>
                <a:defRPr/>
              </a:pPr>
              <a:r>
                <a:rPr lang="en-US" sz="1790" dirty="0">
                  <a:solidFill>
                    <a:schemeClr val="bg1"/>
                  </a:solidFill>
                  <a:latin typeface="微软雅黑" panose="020B0503020204020204" pitchFamily="34" charset="-122"/>
                </a:rPr>
                <a:t>0</a:t>
              </a:r>
              <a:r>
                <a:rPr lang="en-US" sz="1790" dirty="0">
                  <a:solidFill>
                    <a:schemeClr val="bg1"/>
                  </a:solidFill>
                  <a:latin typeface="微软雅黑" panose="020B0503020204020204" pitchFamily="34" charset="-122"/>
                </a:rPr>
                <a:t>4</a:t>
              </a:r>
              <a:endParaRPr lang="en-US" sz="1790" dirty="0">
                <a:solidFill>
                  <a:schemeClr val="bg1"/>
                </a:solidFill>
                <a:latin typeface="微软雅黑" panose="020B0503020204020204" pitchFamily="34" charset="-122"/>
              </a:endParaRPr>
            </a:p>
          </p:txBody>
        </p:sp>
      </p:grpSp>
      <p:cxnSp>
        <p:nvCxnSpPr>
          <p:cNvPr id="109" name="Straight Connector 108"/>
          <p:cNvCxnSpPr/>
          <p:nvPr/>
        </p:nvCxnSpPr>
        <p:spPr>
          <a:xfrm>
            <a:off x="4256092" y="1696342"/>
            <a:ext cx="1040130" cy="539168"/>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10800000" flipV="1">
            <a:off x="4256092" y="2658258"/>
            <a:ext cx="1040130" cy="53917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rot="10800000" flipV="1">
            <a:off x="4256092" y="4040894"/>
            <a:ext cx="1040130" cy="539170"/>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4256092" y="3237432"/>
            <a:ext cx="1040130" cy="539168"/>
          </a:xfrm>
          <a:prstGeom prst="line">
            <a:avLst/>
          </a:pr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5" name="Isosceles Triangle 114"/>
          <p:cNvSpPr/>
          <p:nvPr/>
        </p:nvSpPr>
        <p:spPr>
          <a:xfrm rot="18000000">
            <a:off x="3277713" y="1696728"/>
            <a:ext cx="364576" cy="31429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a:p>
        </p:txBody>
      </p:sp>
      <p:sp>
        <p:nvSpPr>
          <p:cNvPr id="116" name="Donut 115"/>
          <p:cNvSpPr/>
          <p:nvPr/>
        </p:nvSpPr>
        <p:spPr>
          <a:xfrm>
            <a:off x="3209757" y="1157173"/>
            <a:ext cx="1078338" cy="1078338"/>
          </a:xfrm>
          <a:prstGeom prst="donut">
            <a:avLst>
              <a:gd name="adj" fmla="val 19079"/>
            </a:avLst>
          </a:prstGeom>
          <a:solidFill>
            <a:srgbClr val="43C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a:solidFill>
                <a:schemeClr val="tx1"/>
              </a:solidFill>
            </a:endParaRPr>
          </a:p>
        </p:txBody>
      </p:sp>
      <p:grpSp>
        <p:nvGrpSpPr>
          <p:cNvPr id="117" name="Group 54"/>
          <p:cNvGrpSpPr/>
          <p:nvPr/>
        </p:nvGrpSpPr>
        <p:grpSpPr>
          <a:xfrm>
            <a:off x="2371300" y="1449605"/>
            <a:ext cx="1315939" cy="333556"/>
            <a:chOff x="1793078" y="1466850"/>
            <a:chExt cx="1371600" cy="347664"/>
          </a:xfrm>
        </p:grpSpPr>
        <p:sp>
          <p:nvSpPr>
            <p:cNvPr id="118" name="Round Same Side Corner Rectangle 117"/>
            <p:cNvSpPr/>
            <p:nvPr/>
          </p:nvSpPr>
          <p:spPr>
            <a:xfrm rot="16200000">
              <a:off x="2305046" y="954882"/>
              <a:ext cx="347664" cy="1371600"/>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solidFill>
                  <a:schemeClr val="bg1"/>
                </a:solidFill>
                <a:latin typeface="微软雅黑" panose="020B0503020204020204" pitchFamily="34" charset="-122"/>
                <a:ea typeface="微软雅黑" panose="020B0503020204020204" pitchFamily="34" charset="-122"/>
              </a:endParaRPr>
            </a:p>
          </p:txBody>
        </p:sp>
        <p:sp>
          <p:nvSpPr>
            <p:cNvPr id="119" name="Text Placeholder 3"/>
            <p:cNvSpPr txBox="1"/>
            <p:nvPr/>
          </p:nvSpPr>
          <p:spPr>
            <a:xfrm>
              <a:off x="1870082" y="1491737"/>
              <a:ext cx="267328" cy="28744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0120" fontAlgn="auto">
                <a:spcBef>
                  <a:spcPct val="20000"/>
                </a:spcBef>
                <a:spcAft>
                  <a:spcPts val="0"/>
                </a:spcAft>
                <a:defRPr/>
              </a:pPr>
              <a:r>
                <a:rPr lang="en-US" sz="1790" dirty="0">
                  <a:solidFill>
                    <a:schemeClr val="bg1"/>
                  </a:solidFill>
                  <a:latin typeface="微软雅黑" panose="020B0503020204020204" pitchFamily="34" charset="-122"/>
                </a:rPr>
                <a:t>01</a:t>
              </a:r>
              <a:endParaRPr lang="en-US" sz="1790" dirty="0">
                <a:solidFill>
                  <a:schemeClr val="bg1"/>
                </a:solidFill>
                <a:latin typeface="微软雅黑" panose="020B0503020204020204" pitchFamily="34" charset="-122"/>
              </a:endParaRPr>
            </a:p>
          </p:txBody>
        </p:sp>
      </p:grpSp>
      <p:sp>
        <p:nvSpPr>
          <p:cNvPr id="122" name="Isosceles Triangle 121"/>
          <p:cNvSpPr/>
          <p:nvPr/>
        </p:nvSpPr>
        <p:spPr>
          <a:xfrm rot="18000000">
            <a:off x="3277713" y="3197814"/>
            <a:ext cx="364576" cy="31429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a:p>
        </p:txBody>
      </p:sp>
      <p:sp>
        <p:nvSpPr>
          <p:cNvPr id="123" name="Donut 122"/>
          <p:cNvSpPr/>
          <p:nvPr/>
        </p:nvSpPr>
        <p:spPr>
          <a:xfrm>
            <a:off x="3209757" y="2658259"/>
            <a:ext cx="1078338" cy="1078338"/>
          </a:xfrm>
          <a:prstGeom prst="donut">
            <a:avLst>
              <a:gd name="adj" fmla="val 19079"/>
            </a:avLst>
          </a:prstGeom>
          <a:solidFill>
            <a:srgbClr val="43C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a:solidFill>
                <a:schemeClr val="tx1"/>
              </a:solidFill>
            </a:endParaRPr>
          </a:p>
        </p:txBody>
      </p:sp>
      <p:grpSp>
        <p:nvGrpSpPr>
          <p:cNvPr id="124" name="Group 79"/>
          <p:cNvGrpSpPr/>
          <p:nvPr/>
        </p:nvGrpSpPr>
        <p:grpSpPr>
          <a:xfrm>
            <a:off x="2371301" y="2950690"/>
            <a:ext cx="1315939" cy="333556"/>
            <a:chOff x="1793079" y="1466851"/>
            <a:chExt cx="1371600" cy="347664"/>
          </a:xfrm>
        </p:grpSpPr>
        <p:sp>
          <p:nvSpPr>
            <p:cNvPr id="125" name="Round Same Side Corner Rectangle 124"/>
            <p:cNvSpPr/>
            <p:nvPr/>
          </p:nvSpPr>
          <p:spPr>
            <a:xfrm rot="16200000">
              <a:off x="2305047" y="954883"/>
              <a:ext cx="347664" cy="1371600"/>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solidFill>
                  <a:schemeClr val="bg1"/>
                </a:solidFill>
                <a:latin typeface="微软雅黑" panose="020B0503020204020204" pitchFamily="34" charset="-122"/>
                <a:ea typeface="微软雅黑" panose="020B0503020204020204" pitchFamily="34" charset="-122"/>
              </a:endParaRPr>
            </a:p>
          </p:txBody>
        </p:sp>
        <p:sp>
          <p:nvSpPr>
            <p:cNvPr id="126" name="Text Placeholder 3"/>
            <p:cNvSpPr txBox="1"/>
            <p:nvPr/>
          </p:nvSpPr>
          <p:spPr>
            <a:xfrm>
              <a:off x="1874217" y="1504813"/>
              <a:ext cx="280697" cy="28744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0120" fontAlgn="auto">
                <a:spcBef>
                  <a:spcPct val="20000"/>
                </a:spcBef>
                <a:spcAft>
                  <a:spcPts val="0"/>
                </a:spcAft>
                <a:defRPr/>
              </a:pPr>
              <a:r>
                <a:rPr lang="en-US" sz="1790" dirty="0">
                  <a:solidFill>
                    <a:schemeClr val="bg1"/>
                  </a:solidFill>
                  <a:latin typeface="微软雅黑" panose="020B0503020204020204" pitchFamily="34" charset="-122"/>
                </a:rPr>
                <a:t>0</a:t>
              </a:r>
              <a:r>
                <a:rPr lang="en-US" sz="1790" dirty="0">
                  <a:solidFill>
                    <a:schemeClr val="bg1"/>
                  </a:solidFill>
                  <a:latin typeface="微软雅黑" panose="020B0503020204020204" pitchFamily="34" charset="-122"/>
                </a:rPr>
                <a:t>3</a:t>
              </a:r>
              <a:endParaRPr lang="en-US" sz="1790" dirty="0">
                <a:solidFill>
                  <a:schemeClr val="bg1"/>
                </a:solidFill>
                <a:latin typeface="微软雅黑" panose="020B0503020204020204" pitchFamily="34" charset="-122"/>
              </a:endParaRPr>
            </a:p>
          </p:txBody>
        </p:sp>
      </p:grpSp>
      <p:sp>
        <p:nvSpPr>
          <p:cNvPr id="129" name="Isosceles Triangle 128"/>
          <p:cNvSpPr/>
          <p:nvPr/>
        </p:nvSpPr>
        <p:spPr>
          <a:xfrm rot="18000000">
            <a:off x="3277713" y="4698899"/>
            <a:ext cx="364576" cy="31429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a:p>
        </p:txBody>
      </p:sp>
      <p:sp>
        <p:nvSpPr>
          <p:cNvPr id="130" name="Donut 129"/>
          <p:cNvSpPr/>
          <p:nvPr/>
        </p:nvSpPr>
        <p:spPr>
          <a:xfrm>
            <a:off x="3209757" y="4159344"/>
            <a:ext cx="1078338" cy="1078338"/>
          </a:xfrm>
          <a:prstGeom prst="donut">
            <a:avLst>
              <a:gd name="adj" fmla="val 19079"/>
            </a:avLst>
          </a:prstGeom>
          <a:solidFill>
            <a:srgbClr val="43C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a:solidFill>
                <a:schemeClr val="tx1"/>
              </a:solidFill>
            </a:endParaRPr>
          </a:p>
        </p:txBody>
      </p:sp>
      <p:grpSp>
        <p:nvGrpSpPr>
          <p:cNvPr id="131" name="Group 86"/>
          <p:cNvGrpSpPr/>
          <p:nvPr/>
        </p:nvGrpSpPr>
        <p:grpSpPr>
          <a:xfrm>
            <a:off x="2371301" y="4451776"/>
            <a:ext cx="1315939" cy="333556"/>
            <a:chOff x="1793079" y="1466851"/>
            <a:chExt cx="1371600" cy="347664"/>
          </a:xfrm>
        </p:grpSpPr>
        <p:sp>
          <p:nvSpPr>
            <p:cNvPr id="132" name="Round Same Side Corner Rectangle 131"/>
            <p:cNvSpPr/>
            <p:nvPr/>
          </p:nvSpPr>
          <p:spPr>
            <a:xfrm rot="16200000">
              <a:off x="2305047" y="954883"/>
              <a:ext cx="347664" cy="1371600"/>
            </a:xfrm>
            <a:prstGeom prst="round2Same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0">
                <a:solidFill>
                  <a:schemeClr val="bg1"/>
                </a:solidFill>
                <a:latin typeface="微软雅黑" panose="020B0503020204020204" pitchFamily="34" charset="-122"/>
                <a:ea typeface="微软雅黑" panose="020B0503020204020204" pitchFamily="34" charset="-122"/>
              </a:endParaRPr>
            </a:p>
          </p:txBody>
        </p:sp>
        <p:sp>
          <p:nvSpPr>
            <p:cNvPr id="133" name="Text Placeholder 3"/>
            <p:cNvSpPr txBox="1"/>
            <p:nvPr/>
          </p:nvSpPr>
          <p:spPr>
            <a:xfrm>
              <a:off x="1874217" y="1504813"/>
              <a:ext cx="280697" cy="28744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60120" fontAlgn="auto">
                <a:spcBef>
                  <a:spcPct val="20000"/>
                </a:spcBef>
                <a:spcAft>
                  <a:spcPts val="0"/>
                </a:spcAft>
                <a:defRPr/>
              </a:pPr>
              <a:r>
                <a:rPr lang="en-US" sz="1790" dirty="0">
                  <a:solidFill>
                    <a:schemeClr val="bg1"/>
                  </a:solidFill>
                  <a:latin typeface="微软雅黑" panose="020B0503020204020204" pitchFamily="34" charset="-122"/>
                </a:rPr>
                <a:t>0</a:t>
              </a:r>
              <a:r>
                <a:rPr lang="en-US" sz="1790" dirty="0">
                  <a:solidFill>
                    <a:schemeClr val="bg1"/>
                  </a:solidFill>
                  <a:latin typeface="微软雅黑" panose="020B0503020204020204" pitchFamily="34" charset="-122"/>
                </a:rPr>
                <a:t>5</a:t>
              </a:r>
              <a:endParaRPr lang="en-US" sz="1790" dirty="0">
                <a:solidFill>
                  <a:schemeClr val="bg1"/>
                </a:solidFill>
                <a:latin typeface="微软雅黑" panose="020B0503020204020204" pitchFamily="34" charset="-122"/>
              </a:endParaRPr>
            </a:p>
          </p:txBody>
        </p:sp>
      </p:grpSp>
      <p:sp>
        <p:nvSpPr>
          <p:cNvPr id="45" name="TextBox 23"/>
          <p:cNvSpPr txBox="1"/>
          <p:nvPr/>
        </p:nvSpPr>
        <p:spPr>
          <a:xfrm>
            <a:off x="653057" y="4460922"/>
            <a:ext cx="1722578" cy="554990"/>
          </a:xfrm>
          <a:prstGeom prst="rect">
            <a:avLst/>
          </a:prstGeom>
          <a:noFill/>
        </p:spPr>
        <p:txBody>
          <a:bodyPr wrap="square" rtlCol="0">
            <a:spAutoFit/>
          </a:bodyPr>
          <a:lstStyle/>
          <a:p>
            <a:pPr algn="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46" name="TextBox 24"/>
          <p:cNvSpPr txBox="1"/>
          <p:nvPr/>
        </p:nvSpPr>
        <p:spPr>
          <a:xfrm>
            <a:off x="1278355" y="4159345"/>
            <a:ext cx="1097280" cy="275590"/>
          </a:xfrm>
          <a:prstGeom prst="rect">
            <a:avLst/>
          </a:prstGeom>
          <a:noFill/>
        </p:spPr>
        <p:txBody>
          <a:bodyPr wrap="none" rtlCol="0">
            <a:spAutoFit/>
          </a:bodyPr>
          <a:lstStyle/>
          <a:p>
            <a:pPr algn="r"/>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47" name="TextBox 23"/>
          <p:cNvSpPr txBox="1"/>
          <p:nvPr/>
        </p:nvSpPr>
        <p:spPr>
          <a:xfrm>
            <a:off x="681507" y="3226900"/>
            <a:ext cx="1722578" cy="554990"/>
          </a:xfrm>
          <a:prstGeom prst="rect">
            <a:avLst/>
          </a:prstGeom>
          <a:noFill/>
        </p:spPr>
        <p:txBody>
          <a:bodyPr wrap="square" rtlCol="0">
            <a:spAutoFit/>
          </a:bodyPr>
          <a:lstStyle/>
          <a:p>
            <a:pPr algn="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48" name="TextBox 24"/>
          <p:cNvSpPr txBox="1"/>
          <p:nvPr/>
        </p:nvSpPr>
        <p:spPr>
          <a:xfrm>
            <a:off x="1306805" y="2925323"/>
            <a:ext cx="1097280" cy="275590"/>
          </a:xfrm>
          <a:prstGeom prst="rect">
            <a:avLst/>
          </a:prstGeom>
          <a:noFill/>
        </p:spPr>
        <p:txBody>
          <a:bodyPr wrap="none" rtlCol="0">
            <a:spAutoFit/>
          </a:bodyPr>
          <a:lstStyle/>
          <a:p>
            <a:pPr algn="r"/>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49" name="TextBox 23"/>
          <p:cNvSpPr txBox="1"/>
          <p:nvPr/>
        </p:nvSpPr>
        <p:spPr>
          <a:xfrm>
            <a:off x="681507" y="1691300"/>
            <a:ext cx="1722578" cy="554990"/>
          </a:xfrm>
          <a:prstGeom prst="rect">
            <a:avLst/>
          </a:prstGeom>
          <a:noFill/>
        </p:spPr>
        <p:txBody>
          <a:bodyPr wrap="square" rtlCol="0">
            <a:spAutoFit/>
          </a:bodyPr>
          <a:lstStyle/>
          <a:p>
            <a:pPr algn="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50" name="TextBox 24"/>
          <p:cNvSpPr txBox="1"/>
          <p:nvPr/>
        </p:nvSpPr>
        <p:spPr>
          <a:xfrm>
            <a:off x="1306805" y="1389723"/>
            <a:ext cx="1097280" cy="275590"/>
          </a:xfrm>
          <a:prstGeom prst="rect">
            <a:avLst/>
          </a:prstGeom>
          <a:noFill/>
        </p:spPr>
        <p:txBody>
          <a:bodyPr wrap="none" rtlCol="0">
            <a:spAutoFit/>
          </a:bodyPr>
          <a:lstStyle/>
          <a:p>
            <a:pPr algn="r"/>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51" name="TextBox 23"/>
          <p:cNvSpPr txBox="1"/>
          <p:nvPr/>
        </p:nvSpPr>
        <p:spPr>
          <a:xfrm>
            <a:off x="7261035" y="2431259"/>
            <a:ext cx="1722578" cy="55499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52" name="TextBox 24"/>
          <p:cNvSpPr txBox="1"/>
          <p:nvPr/>
        </p:nvSpPr>
        <p:spPr>
          <a:xfrm>
            <a:off x="7261035" y="2129681"/>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53" name="TextBox 23"/>
          <p:cNvSpPr txBox="1"/>
          <p:nvPr/>
        </p:nvSpPr>
        <p:spPr>
          <a:xfrm>
            <a:off x="7261035" y="3974647"/>
            <a:ext cx="1722578" cy="55499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54" name="TextBox 24"/>
          <p:cNvSpPr txBox="1"/>
          <p:nvPr/>
        </p:nvSpPr>
        <p:spPr>
          <a:xfrm>
            <a:off x="7261035" y="3673070"/>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56" name="矩形 55"/>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57" name="矩形 56"/>
          <p:cNvSpPr/>
          <p:nvPr/>
        </p:nvSpPr>
        <p:spPr>
          <a:xfrm>
            <a:off x="828256" y="201664"/>
            <a:ext cx="538930"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04</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58" name="矩形 57"/>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400" advClick="0" advTm="0">
        <p14:doors dir="ver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p:cTn id="7" dur="500" fill="hold"/>
                                        <p:tgtEl>
                                          <p:spTgt spid="116"/>
                                        </p:tgtEl>
                                        <p:attrNameLst>
                                          <p:attrName>ppt_w</p:attrName>
                                        </p:attrNameLst>
                                      </p:cBhvr>
                                      <p:tavLst>
                                        <p:tav tm="0">
                                          <p:val>
                                            <p:fltVal val="0"/>
                                          </p:val>
                                        </p:tav>
                                        <p:tav tm="100000">
                                          <p:val>
                                            <p:strVal val="#ppt_w"/>
                                          </p:val>
                                        </p:tav>
                                      </p:tavLst>
                                    </p:anim>
                                    <p:anim calcmode="lin" valueType="num">
                                      <p:cBhvr>
                                        <p:cTn id="8" dur="500" fill="hold"/>
                                        <p:tgtEl>
                                          <p:spTgt spid="116"/>
                                        </p:tgtEl>
                                        <p:attrNameLst>
                                          <p:attrName>ppt_h</p:attrName>
                                        </p:attrNameLst>
                                      </p:cBhvr>
                                      <p:tavLst>
                                        <p:tav tm="0">
                                          <p:val>
                                            <p:fltVal val="0"/>
                                          </p:val>
                                        </p:tav>
                                        <p:tav tm="100000">
                                          <p:val>
                                            <p:strVal val="#ppt_h"/>
                                          </p:val>
                                        </p:tav>
                                      </p:tavLst>
                                    </p:anim>
                                    <p:animEffect transition="in" filter="fade">
                                      <p:cBhvr>
                                        <p:cTn id="9" dur="500"/>
                                        <p:tgtEl>
                                          <p:spTgt spid="11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500"/>
                                        <p:tgtEl>
                                          <p:spTgt spid="115"/>
                                        </p:tgtEl>
                                      </p:cBhvr>
                                    </p:animEffect>
                                  </p:childTnLst>
                                </p:cTn>
                              </p:par>
                              <p:par>
                                <p:cTn id="14" presetID="12" presetClass="entr" presetSubtype="2" fill="hold" nodeType="with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slide(fromRight)">
                                      <p:cBhvr>
                                        <p:cTn id="16" dur="500"/>
                                        <p:tgtEl>
                                          <p:spTgt spid="117"/>
                                        </p:tgtEl>
                                      </p:cBhvr>
                                    </p:animEffect>
                                  </p:childTnLst>
                                </p:cTn>
                              </p:par>
                            </p:childTnLst>
                          </p:cTn>
                        </p:par>
                        <p:par>
                          <p:cTn id="17" fill="hold">
                            <p:stCondLst>
                              <p:cond delay="1000"/>
                            </p:stCondLst>
                            <p:childTnLst>
                              <p:par>
                                <p:cTn id="18" presetID="1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additive="base">
                                        <p:cTn id="20" dur="500"/>
                                        <p:tgtEl>
                                          <p:spTgt spid="49"/>
                                        </p:tgtEl>
                                        <p:attrNameLst>
                                          <p:attrName>ppt_y</p:attrName>
                                        </p:attrNameLst>
                                      </p:cBhvr>
                                      <p:tavLst>
                                        <p:tav tm="0">
                                          <p:val>
                                            <p:strVal val="#ppt_y+#ppt_h*1.125000"/>
                                          </p:val>
                                        </p:tav>
                                        <p:tav tm="100000">
                                          <p:val>
                                            <p:strVal val="#ppt_y"/>
                                          </p:val>
                                        </p:tav>
                                      </p:tavLst>
                                    </p:anim>
                                    <p:animEffect transition="in" filter="wipe(up)">
                                      <p:cBhvr>
                                        <p:cTn id="21" dur="500"/>
                                        <p:tgtEl>
                                          <p:spTgt spid="49"/>
                                        </p:tgtEl>
                                      </p:cBhvr>
                                    </p:animEffect>
                                  </p:childTnLst>
                                </p:cTn>
                              </p:par>
                              <p:par>
                                <p:cTn id="22" presetID="12" presetClass="entr" presetSubtype="1"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p:tgtEl>
                                          <p:spTgt spid="50"/>
                                        </p:tgtEl>
                                        <p:attrNameLst>
                                          <p:attrName>ppt_y</p:attrName>
                                        </p:attrNameLst>
                                      </p:cBhvr>
                                      <p:tavLst>
                                        <p:tav tm="0">
                                          <p:val>
                                            <p:strVal val="#ppt_y-#ppt_h*1.125000"/>
                                          </p:val>
                                        </p:tav>
                                        <p:tav tm="100000">
                                          <p:val>
                                            <p:strVal val="#ppt_y"/>
                                          </p:val>
                                        </p:tav>
                                      </p:tavLst>
                                    </p:anim>
                                    <p:animEffect transition="in" filter="wipe(down)">
                                      <p:cBhvr>
                                        <p:cTn id="25" dur="500"/>
                                        <p:tgtEl>
                                          <p:spTgt spid="50"/>
                                        </p:tgtEl>
                                      </p:cBhvr>
                                    </p:animEffect>
                                  </p:childTnLst>
                                </p:cTn>
                              </p:par>
                            </p:childTnLst>
                          </p:cTn>
                        </p:par>
                        <p:par>
                          <p:cTn id="26" fill="hold">
                            <p:stCondLst>
                              <p:cond delay="1500"/>
                            </p:stCondLst>
                            <p:childTnLst>
                              <p:par>
                                <p:cTn id="27" presetID="18" presetClass="entr" presetSubtype="6" fill="hold" nodeType="afterEffect">
                                  <p:stCondLst>
                                    <p:cond delay="0"/>
                                  </p:stCondLst>
                                  <p:childTnLst>
                                    <p:set>
                                      <p:cBhvr>
                                        <p:cTn id="28" dur="1" fill="hold">
                                          <p:stCondLst>
                                            <p:cond delay="0"/>
                                          </p:stCondLst>
                                        </p:cTn>
                                        <p:tgtEl>
                                          <p:spTgt spid="109"/>
                                        </p:tgtEl>
                                        <p:attrNameLst>
                                          <p:attrName>style.visibility</p:attrName>
                                        </p:attrNameLst>
                                      </p:cBhvr>
                                      <p:to>
                                        <p:strVal val="visible"/>
                                      </p:to>
                                    </p:set>
                                    <p:animEffect transition="in" filter="strips(downRight)">
                                      <p:cBhvr>
                                        <p:cTn id="29" dur="500"/>
                                        <p:tgtEl>
                                          <p:spTgt spid="109"/>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93"/>
                                        </p:tgtEl>
                                        <p:attrNameLst>
                                          <p:attrName>style.visibility</p:attrName>
                                        </p:attrNameLst>
                                      </p:cBhvr>
                                      <p:to>
                                        <p:strVal val="visible"/>
                                      </p:to>
                                    </p:set>
                                    <p:anim calcmode="lin" valueType="num">
                                      <p:cBhvr>
                                        <p:cTn id="33" dur="500" fill="hold"/>
                                        <p:tgtEl>
                                          <p:spTgt spid="93"/>
                                        </p:tgtEl>
                                        <p:attrNameLst>
                                          <p:attrName>ppt_w</p:attrName>
                                        </p:attrNameLst>
                                      </p:cBhvr>
                                      <p:tavLst>
                                        <p:tav tm="0">
                                          <p:val>
                                            <p:fltVal val="0"/>
                                          </p:val>
                                        </p:tav>
                                        <p:tav tm="100000">
                                          <p:val>
                                            <p:strVal val="#ppt_w"/>
                                          </p:val>
                                        </p:tav>
                                      </p:tavLst>
                                    </p:anim>
                                    <p:anim calcmode="lin" valueType="num">
                                      <p:cBhvr>
                                        <p:cTn id="34" dur="500" fill="hold"/>
                                        <p:tgtEl>
                                          <p:spTgt spid="93"/>
                                        </p:tgtEl>
                                        <p:attrNameLst>
                                          <p:attrName>ppt_h</p:attrName>
                                        </p:attrNameLst>
                                      </p:cBhvr>
                                      <p:tavLst>
                                        <p:tav tm="0">
                                          <p:val>
                                            <p:fltVal val="0"/>
                                          </p:val>
                                        </p:tav>
                                        <p:tav tm="100000">
                                          <p:val>
                                            <p:strVal val="#ppt_h"/>
                                          </p:val>
                                        </p:tav>
                                      </p:tavLst>
                                    </p:anim>
                                    <p:animEffect transition="in" filter="fade">
                                      <p:cBhvr>
                                        <p:cTn id="35" dur="500"/>
                                        <p:tgtEl>
                                          <p:spTgt spid="93"/>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500"/>
                                        <p:tgtEl>
                                          <p:spTgt spid="92"/>
                                        </p:tgtEl>
                                      </p:cBhvr>
                                    </p:animEffect>
                                  </p:childTnLst>
                                </p:cTn>
                              </p:par>
                              <p:par>
                                <p:cTn id="40" presetID="12" presetClass="entr" presetSubtype="8" fill="hold" nodeType="withEffect">
                                  <p:stCondLst>
                                    <p:cond delay="0"/>
                                  </p:stCondLst>
                                  <p:childTnLst>
                                    <p:set>
                                      <p:cBhvr>
                                        <p:cTn id="41" dur="1" fill="hold">
                                          <p:stCondLst>
                                            <p:cond delay="0"/>
                                          </p:stCondLst>
                                        </p:cTn>
                                        <p:tgtEl>
                                          <p:spTgt spid="94"/>
                                        </p:tgtEl>
                                        <p:attrNameLst>
                                          <p:attrName>style.visibility</p:attrName>
                                        </p:attrNameLst>
                                      </p:cBhvr>
                                      <p:to>
                                        <p:strVal val="visible"/>
                                      </p:to>
                                    </p:set>
                                    <p:animEffect transition="in" filter="slide(fromLeft)">
                                      <p:cBhvr>
                                        <p:cTn id="42" dur="500"/>
                                        <p:tgtEl>
                                          <p:spTgt spid="94"/>
                                        </p:tgtEl>
                                      </p:cBhvr>
                                    </p:animEffect>
                                  </p:childTnLst>
                                </p:cTn>
                              </p:par>
                            </p:childTnLst>
                          </p:cTn>
                        </p:par>
                        <p:par>
                          <p:cTn id="43" fill="hold">
                            <p:stCondLst>
                              <p:cond delay="3000"/>
                            </p:stCondLst>
                            <p:childTnLst>
                              <p:par>
                                <p:cTn id="44" presetID="12" presetClass="entr" presetSubtype="4" fill="hold" grpId="0"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p:tgtEl>
                                          <p:spTgt spid="51"/>
                                        </p:tgtEl>
                                        <p:attrNameLst>
                                          <p:attrName>ppt_y</p:attrName>
                                        </p:attrNameLst>
                                      </p:cBhvr>
                                      <p:tavLst>
                                        <p:tav tm="0">
                                          <p:val>
                                            <p:strVal val="#ppt_y+#ppt_h*1.125000"/>
                                          </p:val>
                                        </p:tav>
                                        <p:tav tm="100000">
                                          <p:val>
                                            <p:strVal val="#ppt_y"/>
                                          </p:val>
                                        </p:tav>
                                      </p:tavLst>
                                    </p:anim>
                                    <p:animEffect transition="in" filter="wipe(up)">
                                      <p:cBhvr>
                                        <p:cTn id="47" dur="500"/>
                                        <p:tgtEl>
                                          <p:spTgt spid="51"/>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p:tgtEl>
                                          <p:spTgt spid="52"/>
                                        </p:tgtEl>
                                        <p:attrNameLst>
                                          <p:attrName>ppt_y</p:attrName>
                                        </p:attrNameLst>
                                      </p:cBhvr>
                                      <p:tavLst>
                                        <p:tav tm="0">
                                          <p:val>
                                            <p:strVal val="#ppt_y-#ppt_h*1.125000"/>
                                          </p:val>
                                        </p:tav>
                                        <p:tav tm="100000">
                                          <p:val>
                                            <p:strVal val="#ppt_y"/>
                                          </p:val>
                                        </p:tav>
                                      </p:tavLst>
                                    </p:anim>
                                    <p:animEffect transition="in" filter="wipe(down)">
                                      <p:cBhvr>
                                        <p:cTn id="51" dur="500"/>
                                        <p:tgtEl>
                                          <p:spTgt spid="52"/>
                                        </p:tgtEl>
                                      </p:cBhvr>
                                    </p:animEffect>
                                  </p:childTnLst>
                                </p:cTn>
                              </p:par>
                            </p:childTnLst>
                          </p:cTn>
                        </p:par>
                        <p:par>
                          <p:cTn id="52" fill="hold">
                            <p:stCondLst>
                              <p:cond delay="3500"/>
                            </p:stCondLst>
                            <p:childTnLst>
                              <p:par>
                                <p:cTn id="53" presetID="18" presetClass="entr" presetSubtype="12" fill="hold" nodeType="afterEffect">
                                  <p:stCondLst>
                                    <p:cond delay="0"/>
                                  </p:stCondLst>
                                  <p:childTnLst>
                                    <p:set>
                                      <p:cBhvr>
                                        <p:cTn id="54" dur="1" fill="hold">
                                          <p:stCondLst>
                                            <p:cond delay="0"/>
                                          </p:stCondLst>
                                        </p:cTn>
                                        <p:tgtEl>
                                          <p:spTgt spid="111"/>
                                        </p:tgtEl>
                                        <p:attrNameLst>
                                          <p:attrName>style.visibility</p:attrName>
                                        </p:attrNameLst>
                                      </p:cBhvr>
                                      <p:to>
                                        <p:strVal val="visible"/>
                                      </p:to>
                                    </p:set>
                                    <p:animEffect transition="in" filter="strips(downLeft)">
                                      <p:cBhvr>
                                        <p:cTn id="55" dur="500"/>
                                        <p:tgtEl>
                                          <p:spTgt spid="111"/>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123"/>
                                        </p:tgtEl>
                                        <p:attrNameLst>
                                          <p:attrName>style.visibility</p:attrName>
                                        </p:attrNameLst>
                                      </p:cBhvr>
                                      <p:to>
                                        <p:strVal val="visible"/>
                                      </p:to>
                                    </p:set>
                                    <p:anim calcmode="lin" valueType="num">
                                      <p:cBhvr>
                                        <p:cTn id="59" dur="500" fill="hold"/>
                                        <p:tgtEl>
                                          <p:spTgt spid="123"/>
                                        </p:tgtEl>
                                        <p:attrNameLst>
                                          <p:attrName>ppt_w</p:attrName>
                                        </p:attrNameLst>
                                      </p:cBhvr>
                                      <p:tavLst>
                                        <p:tav tm="0">
                                          <p:val>
                                            <p:fltVal val="0"/>
                                          </p:val>
                                        </p:tav>
                                        <p:tav tm="100000">
                                          <p:val>
                                            <p:strVal val="#ppt_w"/>
                                          </p:val>
                                        </p:tav>
                                      </p:tavLst>
                                    </p:anim>
                                    <p:anim calcmode="lin" valueType="num">
                                      <p:cBhvr>
                                        <p:cTn id="60" dur="500" fill="hold"/>
                                        <p:tgtEl>
                                          <p:spTgt spid="123"/>
                                        </p:tgtEl>
                                        <p:attrNameLst>
                                          <p:attrName>ppt_h</p:attrName>
                                        </p:attrNameLst>
                                      </p:cBhvr>
                                      <p:tavLst>
                                        <p:tav tm="0">
                                          <p:val>
                                            <p:fltVal val="0"/>
                                          </p:val>
                                        </p:tav>
                                        <p:tav tm="100000">
                                          <p:val>
                                            <p:strVal val="#ppt_h"/>
                                          </p:val>
                                        </p:tav>
                                      </p:tavLst>
                                    </p:anim>
                                    <p:animEffect transition="in" filter="fade">
                                      <p:cBhvr>
                                        <p:cTn id="61" dur="500"/>
                                        <p:tgtEl>
                                          <p:spTgt spid="12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122"/>
                                        </p:tgtEl>
                                        <p:attrNameLst>
                                          <p:attrName>style.visibility</p:attrName>
                                        </p:attrNameLst>
                                      </p:cBhvr>
                                      <p:to>
                                        <p:strVal val="visible"/>
                                      </p:to>
                                    </p:set>
                                    <p:animEffect transition="in" filter="fade">
                                      <p:cBhvr>
                                        <p:cTn id="65" dur="500"/>
                                        <p:tgtEl>
                                          <p:spTgt spid="122"/>
                                        </p:tgtEl>
                                      </p:cBhvr>
                                    </p:animEffect>
                                  </p:childTnLst>
                                </p:cTn>
                              </p:par>
                              <p:par>
                                <p:cTn id="66" presetID="12" presetClass="entr" presetSubtype="2" fill="hold" nodeType="withEffect">
                                  <p:stCondLst>
                                    <p:cond delay="0"/>
                                  </p:stCondLst>
                                  <p:childTnLst>
                                    <p:set>
                                      <p:cBhvr>
                                        <p:cTn id="67" dur="1" fill="hold">
                                          <p:stCondLst>
                                            <p:cond delay="0"/>
                                          </p:stCondLst>
                                        </p:cTn>
                                        <p:tgtEl>
                                          <p:spTgt spid="124"/>
                                        </p:tgtEl>
                                        <p:attrNameLst>
                                          <p:attrName>style.visibility</p:attrName>
                                        </p:attrNameLst>
                                      </p:cBhvr>
                                      <p:to>
                                        <p:strVal val="visible"/>
                                      </p:to>
                                    </p:set>
                                    <p:animEffect transition="in" filter="slide(fromRight)">
                                      <p:cBhvr>
                                        <p:cTn id="68" dur="500"/>
                                        <p:tgtEl>
                                          <p:spTgt spid="124"/>
                                        </p:tgtEl>
                                      </p:cBhvr>
                                    </p:animEffect>
                                  </p:childTnLst>
                                </p:cTn>
                              </p:par>
                            </p:childTnLst>
                          </p:cTn>
                        </p:par>
                        <p:par>
                          <p:cTn id="69" fill="hold">
                            <p:stCondLst>
                              <p:cond delay="5000"/>
                            </p:stCondLst>
                            <p:childTnLst>
                              <p:par>
                                <p:cTn id="70" presetID="12" presetClass="entr" presetSubtype="4" fill="hold" grpId="0" nodeType="after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additive="base">
                                        <p:cTn id="72" dur="500"/>
                                        <p:tgtEl>
                                          <p:spTgt spid="47"/>
                                        </p:tgtEl>
                                        <p:attrNameLst>
                                          <p:attrName>ppt_y</p:attrName>
                                        </p:attrNameLst>
                                      </p:cBhvr>
                                      <p:tavLst>
                                        <p:tav tm="0">
                                          <p:val>
                                            <p:strVal val="#ppt_y+#ppt_h*1.125000"/>
                                          </p:val>
                                        </p:tav>
                                        <p:tav tm="100000">
                                          <p:val>
                                            <p:strVal val="#ppt_y"/>
                                          </p:val>
                                        </p:tav>
                                      </p:tavLst>
                                    </p:anim>
                                    <p:animEffect transition="in" filter="wipe(up)">
                                      <p:cBhvr>
                                        <p:cTn id="73" dur="500"/>
                                        <p:tgtEl>
                                          <p:spTgt spid="47"/>
                                        </p:tgtEl>
                                      </p:cBhvr>
                                    </p:animEffect>
                                  </p:childTnLst>
                                </p:cTn>
                              </p:par>
                              <p:par>
                                <p:cTn id="74" presetID="12" presetClass="entr" presetSubtype="1"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additive="base">
                                        <p:cTn id="76" dur="500"/>
                                        <p:tgtEl>
                                          <p:spTgt spid="48"/>
                                        </p:tgtEl>
                                        <p:attrNameLst>
                                          <p:attrName>ppt_y</p:attrName>
                                        </p:attrNameLst>
                                      </p:cBhvr>
                                      <p:tavLst>
                                        <p:tav tm="0">
                                          <p:val>
                                            <p:strVal val="#ppt_y-#ppt_h*1.125000"/>
                                          </p:val>
                                        </p:tav>
                                        <p:tav tm="100000">
                                          <p:val>
                                            <p:strVal val="#ppt_y"/>
                                          </p:val>
                                        </p:tav>
                                      </p:tavLst>
                                    </p:anim>
                                    <p:animEffect transition="in" filter="wipe(down)">
                                      <p:cBhvr>
                                        <p:cTn id="77" dur="500"/>
                                        <p:tgtEl>
                                          <p:spTgt spid="48"/>
                                        </p:tgtEl>
                                      </p:cBhvr>
                                    </p:animEffect>
                                  </p:childTnLst>
                                </p:cTn>
                              </p:par>
                            </p:childTnLst>
                          </p:cTn>
                        </p:par>
                        <p:par>
                          <p:cTn id="78" fill="hold">
                            <p:stCondLst>
                              <p:cond delay="5500"/>
                            </p:stCondLst>
                            <p:childTnLst>
                              <p:par>
                                <p:cTn id="79" presetID="18" presetClass="entr" presetSubtype="6" fill="hold" nodeType="afterEffect">
                                  <p:stCondLst>
                                    <p:cond delay="0"/>
                                  </p:stCondLst>
                                  <p:childTnLst>
                                    <p:set>
                                      <p:cBhvr>
                                        <p:cTn id="80" dur="1" fill="hold">
                                          <p:stCondLst>
                                            <p:cond delay="0"/>
                                          </p:stCondLst>
                                        </p:cTn>
                                        <p:tgtEl>
                                          <p:spTgt spid="113"/>
                                        </p:tgtEl>
                                        <p:attrNameLst>
                                          <p:attrName>style.visibility</p:attrName>
                                        </p:attrNameLst>
                                      </p:cBhvr>
                                      <p:to>
                                        <p:strVal val="visible"/>
                                      </p:to>
                                    </p:set>
                                    <p:animEffect transition="in" filter="strips(downRight)">
                                      <p:cBhvr>
                                        <p:cTn id="81" dur="500"/>
                                        <p:tgtEl>
                                          <p:spTgt spid="113"/>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100"/>
                                        </p:tgtEl>
                                        <p:attrNameLst>
                                          <p:attrName>style.visibility</p:attrName>
                                        </p:attrNameLst>
                                      </p:cBhvr>
                                      <p:to>
                                        <p:strVal val="visible"/>
                                      </p:to>
                                    </p:set>
                                    <p:anim calcmode="lin" valueType="num">
                                      <p:cBhvr>
                                        <p:cTn id="85" dur="500" fill="hold"/>
                                        <p:tgtEl>
                                          <p:spTgt spid="100"/>
                                        </p:tgtEl>
                                        <p:attrNameLst>
                                          <p:attrName>ppt_w</p:attrName>
                                        </p:attrNameLst>
                                      </p:cBhvr>
                                      <p:tavLst>
                                        <p:tav tm="0">
                                          <p:val>
                                            <p:fltVal val="0"/>
                                          </p:val>
                                        </p:tav>
                                        <p:tav tm="100000">
                                          <p:val>
                                            <p:strVal val="#ppt_w"/>
                                          </p:val>
                                        </p:tav>
                                      </p:tavLst>
                                    </p:anim>
                                    <p:anim calcmode="lin" valueType="num">
                                      <p:cBhvr>
                                        <p:cTn id="86" dur="500" fill="hold"/>
                                        <p:tgtEl>
                                          <p:spTgt spid="100"/>
                                        </p:tgtEl>
                                        <p:attrNameLst>
                                          <p:attrName>ppt_h</p:attrName>
                                        </p:attrNameLst>
                                      </p:cBhvr>
                                      <p:tavLst>
                                        <p:tav tm="0">
                                          <p:val>
                                            <p:fltVal val="0"/>
                                          </p:val>
                                        </p:tav>
                                        <p:tav tm="100000">
                                          <p:val>
                                            <p:strVal val="#ppt_h"/>
                                          </p:val>
                                        </p:tav>
                                      </p:tavLst>
                                    </p:anim>
                                    <p:animEffect transition="in" filter="fade">
                                      <p:cBhvr>
                                        <p:cTn id="87" dur="500"/>
                                        <p:tgtEl>
                                          <p:spTgt spid="100"/>
                                        </p:tgtEl>
                                      </p:cBhvr>
                                    </p:animEffect>
                                  </p:childTnLst>
                                </p:cTn>
                              </p:par>
                            </p:childTnLst>
                          </p:cTn>
                        </p:par>
                        <p:par>
                          <p:cTn id="88" fill="hold">
                            <p:stCondLst>
                              <p:cond delay="6500"/>
                            </p:stCondLst>
                            <p:childTnLst>
                              <p:par>
                                <p:cTn id="89" presetID="10" presetClass="entr" presetSubtype="0" fill="hold" grpId="0" nodeType="afterEffect">
                                  <p:stCondLst>
                                    <p:cond delay="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500"/>
                                        <p:tgtEl>
                                          <p:spTgt spid="99"/>
                                        </p:tgtEl>
                                      </p:cBhvr>
                                    </p:animEffect>
                                  </p:childTnLst>
                                </p:cTn>
                              </p:par>
                              <p:par>
                                <p:cTn id="92" presetID="12" presetClass="entr" presetSubtype="8" fill="hold" nodeType="with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slide(fromLeft)">
                                      <p:cBhvr>
                                        <p:cTn id="94" dur="500"/>
                                        <p:tgtEl>
                                          <p:spTgt spid="101"/>
                                        </p:tgtEl>
                                      </p:cBhvr>
                                    </p:animEffect>
                                  </p:childTnLst>
                                </p:cTn>
                              </p:par>
                            </p:childTnLst>
                          </p:cTn>
                        </p:par>
                        <p:par>
                          <p:cTn id="95" fill="hold">
                            <p:stCondLst>
                              <p:cond delay="7000"/>
                            </p:stCondLst>
                            <p:childTnLst>
                              <p:par>
                                <p:cTn id="96" presetID="12" presetClass="entr" presetSubtype="4" fill="hold" grpId="0" nodeType="afterEffect">
                                  <p:stCondLst>
                                    <p:cond delay="0"/>
                                  </p:stCondLst>
                                  <p:childTnLst>
                                    <p:set>
                                      <p:cBhvr>
                                        <p:cTn id="97" dur="1" fill="hold">
                                          <p:stCondLst>
                                            <p:cond delay="0"/>
                                          </p:stCondLst>
                                        </p:cTn>
                                        <p:tgtEl>
                                          <p:spTgt spid="53"/>
                                        </p:tgtEl>
                                        <p:attrNameLst>
                                          <p:attrName>style.visibility</p:attrName>
                                        </p:attrNameLst>
                                      </p:cBhvr>
                                      <p:to>
                                        <p:strVal val="visible"/>
                                      </p:to>
                                    </p:set>
                                    <p:anim calcmode="lin" valueType="num">
                                      <p:cBhvr additive="base">
                                        <p:cTn id="98" dur="500"/>
                                        <p:tgtEl>
                                          <p:spTgt spid="53"/>
                                        </p:tgtEl>
                                        <p:attrNameLst>
                                          <p:attrName>ppt_y</p:attrName>
                                        </p:attrNameLst>
                                      </p:cBhvr>
                                      <p:tavLst>
                                        <p:tav tm="0">
                                          <p:val>
                                            <p:strVal val="#ppt_y+#ppt_h*1.125000"/>
                                          </p:val>
                                        </p:tav>
                                        <p:tav tm="100000">
                                          <p:val>
                                            <p:strVal val="#ppt_y"/>
                                          </p:val>
                                        </p:tav>
                                      </p:tavLst>
                                    </p:anim>
                                    <p:animEffect transition="in" filter="wipe(up)">
                                      <p:cBhvr>
                                        <p:cTn id="99" dur="500"/>
                                        <p:tgtEl>
                                          <p:spTgt spid="53"/>
                                        </p:tgtEl>
                                      </p:cBhvr>
                                    </p:animEffect>
                                  </p:childTnLst>
                                </p:cTn>
                              </p:par>
                              <p:par>
                                <p:cTn id="100" presetID="12" presetClass="entr" presetSubtype="1" fill="hold" grpId="0" nodeType="withEffect">
                                  <p:stCondLst>
                                    <p:cond delay="0"/>
                                  </p:stCondLst>
                                  <p:childTnLst>
                                    <p:set>
                                      <p:cBhvr>
                                        <p:cTn id="101" dur="1" fill="hold">
                                          <p:stCondLst>
                                            <p:cond delay="0"/>
                                          </p:stCondLst>
                                        </p:cTn>
                                        <p:tgtEl>
                                          <p:spTgt spid="54"/>
                                        </p:tgtEl>
                                        <p:attrNameLst>
                                          <p:attrName>style.visibility</p:attrName>
                                        </p:attrNameLst>
                                      </p:cBhvr>
                                      <p:to>
                                        <p:strVal val="visible"/>
                                      </p:to>
                                    </p:set>
                                    <p:anim calcmode="lin" valueType="num">
                                      <p:cBhvr additive="base">
                                        <p:cTn id="102" dur="500"/>
                                        <p:tgtEl>
                                          <p:spTgt spid="54"/>
                                        </p:tgtEl>
                                        <p:attrNameLst>
                                          <p:attrName>ppt_y</p:attrName>
                                        </p:attrNameLst>
                                      </p:cBhvr>
                                      <p:tavLst>
                                        <p:tav tm="0">
                                          <p:val>
                                            <p:strVal val="#ppt_y-#ppt_h*1.125000"/>
                                          </p:val>
                                        </p:tav>
                                        <p:tav tm="100000">
                                          <p:val>
                                            <p:strVal val="#ppt_y"/>
                                          </p:val>
                                        </p:tav>
                                      </p:tavLst>
                                    </p:anim>
                                    <p:animEffect transition="in" filter="wipe(down)">
                                      <p:cBhvr>
                                        <p:cTn id="103" dur="500"/>
                                        <p:tgtEl>
                                          <p:spTgt spid="54"/>
                                        </p:tgtEl>
                                      </p:cBhvr>
                                    </p:animEffect>
                                  </p:childTnLst>
                                </p:cTn>
                              </p:par>
                            </p:childTnLst>
                          </p:cTn>
                        </p:par>
                        <p:par>
                          <p:cTn id="104" fill="hold">
                            <p:stCondLst>
                              <p:cond delay="7500"/>
                            </p:stCondLst>
                            <p:childTnLst>
                              <p:par>
                                <p:cTn id="105" presetID="18" presetClass="entr" presetSubtype="12"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strips(downLeft)">
                                      <p:cBhvr>
                                        <p:cTn id="107" dur="500"/>
                                        <p:tgtEl>
                                          <p:spTgt spid="112"/>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130"/>
                                        </p:tgtEl>
                                        <p:attrNameLst>
                                          <p:attrName>style.visibility</p:attrName>
                                        </p:attrNameLst>
                                      </p:cBhvr>
                                      <p:to>
                                        <p:strVal val="visible"/>
                                      </p:to>
                                    </p:set>
                                    <p:anim calcmode="lin" valueType="num">
                                      <p:cBhvr>
                                        <p:cTn id="111" dur="500" fill="hold"/>
                                        <p:tgtEl>
                                          <p:spTgt spid="130"/>
                                        </p:tgtEl>
                                        <p:attrNameLst>
                                          <p:attrName>ppt_w</p:attrName>
                                        </p:attrNameLst>
                                      </p:cBhvr>
                                      <p:tavLst>
                                        <p:tav tm="0">
                                          <p:val>
                                            <p:fltVal val="0"/>
                                          </p:val>
                                        </p:tav>
                                        <p:tav tm="100000">
                                          <p:val>
                                            <p:strVal val="#ppt_w"/>
                                          </p:val>
                                        </p:tav>
                                      </p:tavLst>
                                    </p:anim>
                                    <p:anim calcmode="lin" valueType="num">
                                      <p:cBhvr>
                                        <p:cTn id="112" dur="500" fill="hold"/>
                                        <p:tgtEl>
                                          <p:spTgt spid="130"/>
                                        </p:tgtEl>
                                        <p:attrNameLst>
                                          <p:attrName>ppt_h</p:attrName>
                                        </p:attrNameLst>
                                      </p:cBhvr>
                                      <p:tavLst>
                                        <p:tav tm="0">
                                          <p:val>
                                            <p:fltVal val="0"/>
                                          </p:val>
                                        </p:tav>
                                        <p:tav tm="100000">
                                          <p:val>
                                            <p:strVal val="#ppt_h"/>
                                          </p:val>
                                        </p:tav>
                                      </p:tavLst>
                                    </p:anim>
                                    <p:animEffect transition="in" filter="fade">
                                      <p:cBhvr>
                                        <p:cTn id="113" dur="500"/>
                                        <p:tgtEl>
                                          <p:spTgt spid="130"/>
                                        </p:tgtEl>
                                      </p:cBhvr>
                                    </p:animEffect>
                                  </p:childTnLst>
                                </p:cTn>
                              </p:par>
                            </p:childTnLst>
                          </p:cTn>
                        </p:par>
                        <p:par>
                          <p:cTn id="114" fill="hold">
                            <p:stCondLst>
                              <p:cond delay="8500"/>
                            </p:stCondLst>
                            <p:childTnLst>
                              <p:par>
                                <p:cTn id="115" presetID="10" presetClass="entr" presetSubtype="0" fill="hold" grpId="0" nodeType="afterEffect">
                                  <p:stCondLst>
                                    <p:cond delay="0"/>
                                  </p:stCondLst>
                                  <p:childTnLst>
                                    <p:set>
                                      <p:cBhvr>
                                        <p:cTn id="116" dur="1" fill="hold">
                                          <p:stCondLst>
                                            <p:cond delay="0"/>
                                          </p:stCondLst>
                                        </p:cTn>
                                        <p:tgtEl>
                                          <p:spTgt spid="129"/>
                                        </p:tgtEl>
                                        <p:attrNameLst>
                                          <p:attrName>style.visibility</p:attrName>
                                        </p:attrNameLst>
                                      </p:cBhvr>
                                      <p:to>
                                        <p:strVal val="visible"/>
                                      </p:to>
                                    </p:set>
                                    <p:animEffect transition="in" filter="fade">
                                      <p:cBhvr>
                                        <p:cTn id="117" dur="500"/>
                                        <p:tgtEl>
                                          <p:spTgt spid="129"/>
                                        </p:tgtEl>
                                      </p:cBhvr>
                                    </p:animEffect>
                                  </p:childTnLst>
                                </p:cTn>
                              </p:par>
                              <p:par>
                                <p:cTn id="118" presetID="12" presetClass="entr" presetSubtype="2" fill="hold" nodeType="withEffect">
                                  <p:stCondLst>
                                    <p:cond delay="0"/>
                                  </p:stCondLst>
                                  <p:childTnLst>
                                    <p:set>
                                      <p:cBhvr>
                                        <p:cTn id="119" dur="1" fill="hold">
                                          <p:stCondLst>
                                            <p:cond delay="0"/>
                                          </p:stCondLst>
                                        </p:cTn>
                                        <p:tgtEl>
                                          <p:spTgt spid="131"/>
                                        </p:tgtEl>
                                        <p:attrNameLst>
                                          <p:attrName>style.visibility</p:attrName>
                                        </p:attrNameLst>
                                      </p:cBhvr>
                                      <p:to>
                                        <p:strVal val="visible"/>
                                      </p:to>
                                    </p:set>
                                    <p:animEffect transition="in" filter="slide(fromRight)">
                                      <p:cBhvr>
                                        <p:cTn id="120" dur="500"/>
                                        <p:tgtEl>
                                          <p:spTgt spid="131"/>
                                        </p:tgtEl>
                                      </p:cBhvr>
                                    </p:animEffect>
                                  </p:childTnLst>
                                </p:cTn>
                              </p:par>
                            </p:childTnLst>
                          </p:cTn>
                        </p:par>
                        <p:par>
                          <p:cTn id="121" fill="hold">
                            <p:stCondLst>
                              <p:cond delay="9000"/>
                            </p:stCondLst>
                            <p:childTnLst>
                              <p:par>
                                <p:cTn id="122" presetID="12" presetClass="entr" presetSubtype="4"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 calcmode="lin" valueType="num">
                                      <p:cBhvr additive="base">
                                        <p:cTn id="124" dur="500"/>
                                        <p:tgtEl>
                                          <p:spTgt spid="45"/>
                                        </p:tgtEl>
                                        <p:attrNameLst>
                                          <p:attrName>ppt_y</p:attrName>
                                        </p:attrNameLst>
                                      </p:cBhvr>
                                      <p:tavLst>
                                        <p:tav tm="0">
                                          <p:val>
                                            <p:strVal val="#ppt_y+#ppt_h*1.125000"/>
                                          </p:val>
                                        </p:tav>
                                        <p:tav tm="100000">
                                          <p:val>
                                            <p:strVal val="#ppt_y"/>
                                          </p:val>
                                        </p:tav>
                                      </p:tavLst>
                                    </p:anim>
                                    <p:animEffect transition="in" filter="wipe(up)">
                                      <p:cBhvr>
                                        <p:cTn id="125" dur="500"/>
                                        <p:tgtEl>
                                          <p:spTgt spid="45"/>
                                        </p:tgtEl>
                                      </p:cBhvr>
                                    </p:animEffect>
                                  </p:childTnLst>
                                </p:cTn>
                              </p:par>
                              <p:par>
                                <p:cTn id="126" presetID="12" presetClass="entr" presetSubtype="1"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p:tgtEl>
                                          <p:spTgt spid="46"/>
                                        </p:tgtEl>
                                        <p:attrNameLst>
                                          <p:attrName>ppt_y</p:attrName>
                                        </p:attrNameLst>
                                      </p:cBhvr>
                                      <p:tavLst>
                                        <p:tav tm="0">
                                          <p:val>
                                            <p:strVal val="#ppt_y-#ppt_h*1.125000"/>
                                          </p:val>
                                        </p:tav>
                                        <p:tav tm="100000">
                                          <p:val>
                                            <p:strVal val="#ppt_y"/>
                                          </p:val>
                                        </p:tav>
                                      </p:tavLst>
                                    </p:anim>
                                    <p:animEffect transition="in" filter="wipe(down)">
                                      <p:cBhvr>
                                        <p:cTn id="1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9" grpId="0" animBg="1"/>
      <p:bldP spid="100" grpId="0" animBg="1"/>
      <p:bldP spid="115" grpId="0" animBg="1"/>
      <p:bldP spid="116" grpId="0" animBg="1"/>
      <p:bldP spid="122" grpId="0" animBg="1"/>
      <p:bldP spid="123" grpId="0" animBg="1"/>
      <p:bldP spid="129" grpId="0" animBg="1"/>
      <p:bldP spid="130" grpId="0" animBg="1"/>
      <p:bldP spid="45" grpId="0"/>
      <p:bldP spid="46" grpId="0"/>
      <p:bldP spid="47" grpId="0"/>
      <p:bldP spid="48" grpId="0"/>
      <p:bldP spid="49" grpId="0"/>
      <p:bldP spid="50" grpId="0"/>
      <p:bldP spid="51" grpId="0"/>
      <p:bldP spid="52" grpId="0"/>
      <p:bldP spid="53" grpId="0"/>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132545" y="1571190"/>
            <a:ext cx="28350" cy="1862029"/>
            <a:chOff x="1331651" y="1597980"/>
            <a:chExt cx="36000" cy="2364481"/>
          </a:xfrm>
          <a:solidFill>
            <a:srgbClr val="43CAE5"/>
          </a:solidFill>
        </p:grpSpPr>
        <p:cxnSp>
          <p:nvCxnSpPr>
            <p:cNvPr id="13" name="直接连接符 12"/>
            <p:cNvCxnSpPr/>
            <p:nvPr/>
          </p:nvCxnSpPr>
          <p:spPr>
            <a:xfrm>
              <a:off x="1331651" y="1597980"/>
              <a:ext cx="0" cy="2364481"/>
            </a:xfrm>
            <a:prstGeom prst="line">
              <a:avLst/>
            </a:prstGeom>
            <a:grpFill/>
            <a:ln>
              <a:solidFill>
                <a:srgbClr val="43CAE5"/>
              </a:solidFill>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1331651" y="1597980"/>
              <a:ext cx="36000" cy="1080000"/>
            </a:xfrm>
            <a:prstGeom prst="rect">
              <a:avLst/>
            </a:prstGeom>
            <a:grpFill/>
            <a:ln>
              <a:solidFill>
                <a:srgbClr val="43C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flipV="1">
            <a:off x="3030935" y="2639601"/>
            <a:ext cx="28350" cy="1882383"/>
            <a:chOff x="1331651" y="1572132"/>
            <a:chExt cx="36000" cy="2390327"/>
          </a:xfrm>
          <a:solidFill>
            <a:srgbClr val="92D050"/>
          </a:solidFill>
        </p:grpSpPr>
        <p:cxnSp>
          <p:nvCxnSpPr>
            <p:cNvPr id="25" name="直接连接符 24"/>
            <p:cNvCxnSpPr/>
            <p:nvPr/>
          </p:nvCxnSpPr>
          <p:spPr>
            <a:xfrm>
              <a:off x="1331651" y="1576008"/>
              <a:ext cx="0" cy="2386451"/>
            </a:xfrm>
            <a:prstGeom prst="line">
              <a:avLst/>
            </a:prstGeom>
            <a:grpFill/>
            <a:ln>
              <a:solidFill>
                <a:srgbClr val="92D05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1331651" y="1572132"/>
              <a:ext cx="36000" cy="1080000"/>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9" name="组合 28"/>
          <p:cNvGrpSpPr/>
          <p:nvPr/>
        </p:nvGrpSpPr>
        <p:grpSpPr>
          <a:xfrm>
            <a:off x="4929327" y="1571190"/>
            <a:ext cx="28350" cy="1862029"/>
            <a:chOff x="1331651" y="1597980"/>
            <a:chExt cx="36000" cy="2364481"/>
          </a:xfrm>
          <a:solidFill>
            <a:srgbClr val="43CAE5"/>
          </a:solidFill>
        </p:grpSpPr>
        <p:cxnSp>
          <p:nvCxnSpPr>
            <p:cNvPr id="30" name="直接连接符 29"/>
            <p:cNvCxnSpPr/>
            <p:nvPr/>
          </p:nvCxnSpPr>
          <p:spPr>
            <a:xfrm>
              <a:off x="1331651" y="1597980"/>
              <a:ext cx="0" cy="2364481"/>
            </a:xfrm>
            <a:prstGeom prst="line">
              <a:avLst/>
            </a:prstGeom>
            <a:grpFill/>
            <a:ln>
              <a:solidFill>
                <a:srgbClr val="43CAE5"/>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331651" y="1597980"/>
              <a:ext cx="36000" cy="1080000"/>
            </a:xfrm>
            <a:prstGeom prst="rect">
              <a:avLst/>
            </a:prstGeom>
            <a:grpFill/>
            <a:ln>
              <a:solidFill>
                <a:srgbClr val="43CA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33"/>
          <p:cNvGrpSpPr/>
          <p:nvPr/>
        </p:nvGrpSpPr>
        <p:grpSpPr>
          <a:xfrm flipV="1">
            <a:off x="6827717" y="2639600"/>
            <a:ext cx="28350" cy="1882383"/>
            <a:chOff x="1331651" y="1572132"/>
            <a:chExt cx="36000" cy="2390328"/>
          </a:xfrm>
          <a:solidFill>
            <a:srgbClr val="92D050"/>
          </a:solidFill>
        </p:grpSpPr>
        <p:cxnSp>
          <p:nvCxnSpPr>
            <p:cNvPr id="35" name="直接连接符 34"/>
            <p:cNvCxnSpPr/>
            <p:nvPr/>
          </p:nvCxnSpPr>
          <p:spPr>
            <a:xfrm>
              <a:off x="1331651" y="1576008"/>
              <a:ext cx="0" cy="2386452"/>
            </a:xfrm>
            <a:prstGeom prst="line">
              <a:avLst/>
            </a:prstGeom>
            <a:grpFill/>
            <a:ln>
              <a:solidFill>
                <a:srgbClr val="92D050"/>
              </a:solidFill>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1331651" y="1572132"/>
              <a:ext cx="36000" cy="1080000"/>
            </a:xfrm>
            <a:prstGeom prst="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49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组合 2"/>
          <p:cNvGrpSpPr/>
          <p:nvPr/>
        </p:nvGrpSpPr>
        <p:grpSpPr>
          <a:xfrm>
            <a:off x="1132545" y="2639600"/>
            <a:ext cx="1653688" cy="801119"/>
            <a:chOff x="1331651" y="2945166"/>
            <a:chExt cx="2099921" cy="1017295"/>
          </a:xfrm>
        </p:grpSpPr>
        <p:sp>
          <p:nvSpPr>
            <p:cNvPr id="7" name="矩形 6"/>
            <p:cNvSpPr/>
            <p:nvPr/>
          </p:nvSpPr>
          <p:spPr>
            <a:xfrm>
              <a:off x="1331651" y="2945166"/>
              <a:ext cx="2099921" cy="1017295"/>
            </a:xfrm>
            <a:prstGeom prst="rect">
              <a:avLst/>
            </a:prstGeom>
            <a:solidFill>
              <a:srgbClr val="43CAE5"/>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sym typeface="Arial" panose="020B0604020202020204" pitchFamily="34" charset="0"/>
              </a:endParaRPr>
            </a:p>
          </p:txBody>
        </p:sp>
        <p:sp>
          <p:nvSpPr>
            <p:cNvPr id="64" name="文本框 63"/>
            <p:cNvSpPr txBox="1"/>
            <p:nvPr/>
          </p:nvSpPr>
          <p:spPr>
            <a:xfrm>
              <a:off x="1419945" y="3543679"/>
              <a:ext cx="1923330" cy="395313"/>
            </a:xfrm>
            <a:prstGeom prst="rect">
              <a:avLst/>
            </a:prstGeom>
            <a:no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1570" dirty="0">
                  <a:sym typeface="Arial" panose="020B0604020202020204" pitchFamily="34" charset="0"/>
                </a:rPr>
                <a:t>YOUR TITLE</a:t>
              </a:r>
              <a:endParaRPr lang="zh-CN" altLang="en-US" sz="1570" dirty="0">
                <a:sym typeface="Arial" panose="020B0604020202020204" pitchFamily="34" charset="0"/>
              </a:endParaRPr>
            </a:p>
          </p:txBody>
        </p:sp>
        <p:sp>
          <p:nvSpPr>
            <p:cNvPr id="68" name="文本框 67"/>
            <p:cNvSpPr txBox="1"/>
            <p:nvPr/>
          </p:nvSpPr>
          <p:spPr>
            <a:xfrm>
              <a:off x="1843808" y="2945166"/>
              <a:ext cx="1075605" cy="703016"/>
            </a:xfrm>
            <a:prstGeom prst="rect">
              <a:avLst/>
            </a:prstGeom>
            <a:no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3135" dirty="0">
                  <a:sym typeface="Arial" panose="020B0604020202020204" pitchFamily="34" charset="0"/>
                </a:rPr>
                <a:t>1</a:t>
              </a:r>
              <a:endParaRPr lang="zh-CN" altLang="en-US" sz="3135" dirty="0">
                <a:sym typeface="Arial" panose="020B0604020202020204" pitchFamily="34" charset="0"/>
              </a:endParaRPr>
            </a:p>
          </p:txBody>
        </p:sp>
      </p:grpSp>
      <p:grpSp>
        <p:nvGrpSpPr>
          <p:cNvPr id="4" name="组合 3"/>
          <p:cNvGrpSpPr/>
          <p:nvPr/>
        </p:nvGrpSpPr>
        <p:grpSpPr>
          <a:xfrm>
            <a:off x="3030936" y="2639600"/>
            <a:ext cx="1653688" cy="806036"/>
            <a:chOff x="3742306" y="2945166"/>
            <a:chExt cx="2099921" cy="1023539"/>
          </a:xfrm>
        </p:grpSpPr>
        <p:sp>
          <p:nvSpPr>
            <p:cNvPr id="23" name="矩形 22"/>
            <p:cNvSpPr/>
            <p:nvPr/>
          </p:nvSpPr>
          <p:spPr>
            <a:xfrm flipV="1">
              <a:off x="3742306" y="2945166"/>
              <a:ext cx="2099921" cy="10172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文本框 64"/>
            <p:cNvSpPr txBox="1"/>
            <p:nvPr/>
          </p:nvSpPr>
          <p:spPr>
            <a:xfrm>
              <a:off x="3830598" y="3543680"/>
              <a:ext cx="1923331" cy="425025"/>
            </a:xfrm>
            <a:prstGeom prst="rect">
              <a:avLst/>
            </a:prstGeom>
            <a:noFill/>
          </p:spPr>
          <p:txBody>
            <a:bodyPr wrap="square" rtlCol="0">
              <a:spAutoFit/>
            </a:bodyPr>
            <a:lstStyle/>
            <a:p>
              <a:pPr algn="ctr">
                <a:spcBef>
                  <a:spcPts val="790"/>
                </a:spcBef>
              </a:pPr>
              <a:r>
                <a:rPr lang="en-US" altLang="zh-CN" sz="1575" dirty="0">
                  <a:solidFill>
                    <a:schemeClr val="bg1"/>
                  </a:solidFill>
                  <a:latin typeface="Arial" panose="020B0604020202020204" pitchFamily="34" charset="0"/>
                  <a:sym typeface="Arial" panose="020B0604020202020204" pitchFamily="34" charset="0"/>
                </a:rPr>
                <a:t>YOUR TITLE</a:t>
              </a:r>
              <a:endParaRPr lang="zh-CN" altLang="en-US" sz="1575" dirty="0">
                <a:solidFill>
                  <a:schemeClr val="bg1"/>
                </a:solidFill>
                <a:latin typeface="Arial" panose="020B0604020202020204" pitchFamily="34" charset="0"/>
                <a:sym typeface="Arial" panose="020B0604020202020204" pitchFamily="34" charset="0"/>
              </a:endParaRPr>
            </a:p>
          </p:txBody>
        </p:sp>
        <p:sp>
          <p:nvSpPr>
            <p:cNvPr id="69" name="文本框 68"/>
            <p:cNvSpPr txBox="1"/>
            <p:nvPr/>
          </p:nvSpPr>
          <p:spPr>
            <a:xfrm>
              <a:off x="4270418" y="3042093"/>
              <a:ext cx="1075605" cy="732802"/>
            </a:xfrm>
            <a:prstGeom prst="rect">
              <a:avLst/>
            </a:prstGeom>
            <a:noFill/>
          </p:spPr>
          <p:txBody>
            <a:bodyPr wrap="square" rtlCol="0">
              <a:spAutoFit/>
            </a:bodyPr>
            <a:lstStyle/>
            <a:p>
              <a:pPr algn="ctr">
                <a:spcBef>
                  <a:spcPts val="790"/>
                </a:spcBef>
              </a:pPr>
              <a:r>
                <a:rPr lang="en-US" altLang="zh-CN" sz="3150" dirty="0">
                  <a:solidFill>
                    <a:schemeClr val="bg1"/>
                  </a:solidFill>
                  <a:latin typeface="Arial" panose="020B0604020202020204" pitchFamily="34" charset="0"/>
                  <a:sym typeface="Arial" panose="020B0604020202020204" pitchFamily="34" charset="0"/>
                </a:rPr>
                <a:t>2</a:t>
              </a:r>
              <a:endParaRPr lang="zh-CN" altLang="en-US" sz="3150" dirty="0">
                <a:solidFill>
                  <a:schemeClr val="bg1"/>
                </a:solidFill>
                <a:latin typeface="Arial" panose="020B0604020202020204" pitchFamily="34" charset="0"/>
                <a:sym typeface="Arial" panose="020B0604020202020204" pitchFamily="34" charset="0"/>
              </a:endParaRPr>
            </a:p>
          </p:txBody>
        </p:sp>
      </p:grpSp>
      <p:grpSp>
        <p:nvGrpSpPr>
          <p:cNvPr id="5" name="组合 4"/>
          <p:cNvGrpSpPr/>
          <p:nvPr/>
        </p:nvGrpSpPr>
        <p:grpSpPr>
          <a:xfrm>
            <a:off x="4929327" y="2639600"/>
            <a:ext cx="1653688" cy="801119"/>
            <a:chOff x="6152961" y="2945166"/>
            <a:chExt cx="2099921" cy="1017295"/>
          </a:xfrm>
        </p:grpSpPr>
        <p:sp>
          <p:nvSpPr>
            <p:cNvPr id="28" name="矩形 27"/>
            <p:cNvSpPr/>
            <p:nvPr/>
          </p:nvSpPr>
          <p:spPr>
            <a:xfrm>
              <a:off x="6152961" y="2945166"/>
              <a:ext cx="2099921" cy="1017295"/>
            </a:xfrm>
            <a:prstGeom prst="rect">
              <a:avLst/>
            </a:prstGeom>
            <a:solidFill>
              <a:srgbClr val="43CAE5"/>
            </a:solid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p>
              <a:pPr algn="ctr">
                <a:lnSpc>
                  <a:spcPct val="130000"/>
                </a:lnSpc>
              </a:pPr>
              <a:endParaRPr lang="zh-CN" altLang="en-US" sz="1495" kern="0">
                <a:solidFill>
                  <a:sysClr val="window" lastClr="FFFFFF"/>
                </a:solidFill>
                <a:latin typeface="Arial" panose="020B0604020202020204" pitchFamily="34" charset="0"/>
                <a:sym typeface="Arial" panose="020B0604020202020204" pitchFamily="34" charset="0"/>
              </a:endParaRPr>
            </a:p>
          </p:txBody>
        </p:sp>
        <p:sp>
          <p:nvSpPr>
            <p:cNvPr id="66" name="文本框 65"/>
            <p:cNvSpPr txBox="1"/>
            <p:nvPr/>
          </p:nvSpPr>
          <p:spPr>
            <a:xfrm>
              <a:off x="6246353" y="3543679"/>
              <a:ext cx="1923330" cy="395313"/>
            </a:xfrm>
            <a:prstGeom prst="rect">
              <a:avLst/>
            </a:prstGeom>
            <a:no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1570" dirty="0">
                  <a:sym typeface="Arial" panose="020B0604020202020204" pitchFamily="34" charset="0"/>
                </a:rPr>
                <a:t>YOUR TITLE</a:t>
              </a:r>
              <a:endParaRPr lang="zh-CN" altLang="en-US" sz="1570" dirty="0">
                <a:sym typeface="Arial" panose="020B0604020202020204" pitchFamily="34" charset="0"/>
              </a:endParaRPr>
            </a:p>
          </p:txBody>
        </p:sp>
        <p:sp>
          <p:nvSpPr>
            <p:cNvPr id="70" name="文本框 69"/>
            <p:cNvSpPr txBox="1"/>
            <p:nvPr/>
          </p:nvSpPr>
          <p:spPr>
            <a:xfrm>
              <a:off x="6665116" y="3042093"/>
              <a:ext cx="1075605" cy="703016"/>
            </a:xfrm>
            <a:prstGeom prst="rect">
              <a:avLst/>
            </a:prstGeom>
            <a:noFill/>
            <a:ln w="25400" cap="flat" cmpd="sng" algn="ctr">
              <a:noFill/>
              <a:prstDash val="solid"/>
            </a:ln>
            <a:effectLst/>
          </p:spPr>
          <p:txBody>
            <a:bodyPr rot="0" spcFirstLastPara="0" vertOverflow="overflow" horzOverflow="overflow" vert="horz" wrap="square" lIns="71995" tIns="35997" rIns="71995" bIns="35997" numCol="1" spcCol="0" rtlCol="0" fromWordArt="0" anchor="ctr" anchorCtr="0" forceAA="0" compatLnSpc="1">
              <a:noAutofit/>
            </a:bodyPr>
            <a:lstStyle>
              <a:defPPr>
                <a:defRPr lang="zh-CN"/>
              </a:defPPr>
              <a:lvl1pPr algn="ctr">
                <a:lnSpc>
                  <a:spcPct val="130000"/>
                </a:lnSpc>
                <a:defRPr sz="2000" kern="0">
                  <a:solidFill>
                    <a:sysClr val="window" lastClr="FFFFFF"/>
                  </a:solidFill>
                  <a:latin typeface="Arial" panose="020B0604020202020204" pitchFamily="34" charset="0"/>
                  <a:ea typeface="微软雅黑" panose="020B0503020204020204" pitchFamily="34" charset="-122"/>
                </a:defRPr>
              </a:lvl1pPr>
            </a:lstStyle>
            <a:p>
              <a:r>
                <a:rPr lang="en-US" altLang="zh-CN" sz="3135" dirty="0">
                  <a:sym typeface="Arial" panose="020B0604020202020204" pitchFamily="34" charset="0"/>
                </a:rPr>
                <a:t>3</a:t>
              </a:r>
              <a:endParaRPr lang="zh-CN" altLang="en-US" sz="3135" dirty="0">
                <a:sym typeface="Arial" panose="020B0604020202020204" pitchFamily="34" charset="0"/>
              </a:endParaRPr>
            </a:p>
          </p:txBody>
        </p:sp>
      </p:grpSp>
      <p:grpSp>
        <p:nvGrpSpPr>
          <p:cNvPr id="6" name="组合 5"/>
          <p:cNvGrpSpPr/>
          <p:nvPr/>
        </p:nvGrpSpPr>
        <p:grpSpPr>
          <a:xfrm>
            <a:off x="6827717" y="2639600"/>
            <a:ext cx="1653688" cy="806036"/>
            <a:chOff x="8563615" y="2945166"/>
            <a:chExt cx="2099921" cy="1023539"/>
          </a:xfrm>
        </p:grpSpPr>
        <p:sp>
          <p:nvSpPr>
            <p:cNvPr id="33" name="矩形 32"/>
            <p:cNvSpPr/>
            <p:nvPr/>
          </p:nvSpPr>
          <p:spPr>
            <a:xfrm flipV="1">
              <a:off x="8563615" y="2945166"/>
              <a:ext cx="2099921" cy="101729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文本框 66"/>
            <p:cNvSpPr txBox="1"/>
            <p:nvPr/>
          </p:nvSpPr>
          <p:spPr>
            <a:xfrm>
              <a:off x="8651906" y="3543680"/>
              <a:ext cx="1923331" cy="425025"/>
            </a:xfrm>
            <a:prstGeom prst="rect">
              <a:avLst/>
            </a:prstGeom>
            <a:noFill/>
          </p:spPr>
          <p:txBody>
            <a:bodyPr wrap="square" rtlCol="0">
              <a:spAutoFit/>
            </a:bodyPr>
            <a:lstStyle/>
            <a:p>
              <a:pPr algn="ctr">
                <a:spcBef>
                  <a:spcPts val="790"/>
                </a:spcBef>
              </a:pPr>
              <a:r>
                <a:rPr lang="en-US" altLang="zh-CN" sz="1575" dirty="0">
                  <a:solidFill>
                    <a:schemeClr val="bg1"/>
                  </a:solidFill>
                  <a:latin typeface="Arial" panose="020B0604020202020204" pitchFamily="34" charset="0"/>
                  <a:sym typeface="Arial" panose="020B0604020202020204" pitchFamily="34" charset="0"/>
                </a:rPr>
                <a:t>YOUR TITLE</a:t>
              </a:r>
              <a:endParaRPr lang="zh-CN" altLang="en-US" sz="1575" dirty="0">
                <a:solidFill>
                  <a:schemeClr val="bg1"/>
                </a:solidFill>
                <a:latin typeface="Arial" panose="020B0604020202020204" pitchFamily="34" charset="0"/>
                <a:sym typeface="Arial" panose="020B0604020202020204" pitchFamily="34" charset="0"/>
              </a:endParaRPr>
            </a:p>
          </p:txBody>
        </p:sp>
        <p:sp>
          <p:nvSpPr>
            <p:cNvPr id="71" name="文本框 70"/>
            <p:cNvSpPr txBox="1"/>
            <p:nvPr/>
          </p:nvSpPr>
          <p:spPr>
            <a:xfrm>
              <a:off x="9087650" y="3042093"/>
              <a:ext cx="1075605" cy="732802"/>
            </a:xfrm>
            <a:prstGeom prst="rect">
              <a:avLst/>
            </a:prstGeom>
            <a:noFill/>
          </p:spPr>
          <p:txBody>
            <a:bodyPr wrap="square" rtlCol="0">
              <a:spAutoFit/>
            </a:bodyPr>
            <a:lstStyle/>
            <a:p>
              <a:pPr algn="ctr">
                <a:spcBef>
                  <a:spcPts val="790"/>
                </a:spcBef>
              </a:pPr>
              <a:r>
                <a:rPr lang="en-US" altLang="zh-CN" sz="3150" dirty="0">
                  <a:solidFill>
                    <a:schemeClr val="bg1"/>
                  </a:solidFill>
                  <a:latin typeface="Arial" panose="020B0604020202020204" pitchFamily="34" charset="0"/>
                  <a:sym typeface="Arial" panose="020B0604020202020204" pitchFamily="34" charset="0"/>
                </a:rPr>
                <a:t>4</a:t>
              </a:r>
              <a:endParaRPr lang="zh-CN" altLang="en-US" sz="3150" dirty="0">
                <a:solidFill>
                  <a:schemeClr val="bg1"/>
                </a:solidFill>
                <a:latin typeface="Arial" panose="020B0604020202020204" pitchFamily="34" charset="0"/>
                <a:sym typeface="Arial" panose="020B0604020202020204" pitchFamily="34" charset="0"/>
              </a:endParaRPr>
            </a:p>
          </p:txBody>
        </p:sp>
      </p:grpSp>
      <p:sp>
        <p:nvSpPr>
          <p:cNvPr id="52" name="Text Placeholder 7"/>
          <p:cNvSpPr txBox="1"/>
          <p:nvPr/>
        </p:nvSpPr>
        <p:spPr>
          <a:xfrm>
            <a:off x="1329325" y="1569136"/>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53" name="Text Placeholder 2"/>
          <p:cNvSpPr txBox="1"/>
          <p:nvPr/>
        </p:nvSpPr>
        <p:spPr>
          <a:xfrm>
            <a:off x="1329325" y="1856503"/>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4" name="Text Placeholder 7"/>
          <p:cNvSpPr txBox="1"/>
          <p:nvPr/>
        </p:nvSpPr>
        <p:spPr>
          <a:xfrm>
            <a:off x="3178546" y="3745527"/>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55" name="Text Placeholder 2"/>
          <p:cNvSpPr txBox="1"/>
          <p:nvPr/>
        </p:nvSpPr>
        <p:spPr>
          <a:xfrm>
            <a:off x="3178546" y="4032894"/>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6" name="Text Placeholder 7"/>
          <p:cNvSpPr txBox="1"/>
          <p:nvPr/>
        </p:nvSpPr>
        <p:spPr>
          <a:xfrm>
            <a:off x="5127341" y="1640260"/>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57" name="Text Placeholder 2"/>
          <p:cNvSpPr txBox="1"/>
          <p:nvPr/>
        </p:nvSpPr>
        <p:spPr>
          <a:xfrm>
            <a:off x="5127341" y="1927627"/>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58" name="Text Placeholder 7"/>
          <p:cNvSpPr txBox="1"/>
          <p:nvPr/>
        </p:nvSpPr>
        <p:spPr>
          <a:xfrm>
            <a:off x="6990788" y="3830876"/>
            <a:ext cx="1984350" cy="266457"/>
          </a:xfrm>
          <a:prstGeom prst="rect">
            <a:avLst/>
          </a:prstGeom>
        </p:spPr>
        <p:txBody>
          <a:bodyPr vert="horz" lIns="0" tIns="77558" rIns="0" bIns="77558" anchor="ctr"/>
          <a:lstStyle>
            <a:lvl1pPr marL="0" indent="0" algn="r" rtl="0" eaLnBrk="0" fontAlgn="base" hangingPunct="0">
              <a:lnSpc>
                <a:spcPct val="100000"/>
              </a:lnSpc>
              <a:spcBef>
                <a:spcPts val="0"/>
              </a:spcBef>
              <a:spcAft>
                <a:spcPts val="0"/>
              </a:spcAft>
              <a:buFont typeface="Arial" panose="020B0604020202020204" pitchFamily="34" charset="0"/>
              <a:buNone/>
              <a:defRPr sz="1265"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1195" b="0" dirty="0" smtClean="0">
                <a:solidFill>
                  <a:schemeClr val="tx1">
                    <a:lumMod val="65000"/>
                    <a:lumOff val="35000"/>
                  </a:schemeClr>
                </a:solidFill>
                <a:ea typeface="微软雅黑" panose="020B0503020204020204" pitchFamily="34" charset="-122"/>
              </a:rPr>
              <a:t>点击即可编辑</a:t>
            </a:r>
            <a:endParaRPr lang="zh-CN" altLang="en-US" sz="1195" b="0" dirty="0">
              <a:solidFill>
                <a:schemeClr val="tx1">
                  <a:lumMod val="65000"/>
                  <a:lumOff val="35000"/>
                </a:schemeClr>
              </a:solidFill>
              <a:ea typeface="微软雅黑" panose="020B0503020204020204" pitchFamily="34" charset="-122"/>
            </a:endParaRPr>
          </a:p>
        </p:txBody>
      </p:sp>
      <p:sp>
        <p:nvSpPr>
          <p:cNvPr id="59" name="Text Placeholder 2"/>
          <p:cNvSpPr txBox="1"/>
          <p:nvPr/>
        </p:nvSpPr>
        <p:spPr>
          <a:xfrm>
            <a:off x="6990788" y="4118243"/>
            <a:ext cx="1711630" cy="43191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0"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a:lstStyle>
          <a:p>
            <a:pPr algn="l"/>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Arial" panose="020B0604020202020204" pitchFamily="34" charset="0"/>
                <a:ea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43" name="矩形 42"/>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44" name="矩形 43"/>
          <p:cNvSpPr/>
          <p:nvPr/>
        </p:nvSpPr>
        <p:spPr>
          <a:xfrm>
            <a:off x="828256" y="201664"/>
            <a:ext cx="538930"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04</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45" name="矩形 44"/>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2" presetClass="entr" presetSubtype="4" fill="hold" nodeType="withEffect">
                                  <p:stCondLst>
                                    <p:cond delay="50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250"/>
                                        <p:tgtEl>
                                          <p:spTgt spid="20"/>
                                        </p:tgtEl>
                                      </p:cBhvr>
                                    </p:animEffect>
                                  </p:childTnLst>
                                </p:cTn>
                              </p:par>
                              <p:par>
                                <p:cTn id="24" presetID="22" presetClass="entr" presetSubtype="1" fill="hold" nodeType="withEffect">
                                  <p:stCondLst>
                                    <p:cond delay="750"/>
                                  </p:stCondLst>
                                  <p:childTnLst>
                                    <p:set>
                                      <p:cBhvr>
                                        <p:cTn id="25" dur="1" fill="hold">
                                          <p:stCondLst>
                                            <p:cond delay="0"/>
                                          </p:stCondLst>
                                        </p:cTn>
                                        <p:tgtEl>
                                          <p:spTgt spid="24"/>
                                        </p:tgtEl>
                                        <p:attrNameLst>
                                          <p:attrName>style.visibility</p:attrName>
                                        </p:attrNameLst>
                                      </p:cBhvr>
                                      <p:to>
                                        <p:strVal val="visible"/>
                                      </p:to>
                                    </p:set>
                                    <p:animEffect transition="in" filter="wipe(up)">
                                      <p:cBhvr>
                                        <p:cTn id="26" dur="250"/>
                                        <p:tgtEl>
                                          <p:spTgt spid="24"/>
                                        </p:tgtEl>
                                      </p:cBhvr>
                                    </p:animEffect>
                                  </p:childTnLst>
                                </p:cTn>
                              </p:par>
                              <p:par>
                                <p:cTn id="27" presetID="22" presetClass="entr" presetSubtype="4" fill="hold" nodeType="withEffect">
                                  <p:stCondLst>
                                    <p:cond delay="100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250"/>
                                        <p:tgtEl>
                                          <p:spTgt spid="29"/>
                                        </p:tgtEl>
                                      </p:cBhvr>
                                    </p:animEffect>
                                  </p:childTnLst>
                                </p:cTn>
                              </p:par>
                              <p:par>
                                <p:cTn id="30" presetID="22" presetClass="entr" presetSubtype="1" fill="hold" nodeType="withEffect">
                                  <p:stCondLst>
                                    <p:cond delay="125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250"/>
                                        <p:tgtEl>
                                          <p:spTgt spid="34"/>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52">
                                            <p:txEl>
                                              <p:pRg st="0" end="0"/>
                                            </p:txEl>
                                          </p:spTgt>
                                        </p:tgtEl>
                                        <p:attrNameLst>
                                          <p:attrName>style.visibility</p:attrName>
                                        </p:attrNameLst>
                                      </p:cBhvr>
                                      <p:to>
                                        <p:strVal val="visible"/>
                                      </p:to>
                                    </p:set>
                                    <p:anim calcmode="lin" valueType="num">
                                      <p:cBhvr>
                                        <p:cTn id="36" dur="400" fill="hold"/>
                                        <p:tgtEl>
                                          <p:spTgt spid="52">
                                            <p:txEl>
                                              <p:pRg st="0" end="0"/>
                                            </p:txEl>
                                          </p:spTgt>
                                        </p:tgtEl>
                                        <p:attrNameLst>
                                          <p:attrName>ppt_w</p:attrName>
                                        </p:attrNameLst>
                                      </p:cBhvr>
                                      <p:tavLst>
                                        <p:tav tm="0">
                                          <p:val>
                                            <p:fltVal val="0"/>
                                          </p:val>
                                        </p:tav>
                                        <p:tav tm="100000">
                                          <p:val>
                                            <p:strVal val="#ppt_w"/>
                                          </p:val>
                                        </p:tav>
                                      </p:tavLst>
                                    </p:anim>
                                    <p:anim calcmode="lin" valueType="num">
                                      <p:cBhvr>
                                        <p:cTn id="37" dur="400" fill="hold"/>
                                        <p:tgtEl>
                                          <p:spTgt spid="52">
                                            <p:txEl>
                                              <p:pRg st="0" end="0"/>
                                            </p:txEl>
                                          </p:spTgt>
                                        </p:tgtEl>
                                        <p:attrNameLst>
                                          <p:attrName>ppt_h</p:attrName>
                                        </p:attrNameLst>
                                      </p:cBhvr>
                                      <p:tavLst>
                                        <p:tav tm="0">
                                          <p:val>
                                            <p:fltVal val="0"/>
                                          </p:val>
                                        </p:tav>
                                        <p:tav tm="100000">
                                          <p:val>
                                            <p:strVal val="#ppt_h"/>
                                          </p:val>
                                        </p:tav>
                                      </p:tavLst>
                                    </p:anim>
                                    <p:animEffect transition="in" filter="fade">
                                      <p:cBhvr>
                                        <p:cTn id="38" dur="400"/>
                                        <p:tgtEl>
                                          <p:spTgt spid="52">
                                            <p:txEl>
                                              <p:pRg st="0" end="0"/>
                                            </p:txEl>
                                          </p:spTgt>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53">
                                            <p:txEl>
                                              <p:pRg st="0" end="0"/>
                                            </p:txEl>
                                          </p:spTgt>
                                        </p:tgtEl>
                                        <p:attrNameLst>
                                          <p:attrName>style.visibility</p:attrName>
                                        </p:attrNameLst>
                                      </p:cBhvr>
                                      <p:to>
                                        <p:strVal val="visible"/>
                                      </p:to>
                                    </p:set>
                                    <p:anim calcmode="lin" valueType="num">
                                      <p:cBhvr>
                                        <p:cTn id="42" dur="400" fill="hold"/>
                                        <p:tgtEl>
                                          <p:spTgt spid="53">
                                            <p:txEl>
                                              <p:pRg st="0" end="0"/>
                                            </p:txEl>
                                          </p:spTgt>
                                        </p:tgtEl>
                                        <p:attrNameLst>
                                          <p:attrName>ppt_w</p:attrName>
                                        </p:attrNameLst>
                                      </p:cBhvr>
                                      <p:tavLst>
                                        <p:tav tm="0">
                                          <p:val>
                                            <p:fltVal val="0"/>
                                          </p:val>
                                        </p:tav>
                                        <p:tav tm="100000">
                                          <p:val>
                                            <p:strVal val="#ppt_w"/>
                                          </p:val>
                                        </p:tav>
                                      </p:tavLst>
                                    </p:anim>
                                    <p:anim calcmode="lin" valueType="num">
                                      <p:cBhvr>
                                        <p:cTn id="43" dur="400" fill="hold"/>
                                        <p:tgtEl>
                                          <p:spTgt spid="53">
                                            <p:txEl>
                                              <p:pRg st="0" end="0"/>
                                            </p:txEl>
                                          </p:spTgt>
                                        </p:tgtEl>
                                        <p:attrNameLst>
                                          <p:attrName>ppt_h</p:attrName>
                                        </p:attrNameLst>
                                      </p:cBhvr>
                                      <p:tavLst>
                                        <p:tav tm="0">
                                          <p:val>
                                            <p:fltVal val="0"/>
                                          </p:val>
                                        </p:tav>
                                        <p:tav tm="100000">
                                          <p:val>
                                            <p:strVal val="#ppt_h"/>
                                          </p:val>
                                        </p:tav>
                                      </p:tavLst>
                                    </p:anim>
                                    <p:animEffect transition="in" filter="fade">
                                      <p:cBhvr>
                                        <p:cTn id="44" dur="400"/>
                                        <p:tgtEl>
                                          <p:spTgt spid="53">
                                            <p:txEl>
                                              <p:pRg st="0" end="0"/>
                                            </p:txEl>
                                          </p:spTgt>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54">
                                            <p:txEl>
                                              <p:pRg st="0" end="0"/>
                                            </p:txEl>
                                          </p:spTgt>
                                        </p:tgtEl>
                                        <p:attrNameLst>
                                          <p:attrName>style.visibility</p:attrName>
                                        </p:attrNameLst>
                                      </p:cBhvr>
                                      <p:to>
                                        <p:strVal val="visible"/>
                                      </p:to>
                                    </p:set>
                                    <p:anim calcmode="lin" valueType="num">
                                      <p:cBhvr>
                                        <p:cTn id="48" dur="4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49" dur="4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50" dur="400"/>
                                        <p:tgtEl>
                                          <p:spTgt spid="54">
                                            <p:txEl>
                                              <p:pRg st="0" end="0"/>
                                            </p:txEl>
                                          </p:spTgt>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55">
                                            <p:txEl>
                                              <p:pRg st="0" end="0"/>
                                            </p:txEl>
                                          </p:spTgt>
                                        </p:tgtEl>
                                        <p:attrNameLst>
                                          <p:attrName>style.visibility</p:attrName>
                                        </p:attrNameLst>
                                      </p:cBhvr>
                                      <p:to>
                                        <p:strVal val="visible"/>
                                      </p:to>
                                    </p:set>
                                    <p:anim calcmode="lin" valueType="num">
                                      <p:cBhvr>
                                        <p:cTn id="54" dur="4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55" dur="4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56" dur="400"/>
                                        <p:tgtEl>
                                          <p:spTgt spid="55">
                                            <p:txEl>
                                              <p:pRg st="0" end="0"/>
                                            </p:txEl>
                                          </p:spTgt>
                                        </p:tgtEl>
                                      </p:cBhvr>
                                    </p:animEffect>
                                  </p:childTnLst>
                                </p:cTn>
                              </p:par>
                            </p:childTnLst>
                          </p:cTn>
                        </p:par>
                        <p:par>
                          <p:cTn id="57" fill="hold">
                            <p:stCondLst>
                              <p:cond delay="2500"/>
                            </p:stCondLst>
                            <p:childTnLst>
                              <p:par>
                                <p:cTn id="58" presetID="53" presetClass="entr" presetSubtype="16" fill="hold" grpId="0" nodeType="afterEffect">
                                  <p:stCondLst>
                                    <p:cond delay="0"/>
                                  </p:stCondLst>
                                  <p:childTnLst>
                                    <p:set>
                                      <p:cBhvr>
                                        <p:cTn id="59" dur="1" fill="hold">
                                          <p:stCondLst>
                                            <p:cond delay="0"/>
                                          </p:stCondLst>
                                        </p:cTn>
                                        <p:tgtEl>
                                          <p:spTgt spid="56">
                                            <p:txEl>
                                              <p:pRg st="0" end="0"/>
                                            </p:txEl>
                                          </p:spTgt>
                                        </p:tgtEl>
                                        <p:attrNameLst>
                                          <p:attrName>style.visibility</p:attrName>
                                        </p:attrNameLst>
                                      </p:cBhvr>
                                      <p:to>
                                        <p:strVal val="visible"/>
                                      </p:to>
                                    </p:set>
                                    <p:anim calcmode="lin" valueType="num">
                                      <p:cBhvr>
                                        <p:cTn id="60" dur="4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61" dur="4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62" dur="400"/>
                                        <p:tgtEl>
                                          <p:spTgt spid="56">
                                            <p:txEl>
                                              <p:pRg st="0" end="0"/>
                                            </p:txEl>
                                          </p:spTgt>
                                        </p:tgtEl>
                                      </p:cBhvr>
                                    </p:animEffect>
                                  </p:childTnLst>
                                </p:cTn>
                              </p:par>
                            </p:childTnLst>
                          </p:cTn>
                        </p:par>
                        <p:par>
                          <p:cTn id="63" fill="hold">
                            <p:stCondLst>
                              <p:cond delay="3000"/>
                            </p:stCondLst>
                            <p:childTnLst>
                              <p:par>
                                <p:cTn id="64" presetID="53" presetClass="entr" presetSubtype="16" fill="hold" grpId="0" nodeType="afterEffect">
                                  <p:stCondLst>
                                    <p:cond delay="0"/>
                                  </p:stCondLst>
                                  <p:childTnLst>
                                    <p:set>
                                      <p:cBhvr>
                                        <p:cTn id="65" dur="1" fill="hold">
                                          <p:stCondLst>
                                            <p:cond delay="0"/>
                                          </p:stCondLst>
                                        </p:cTn>
                                        <p:tgtEl>
                                          <p:spTgt spid="57">
                                            <p:txEl>
                                              <p:pRg st="0" end="0"/>
                                            </p:txEl>
                                          </p:spTgt>
                                        </p:tgtEl>
                                        <p:attrNameLst>
                                          <p:attrName>style.visibility</p:attrName>
                                        </p:attrNameLst>
                                      </p:cBhvr>
                                      <p:to>
                                        <p:strVal val="visible"/>
                                      </p:to>
                                    </p:set>
                                    <p:anim calcmode="lin" valueType="num">
                                      <p:cBhvr>
                                        <p:cTn id="66" dur="4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67" dur="4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68" dur="400"/>
                                        <p:tgtEl>
                                          <p:spTgt spid="57">
                                            <p:txEl>
                                              <p:pRg st="0" end="0"/>
                                            </p:txEl>
                                          </p:spTgt>
                                        </p:tgtEl>
                                      </p:cBhvr>
                                    </p:animEffect>
                                  </p:childTnLst>
                                </p:cTn>
                              </p:par>
                            </p:childTnLst>
                          </p:cTn>
                        </p:par>
                        <p:par>
                          <p:cTn id="69" fill="hold">
                            <p:stCondLst>
                              <p:cond delay="3500"/>
                            </p:stCondLst>
                            <p:childTnLst>
                              <p:par>
                                <p:cTn id="70" presetID="53" presetClass="entr" presetSubtype="16" fill="hold" grpId="0" nodeType="afterEffect">
                                  <p:stCondLst>
                                    <p:cond delay="0"/>
                                  </p:stCondLst>
                                  <p:childTnLst>
                                    <p:set>
                                      <p:cBhvr>
                                        <p:cTn id="71" dur="1" fill="hold">
                                          <p:stCondLst>
                                            <p:cond delay="0"/>
                                          </p:stCondLst>
                                        </p:cTn>
                                        <p:tgtEl>
                                          <p:spTgt spid="58">
                                            <p:txEl>
                                              <p:pRg st="0" end="0"/>
                                            </p:txEl>
                                          </p:spTgt>
                                        </p:tgtEl>
                                        <p:attrNameLst>
                                          <p:attrName>style.visibility</p:attrName>
                                        </p:attrNameLst>
                                      </p:cBhvr>
                                      <p:to>
                                        <p:strVal val="visible"/>
                                      </p:to>
                                    </p:set>
                                    <p:anim calcmode="lin" valueType="num">
                                      <p:cBhvr>
                                        <p:cTn id="72" dur="4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73" dur="4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74" dur="400"/>
                                        <p:tgtEl>
                                          <p:spTgt spid="58">
                                            <p:txEl>
                                              <p:pRg st="0" end="0"/>
                                            </p:txEl>
                                          </p:spTgt>
                                        </p:tgtEl>
                                      </p:cBhvr>
                                    </p:animEffect>
                                  </p:childTnLst>
                                </p:cTn>
                              </p:par>
                            </p:childTnLst>
                          </p:cTn>
                        </p:par>
                        <p:par>
                          <p:cTn id="75" fill="hold">
                            <p:stCondLst>
                              <p:cond delay="4000"/>
                            </p:stCondLst>
                            <p:childTnLst>
                              <p:par>
                                <p:cTn id="76" presetID="53" presetClass="entr" presetSubtype="16" fill="hold" grpId="0" nodeType="afterEffect">
                                  <p:stCondLst>
                                    <p:cond delay="0"/>
                                  </p:stCondLst>
                                  <p:childTnLst>
                                    <p:set>
                                      <p:cBhvr>
                                        <p:cTn id="77" dur="1" fill="hold">
                                          <p:stCondLst>
                                            <p:cond delay="0"/>
                                          </p:stCondLst>
                                        </p:cTn>
                                        <p:tgtEl>
                                          <p:spTgt spid="59">
                                            <p:txEl>
                                              <p:pRg st="0" end="0"/>
                                            </p:txEl>
                                          </p:spTgt>
                                        </p:tgtEl>
                                        <p:attrNameLst>
                                          <p:attrName>style.visibility</p:attrName>
                                        </p:attrNameLst>
                                      </p:cBhvr>
                                      <p:to>
                                        <p:strVal val="visible"/>
                                      </p:to>
                                    </p:set>
                                    <p:anim calcmode="lin" valueType="num">
                                      <p:cBhvr>
                                        <p:cTn id="78" dur="4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79" dur="4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80" dur="4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p:tmplLst>
          <p:tmpl lvl="1">
            <p:tnLst>
              <p:par>
                <p:cTn presetID="53" presetClass="entr" presetSubtype="16"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p:cTn dur="400" fill="hold"/>
                        <p:tgtEl>
                          <p:spTgt spid="52"/>
                        </p:tgtEl>
                        <p:attrNameLst>
                          <p:attrName>ppt_w</p:attrName>
                        </p:attrNameLst>
                      </p:cBhvr>
                      <p:tavLst>
                        <p:tav tm="0">
                          <p:val>
                            <p:fltVal val="0"/>
                          </p:val>
                        </p:tav>
                        <p:tav tm="100000">
                          <p:val>
                            <p:strVal val="#ppt_w"/>
                          </p:val>
                        </p:tav>
                      </p:tavLst>
                    </p:anim>
                    <p:anim calcmode="lin" valueType="num">
                      <p:cBhvr>
                        <p:cTn dur="400" fill="hold"/>
                        <p:tgtEl>
                          <p:spTgt spid="52"/>
                        </p:tgtEl>
                        <p:attrNameLst>
                          <p:attrName>ppt_h</p:attrName>
                        </p:attrNameLst>
                      </p:cBhvr>
                      <p:tavLst>
                        <p:tav tm="0">
                          <p:val>
                            <p:fltVal val="0"/>
                          </p:val>
                        </p:tav>
                        <p:tav tm="100000">
                          <p:val>
                            <p:strVal val="#ppt_h"/>
                          </p:val>
                        </p:tav>
                      </p:tavLst>
                    </p:anim>
                    <p:animEffect transition="in" filter="fade">
                      <p:cBhvr>
                        <p:cTn dur="400"/>
                        <p:tgtEl>
                          <p:spTgt spid="52"/>
                        </p:tgtEl>
                      </p:cBhvr>
                    </p:animEffect>
                  </p:childTnLst>
                </p:cTn>
              </p:par>
            </p:tnLst>
          </p:tmpl>
        </p:tmplLst>
      </p:bldP>
      <p:bldP spid="53" grpId="0" build="p">
        <p:tmplLst>
          <p:tmpl lvl="1">
            <p:tnLst>
              <p:par>
                <p:cTn presetID="53" presetClass="entr" presetSubtype="16"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p:cTn dur="400" fill="hold"/>
                        <p:tgtEl>
                          <p:spTgt spid="53"/>
                        </p:tgtEl>
                        <p:attrNameLst>
                          <p:attrName>ppt_w</p:attrName>
                        </p:attrNameLst>
                      </p:cBhvr>
                      <p:tavLst>
                        <p:tav tm="0">
                          <p:val>
                            <p:fltVal val="0"/>
                          </p:val>
                        </p:tav>
                        <p:tav tm="100000">
                          <p:val>
                            <p:strVal val="#ppt_w"/>
                          </p:val>
                        </p:tav>
                      </p:tavLst>
                    </p:anim>
                    <p:anim calcmode="lin" valueType="num">
                      <p:cBhvr>
                        <p:cTn dur="400" fill="hold"/>
                        <p:tgtEl>
                          <p:spTgt spid="53"/>
                        </p:tgtEl>
                        <p:attrNameLst>
                          <p:attrName>ppt_h</p:attrName>
                        </p:attrNameLst>
                      </p:cBhvr>
                      <p:tavLst>
                        <p:tav tm="0">
                          <p:val>
                            <p:fltVal val="0"/>
                          </p:val>
                        </p:tav>
                        <p:tav tm="100000">
                          <p:val>
                            <p:strVal val="#ppt_h"/>
                          </p:val>
                        </p:tav>
                      </p:tavLst>
                    </p:anim>
                    <p:animEffect transition="in" filter="fade">
                      <p:cBhvr>
                        <p:cTn dur="400"/>
                        <p:tgtEl>
                          <p:spTgt spid="53"/>
                        </p:tgtEl>
                      </p:cBhvr>
                    </p:animEffect>
                  </p:childTnLst>
                </p:cTn>
              </p:par>
            </p:tnLst>
          </p:tmpl>
        </p:tmplLst>
      </p:bldP>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400" fill="hold"/>
                        <p:tgtEl>
                          <p:spTgt spid="54"/>
                        </p:tgtEl>
                        <p:attrNameLst>
                          <p:attrName>ppt_w</p:attrName>
                        </p:attrNameLst>
                      </p:cBhvr>
                      <p:tavLst>
                        <p:tav tm="0">
                          <p:val>
                            <p:fltVal val="0"/>
                          </p:val>
                        </p:tav>
                        <p:tav tm="100000">
                          <p:val>
                            <p:strVal val="#ppt_w"/>
                          </p:val>
                        </p:tav>
                      </p:tavLst>
                    </p:anim>
                    <p:anim calcmode="lin" valueType="num">
                      <p:cBhvr>
                        <p:cTn dur="400" fill="hold"/>
                        <p:tgtEl>
                          <p:spTgt spid="54"/>
                        </p:tgtEl>
                        <p:attrNameLst>
                          <p:attrName>ppt_h</p:attrName>
                        </p:attrNameLst>
                      </p:cBhvr>
                      <p:tavLst>
                        <p:tav tm="0">
                          <p:val>
                            <p:fltVal val="0"/>
                          </p:val>
                        </p:tav>
                        <p:tav tm="100000">
                          <p:val>
                            <p:strVal val="#ppt_h"/>
                          </p:val>
                        </p:tav>
                      </p:tavLst>
                    </p:anim>
                    <p:animEffect transition="in" filter="fade">
                      <p:cBhvr>
                        <p:cTn dur="4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400" fill="hold"/>
                        <p:tgtEl>
                          <p:spTgt spid="55"/>
                        </p:tgtEl>
                        <p:attrNameLst>
                          <p:attrName>ppt_w</p:attrName>
                        </p:attrNameLst>
                      </p:cBhvr>
                      <p:tavLst>
                        <p:tav tm="0">
                          <p:val>
                            <p:fltVal val="0"/>
                          </p:val>
                        </p:tav>
                        <p:tav tm="100000">
                          <p:val>
                            <p:strVal val="#ppt_w"/>
                          </p:val>
                        </p:tav>
                      </p:tavLst>
                    </p:anim>
                    <p:anim calcmode="lin" valueType="num">
                      <p:cBhvr>
                        <p:cTn dur="400" fill="hold"/>
                        <p:tgtEl>
                          <p:spTgt spid="55"/>
                        </p:tgtEl>
                        <p:attrNameLst>
                          <p:attrName>ppt_h</p:attrName>
                        </p:attrNameLst>
                      </p:cBhvr>
                      <p:tavLst>
                        <p:tav tm="0">
                          <p:val>
                            <p:fltVal val="0"/>
                          </p:val>
                        </p:tav>
                        <p:tav tm="100000">
                          <p:val>
                            <p:strVal val="#ppt_h"/>
                          </p:val>
                        </p:tav>
                      </p:tavLst>
                    </p:anim>
                    <p:animEffect transition="in" filter="fade">
                      <p:cBhvr>
                        <p:cTn dur="400"/>
                        <p:tgtEl>
                          <p:spTgt spid="55"/>
                        </p:tgtEl>
                      </p:cBhvr>
                    </p:animEffect>
                  </p:childTnLst>
                </p:cTn>
              </p:par>
            </p:tnLst>
          </p:tmpl>
        </p:tmplLst>
      </p:bldP>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400" fill="hold"/>
                        <p:tgtEl>
                          <p:spTgt spid="56"/>
                        </p:tgtEl>
                        <p:attrNameLst>
                          <p:attrName>ppt_w</p:attrName>
                        </p:attrNameLst>
                      </p:cBhvr>
                      <p:tavLst>
                        <p:tav tm="0">
                          <p:val>
                            <p:fltVal val="0"/>
                          </p:val>
                        </p:tav>
                        <p:tav tm="100000">
                          <p:val>
                            <p:strVal val="#ppt_w"/>
                          </p:val>
                        </p:tav>
                      </p:tavLst>
                    </p:anim>
                    <p:anim calcmode="lin" valueType="num">
                      <p:cBhvr>
                        <p:cTn dur="400" fill="hold"/>
                        <p:tgtEl>
                          <p:spTgt spid="56"/>
                        </p:tgtEl>
                        <p:attrNameLst>
                          <p:attrName>ppt_h</p:attrName>
                        </p:attrNameLst>
                      </p:cBhvr>
                      <p:tavLst>
                        <p:tav tm="0">
                          <p:val>
                            <p:fltVal val="0"/>
                          </p:val>
                        </p:tav>
                        <p:tav tm="100000">
                          <p:val>
                            <p:strVal val="#ppt_h"/>
                          </p:val>
                        </p:tav>
                      </p:tavLst>
                    </p:anim>
                    <p:animEffect transition="in" filter="fade">
                      <p:cBhvr>
                        <p:cTn dur="4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400" fill="hold"/>
                        <p:tgtEl>
                          <p:spTgt spid="57"/>
                        </p:tgtEl>
                        <p:attrNameLst>
                          <p:attrName>ppt_w</p:attrName>
                        </p:attrNameLst>
                      </p:cBhvr>
                      <p:tavLst>
                        <p:tav tm="0">
                          <p:val>
                            <p:fltVal val="0"/>
                          </p:val>
                        </p:tav>
                        <p:tav tm="100000">
                          <p:val>
                            <p:strVal val="#ppt_w"/>
                          </p:val>
                        </p:tav>
                      </p:tavLst>
                    </p:anim>
                    <p:anim calcmode="lin" valueType="num">
                      <p:cBhvr>
                        <p:cTn dur="400" fill="hold"/>
                        <p:tgtEl>
                          <p:spTgt spid="57"/>
                        </p:tgtEl>
                        <p:attrNameLst>
                          <p:attrName>ppt_h</p:attrName>
                        </p:attrNameLst>
                      </p:cBhvr>
                      <p:tavLst>
                        <p:tav tm="0">
                          <p:val>
                            <p:fltVal val="0"/>
                          </p:val>
                        </p:tav>
                        <p:tav tm="100000">
                          <p:val>
                            <p:strVal val="#ppt_h"/>
                          </p:val>
                        </p:tav>
                      </p:tavLst>
                    </p:anim>
                    <p:animEffect transition="in" filter="fade">
                      <p:cBhvr>
                        <p:cTn dur="4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400" fill="hold"/>
                        <p:tgtEl>
                          <p:spTgt spid="58"/>
                        </p:tgtEl>
                        <p:attrNameLst>
                          <p:attrName>ppt_w</p:attrName>
                        </p:attrNameLst>
                      </p:cBhvr>
                      <p:tavLst>
                        <p:tav tm="0">
                          <p:val>
                            <p:fltVal val="0"/>
                          </p:val>
                        </p:tav>
                        <p:tav tm="100000">
                          <p:val>
                            <p:strVal val="#ppt_w"/>
                          </p:val>
                        </p:tav>
                      </p:tavLst>
                    </p:anim>
                    <p:anim calcmode="lin" valueType="num">
                      <p:cBhvr>
                        <p:cTn dur="400" fill="hold"/>
                        <p:tgtEl>
                          <p:spTgt spid="58"/>
                        </p:tgtEl>
                        <p:attrNameLst>
                          <p:attrName>ppt_h</p:attrName>
                        </p:attrNameLst>
                      </p:cBhvr>
                      <p:tavLst>
                        <p:tav tm="0">
                          <p:val>
                            <p:fltVal val="0"/>
                          </p:val>
                        </p:tav>
                        <p:tav tm="100000">
                          <p:val>
                            <p:strVal val="#ppt_h"/>
                          </p:val>
                        </p:tav>
                      </p:tavLst>
                    </p:anim>
                    <p:animEffect transition="in" filter="fade">
                      <p:cBhvr>
                        <p:cTn dur="4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400" fill="hold"/>
                        <p:tgtEl>
                          <p:spTgt spid="59"/>
                        </p:tgtEl>
                        <p:attrNameLst>
                          <p:attrName>ppt_w</p:attrName>
                        </p:attrNameLst>
                      </p:cBhvr>
                      <p:tavLst>
                        <p:tav tm="0">
                          <p:val>
                            <p:fltVal val="0"/>
                          </p:val>
                        </p:tav>
                        <p:tav tm="100000">
                          <p:val>
                            <p:strVal val="#ppt_w"/>
                          </p:val>
                        </p:tav>
                      </p:tavLst>
                    </p:anim>
                    <p:anim calcmode="lin" valueType="num">
                      <p:cBhvr>
                        <p:cTn dur="400" fill="hold"/>
                        <p:tgtEl>
                          <p:spTgt spid="59"/>
                        </p:tgtEl>
                        <p:attrNameLst>
                          <p:attrName>ppt_h</p:attrName>
                        </p:attrNameLst>
                      </p:cBhvr>
                      <p:tavLst>
                        <p:tav tm="0">
                          <p:val>
                            <p:fltVal val="0"/>
                          </p:val>
                        </p:tav>
                        <p:tav tm="100000">
                          <p:val>
                            <p:strVal val="#ppt_h"/>
                          </p:val>
                        </p:tav>
                      </p:tavLst>
                    </p:anim>
                    <p:animEffect transition="in" filter="fade">
                      <p:cBhvr>
                        <p:cTn dur="400"/>
                        <p:tgtEl>
                          <p:spTgt spid="59"/>
                        </p:tgtEl>
                      </p:cBhvr>
                    </p:animEffect>
                  </p:childTnLst>
                </p:cTn>
              </p:par>
            </p:tnLst>
          </p:tmpl>
        </p:tmplLst>
      </p:b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2"/>
          <p:cNvSpPr/>
          <p:nvPr/>
        </p:nvSpPr>
        <p:spPr>
          <a:xfrm>
            <a:off x="1487186" y="1990894"/>
            <a:ext cx="1238904" cy="1238904"/>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495">
              <a:solidFill>
                <a:srgbClr val="FFFFFF"/>
              </a:solidFill>
            </a:endParaRPr>
          </a:p>
        </p:txBody>
      </p:sp>
      <p:sp>
        <p:nvSpPr>
          <p:cNvPr id="20" name="Oval 13"/>
          <p:cNvSpPr/>
          <p:nvPr/>
        </p:nvSpPr>
        <p:spPr>
          <a:xfrm>
            <a:off x="1643455" y="2147163"/>
            <a:ext cx="926366" cy="9263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90" dirty="0">
                <a:solidFill>
                  <a:schemeClr val="bg1"/>
                </a:solidFill>
                <a:latin typeface="Impact MT Std" pitchFamily="34" charset="0"/>
                <a:ea typeface="Open Sans" panose="020B0606030504020204" pitchFamily="34" charset="0"/>
                <a:cs typeface="Open Sans" panose="020B0606030504020204" pitchFamily="34" charset="0"/>
              </a:rPr>
              <a:t>80%</a:t>
            </a:r>
            <a:endParaRPr lang="en-US" sz="1890"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21" name="Arc 14"/>
          <p:cNvSpPr/>
          <p:nvPr/>
        </p:nvSpPr>
        <p:spPr>
          <a:xfrm>
            <a:off x="1487186" y="1990894"/>
            <a:ext cx="1238904" cy="1238904"/>
          </a:xfrm>
          <a:prstGeom prst="arc">
            <a:avLst>
              <a:gd name="adj1" fmla="val 16018236"/>
              <a:gd name="adj2" fmla="val 9832525"/>
            </a:avLst>
          </a:prstGeom>
          <a:noFill/>
          <a:ln w="101600" cap="rnd" cmpd="sng">
            <a:solidFill>
              <a:srgbClr val="67BFC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95"/>
          </a:p>
        </p:txBody>
      </p:sp>
      <p:sp>
        <p:nvSpPr>
          <p:cNvPr id="22" name="Oval 18"/>
          <p:cNvSpPr/>
          <p:nvPr/>
        </p:nvSpPr>
        <p:spPr>
          <a:xfrm>
            <a:off x="4069467" y="1990455"/>
            <a:ext cx="1238904" cy="1238904"/>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495">
              <a:solidFill>
                <a:srgbClr val="FFFFFF"/>
              </a:solidFill>
            </a:endParaRPr>
          </a:p>
        </p:txBody>
      </p:sp>
      <p:sp>
        <p:nvSpPr>
          <p:cNvPr id="23" name="Oval 19"/>
          <p:cNvSpPr/>
          <p:nvPr/>
        </p:nvSpPr>
        <p:spPr>
          <a:xfrm>
            <a:off x="4188576" y="2146724"/>
            <a:ext cx="926366" cy="9263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90" dirty="0">
                <a:solidFill>
                  <a:schemeClr val="bg1"/>
                </a:solidFill>
                <a:latin typeface="Impact MT Std" pitchFamily="34" charset="0"/>
                <a:ea typeface="Open Sans" panose="020B0606030504020204" pitchFamily="34" charset="0"/>
                <a:cs typeface="Open Sans" panose="020B0606030504020204" pitchFamily="34" charset="0"/>
              </a:rPr>
              <a:t>50%</a:t>
            </a:r>
            <a:endParaRPr lang="en-US" sz="1890"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24" name="Arc 20"/>
          <p:cNvSpPr/>
          <p:nvPr/>
        </p:nvSpPr>
        <p:spPr>
          <a:xfrm>
            <a:off x="4061629" y="1990455"/>
            <a:ext cx="1238904" cy="1238904"/>
          </a:xfrm>
          <a:prstGeom prst="arc">
            <a:avLst>
              <a:gd name="adj1" fmla="val 16018236"/>
              <a:gd name="adj2" fmla="val 5788795"/>
            </a:avLst>
          </a:prstGeom>
          <a:noFill/>
          <a:ln w="101600" cap="rnd" cmpd="sng">
            <a:solidFill>
              <a:srgbClr val="2DB2A4"/>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95"/>
          </a:p>
        </p:txBody>
      </p:sp>
      <p:sp>
        <p:nvSpPr>
          <p:cNvPr id="25" name="Oval 22"/>
          <p:cNvSpPr/>
          <p:nvPr/>
        </p:nvSpPr>
        <p:spPr>
          <a:xfrm>
            <a:off x="6496114" y="1990455"/>
            <a:ext cx="1238905" cy="1238904"/>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zh-CN" altLang="zh-CN" sz="1495">
              <a:solidFill>
                <a:srgbClr val="FFFFFF"/>
              </a:solidFill>
            </a:endParaRPr>
          </a:p>
        </p:txBody>
      </p:sp>
      <p:sp>
        <p:nvSpPr>
          <p:cNvPr id="26" name="Oval 23"/>
          <p:cNvSpPr/>
          <p:nvPr/>
        </p:nvSpPr>
        <p:spPr>
          <a:xfrm>
            <a:off x="6652384" y="2146724"/>
            <a:ext cx="926365" cy="92636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90" dirty="0">
                <a:solidFill>
                  <a:schemeClr val="bg1"/>
                </a:solidFill>
                <a:latin typeface="Impact MT Std" pitchFamily="34" charset="0"/>
                <a:ea typeface="Open Sans" panose="020B0606030504020204" pitchFamily="34" charset="0"/>
                <a:cs typeface="Open Sans" panose="020B0606030504020204" pitchFamily="34" charset="0"/>
              </a:rPr>
              <a:t>45%</a:t>
            </a:r>
            <a:endParaRPr lang="en-US" sz="1890" dirty="0">
              <a:solidFill>
                <a:schemeClr val="bg1"/>
              </a:solidFill>
              <a:latin typeface="Impact MT Std" pitchFamily="34" charset="0"/>
              <a:ea typeface="Open Sans" panose="020B0606030504020204" pitchFamily="34" charset="0"/>
              <a:cs typeface="Open Sans" panose="020B0606030504020204" pitchFamily="34" charset="0"/>
            </a:endParaRPr>
          </a:p>
        </p:txBody>
      </p:sp>
      <p:sp>
        <p:nvSpPr>
          <p:cNvPr id="27" name="Arc 24"/>
          <p:cNvSpPr/>
          <p:nvPr/>
        </p:nvSpPr>
        <p:spPr>
          <a:xfrm>
            <a:off x="6496114" y="1990455"/>
            <a:ext cx="1238905" cy="1238904"/>
          </a:xfrm>
          <a:prstGeom prst="arc">
            <a:avLst>
              <a:gd name="adj1" fmla="val 16018236"/>
              <a:gd name="adj2" fmla="val 3132458"/>
            </a:avLst>
          </a:prstGeom>
          <a:noFill/>
          <a:ln w="101600" cap="rnd" cmpd="sng">
            <a:solidFill>
              <a:srgbClr val="67BFC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495"/>
          </a:p>
        </p:txBody>
      </p:sp>
      <p:sp>
        <p:nvSpPr>
          <p:cNvPr id="31" name="TextBox 30"/>
          <p:cNvSpPr txBox="1"/>
          <p:nvPr/>
        </p:nvSpPr>
        <p:spPr>
          <a:xfrm>
            <a:off x="1243242" y="3241297"/>
            <a:ext cx="1728966" cy="601511"/>
          </a:xfrm>
          <a:prstGeom prst="rect">
            <a:avLst/>
          </a:prstGeom>
          <a:noFill/>
        </p:spPr>
        <p:txBody>
          <a:bodyPr>
            <a:spAutoFit/>
          </a:bodyPr>
          <a:lstStyle/>
          <a:p>
            <a:r>
              <a:rPr lang="zh-CN" altLang="en-US" sz="1105" dirty="0">
                <a:solidFill>
                  <a:schemeClr val="tx1">
                    <a:lumMod val="65000"/>
                    <a:lumOff val="35000"/>
                  </a:schemeClr>
                </a:solidFill>
                <a:latin typeface="微软雅黑" panose="020B0503020204020204" pitchFamily="34" charset="-122"/>
              </a:rPr>
              <a:t>请在此处输入详细的文字介绍信息和介表达图表的含义表达图表的含义</a:t>
            </a:r>
            <a:r>
              <a:rPr lang="en-US" altLang="zh-CN" sz="1105" dirty="0">
                <a:solidFill>
                  <a:schemeClr val="tx1">
                    <a:lumMod val="65000"/>
                    <a:lumOff val="35000"/>
                  </a:schemeClr>
                </a:solidFill>
                <a:latin typeface="微软雅黑" panose="020B0503020204020204" pitchFamily="34" charset="-122"/>
              </a:rPr>
              <a:t>.</a:t>
            </a:r>
            <a:endParaRPr lang="zh-CN" altLang="en-US" sz="1105" dirty="0">
              <a:solidFill>
                <a:schemeClr val="tx1">
                  <a:lumMod val="65000"/>
                  <a:lumOff val="35000"/>
                </a:schemeClr>
              </a:solidFill>
              <a:latin typeface="微软雅黑" panose="020B0503020204020204" pitchFamily="34" charset="-122"/>
            </a:endParaRPr>
          </a:p>
        </p:txBody>
      </p:sp>
      <p:sp>
        <p:nvSpPr>
          <p:cNvPr id="32" name="TextBox 31"/>
          <p:cNvSpPr txBox="1"/>
          <p:nvPr/>
        </p:nvSpPr>
        <p:spPr>
          <a:xfrm>
            <a:off x="3844171" y="3240855"/>
            <a:ext cx="1728966" cy="601511"/>
          </a:xfrm>
          <a:prstGeom prst="rect">
            <a:avLst/>
          </a:prstGeom>
          <a:noFill/>
        </p:spPr>
        <p:txBody>
          <a:bodyPr>
            <a:spAutoFit/>
          </a:bodyPr>
          <a:lstStyle/>
          <a:p>
            <a:r>
              <a:rPr lang="zh-CN" altLang="en-US" sz="1105" dirty="0">
                <a:solidFill>
                  <a:schemeClr val="tx1">
                    <a:lumMod val="65000"/>
                    <a:lumOff val="35000"/>
                  </a:schemeClr>
                </a:solidFill>
                <a:latin typeface="微软雅黑" panose="020B0503020204020204" pitchFamily="34" charset="-122"/>
              </a:rPr>
              <a:t>请在此处输入详细的文字介绍信息和介表达图表的含义表达图表的含义</a:t>
            </a:r>
            <a:r>
              <a:rPr lang="en-US" altLang="zh-CN" sz="1105" dirty="0">
                <a:solidFill>
                  <a:schemeClr val="tx1">
                    <a:lumMod val="65000"/>
                    <a:lumOff val="35000"/>
                  </a:schemeClr>
                </a:solidFill>
                <a:latin typeface="微软雅黑" panose="020B0503020204020204" pitchFamily="34" charset="-122"/>
              </a:rPr>
              <a:t>.</a:t>
            </a:r>
            <a:endParaRPr lang="zh-CN" altLang="en-US" sz="1105" dirty="0">
              <a:solidFill>
                <a:schemeClr val="tx1">
                  <a:lumMod val="65000"/>
                  <a:lumOff val="35000"/>
                </a:schemeClr>
              </a:solidFill>
              <a:latin typeface="微软雅黑" panose="020B0503020204020204" pitchFamily="34" charset="-122"/>
            </a:endParaRPr>
          </a:p>
        </p:txBody>
      </p:sp>
      <p:sp>
        <p:nvSpPr>
          <p:cNvPr id="33" name="TextBox 32"/>
          <p:cNvSpPr txBox="1"/>
          <p:nvPr/>
        </p:nvSpPr>
        <p:spPr>
          <a:xfrm>
            <a:off x="6445101" y="3240856"/>
            <a:ext cx="1728966" cy="601511"/>
          </a:xfrm>
          <a:prstGeom prst="rect">
            <a:avLst/>
          </a:prstGeom>
          <a:noFill/>
        </p:spPr>
        <p:txBody>
          <a:bodyPr>
            <a:spAutoFit/>
          </a:bodyPr>
          <a:lstStyle/>
          <a:p>
            <a:r>
              <a:rPr lang="zh-CN" altLang="en-US" sz="1105" dirty="0">
                <a:solidFill>
                  <a:schemeClr val="tx1">
                    <a:lumMod val="65000"/>
                    <a:lumOff val="35000"/>
                  </a:schemeClr>
                </a:solidFill>
                <a:latin typeface="微软雅黑" panose="020B0503020204020204" pitchFamily="34" charset="-122"/>
              </a:rPr>
              <a:t>请在此处输入详细的文字介绍信息和介表达图表的含义表达图表的含义</a:t>
            </a:r>
            <a:r>
              <a:rPr lang="en-US" altLang="zh-CN" sz="1105" dirty="0">
                <a:solidFill>
                  <a:schemeClr val="tx1">
                    <a:lumMod val="65000"/>
                    <a:lumOff val="35000"/>
                  </a:schemeClr>
                </a:solidFill>
                <a:latin typeface="微软雅黑" panose="020B0503020204020204" pitchFamily="34" charset="-122"/>
              </a:rPr>
              <a:t>.</a:t>
            </a:r>
            <a:endParaRPr lang="zh-CN" altLang="en-US" sz="1105" dirty="0">
              <a:solidFill>
                <a:schemeClr val="tx1">
                  <a:lumMod val="65000"/>
                  <a:lumOff val="35000"/>
                </a:schemeClr>
              </a:solidFill>
              <a:latin typeface="微软雅黑" panose="020B0503020204020204" pitchFamily="34" charset="-122"/>
            </a:endParaRPr>
          </a:p>
        </p:txBody>
      </p:sp>
      <p:sp>
        <p:nvSpPr>
          <p:cNvPr id="14" name="矩形 13"/>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15" name="矩形 14"/>
          <p:cNvSpPr/>
          <p:nvPr/>
        </p:nvSpPr>
        <p:spPr>
          <a:xfrm>
            <a:off x="828256" y="201664"/>
            <a:ext cx="538930"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04</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16" name="矩形 15"/>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style.rotation</p:attrName>
                                        </p:attrNameLst>
                                      </p:cBhvr>
                                      <p:tavLst>
                                        <p:tav tm="0">
                                          <p:val>
                                            <p:fltVal val="90"/>
                                          </p:val>
                                        </p:tav>
                                        <p:tav tm="100000">
                                          <p:val>
                                            <p:fltVal val="0"/>
                                          </p:val>
                                        </p:tav>
                                      </p:tavLst>
                                    </p:anim>
                                    <p:animEffect transition="in" filter="fade">
                                      <p:cBhvr>
                                        <p:cTn id="22" dur="1000"/>
                                        <p:tgtEl>
                                          <p:spTgt spid="21"/>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22"/>
                                        </p:tgtEl>
                                        <p:attrNameLst>
                                          <p:attrName>style.visibility</p:attrName>
                                        </p:attrNameLst>
                                      </p:cBhvr>
                                      <p:to>
                                        <p:strVal val="visible"/>
                                      </p:to>
                                    </p:set>
                                    <p:anim calcmode="lin" valueType="num">
                                      <p:cBhvr>
                                        <p:cTn id="25" dur="1000" fill="hold"/>
                                        <p:tgtEl>
                                          <p:spTgt spid="22"/>
                                        </p:tgtEl>
                                        <p:attrNameLst>
                                          <p:attrName>ppt_w</p:attrName>
                                        </p:attrNameLst>
                                      </p:cBhvr>
                                      <p:tavLst>
                                        <p:tav tm="0">
                                          <p:val>
                                            <p:fltVal val="0"/>
                                          </p:val>
                                        </p:tav>
                                        <p:tav tm="100000">
                                          <p:val>
                                            <p:strVal val="#ppt_w"/>
                                          </p:val>
                                        </p:tav>
                                      </p:tavLst>
                                    </p:anim>
                                    <p:anim calcmode="lin" valueType="num">
                                      <p:cBhvr>
                                        <p:cTn id="26" dur="1000" fill="hold"/>
                                        <p:tgtEl>
                                          <p:spTgt spid="22"/>
                                        </p:tgtEl>
                                        <p:attrNameLst>
                                          <p:attrName>ppt_h</p:attrName>
                                        </p:attrNameLst>
                                      </p:cBhvr>
                                      <p:tavLst>
                                        <p:tav tm="0">
                                          <p:val>
                                            <p:fltVal val="0"/>
                                          </p:val>
                                        </p:tav>
                                        <p:tav tm="100000">
                                          <p:val>
                                            <p:strVal val="#ppt_h"/>
                                          </p:val>
                                        </p:tav>
                                      </p:tavLst>
                                    </p:anim>
                                    <p:anim calcmode="lin" valueType="num">
                                      <p:cBhvr>
                                        <p:cTn id="27" dur="1000" fill="hold"/>
                                        <p:tgtEl>
                                          <p:spTgt spid="22"/>
                                        </p:tgtEl>
                                        <p:attrNameLst>
                                          <p:attrName>style.rotation</p:attrName>
                                        </p:attrNameLst>
                                      </p:cBhvr>
                                      <p:tavLst>
                                        <p:tav tm="0">
                                          <p:val>
                                            <p:fltVal val="90"/>
                                          </p:val>
                                        </p:tav>
                                        <p:tav tm="100000">
                                          <p:val>
                                            <p:fltVal val="0"/>
                                          </p:val>
                                        </p:tav>
                                      </p:tavLst>
                                    </p:anim>
                                    <p:animEffect transition="in" filter="fade">
                                      <p:cBhvr>
                                        <p:cTn id="28" dur="1000"/>
                                        <p:tgtEl>
                                          <p:spTgt spid="22"/>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fltVal val="0"/>
                                          </p:val>
                                        </p:tav>
                                        <p:tav tm="100000">
                                          <p:val>
                                            <p:strVal val="#ppt_w"/>
                                          </p:val>
                                        </p:tav>
                                      </p:tavLst>
                                    </p:anim>
                                    <p:anim calcmode="lin" valueType="num">
                                      <p:cBhvr>
                                        <p:cTn id="32" dur="1000" fill="hold"/>
                                        <p:tgtEl>
                                          <p:spTgt spid="23"/>
                                        </p:tgtEl>
                                        <p:attrNameLst>
                                          <p:attrName>ppt_h</p:attrName>
                                        </p:attrNameLst>
                                      </p:cBhvr>
                                      <p:tavLst>
                                        <p:tav tm="0">
                                          <p:val>
                                            <p:fltVal val="0"/>
                                          </p:val>
                                        </p:tav>
                                        <p:tav tm="100000">
                                          <p:val>
                                            <p:strVal val="#ppt_h"/>
                                          </p:val>
                                        </p:tav>
                                      </p:tavLst>
                                    </p:anim>
                                    <p:anim calcmode="lin" valueType="num">
                                      <p:cBhvr>
                                        <p:cTn id="33" dur="1000" fill="hold"/>
                                        <p:tgtEl>
                                          <p:spTgt spid="23"/>
                                        </p:tgtEl>
                                        <p:attrNameLst>
                                          <p:attrName>style.rotation</p:attrName>
                                        </p:attrNameLst>
                                      </p:cBhvr>
                                      <p:tavLst>
                                        <p:tav tm="0">
                                          <p:val>
                                            <p:fltVal val="90"/>
                                          </p:val>
                                        </p:tav>
                                        <p:tav tm="100000">
                                          <p:val>
                                            <p:fltVal val="0"/>
                                          </p:val>
                                        </p:tav>
                                      </p:tavLst>
                                    </p:anim>
                                    <p:animEffect transition="in" filter="fade">
                                      <p:cBhvr>
                                        <p:cTn id="34" dur="1000"/>
                                        <p:tgtEl>
                                          <p:spTgt spid="23"/>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1000" fill="hold"/>
                                        <p:tgtEl>
                                          <p:spTgt spid="24"/>
                                        </p:tgtEl>
                                        <p:attrNameLst>
                                          <p:attrName>ppt_w</p:attrName>
                                        </p:attrNameLst>
                                      </p:cBhvr>
                                      <p:tavLst>
                                        <p:tav tm="0">
                                          <p:val>
                                            <p:fltVal val="0"/>
                                          </p:val>
                                        </p:tav>
                                        <p:tav tm="100000">
                                          <p:val>
                                            <p:strVal val="#ppt_w"/>
                                          </p:val>
                                        </p:tav>
                                      </p:tavLst>
                                    </p:anim>
                                    <p:anim calcmode="lin" valueType="num">
                                      <p:cBhvr>
                                        <p:cTn id="38" dur="1000" fill="hold"/>
                                        <p:tgtEl>
                                          <p:spTgt spid="24"/>
                                        </p:tgtEl>
                                        <p:attrNameLst>
                                          <p:attrName>ppt_h</p:attrName>
                                        </p:attrNameLst>
                                      </p:cBhvr>
                                      <p:tavLst>
                                        <p:tav tm="0">
                                          <p:val>
                                            <p:fltVal val="0"/>
                                          </p:val>
                                        </p:tav>
                                        <p:tav tm="100000">
                                          <p:val>
                                            <p:strVal val="#ppt_h"/>
                                          </p:val>
                                        </p:tav>
                                      </p:tavLst>
                                    </p:anim>
                                    <p:anim calcmode="lin" valueType="num">
                                      <p:cBhvr>
                                        <p:cTn id="39" dur="1000" fill="hold"/>
                                        <p:tgtEl>
                                          <p:spTgt spid="24"/>
                                        </p:tgtEl>
                                        <p:attrNameLst>
                                          <p:attrName>style.rotation</p:attrName>
                                        </p:attrNameLst>
                                      </p:cBhvr>
                                      <p:tavLst>
                                        <p:tav tm="0">
                                          <p:val>
                                            <p:fltVal val="90"/>
                                          </p:val>
                                        </p:tav>
                                        <p:tav tm="100000">
                                          <p:val>
                                            <p:fltVal val="0"/>
                                          </p:val>
                                        </p:tav>
                                      </p:tavLst>
                                    </p:anim>
                                    <p:animEffect transition="in" filter="fade">
                                      <p:cBhvr>
                                        <p:cTn id="40" dur="1000"/>
                                        <p:tgtEl>
                                          <p:spTgt spid="24"/>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1000" fill="hold"/>
                                        <p:tgtEl>
                                          <p:spTgt spid="25"/>
                                        </p:tgtEl>
                                        <p:attrNameLst>
                                          <p:attrName>ppt_w</p:attrName>
                                        </p:attrNameLst>
                                      </p:cBhvr>
                                      <p:tavLst>
                                        <p:tav tm="0">
                                          <p:val>
                                            <p:fltVal val="0"/>
                                          </p:val>
                                        </p:tav>
                                        <p:tav tm="100000">
                                          <p:val>
                                            <p:strVal val="#ppt_w"/>
                                          </p:val>
                                        </p:tav>
                                      </p:tavLst>
                                    </p:anim>
                                    <p:anim calcmode="lin" valueType="num">
                                      <p:cBhvr>
                                        <p:cTn id="44" dur="1000" fill="hold"/>
                                        <p:tgtEl>
                                          <p:spTgt spid="25"/>
                                        </p:tgtEl>
                                        <p:attrNameLst>
                                          <p:attrName>ppt_h</p:attrName>
                                        </p:attrNameLst>
                                      </p:cBhvr>
                                      <p:tavLst>
                                        <p:tav tm="0">
                                          <p:val>
                                            <p:fltVal val="0"/>
                                          </p:val>
                                        </p:tav>
                                        <p:tav tm="100000">
                                          <p:val>
                                            <p:strVal val="#ppt_h"/>
                                          </p:val>
                                        </p:tav>
                                      </p:tavLst>
                                    </p:anim>
                                    <p:anim calcmode="lin" valueType="num">
                                      <p:cBhvr>
                                        <p:cTn id="45" dur="1000" fill="hold"/>
                                        <p:tgtEl>
                                          <p:spTgt spid="25"/>
                                        </p:tgtEl>
                                        <p:attrNameLst>
                                          <p:attrName>style.rotation</p:attrName>
                                        </p:attrNameLst>
                                      </p:cBhvr>
                                      <p:tavLst>
                                        <p:tav tm="0">
                                          <p:val>
                                            <p:fltVal val="90"/>
                                          </p:val>
                                        </p:tav>
                                        <p:tav tm="100000">
                                          <p:val>
                                            <p:fltVal val="0"/>
                                          </p:val>
                                        </p:tav>
                                      </p:tavLst>
                                    </p:anim>
                                    <p:animEffect transition="in" filter="fade">
                                      <p:cBhvr>
                                        <p:cTn id="46" dur="1000"/>
                                        <p:tgtEl>
                                          <p:spTgt spid="25"/>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 calcmode="lin" valueType="num">
                                      <p:cBhvr>
                                        <p:cTn id="51" dur="1000" fill="hold"/>
                                        <p:tgtEl>
                                          <p:spTgt spid="26"/>
                                        </p:tgtEl>
                                        <p:attrNameLst>
                                          <p:attrName>style.rotation</p:attrName>
                                        </p:attrNameLst>
                                      </p:cBhvr>
                                      <p:tavLst>
                                        <p:tav tm="0">
                                          <p:val>
                                            <p:fltVal val="90"/>
                                          </p:val>
                                        </p:tav>
                                        <p:tav tm="100000">
                                          <p:val>
                                            <p:fltVal val="0"/>
                                          </p:val>
                                        </p:tav>
                                      </p:tavLst>
                                    </p:anim>
                                    <p:animEffect transition="in" filter="fade">
                                      <p:cBhvr>
                                        <p:cTn id="52" dur="1000"/>
                                        <p:tgtEl>
                                          <p:spTgt spid="26"/>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par>
                                <p:cTn id="59" presetID="42" presetClass="entr" presetSubtype="0" fill="hold" grpId="0" nodeType="withEffect">
                                  <p:stCondLst>
                                    <p:cond delay="200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1000"/>
                                        <p:tgtEl>
                                          <p:spTgt spid="32"/>
                                        </p:tgtEl>
                                      </p:cBhvr>
                                    </p:animEffect>
                                    <p:anim calcmode="lin" valueType="num">
                                      <p:cBhvr>
                                        <p:cTn id="67" dur="1000" fill="hold"/>
                                        <p:tgtEl>
                                          <p:spTgt spid="32"/>
                                        </p:tgtEl>
                                        <p:attrNameLst>
                                          <p:attrName>ppt_x</p:attrName>
                                        </p:attrNameLst>
                                      </p:cBhvr>
                                      <p:tavLst>
                                        <p:tav tm="0">
                                          <p:val>
                                            <p:strVal val="#ppt_x"/>
                                          </p:val>
                                        </p:tav>
                                        <p:tav tm="100000">
                                          <p:val>
                                            <p:strVal val="#ppt_x"/>
                                          </p:val>
                                        </p:tav>
                                      </p:tavLst>
                                    </p:anim>
                                    <p:anim calcmode="lin" valueType="num">
                                      <p:cBhvr>
                                        <p:cTn id="68" dur="1000" fill="hold"/>
                                        <p:tgtEl>
                                          <p:spTgt spid="3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00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1000"/>
                                        <p:tgtEl>
                                          <p:spTgt spid="33"/>
                                        </p:tgtEl>
                                      </p:cBhvr>
                                    </p:animEffect>
                                    <p:anim calcmode="lin" valueType="num">
                                      <p:cBhvr>
                                        <p:cTn id="72" dur="1000" fill="hold"/>
                                        <p:tgtEl>
                                          <p:spTgt spid="33"/>
                                        </p:tgtEl>
                                        <p:attrNameLst>
                                          <p:attrName>ppt_x</p:attrName>
                                        </p:attrNameLst>
                                      </p:cBhvr>
                                      <p:tavLst>
                                        <p:tav tm="0">
                                          <p:val>
                                            <p:strVal val="#ppt_x"/>
                                          </p:val>
                                        </p:tav>
                                        <p:tav tm="100000">
                                          <p:val>
                                            <p:strVal val="#ppt_x"/>
                                          </p:val>
                                        </p:tav>
                                      </p:tavLst>
                                    </p:anim>
                                    <p:anim calcmode="lin" valueType="num">
                                      <p:cBhvr>
                                        <p:cTn id="7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7" grpId="0" animBg="1"/>
      <p:bldP spid="31"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Up Arrow 64"/>
          <p:cNvSpPr/>
          <p:nvPr/>
        </p:nvSpPr>
        <p:spPr>
          <a:xfrm>
            <a:off x="4545246" y="1067179"/>
            <a:ext cx="389031" cy="4333514"/>
          </a:xfrm>
          <a:prstGeom prst="upArrow">
            <a:avLst>
              <a:gd name="adj1" fmla="val 50000"/>
              <a:gd name="adj2" fmla="val 6714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dirty="0"/>
          </a:p>
        </p:txBody>
      </p:sp>
      <p:sp>
        <p:nvSpPr>
          <p:cNvPr id="66" name="Bent Arrow 65"/>
          <p:cNvSpPr/>
          <p:nvPr/>
        </p:nvSpPr>
        <p:spPr>
          <a:xfrm>
            <a:off x="4641378" y="1820228"/>
            <a:ext cx="2454192" cy="3580465"/>
          </a:xfrm>
          <a:prstGeom prst="bentArrow">
            <a:avLst>
              <a:gd name="adj1" fmla="val 8879"/>
              <a:gd name="adj2" fmla="val 9038"/>
              <a:gd name="adj3" fmla="val 15734"/>
              <a:gd name="adj4" fmla="val 19454"/>
            </a:avLst>
          </a:prstGeom>
          <a:solidFill>
            <a:srgbClr val="43C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dirty="0">
              <a:solidFill>
                <a:schemeClr val="tx1"/>
              </a:solidFill>
            </a:endParaRPr>
          </a:p>
        </p:txBody>
      </p:sp>
      <p:sp>
        <p:nvSpPr>
          <p:cNvPr id="54" name="Bent Arrow 53"/>
          <p:cNvSpPr/>
          <p:nvPr/>
        </p:nvSpPr>
        <p:spPr>
          <a:xfrm flipH="1">
            <a:off x="2406732" y="2540317"/>
            <a:ext cx="2454192" cy="2860376"/>
          </a:xfrm>
          <a:prstGeom prst="bentArrow">
            <a:avLst>
              <a:gd name="adj1" fmla="val 8879"/>
              <a:gd name="adj2" fmla="val 9038"/>
              <a:gd name="adj3" fmla="val 15734"/>
              <a:gd name="adj4" fmla="val 19454"/>
            </a:avLst>
          </a:prstGeom>
          <a:solidFill>
            <a:srgbClr val="43CA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dirty="0">
              <a:solidFill>
                <a:schemeClr val="tx1"/>
              </a:solidFill>
            </a:endParaRPr>
          </a:p>
        </p:txBody>
      </p:sp>
      <p:sp>
        <p:nvSpPr>
          <p:cNvPr id="51" name="Bent Arrow 50"/>
          <p:cNvSpPr/>
          <p:nvPr/>
        </p:nvSpPr>
        <p:spPr>
          <a:xfrm>
            <a:off x="4642556" y="2940367"/>
            <a:ext cx="2177544" cy="2460326"/>
          </a:xfrm>
          <a:prstGeom prst="bentArrow">
            <a:avLst>
              <a:gd name="adj1" fmla="val 10194"/>
              <a:gd name="adj2" fmla="val 9038"/>
              <a:gd name="adj3" fmla="val 14263"/>
              <a:gd name="adj4" fmla="val 24932"/>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dirty="0">
              <a:solidFill>
                <a:schemeClr val="tx1"/>
              </a:solidFill>
            </a:endParaRPr>
          </a:p>
        </p:txBody>
      </p:sp>
      <p:sp>
        <p:nvSpPr>
          <p:cNvPr id="57" name="Bent Arrow 56"/>
          <p:cNvSpPr/>
          <p:nvPr/>
        </p:nvSpPr>
        <p:spPr>
          <a:xfrm flipH="1">
            <a:off x="2990055" y="3565540"/>
            <a:ext cx="1870870" cy="1835153"/>
          </a:xfrm>
          <a:prstGeom prst="bentArrow">
            <a:avLst>
              <a:gd name="adj1" fmla="val 13458"/>
              <a:gd name="adj2" fmla="val 12349"/>
              <a:gd name="adj3" fmla="val 17061"/>
              <a:gd name="adj4" fmla="val 3006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20" dirty="0">
              <a:solidFill>
                <a:schemeClr val="tx1"/>
              </a:solidFill>
            </a:endParaRPr>
          </a:p>
        </p:txBody>
      </p:sp>
      <p:sp>
        <p:nvSpPr>
          <p:cNvPr id="67" name="TextBox 66"/>
          <p:cNvSpPr txBox="1"/>
          <p:nvPr/>
        </p:nvSpPr>
        <p:spPr>
          <a:xfrm>
            <a:off x="1012863" y="4086678"/>
            <a:ext cx="1808810" cy="842010"/>
          </a:xfrm>
          <a:prstGeom prst="rect">
            <a:avLst/>
          </a:prstGeom>
          <a:noFill/>
        </p:spPr>
        <p:txBody>
          <a:bodyPr wrap="square" rtlCol="0">
            <a:spAutoFit/>
          </a:bodyPr>
          <a:lstStyle/>
          <a:p>
            <a:pPr algn="r"/>
            <a:r>
              <a:rPr lang="zh-CN" altLang="en-US" sz="1195" dirty="0" smtClean="0">
                <a:solidFill>
                  <a:schemeClr val="tx1">
                    <a:lumMod val="65000"/>
                    <a:lumOff val="35000"/>
                  </a:schemeClr>
                </a:solidFill>
                <a:latin typeface="微软雅黑" panose="020B0503020204020204" pitchFamily="34" charset="-122"/>
              </a:rPr>
              <a:t>点击即可编辑</a:t>
            </a:r>
            <a:br>
              <a:rPr lang="en-US" sz="670" dirty="0">
                <a:solidFill>
                  <a:schemeClr val="accent4"/>
                </a:solidFill>
                <a:latin typeface="微软雅黑" panose="020B0503020204020204" pitchFamily="34" charset="-122"/>
              </a:rPr>
            </a:br>
            <a:endParaRPr lang="en-US" sz="670" dirty="0">
              <a:solidFill>
                <a:schemeClr val="accent4"/>
              </a:solidFill>
              <a:latin typeface="微软雅黑" panose="020B0503020204020204" pitchFamily="34" charset="-122"/>
            </a:endParaRPr>
          </a:p>
          <a:p>
            <a:pPr algn="r">
              <a:lnSpc>
                <a:spcPct val="150000"/>
              </a:lnSpc>
            </a:pP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微软雅黑" panose="020B0503020204020204" pitchFamily="34" charset="-122"/>
              <a:cs typeface="+mn-ea"/>
              <a:sym typeface="+mn-lt"/>
            </a:endParaRPr>
          </a:p>
        </p:txBody>
      </p:sp>
      <p:sp>
        <p:nvSpPr>
          <p:cNvPr id="69" name="TextBox 68"/>
          <p:cNvSpPr txBox="1"/>
          <p:nvPr/>
        </p:nvSpPr>
        <p:spPr>
          <a:xfrm>
            <a:off x="743130" y="2983177"/>
            <a:ext cx="1785224" cy="944880"/>
          </a:xfrm>
          <a:prstGeom prst="rect">
            <a:avLst/>
          </a:prstGeom>
          <a:noFill/>
        </p:spPr>
        <p:txBody>
          <a:bodyPr wrap="square" rtlCol="0">
            <a:spAutoFit/>
          </a:bodyPr>
          <a:lstStyle/>
          <a:p>
            <a:pPr algn="r"/>
            <a:r>
              <a:rPr lang="zh-CN" altLang="en-US" sz="1195" dirty="0" smtClean="0">
                <a:solidFill>
                  <a:srgbClr val="605E54"/>
                </a:solidFill>
                <a:latin typeface="微软雅黑" panose="020B0503020204020204" pitchFamily="34" charset="-122"/>
              </a:rPr>
              <a:t>点击即可编辑</a:t>
            </a:r>
            <a:br>
              <a:rPr lang="en-US" altLang="zh-CN" sz="670" dirty="0">
                <a:solidFill>
                  <a:schemeClr val="accent4"/>
                </a:solidFill>
                <a:latin typeface="微软雅黑" panose="020B0503020204020204" pitchFamily="34" charset="-122"/>
              </a:rPr>
            </a:br>
            <a:endParaRPr lang="en-US" altLang="zh-CN" sz="670" dirty="0">
              <a:solidFill>
                <a:schemeClr val="accent4"/>
              </a:solidFill>
              <a:latin typeface="微软雅黑" panose="020B0503020204020204" pitchFamily="34" charset="-122"/>
            </a:endParaRPr>
          </a:p>
          <a:p>
            <a:pPr algn="r">
              <a:lnSpc>
                <a:spcPct val="150000"/>
              </a:lnSpc>
            </a:pP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微软雅黑" panose="020B0503020204020204" pitchFamily="34" charset="-122"/>
              <a:cs typeface="+mn-ea"/>
              <a:sym typeface="+mn-lt"/>
            </a:endParaRPr>
          </a:p>
          <a:p>
            <a:pPr algn="r"/>
            <a:endParaRPr lang="en-US" altLang="zh-CN" sz="670" dirty="0">
              <a:solidFill>
                <a:schemeClr val="bg1">
                  <a:lumMod val="50000"/>
                </a:schemeClr>
              </a:solidFill>
              <a:latin typeface="微软雅黑" panose="020B0503020204020204" pitchFamily="34" charset="-122"/>
            </a:endParaRPr>
          </a:p>
        </p:txBody>
      </p:sp>
      <p:sp>
        <p:nvSpPr>
          <p:cNvPr id="70" name="TextBox 69"/>
          <p:cNvSpPr txBox="1"/>
          <p:nvPr/>
        </p:nvSpPr>
        <p:spPr>
          <a:xfrm>
            <a:off x="7119156" y="2729685"/>
            <a:ext cx="1785224" cy="1059815"/>
          </a:xfrm>
          <a:prstGeom prst="rect">
            <a:avLst/>
          </a:prstGeom>
          <a:noFill/>
        </p:spPr>
        <p:txBody>
          <a:bodyPr wrap="square" rtlCol="0">
            <a:spAutoFit/>
          </a:bodyPr>
          <a:lstStyle/>
          <a:p>
            <a:r>
              <a:rPr lang="zh-CN" altLang="en-US" sz="1195" dirty="0" smtClean="0">
                <a:solidFill>
                  <a:schemeClr val="tx1">
                    <a:lumMod val="65000"/>
                    <a:lumOff val="35000"/>
                  </a:schemeClr>
                </a:solidFill>
                <a:latin typeface="微软雅黑" panose="020B0503020204020204" pitchFamily="34" charset="-122"/>
              </a:rPr>
              <a:t>点击即可编辑</a:t>
            </a:r>
            <a:br>
              <a:rPr lang="en-US" altLang="zh-CN" sz="1420" dirty="0">
                <a:solidFill>
                  <a:schemeClr val="accent4"/>
                </a:solidFill>
                <a:latin typeface="微软雅黑" panose="020B0503020204020204" pitchFamily="34" charset="-122"/>
              </a:rPr>
            </a:br>
            <a:endParaRPr lang="en-US" altLang="zh-CN" sz="1420" dirty="0">
              <a:solidFill>
                <a:schemeClr val="accent4"/>
              </a:solidFill>
              <a:latin typeface="微软雅黑" panose="020B0503020204020204" pitchFamily="34" charset="-122"/>
            </a:endParaRPr>
          </a:p>
          <a:p>
            <a:pPr>
              <a:lnSpc>
                <a:spcPct val="150000"/>
              </a:lnSpc>
            </a:pP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微软雅黑" panose="020B0503020204020204" pitchFamily="34" charset="-122"/>
              <a:cs typeface="+mn-ea"/>
              <a:sym typeface="+mn-lt"/>
            </a:endParaRPr>
          </a:p>
          <a:p>
            <a:endParaRPr lang="en-US" altLang="zh-CN" sz="670" dirty="0">
              <a:solidFill>
                <a:schemeClr val="bg1">
                  <a:lumMod val="50000"/>
                </a:schemeClr>
              </a:solidFill>
              <a:latin typeface="微软雅黑" panose="020B0503020204020204" pitchFamily="34" charset="-122"/>
            </a:endParaRPr>
          </a:p>
        </p:txBody>
      </p:sp>
      <p:sp>
        <p:nvSpPr>
          <p:cNvPr id="71" name="TextBox 70"/>
          <p:cNvSpPr txBox="1"/>
          <p:nvPr/>
        </p:nvSpPr>
        <p:spPr>
          <a:xfrm>
            <a:off x="2695353" y="1161871"/>
            <a:ext cx="1785224" cy="944880"/>
          </a:xfrm>
          <a:prstGeom prst="rect">
            <a:avLst/>
          </a:prstGeom>
          <a:noFill/>
        </p:spPr>
        <p:txBody>
          <a:bodyPr wrap="square" rtlCol="0">
            <a:spAutoFit/>
          </a:bodyPr>
          <a:lstStyle/>
          <a:p>
            <a:pPr algn="r"/>
            <a:r>
              <a:rPr lang="zh-CN" altLang="en-US" sz="1195" dirty="0" smtClean="0">
                <a:solidFill>
                  <a:schemeClr val="tx1">
                    <a:lumMod val="65000"/>
                    <a:lumOff val="35000"/>
                  </a:schemeClr>
                </a:solidFill>
                <a:latin typeface="微软雅黑" panose="020B0503020204020204" pitchFamily="34" charset="-122"/>
              </a:rPr>
              <a:t>点击即可编辑</a:t>
            </a:r>
            <a:br>
              <a:rPr lang="en-US" altLang="zh-CN" sz="670" dirty="0">
                <a:solidFill>
                  <a:schemeClr val="accent4"/>
                </a:solidFill>
                <a:latin typeface="微软雅黑" panose="020B0503020204020204" pitchFamily="34" charset="-122"/>
              </a:rPr>
            </a:br>
            <a:endParaRPr lang="en-US" altLang="zh-CN" sz="670" dirty="0">
              <a:solidFill>
                <a:schemeClr val="accent4"/>
              </a:solidFill>
              <a:latin typeface="微软雅黑" panose="020B0503020204020204" pitchFamily="34" charset="-122"/>
            </a:endParaRPr>
          </a:p>
          <a:p>
            <a:pPr algn="r">
              <a:lnSpc>
                <a:spcPct val="150000"/>
              </a:lnSpc>
            </a:pP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微软雅黑" panose="020B0503020204020204" pitchFamily="34" charset="-122"/>
              <a:cs typeface="+mn-ea"/>
              <a:sym typeface="+mn-lt"/>
            </a:endParaRPr>
          </a:p>
          <a:p>
            <a:pPr algn="r"/>
            <a:endParaRPr lang="en-US" altLang="zh-CN" sz="670" dirty="0">
              <a:solidFill>
                <a:schemeClr val="bg1">
                  <a:lumMod val="50000"/>
                </a:schemeClr>
              </a:solidFill>
              <a:latin typeface="微软雅黑" panose="020B0503020204020204" pitchFamily="34" charset="-122"/>
            </a:endParaRPr>
          </a:p>
        </p:txBody>
      </p:sp>
      <p:sp>
        <p:nvSpPr>
          <p:cNvPr id="72" name="TextBox 71"/>
          <p:cNvSpPr txBox="1"/>
          <p:nvPr/>
        </p:nvSpPr>
        <p:spPr>
          <a:xfrm>
            <a:off x="7119156" y="1645838"/>
            <a:ext cx="1785224" cy="944880"/>
          </a:xfrm>
          <a:prstGeom prst="rect">
            <a:avLst/>
          </a:prstGeom>
          <a:noFill/>
        </p:spPr>
        <p:txBody>
          <a:bodyPr wrap="square" rtlCol="0">
            <a:spAutoFit/>
          </a:bodyPr>
          <a:lstStyle/>
          <a:p>
            <a:r>
              <a:rPr lang="zh-CN" altLang="en-US" sz="1195" dirty="0" smtClean="0">
                <a:solidFill>
                  <a:schemeClr val="tx1">
                    <a:lumMod val="65000"/>
                    <a:lumOff val="35000"/>
                  </a:schemeClr>
                </a:solidFill>
                <a:latin typeface="微软雅黑" panose="020B0503020204020204" pitchFamily="34" charset="-122"/>
              </a:rPr>
              <a:t>点击即可编辑</a:t>
            </a:r>
            <a:br>
              <a:rPr lang="en-US" altLang="zh-CN" sz="670" dirty="0">
                <a:solidFill>
                  <a:schemeClr val="accent4"/>
                </a:solidFill>
                <a:latin typeface="微软雅黑" panose="020B0503020204020204" pitchFamily="34" charset="-122"/>
              </a:rPr>
            </a:br>
            <a:endParaRPr lang="en-US" altLang="zh-CN" sz="670" dirty="0">
              <a:solidFill>
                <a:schemeClr val="accent4"/>
              </a:solidFill>
              <a:latin typeface="微软雅黑" panose="020B0503020204020204" pitchFamily="34" charset="-122"/>
            </a:endParaRPr>
          </a:p>
          <a:p>
            <a:pPr>
              <a:lnSpc>
                <a:spcPct val="150000"/>
              </a:lnSpc>
            </a:pP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r>
              <a:rPr lang="zh-CN" altLang="en-US" sz="670" dirty="0">
                <a:solidFill>
                  <a:schemeClr val="tx1">
                    <a:lumMod val="65000"/>
                    <a:lumOff val="35000"/>
                  </a:schemeClr>
                </a:solidFill>
                <a:latin typeface="微软雅黑" panose="020B0503020204020204" pitchFamily="34" charset="-122"/>
                <a:cs typeface="+mn-ea"/>
                <a:sym typeface="+mn-lt"/>
              </a:rPr>
              <a:t>点击</a:t>
            </a:r>
            <a:r>
              <a:rPr lang="zh-CN" altLang="en-US" sz="670" dirty="0" smtClean="0">
                <a:solidFill>
                  <a:schemeClr val="tx1">
                    <a:lumMod val="65000"/>
                    <a:lumOff val="35000"/>
                  </a:schemeClr>
                </a:solidFill>
                <a:latin typeface="微软雅黑" panose="020B0503020204020204" pitchFamily="34" charset="-122"/>
                <a:cs typeface="+mn-ea"/>
                <a:sym typeface="+mn-lt"/>
              </a:rPr>
              <a:t>添加点击即可编辑。</a:t>
            </a:r>
            <a:endParaRPr lang="en-GB" altLang="zh-CN" sz="670" dirty="0">
              <a:solidFill>
                <a:schemeClr val="tx1">
                  <a:lumMod val="65000"/>
                  <a:lumOff val="35000"/>
                </a:schemeClr>
              </a:solidFill>
              <a:latin typeface="微软雅黑" panose="020B0503020204020204" pitchFamily="34" charset="-122"/>
              <a:cs typeface="+mn-ea"/>
              <a:sym typeface="+mn-lt"/>
            </a:endParaRPr>
          </a:p>
          <a:p>
            <a:endParaRPr lang="en-US" altLang="zh-CN" sz="670" dirty="0">
              <a:solidFill>
                <a:schemeClr val="bg1">
                  <a:lumMod val="50000"/>
                </a:schemeClr>
              </a:solidFill>
              <a:latin typeface="微软雅黑" panose="020B0503020204020204" pitchFamily="34" charset="-122"/>
            </a:endParaRPr>
          </a:p>
        </p:txBody>
      </p:sp>
      <p:sp>
        <p:nvSpPr>
          <p:cNvPr id="73" name="Freeform 245"/>
          <p:cNvSpPr/>
          <p:nvPr/>
        </p:nvSpPr>
        <p:spPr bwMode="auto">
          <a:xfrm>
            <a:off x="4028671" y="4044243"/>
            <a:ext cx="348193" cy="34819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92D050"/>
          </a:solidFill>
          <a:ln w="9525">
            <a:noFill/>
            <a:round/>
          </a:ln>
        </p:spPr>
        <p:txBody>
          <a:bodyPr vert="horz" wrap="square" lIns="96012" tIns="48006" rIns="96012" bIns="48006" numCol="1" anchor="t" anchorCtr="0" compatLnSpc="1"/>
          <a:lstStyle/>
          <a:p>
            <a:endParaRPr lang="en-US" sz="1420" dirty="0"/>
          </a:p>
        </p:txBody>
      </p:sp>
      <p:sp>
        <p:nvSpPr>
          <p:cNvPr id="74" name="Freeform 5"/>
          <p:cNvSpPr>
            <a:spLocks noEditPoints="1"/>
          </p:cNvSpPr>
          <p:nvPr/>
        </p:nvSpPr>
        <p:spPr bwMode="auto">
          <a:xfrm>
            <a:off x="5015223" y="1309129"/>
            <a:ext cx="388888" cy="388888"/>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92D050"/>
          </a:solidFill>
          <a:ln w="9525">
            <a:noFill/>
            <a:round/>
          </a:ln>
        </p:spPr>
        <p:txBody>
          <a:bodyPr vert="horz" wrap="square" lIns="96012" tIns="48006" rIns="96012" bIns="48006" numCol="1" anchor="t" anchorCtr="0" compatLnSpc="1"/>
          <a:lstStyle/>
          <a:p>
            <a:endParaRPr lang="en-US" sz="1420" dirty="0"/>
          </a:p>
        </p:txBody>
      </p:sp>
      <p:sp>
        <p:nvSpPr>
          <p:cNvPr id="75" name="Freeform 217"/>
          <p:cNvSpPr>
            <a:spLocks noEditPoints="1"/>
          </p:cNvSpPr>
          <p:nvPr/>
        </p:nvSpPr>
        <p:spPr bwMode="auto">
          <a:xfrm>
            <a:off x="4082753" y="3042049"/>
            <a:ext cx="397824" cy="298369"/>
          </a:xfrm>
          <a:custGeom>
            <a:avLst/>
            <a:gdLst/>
            <a:ahLst/>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l="0" t="0" r="r" b="b"/>
            <a:pathLst>
              <a:path w="78" h="5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43CAE5"/>
          </a:solidFill>
          <a:ln w="9525">
            <a:noFill/>
            <a:round/>
          </a:ln>
        </p:spPr>
        <p:txBody>
          <a:bodyPr vert="horz" wrap="square" lIns="96012" tIns="48006" rIns="96012" bIns="48006" numCol="1" anchor="t" anchorCtr="0" compatLnSpc="1"/>
          <a:lstStyle/>
          <a:p>
            <a:endParaRPr lang="en-US" sz="1420" dirty="0"/>
          </a:p>
        </p:txBody>
      </p:sp>
      <p:sp>
        <p:nvSpPr>
          <p:cNvPr id="76" name="Freeform 216"/>
          <p:cNvSpPr>
            <a:spLocks noEditPoints="1"/>
          </p:cNvSpPr>
          <p:nvPr/>
        </p:nvSpPr>
        <p:spPr bwMode="auto">
          <a:xfrm>
            <a:off x="5028266" y="3417583"/>
            <a:ext cx="356049" cy="358470"/>
          </a:xfrm>
          <a:custGeom>
            <a:avLst/>
            <a:gdLst/>
            <a:ahLst/>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l="0" t="0" r="r" b="b"/>
            <a:pathLst>
              <a:path w="68" h="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92D050"/>
          </a:solidFill>
          <a:ln w="9525">
            <a:noFill/>
            <a:round/>
          </a:ln>
        </p:spPr>
        <p:txBody>
          <a:bodyPr vert="horz" wrap="square" lIns="96012" tIns="48006" rIns="96012" bIns="48006" numCol="1" anchor="t" anchorCtr="0" compatLnSpc="1"/>
          <a:lstStyle/>
          <a:p>
            <a:endParaRPr lang="en-US" sz="1420" dirty="0"/>
          </a:p>
        </p:txBody>
      </p:sp>
      <p:sp>
        <p:nvSpPr>
          <p:cNvPr id="77" name="Freeform 135"/>
          <p:cNvSpPr>
            <a:spLocks noEditPoints="1"/>
          </p:cNvSpPr>
          <p:nvPr/>
        </p:nvSpPr>
        <p:spPr bwMode="auto">
          <a:xfrm>
            <a:off x="4991817" y="2321959"/>
            <a:ext cx="318529" cy="29836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3CAE5"/>
          </a:solidFill>
          <a:ln w="9525">
            <a:noFill/>
            <a:round/>
          </a:ln>
        </p:spPr>
        <p:txBody>
          <a:bodyPr vert="horz" wrap="square" lIns="96012" tIns="48006" rIns="96012" bIns="48006" numCol="1" anchor="t" anchorCtr="0" compatLnSpc="1"/>
          <a:lstStyle/>
          <a:p>
            <a:endParaRPr lang="en-US" sz="1420" dirty="0"/>
          </a:p>
        </p:txBody>
      </p:sp>
      <p:sp>
        <p:nvSpPr>
          <p:cNvPr id="22" name="矩形 21"/>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23" name="矩形 22"/>
          <p:cNvSpPr/>
          <p:nvPr/>
        </p:nvSpPr>
        <p:spPr>
          <a:xfrm>
            <a:off x="828256" y="201664"/>
            <a:ext cx="538930"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04</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24" name="矩形 23"/>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6000">
        <p14:prism isInverted="1"/>
      </p:transition>
    </mc:Choice>
    <mc:Fallback>
      <p:transition spd="slow" advClick="0"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strips(upLeft)">
                                      <p:cBhvr>
                                        <p:cTn id="7" dur="1000"/>
                                        <p:tgtEl>
                                          <p:spTgt spid="5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wipe(right)">
                                      <p:cBhvr>
                                        <p:cTn id="17" dur="500"/>
                                        <p:tgtEl>
                                          <p:spTgt spid="67"/>
                                        </p:tgtEl>
                                      </p:cBhvr>
                                    </p:animEffect>
                                  </p:childTnLst>
                                </p:cTn>
                              </p:par>
                            </p:childTnLst>
                          </p:cTn>
                        </p:par>
                        <p:par>
                          <p:cTn id="18" fill="hold">
                            <p:stCondLst>
                              <p:cond delay="2000"/>
                            </p:stCondLst>
                            <p:childTnLst>
                              <p:par>
                                <p:cTn id="19" presetID="18" presetClass="entr" presetSubtype="3"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strips(upRight)">
                                      <p:cBhvr>
                                        <p:cTn id="21" dur="1000"/>
                                        <p:tgtEl>
                                          <p:spTgt spid="51"/>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 calcmode="lin" valueType="num">
                                      <p:cBhvr>
                                        <p:cTn id="25" dur="500" fill="hold"/>
                                        <p:tgtEl>
                                          <p:spTgt spid="76"/>
                                        </p:tgtEl>
                                        <p:attrNameLst>
                                          <p:attrName>ppt_w</p:attrName>
                                        </p:attrNameLst>
                                      </p:cBhvr>
                                      <p:tavLst>
                                        <p:tav tm="0">
                                          <p:val>
                                            <p:fltVal val="0"/>
                                          </p:val>
                                        </p:tav>
                                        <p:tav tm="100000">
                                          <p:val>
                                            <p:strVal val="#ppt_w"/>
                                          </p:val>
                                        </p:tav>
                                      </p:tavLst>
                                    </p:anim>
                                    <p:anim calcmode="lin" valueType="num">
                                      <p:cBhvr>
                                        <p:cTn id="26" dur="500" fill="hold"/>
                                        <p:tgtEl>
                                          <p:spTgt spid="76"/>
                                        </p:tgtEl>
                                        <p:attrNameLst>
                                          <p:attrName>ppt_h</p:attrName>
                                        </p:attrNameLst>
                                      </p:cBhvr>
                                      <p:tavLst>
                                        <p:tav tm="0">
                                          <p:val>
                                            <p:fltVal val="0"/>
                                          </p:val>
                                        </p:tav>
                                        <p:tav tm="100000">
                                          <p:val>
                                            <p:strVal val="#ppt_h"/>
                                          </p:val>
                                        </p:tav>
                                      </p:tavLst>
                                    </p:anim>
                                    <p:animEffect transition="in" filter="fade">
                                      <p:cBhvr>
                                        <p:cTn id="27" dur="500"/>
                                        <p:tgtEl>
                                          <p:spTgt spid="76"/>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wipe(left)">
                                      <p:cBhvr>
                                        <p:cTn id="31" dur="500"/>
                                        <p:tgtEl>
                                          <p:spTgt spid="70"/>
                                        </p:tgtEl>
                                      </p:cBhvr>
                                    </p:animEffect>
                                  </p:childTnLst>
                                </p:cTn>
                              </p:par>
                            </p:childTnLst>
                          </p:cTn>
                        </p:par>
                        <p:par>
                          <p:cTn id="32" fill="hold">
                            <p:stCondLst>
                              <p:cond delay="4000"/>
                            </p:stCondLst>
                            <p:childTnLst>
                              <p:par>
                                <p:cTn id="33" presetID="18" presetClass="entr" presetSubtype="9"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strips(upLeft)">
                                      <p:cBhvr>
                                        <p:cTn id="35" dur="1000"/>
                                        <p:tgtEl>
                                          <p:spTgt spid="54"/>
                                        </p:tgtEl>
                                      </p:cBhvr>
                                    </p:animEffect>
                                  </p:childTnLst>
                                </p:cTn>
                              </p:par>
                            </p:childTnLst>
                          </p:cTn>
                        </p:par>
                        <p:par>
                          <p:cTn id="36" fill="hold">
                            <p:stCondLst>
                              <p:cond delay="5000"/>
                            </p:stCondLst>
                            <p:childTnLst>
                              <p:par>
                                <p:cTn id="37" presetID="53" presetClass="entr" presetSubtype="16"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childTnLst>
                                </p:cTn>
                              </p:par>
                            </p:childTnLst>
                          </p:cTn>
                        </p:par>
                        <p:par>
                          <p:cTn id="42" fill="hold">
                            <p:stCondLst>
                              <p:cond delay="5500"/>
                            </p:stCondLst>
                            <p:childTnLst>
                              <p:par>
                                <p:cTn id="43" presetID="2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right)">
                                      <p:cBhvr>
                                        <p:cTn id="45" dur="500"/>
                                        <p:tgtEl>
                                          <p:spTgt spid="69"/>
                                        </p:tgtEl>
                                      </p:cBhvr>
                                    </p:animEffect>
                                  </p:childTnLst>
                                </p:cTn>
                              </p:par>
                            </p:childTnLst>
                          </p:cTn>
                        </p:par>
                        <p:par>
                          <p:cTn id="46" fill="hold">
                            <p:stCondLst>
                              <p:cond delay="6000"/>
                            </p:stCondLst>
                            <p:childTnLst>
                              <p:par>
                                <p:cTn id="47" presetID="18" presetClass="entr" presetSubtype="3"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strips(upRight)">
                                      <p:cBhvr>
                                        <p:cTn id="49" dur="1000"/>
                                        <p:tgtEl>
                                          <p:spTgt spid="66"/>
                                        </p:tgtEl>
                                      </p:cBhvr>
                                    </p:animEffect>
                                  </p:childTnLst>
                                </p:cTn>
                              </p:par>
                            </p:childTnLst>
                          </p:cTn>
                        </p:par>
                        <p:par>
                          <p:cTn id="50" fill="hold">
                            <p:stCondLst>
                              <p:cond delay="7000"/>
                            </p:stCondLst>
                            <p:childTnLst>
                              <p:par>
                                <p:cTn id="51" presetID="53" presetClass="entr" presetSubtype="16" fill="hold" grpId="0" nodeType="afterEffect">
                                  <p:stCondLst>
                                    <p:cond delay="0"/>
                                  </p:stCondLst>
                                  <p:childTnLst>
                                    <p:set>
                                      <p:cBhvr>
                                        <p:cTn id="52" dur="1" fill="hold">
                                          <p:stCondLst>
                                            <p:cond delay="0"/>
                                          </p:stCondLst>
                                        </p:cTn>
                                        <p:tgtEl>
                                          <p:spTgt spid="77"/>
                                        </p:tgtEl>
                                        <p:attrNameLst>
                                          <p:attrName>style.visibility</p:attrName>
                                        </p:attrNameLst>
                                      </p:cBhvr>
                                      <p:to>
                                        <p:strVal val="visible"/>
                                      </p:to>
                                    </p:set>
                                    <p:anim calcmode="lin" valueType="num">
                                      <p:cBhvr>
                                        <p:cTn id="53" dur="500" fill="hold"/>
                                        <p:tgtEl>
                                          <p:spTgt spid="77"/>
                                        </p:tgtEl>
                                        <p:attrNameLst>
                                          <p:attrName>ppt_w</p:attrName>
                                        </p:attrNameLst>
                                      </p:cBhvr>
                                      <p:tavLst>
                                        <p:tav tm="0">
                                          <p:val>
                                            <p:fltVal val="0"/>
                                          </p:val>
                                        </p:tav>
                                        <p:tav tm="100000">
                                          <p:val>
                                            <p:strVal val="#ppt_w"/>
                                          </p:val>
                                        </p:tav>
                                      </p:tavLst>
                                    </p:anim>
                                    <p:anim calcmode="lin" valueType="num">
                                      <p:cBhvr>
                                        <p:cTn id="54" dur="500" fill="hold"/>
                                        <p:tgtEl>
                                          <p:spTgt spid="77"/>
                                        </p:tgtEl>
                                        <p:attrNameLst>
                                          <p:attrName>ppt_h</p:attrName>
                                        </p:attrNameLst>
                                      </p:cBhvr>
                                      <p:tavLst>
                                        <p:tav tm="0">
                                          <p:val>
                                            <p:fltVal val="0"/>
                                          </p:val>
                                        </p:tav>
                                        <p:tav tm="100000">
                                          <p:val>
                                            <p:strVal val="#ppt_h"/>
                                          </p:val>
                                        </p:tav>
                                      </p:tavLst>
                                    </p:anim>
                                    <p:animEffect transition="in" filter="fade">
                                      <p:cBhvr>
                                        <p:cTn id="55" dur="500"/>
                                        <p:tgtEl>
                                          <p:spTgt spid="77"/>
                                        </p:tgtEl>
                                      </p:cBhvr>
                                    </p:animEffect>
                                  </p:childTnLst>
                                </p:cTn>
                              </p:par>
                            </p:childTnLst>
                          </p:cTn>
                        </p:par>
                        <p:par>
                          <p:cTn id="56" fill="hold">
                            <p:stCondLst>
                              <p:cond delay="7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par>
                          <p:cTn id="60" fill="hold">
                            <p:stCondLst>
                              <p:cond delay="8000"/>
                            </p:stCondLst>
                            <p:childTnLst>
                              <p:par>
                                <p:cTn id="61" presetID="18" presetClass="entr" presetSubtype="9" fill="hold" grpId="0"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strips(upLeft)">
                                      <p:cBhvr>
                                        <p:cTn id="63" dur="1000"/>
                                        <p:tgtEl>
                                          <p:spTgt spid="65"/>
                                        </p:tgtEl>
                                      </p:cBhvr>
                                    </p:animEffect>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childTnLst>
                                </p:cTn>
                              </p:par>
                            </p:childTnLst>
                          </p:cTn>
                        </p:par>
                        <p:par>
                          <p:cTn id="70" fill="hold">
                            <p:stCondLst>
                              <p:cond delay="9500"/>
                            </p:stCondLst>
                            <p:childTnLst>
                              <p:par>
                                <p:cTn id="71" presetID="22" presetClass="entr" presetSubtype="2"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right)">
                                      <p:cBhvr>
                                        <p:cTn id="7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54" grpId="0" animBg="1"/>
      <p:bldP spid="51" grpId="0" animBg="1"/>
      <p:bldP spid="57" grpId="0" animBg="1"/>
      <p:bldP spid="67" grpId="0"/>
      <p:bldP spid="69" grpId="0"/>
      <p:bldP spid="70" grpId="0"/>
      <p:bldP spid="71" grpId="0"/>
      <p:bldP spid="72" grpId="0"/>
      <p:bldP spid="73" grpId="0" animBg="1"/>
      <p:bldP spid="74" grpId="0" animBg="1"/>
      <p:bldP spid="75" grpId="0" animBg="1"/>
      <p:bldP spid="76" grpId="0" animBg="1"/>
      <p:bldP spid="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0" y="2805113"/>
            <a:ext cx="1965325" cy="1216025"/>
          </a:xfrm>
          <a:prstGeom prst="rect">
            <a:avLst/>
          </a:prstGeom>
        </p:spPr>
        <p:txBody>
          <a:bodyPr/>
          <a:lstStyle/>
          <a:p>
            <a:pPr>
              <a:spcBef>
                <a:spcPts val="395"/>
              </a:spcBef>
              <a:spcAft>
                <a:spcPts val="0"/>
              </a:spcAft>
              <a:defRPr/>
            </a:pPr>
            <a:r>
              <a:rPr lang="zh-CN" altLang="en-US" sz="1000" kern="100" dirty="0">
                <a:solidFill>
                  <a:schemeClr val="tx1">
                    <a:lumMod val="65000"/>
                    <a:lumOff val="35000"/>
                  </a:schemeClr>
                </a:solidFill>
                <a:latin typeface="Impact MT Std" pitchFamily="34" charset="0"/>
                <a:cs typeface="Times New Roman" panose="02020603050405020304" pitchFamily="18" charset="0"/>
              </a:rPr>
              <a:t>在此输入详细文字介绍，</a:t>
            </a:r>
            <a:endParaRPr lang="en-US" altLang="zh-CN" sz="1000" kern="100" dirty="0">
              <a:solidFill>
                <a:schemeClr val="tx1">
                  <a:lumMod val="65000"/>
                  <a:lumOff val="35000"/>
                </a:schemeClr>
              </a:solidFill>
              <a:latin typeface="Impact MT Std" pitchFamily="34" charset="0"/>
              <a:cs typeface="Times New Roman" panose="02020603050405020304" pitchFamily="18" charset="0"/>
            </a:endParaRPr>
          </a:p>
          <a:p>
            <a:pPr>
              <a:spcBef>
                <a:spcPts val="395"/>
              </a:spcBef>
              <a:spcAft>
                <a:spcPts val="0"/>
              </a:spcAft>
              <a:defRPr/>
            </a:pPr>
            <a:r>
              <a:rPr lang="zh-CN" altLang="en-US" sz="1000" kern="100" dirty="0">
                <a:solidFill>
                  <a:schemeClr val="tx1">
                    <a:lumMod val="65000"/>
                    <a:lumOff val="35000"/>
                  </a:schemeClr>
                </a:solidFill>
                <a:latin typeface="Impact MT Std" pitchFamily="34" charset="0"/>
                <a:cs typeface="Times New Roman" panose="02020603050405020304" pitchFamily="18" charset="0"/>
              </a:rPr>
              <a:t>和详细信息。</a:t>
            </a:r>
            <a:endParaRPr lang="zh-CN" altLang="en-US" sz="1000" kern="100" dirty="0">
              <a:solidFill>
                <a:schemeClr val="tx1">
                  <a:lumMod val="65000"/>
                  <a:lumOff val="35000"/>
                </a:schemeClr>
              </a:solidFill>
              <a:latin typeface="Impact MT Std" pitchFamily="34" charset="0"/>
              <a:cs typeface="Times New Roman" panose="02020603050405020304" pitchFamily="18" charset="0"/>
            </a:endParaRPr>
          </a:p>
        </p:txBody>
      </p:sp>
      <p:sp>
        <p:nvSpPr>
          <p:cNvPr id="7" name="Text Placeholder 6"/>
          <p:cNvSpPr>
            <a:spLocks noGrp="1"/>
          </p:cNvSpPr>
          <p:nvPr>
            <p:ph type="body" sz="quarter" idx="4294967295"/>
          </p:nvPr>
        </p:nvSpPr>
        <p:spPr>
          <a:xfrm>
            <a:off x="0" y="2503488"/>
            <a:ext cx="1965325" cy="209550"/>
          </a:xfrm>
          <a:prstGeom prst="rect">
            <a:avLst/>
          </a:prstGeom>
        </p:spPr>
        <p:txBody>
          <a:bodyPr/>
          <a:lstStyle/>
          <a:p>
            <a:r>
              <a:rPr lang="zh-CN" altLang="en-US" sz="1400" dirty="0">
                <a:solidFill>
                  <a:schemeClr val="tx1">
                    <a:lumMod val="75000"/>
                    <a:lumOff val="25000"/>
                  </a:schemeClr>
                </a:solidFill>
                <a:latin typeface="微软雅黑" panose="020B0503020204020204" pitchFamily="34" charset="-122"/>
              </a:rPr>
              <a:t>输入标题</a:t>
            </a:r>
            <a:endParaRPr lang="id-ID" altLang="zh-CN" sz="1400" dirty="0">
              <a:solidFill>
                <a:schemeClr val="bg2">
                  <a:lumMod val="50000"/>
                </a:schemeClr>
              </a:solidFill>
              <a:latin typeface="微软雅黑" panose="020B0503020204020204" pitchFamily="34" charset="-122"/>
            </a:endParaRPr>
          </a:p>
        </p:txBody>
      </p:sp>
      <p:sp>
        <p:nvSpPr>
          <p:cNvPr id="8" name="Text Placeholder 7"/>
          <p:cNvSpPr>
            <a:spLocks noGrp="1"/>
          </p:cNvSpPr>
          <p:nvPr>
            <p:ph type="body" sz="quarter" idx="4294967295"/>
          </p:nvPr>
        </p:nvSpPr>
        <p:spPr>
          <a:xfrm>
            <a:off x="7756525" y="2724150"/>
            <a:ext cx="1965325" cy="1216025"/>
          </a:xfrm>
          <a:prstGeom prst="rect">
            <a:avLst/>
          </a:prstGeom>
        </p:spPr>
        <p:txBody>
          <a:bodyPr/>
          <a:lstStyle/>
          <a:p>
            <a:pPr>
              <a:spcBef>
                <a:spcPts val="395"/>
              </a:spcBef>
              <a:spcAft>
                <a:spcPts val="0"/>
              </a:spcAft>
              <a:defRPr/>
            </a:pPr>
            <a:r>
              <a:rPr lang="zh-CN" altLang="en-US" sz="1000" kern="100" dirty="0">
                <a:solidFill>
                  <a:schemeClr val="tx1">
                    <a:lumMod val="65000"/>
                    <a:lumOff val="35000"/>
                  </a:schemeClr>
                </a:solidFill>
                <a:latin typeface="Impact MT Std" pitchFamily="34" charset="0"/>
                <a:cs typeface="Times New Roman" panose="02020603050405020304" pitchFamily="18" charset="0"/>
              </a:rPr>
              <a:t>在此输入详细文字介绍，</a:t>
            </a:r>
            <a:endParaRPr lang="en-US" altLang="zh-CN" sz="1000" kern="100" dirty="0">
              <a:solidFill>
                <a:schemeClr val="tx1">
                  <a:lumMod val="65000"/>
                  <a:lumOff val="35000"/>
                </a:schemeClr>
              </a:solidFill>
              <a:latin typeface="Impact MT Std" pitchFamily="34" charset="0"/>
              <a:cs typeface="Times New Roman" panose="02020603050405020304" pitchFamily="18" charset="0"/>
            </a:endParaRPr>
          </a:p>
          <a:p>
            <a:pPr>
              <a:spcBef>
                <a:spcPts val="395"/>
              </a:spcBef>
              <a:spcAft>
                <a:spcPts val="0"/>
              </a:spcAft>
              <a:defRPr/>
            </a:pPr>
            <a:r>
              <a:rPr lang="zh-CN" altLang="en-US" sz="1000" kern="100" dirty="0">
                <a:solidFill>
                  <a:schemeClr val="tx1">
                    <a:lumMod val="65000"/>
                    <a:lumOff val="35000"/>
                  </a:schemeClr>
                </a:solidFill>
                <a:latin typeface="Impact MT Std" pitchFamily="34" charset="0"/>
                <a:cs typeface="Times New Roman" panose="02020603050405020304" pitchFamily="18" charset="0"/>
              </a:rPr>
              <a:t>和详细信息。</a:t>
            </a:r>
            <a:endParaRPr lang="zh-CN" altLang="en-US" sz="1000" kern="100" dirty="0">
              <a:solidFill>
                <a:schemeClr val="tx1">
                  <a:lumMod val="65000"/>
                  <a:lumOff val="35000"/>
                </a:schemeClr>
              </a:solidFill>
              <a:latin typeface="Impact MT Std" pitchFamily="34" charset="0"/>
              <a:cs typeface="Times New Roman" panose="02020603050405020304" pitchFamily="18" charset="0"/>
            </a:endParaRPr>
          </a:p>
        </p:txBody>
      </p:sp>
      <p:sp>
        <p:nvSpPr>
          <p:cNvPr id="9" name="Shape 711"/>
          <p:cNvSpPr/>
          <p:nvPr/>
        </p:nvSpPr>
        <p:spPr>
          <a:xfrm rot="4343251">
            <a:off x="3273869" y="1531176"/>
            <a:ext cx="1486853" cy="1486853"/>
          </a:xfrm>
          <a:prstGeom prst="rect">
            <a:avLst/>
          </a:prstGeom>
          <a:solidFill>
            <a:schemeClr val="accent3"/>
          </a:solidFill>
          <a:ln w="12700">
            <a:miter lim="400000"/>
          </a:ln>
        </p:spPr>
        <p:txBody>
          <a:bodyPr lIns="0" tIns="0" rIns="0" bIns="0" anchor="ctr"/>
          <a:lstStyle/>
          <a:p>
            <a:pPr algn="r">
              <a:lnSpc>
                <a:spcPct val="150000"/>
              </a:lnSpc>
            </a:pPr>
            <a:endParaRPr lang="zh-CN" altLang="en-US" sz="1400" dirty="0">
              <a:solidFill>
                <a:schemeClr val="tx1">
                  <a:lumMod val="65000"/>
                  <a:lumOff val="35000"/>
                </a:schemeClr>
              </a:solidFill>
              <a:latin typeface="微软雅黑" panose="020B0503020204020204" pitchFamily="34" charset="-122"/>
            </a:endParaRPr>
          </a:p>
        </p:txBody>
      </p:sp>
      <p:sp>
        <p:nvSpPr>
          <p:cNvPr id="10" name="Shape 712"/>
          <p:cNvSpPr/>
          <p:nvPr/>
        </p:nvSpPr>
        <p:spPr>
          <a:xfrm rot="21370565">
            <a:off x="3109444" y="1513164"/>
            <a:ext cx="1486853" cy="645719"/>
          </a:xfrm>
          <a:prstGeom prst="rect">
            <a:avLst/>
          </a:prstGeom>
          <a:ln w="12700">
            <a:miter lim="400000"/>
          </a:ln>
        </p:spPr>
        <p:txBody>
          <a:bodyPr lIns="20003" tIns="20003" rIns="20003" bIns="20003" anchor="ctr"/>
          <a:lstStyle>
            <a:lvl1pPr>
              <a:defRPr sz="12000">
                <a:solidFill>
                  <a:srgbClr val="FFFFFF"/>
                </a:solidFill>
                <a:latin typeface="Lato Black"/>
                <a:ea typeface="Lato Black"/>
                <a:cs typeface="Lato Black"/>
                <a:sym typeface="Lato Black"/>
              </a:defRPr>
            </a:lvl1pPr>
          </a:lstStyle>
          <a:p>
            <a:pPr lvl="0" algn="ctr">
              <a:defRPr sz="1800">
                <a:solidFill>
                  <a:srgbClr val="000000"/>
                </a:solidFill>
              </a:defRPr>
            </a:pPr>
            <a:r>
              <a:rPr sz="4725" dirty="0">
                <a:solidFill>
                  <a:schemeClr val="bg1"/>
                </a:solidFill>
              </a:rPr>
              <a:t>S</a:t>
            </a:r>
            <a:endParaRPr sz="4725" dirty="0">
              <a:solidFill>
                <a:schemeClr val="bg1"/>
              </a:solidFill>
            </a:endParaRPr>
          </a:p>
        </p:txBody>
      </p:sp>
      <p:sp>
        <p:nvSpPr>
          <p:cNvPr id="11" name="Shape 713"/>
          <p:cNvSpPr/>
          <p:nvPr/>
        </p:nvSpPr>
        <p:spPr>
          <a:xfrm rot="4343251">
            <a:off x="4806270" y="1464318"/>
            <a:ext cx="1486853" cy="1486853"/>
          </a:xfrm>
          <a:prstGeom prst="rect">
            <a:avLst/>
          </a:prstGeom>
          <a:solidFill>
            <a:schemeClr val="accent2"/>
          </a:solidFill>
          <a:ln w="12700">
            <a:miter lim="400000"/>
          </a:ln>
        </p:spPr>
        <p:txBody>
          <a:bodyPr lIns="0" tIns="0" rIns="0" bIns="0" anchor="ctr"/>
          <a:lstStyle/>
          <a:p>
            <a:pPr>
              <a:spcBef>
                <a:spcPts val="395"/>
              </a:spcBef>
              <a:spcAft>
                <a:spcPts val="0"/>
              </a:spcAft>
              <a:defRPr/>
            </a:pPr>
            <a:endParaRPr lang="zh-CN" altLang="en-US" sz="1400" kern="100" dirty="0">
              <a:solidFill>
                <a:schemeClr val="tx1">
                  <a:lumMod val="65000"/>
                  <a:lumOff val="35000"/>
                </a:schemeClr>
              </a:solidFill>
              <a:latin typeface="Impact MT Std" pitchFamily="34" charset="0"/>
              <a:cs typeface="Times New Roman" panose="02020603050405020304" pitchFamily="18" charset="0"/>
            </a:endParaRPr>
          </a:p>
        </p:txBody>
      </p:sp>
      <p:sp>
        <p:nvSpPr>
          <p:cNvPr id="12" name="Shape 714"/>
          <p:cNvSpPr/>
          <p:nvPr/>
        </p:nvSpPr>
        <p:spPr>
          <a:xfrm rot="21405622">
            <a:off x="4764714" y="1382577"/>
            <a:ext cx="1486853" cy="645719"/>
          </a:xfrm>
          <a:prstGeom prst="rect">
            <a:avLst/>
          </a:prstGeom>
          <a:ln w="12700">
            <a:miter lim="400000"/>
          </a:ln>
        </p:spPr>
        <p:txBody>
          <a:bodyPr lIns="20003" tIns="20003" rIns="20003" bIns="20003" anchor="ctr"/>
          <a:lstStyle>
            <a:lvl1pPr>
              <a:defRPr sz="12000">
                <a:solidFill>
                  <a:srgbClr val="FFFFFF"/>
                </a:solidFill>
                <a:latin typeface="Lato Black"/>
                <a:ea typeface="Lato Black"/>
                <a:cs typeface="Lato Black"/>
                <a:sym typeface="Lato Black"/>
              </a:defRPr>
            </a:lvl1pPr>
          </a:lstStyle>
          <a:p>
            <a:pPr lvl="0" algn="ctr">
              <a:defRPr sz="1800">
                <a:solidFill>
                  <a:srgbClr val="000000"/>
                </a:solidFill>
              </a:defRPr>
            </a:pPr>
            <a:r>
              <a:rPr sz="4725" dirty="0">
                <a:solidFill>
                  <a:schemeClr val="bg1"/>
                </a:solidFill>
              </a:rPr>
              <a:t>W</a:t>
            </a:r>
            <a:endParaRPr sz="4725" dirty="0">
              <a:solidFill>
                <a:schemeClr val="bg1"/>
              </a:solidFill>
            </a:endParaRPr>
          </a:p>
        </p:txBody>
      </p:sp>
      <p:sp>
        <p:nvSpPr>
          <p:cNvPr id="13" name="Shape 715"/>
          <p:cNvSpPr/>
          <p:nvPr/>
        </p:nvSpPr>
        <p:spPr>
          <a:xfrm rot="4343251">
            <a:off x="4796895" y="3019254"/>
            <a:ext cx="1486853" cy="1486853"/>
          </a:xfrm>
          <a:prstGeom prst="rect">
            <a:avLst/>
          </a:prstGeom>
          <a:solidFill>
            <a:schemeClr val="accent5"/>
          </a:solidFill>
          <a:ln w="12700">
            <a:miter lim="400000"/>
          </a:ln>
        </p:spPr>
        <p:txBody>
          <a:bodyPr lIns="0" tIns="0" rIns="0" bIns="0" anchor="ctr"/>
          <a:lstStyle/>
          <a:p>
            <a:pPr lvl="0" algn="ctr">
              <a:defRPr sz="3200">
                <a:solidFill>
                  <a:srgbClr val="FFFFFF"/>
                </a:solidFill>
              </a:defRPr>
            </a:pPr>
            <a:endParaRPr sz="1260"/>
          </a:p>
        </p:txBody>
      </p:sp>
      <p:sp>
        <p:nvSpPr>
          <p:cNvPr id="14" name="Shape 716"/>
          <p:cNvSpPr/>
          <p:nvPr/>
        </p:nvSpPr>
        <p:spPr>
          <a:xfrm>
            <a:off x="4824627" y="2889074"/>
            <a:ext cx="1486853" cy="645719"/>
          </a:xfrm>
          <a:prstGeom prst="rect">
            <a:avLst/>
          </a:prstGeom>
          <a:ln w="12700">
            <a:miter lim="400000"/>
          </a:ln>
        </p:spPr>
        <p:txBody>
          <a:bodyPr lIns="20003" tIns="20003" rIns="20003" bIns="20003" anchor="ctr"/>
          <a:lstStyle>
            <a:lvl1pPr>
              <a:defRPr sz="12000">
                <a:solidFill>
                  <a:srgbClr val="FFFFFF"/>
                </a:solidFill>
                <a:latin typeface="Lato Black"/>
                <a:ea typeface="Lato Black"/>
                <a:cs typeface="Lato Black"/>
                <a:sym typeface="Lato Black"/>
              </a:defRPr>
            </a:lvl1pPr>
          </a:lstStyle>
          <a:p>
            <a:pPr lvl="0" algn="ctr">
              <a:defRPr sz="1800">
                <a:solidFill>
                  <a:srgbClr val="000000"/>
                </a:solidFill>
              </a:defRPr>
            </a:pPr>
            <a:r>
              <a:rPr sz="4725" dirty="0">
                <a:solidFill>
                  <a:schemeClr val="bg1"/>
                </a:solidFill>
              </a:rPr>
              <a:t>T</a:t>
            </a:r>
            <a:endParaRPr sz="4725" dirty="0">
              <a:solidFill>
                <a:schemeClr val="bg1"/>
              </a:solidFill>
            </a:endParaRPr>
          </a:p>
        </p:txBody>
      </p:sp>
      <p:sp>
        <p:nvSpPr>
          <p:cNvPr id="15" name="Shape 717"/>
          <p:cNvSpPr/>
          <p:nvPr/>
        </p:nvSpPr>
        <p:spPr>
          <a:xfrm rot="4343251">
            <a:off x="3265508" y="3074779"/>
            <a:ext cx="1486853" cy="1486853"/>
          </a:xfrm>
          <a:prstGeom prst="rect">
            <a:avLst/>
          </a:prstGeom>
          <a:solidFill>
            <a:schemeClr val="accent2"/>
          </a:solidFill>
          <a:ln w="12700">
            <a:miter lim="400000"/>
          </a:ln>
        </p:spPr>
        <p:txBody>
          <a:bodyPr lIns="0" tIns="0" rIns="0" bIns="0" anchor="ctr"/>
          <a:lstStyle/>
          <a:p>
            <a:pPr lvl="0" algn="ctr">
              <a:defRPr sz="3200">
                <a:solidFill>
                  <a:srgbClr val="FFFFFF"/>
                </a:solidFill>
              </a:defRPr>
            </a:pPr>
            <a:endParaRPr sz="1260"/>
          </a:p>
        </p:txBody>
      </p:sp>
      <p:sp>
        <p:nvSpPr>
          <p:cNvPr id="16" name="Shape 718"/>
          <p:cNvSpPr/>
          <p:nvPr/>
        </p:nvSpPr>
        <p:spPr>
          <a:xfrm>
            <a:off x="3222652" y="3015732"/>
            <a:ext cx="1486853" cy="645719"/>
          </a:xfrm>
          <a:prstGeom prst="rect">
            <a:avLst/>
          </a:prstGeom>
          <a:ln w="12700">
            <a:miter lim="400000"/>
          </a:ln>
        </p:spPr>
        <p:txBody>
          <a:bodyPr lIns="20003" tIns="20003" rIns="20003" bIns="20003" anchor="ctr"/>
          <a:lstStyle>
            <a:lvl1pPr>
              <a:defRPr sz="12000">
                <a:solidFill>
                  <a:srgbClr val="FFFFFF"/>
                </a:solidFill>
                <a:latin typeface="Lato Black"/>
                <a:ea typeface="Lato Black"/>
                <a:cs typeface="Lato Black"/>
                <a:sym typeface="Lato Black"/>
              </a:defRPr>
            </a:lvl1pPr>
          </a:lstStyle>
          <a:p>
            <a:pPr lvl="0" algn="ctr">
              <a:defRPr sz="1800">
                <a:solidFill>
                  <a:srgbClr val="000000"/>
                </a:solidFill>
              </a:defRPr>
            </a:pPr>
            <a:r>
              <a:rPr sz="4725" dirty="0">
                <a:solidFill>
                  <a:schemeClr val="bg1"/>
                </a:solidFill>
              </a:rPr>
              <a:t>O</a:t>
            </a:r>
            <a:endParaRPr sz="4725" dirty="0">
              <a:solidFill>
                <a:schemeClr val="bg1"/>
              </a:solidFill>
            </a:endParaRPr>
          </a:p>
        </p:txBody>
      </p:sp>
      <p:sp>
        <p:nvSpPr>
          <p:cNvPr id="17" name="Shape 719"/>
          <p:cNvSpPr/>
          <p:nvPr/>
        </p:nvSpPr>
        <p:spPr>
          <a:xfrm>
            <a:off x="3478858" y="2068969"/>
            <a:ext cx="1226655" cy="152934"/>
          </a:xfrm>
          <a:prstGeom prst="rect">
            <a:avLst/>
          </a:prstGeom>
          <a:ln w="12700">
            <a:miter lim="400000"/>
          </a:ln>
        </p:spPr>
        <p:txBody>
          <a:bodyPr lIns="0" tIns="0" rIns="0" bIns="0"/>
          <a:lstStyle>
            <a:lvl1pPr defTabSz="647700">
              <a:lnSpc>
                <a:spcPct val="120000"/>
              </a:lnSpc>
              <a:spcBef>
                <a:spcPts val="1700"/>
              </a:spcBef>
              <a:defRPr sz="2700" b="1">
                <a:solidFill>
                  <a:srgbClr val="FFFFFF"/>
                </a:solidFill>
                <a:latin typeface="Lato"/>
                <a:ea typeface="Lato"/>
                <a:cs typeface="Lato"/>
                <a:sym typeface="Lato"/>
              </a:defRPr>
            </a:lvl1pPr>
          </a:lstStyle>
          <a:p>
            <a:r>
              <a:rPr lang="zh-CN" altLang="en-US" sz="1800" dirty="0">
                <a:solidFill>
                  <a:schemeClr val="bg1"/>
                </a:solidFill>
                <a:latin typeface="微软雅黑" panose="020B0503020204020204" pitchFamily="34" charset="-122"/>
              </a:rPr>
              <a:t>输入标题</a:t>
            </a:r>
            <a:endParaRPr lang="id-ID" altLang="zh-CN" sz="1800" dirty="0">
              <a:solidFill>
                <a:schemeClr val="bg1"/>
              </a:solidFill>
              <a:latin typeface="微软雅黑" panose="020B0503020204020204" pitchFamily="34" charset="-122"/>
            </a:endParaRPr>
          </a:p>
        </p:txBody>
      </p:sp>
      <p:sp>
        <p:nvSpPr>
          <p:cNvPr id="18" name="Shape 720"/>
          <p:cNvSpPr/>
          <p:nvPr/>
        </p:nvSpPr>
        <p:spPr>
          <a:xfrm>
            <a:off x="5122319" y="2061630"/>
            <a:ext cx="1226655" cy="152934"/>
          </a:xfrm>
          <a:prstGeom prst="rect">
            <a:avLst/>
          </a:prstGeom>
          <a:ln w="12700">
            <a:miter lim="400000"/>
          </a:ln>
        </p:spPr>
        <p:txBody>
          <a:bodyPr lIns="0" tIns="0" rIns="0" bIns="0"/>
          <a:lstStyle>
            <a:lvl1pPr defTabSz="647700">
              <a:lnSpc>
                <a:spcPct val="120000"/>
              </a:lnSpc>
              <a:spcBef>
                <a:spcPts val="1700"/>
              </a:spcBef>
              <a:defRPr sz="2700" b="1">
                <a:solidFill>
                  <a:srgbClr val="FFFFFF"/>
                </a:solidFill>
                <a:latin typeface="Lato"/>
                <a:ea typeface="Lato"/>
                <a:cs typeface="Lato"/>
                <a:sym typeface="Lato"/>
              </a:defRPr>
            </a:lvl1pPr>
          </a:lstStyle>
          <a:p>
            <a:r>
              <a:rPr lang="zh-CN" altLang="en-US" sz="1800" dirty="0">
                <a:solidFill>
                  <a:schemeClr val="bg1"/>
                </a:solidFill>
                <a:latin typeface="微软雅黑" panose="020B0503020204020204" pitchFamily="34" charset="-122"/>
              </a:rPr>
              <a:t>输入标题</a:t>
            </a:r>
            <a:endParaRPr lang="id-ID" altLang="zh-CN" sz="1800" dirty="0">
              <a:solidFill>
                <a:schemeClr val="bg1"/>
              </a:solidFill>
              <a:latin typeface="微软雅黑" panose="020B0503020204020204" pitchFamily="34" charset="-122"/>
            </a:endParaRPr>
          </a:p>
        </p:txBody>
      </p:sp>
      <p:sp>
        <p:nvSpPr>
          <p:cNvPr id="19" name="Shape 721"/>
          <p:cNvSpPr/>
          <p:nvPr/>
        </p:nvSpPr>
        <p:spPr>
          <a:xfrm>
            <a:off x="3412509" y="2385639"/>
            <a:ext cx="1648884" cy="492786"/>
          </a:xfrm>
          <a:prstGeom prst="rect">
            <a:avLst/>
          </a:prstGeom>
          <a:ln w="12700">
            <a:miter lim="400000"/>
          </a:ln>
        </p:spPr>
        <p:txBody>
          <a:bodyPr lIns="0" tIns="0" rIns="0" bIns="0"/>
          <a:lstStyle/>
          <a:p>
            <a:pPr>
              <a:spcBef>
                <a:spcPts val="395"/>
              </a:spcBef>
              <a:spcAft>
                <a:spcPts val="0"/>
              </a:spcAft>
              <a:defRPr/>
            </a:pPr>
            <a:r>
              <a:rPr lang="zh-CN" altLang="en-US" sz="1000" kern="100" dirty="0">
                <a:solidFill>
                  <a:schemeClr val="bg1"/>
                </a:solidFill>
                <a:latin typeface="Impact MT Std" pitchFamily="34" charset="0"/>
                <a:cs typeface="Times New Roman" panose="02020603050405020304" pitchFamily="18" charset="0"/>
              </a:rPr>
              <a:t>在此输入详细文字介绍，</a:t>
            </a:r>
            <a:endParaRPr lang="en-US" altLang="zh-CN" sz="1000" kern="100" dirty="0">
              <a:solidFill>
                <a:schemeClr val="bg1"/>
              </a:solidFill>
              <a:latin typeface="Impact MT Std" pitchFamily="34" charset="0"/>
              <a:cs typeface="Times New Roman" panose="02020603050405020304" pitchFamily="18" charset="0"/>
            </a:endParaRPr>
          </a:p>
          <a:p>
            <a:pPr>
              <a:spcBef>
                <a:spcPts val="395"/>
              </a:spcBef>
              <a:spcAft>
                <a:spcPts val="0"/>
              </a:spcAft>
              <a:defRPr/>
            </a:pPr>
            <a:r>
              <a:rPr lang="zh-CN" altLang="en-US" sz="1000" kern="100" dirty="0">
                <a:solidFill>
                  <a:schemeClr val="bg1"/>
                </a:solidFill>
                <a:latin typeface="Impact MT Std" pitchFamily="34" charset="0"/>
                <a:cs typeface="Times New Roman" panose="02020603050405020304" pitchFamily="18" charset="0"/>
              </a:rPr>
              <a:t>和详细信息。</a:t>
            </a:r>
            <a:endParaRPr lang="zh-CN" altLang="en-US" sz="1000" kern="100" dirty="0">
              <a:solidFill>
                <a:schemeClr val="bg1"/>
              </a:solidFill>
              <a:latin typeface="Impact MT Std" pitchFamily="34" charset="0"/>
              <a:cs typeface="Times New Roman" panose="02020603050405020304" pitchFamily="18" charset="0"/>
            </a:endParaRPr>
          </a:p>
          <a:p>
            <a:pPr algn="ctr" defTabSz="255270">
              <a:spcBef>
                <a:spcPts val="670"/>
              </a:spcBef>
              <a:defRPr sz="1800"/>
            </a:pPr>
            <a:r>
              <a:rPr sz="945" dirty="0" smtClean="0">
                <a:solidFill>
                  <a:srgbClr val="FFFFFF"/>
                </a:solidFill>
                <a:latin typeface="Lato"/>
                <a:ea typeface="Lato"/>
                <a:cs typeface="Lato"/>
                <a:sym typeface="Lato"/>
              </a:rPr>
              <a:t>.</a:t>
            </a:r>
            <a:endParaRPr sz="945" dirty="0">
              <a:solidFill>
                <a:srgbClr val="FFFFFF"/>
              </a:solidFill>
              <a:latin typeface="Lato"/>
              <a:ea typeface="Lato"/>
              <a:cs typeface="Lato"/>
              <a:sym typeface="Lato"/>
            </a:endParaRPr>
          </a:p>
        </p:txBody>
      </p:sp>
      <p:sp>
        <p:nvSpPr>
          <p:cNvPr id="20" name="Shape 722"/>
          <p:cNvSpPr/>
          <p:nvPr/>
        </p:nvSpPr>
        <p:spPr>
          <a:xfrm>
            <a:off x="3544491" y="3555086"/>
            <a:ext cx="1226655" cy="152934"/>
          </a:xfrm>
          <a:prstGeom prst="rect">
            <a:avLst/>
          </a:prstGeom>
          <a:ln w="12700">
            <a:miter lim="400000"/>
          </a:ln>
        </p:spPr>
        <p:txBody>
          <a:bodyPr lIns="0" tIns="0" rIns="0" bIns="0"/>
          <a:lstStyle>
            <a:lvl1pPr defTabSz="647700">
              <a:lnSpc>
                <a:spcPct val="120000"/>
              </a:lnSpc>
              <a:spcBef>
                <a:spcPts val="1700"/>
              </a:spcBef>
              <a:defRPr sz="2700" b="1">
                <a:solidFill>
                  <a:srgbClr val="FFFFFF"/>
                </a:solidFill>
                <a:latin typeface="Lato"/>
                <a:ea typeface="Lato"/>
                <a:cs typeface="Lato"/>
                <a:sym typeface="Lato"/>
              </a:defRPr>
            </a:lvl1pPr>
          </a:lstStyle>
          <a:p>
            <a:r>
              <a:rPr lang="zh-CN" altLang="en-US" sz="1800" dirty="0">
                <a:solidFill>
                  <a:schemeClr val="bg1"/>
                </a:solidFill>
                <a:latin typeface="微软雅黑" panose="020B0503020204020204" pitchFamily="34" charset="-122"/>
              </a:rPr>
              <a:t>输入标题</a:t>
            </a:r>
            <a:endParaRPr lang="id-ID" altLang="zh-CN" sz="1800" dirty="0">
              <a:solidFill>
                <a:schemeClr val="bg1"/>
              </a:solidFill>
              <a:latin typeface="微软雅黑" panose="020B0503020204020204" pitchFamily="34" charset="-122"/>
            </a:endParaRPr>
          </a:p>
        </p:txBody>
      </p:sp>
      <p:sp>
        <p:nvSpPr>
          <p:cNvPr id="21" name="Shape 723"/>
          <p:cNvSpPr/>
          <p:nvPr/>
        </p:nvSpPr>
        <p:spPr>
          <a:xfrm>
            <a:off x="5131451" y="3576057"/>
            <a:ext cx="1226655" cy="152934"/>
          </a:xfrm>
          <a:prstGeom prst="rect">
            <a:avLst/>
          </a:prstGeom>
          <a:ln w="12700">
            <a:miter lim="400000"/>
          </a:ln>
        </p:spPr>
        <p:txBody>
          <a:bodyPr lIns="0" tIns="0" rIns="0" bIns="0"/>
          <a:lstStyle>
            <a:lvl1pPr defTabSz="647700">
              <a:lnSpc>
                <a:spcPct val="120000"/>
              </a:lnSpc>
              <a:spcBef>
                <a:spcPts val="1700"/>
              </a:spcBef>
              <a:defRPr sz="2700" b="1">
                <a:solidFill>
                  <a:srgbClr val="FFFFFF"/>
                </a:solidFill>
                <a:latin typeface="Lato"/>
                <a:ea typeface="Lato"/>
                <a:cs typeface="Lato"/>
                <a:sym typeface="Lato"/>
              </a:defRPr>
            </a:lvl1pPr>
          </a:lstStyle>
          <a:p>
            <a:r>
              <a:rPr lang="zh-CN" altLang="en-US" sz="1800" dirty="0">
                <a:solidFill>
                  <a:schemeClr val="bg1"/>
                </a:solidFill>
                <a:latin typeface="微软雅黑" panose="020B0503020204020204" pitchFamily="34" charset="-122"/>
              </a:rPr>
              <a:t>输入标题</a:t>
            </a:r>
            <a:endParaRPr lang="id-ID" altLang="zh-CN" sz="1800" dirty="0">
              <a:solidFill>
                <a:schemeClr val="bg1"/>
              </a:solidFill>
              <a:latin typeface="微软雅黑" panose="020B0503020204020204" pitchFamily="34" charset="-122"/>
            </a:endParaRPr>
          </a:p>
        </p:txBody>
      </p:sp>
      <p:sp>
        <p:nvSpPr>
          <p:cNvPr id="22" name="Shape 724"/>
          <p:cNvSpPr/>
          <p:nvPr/>
        </p:nvSpPr>
        <p:spPr>
          <a:xfrm>
            <a:off x="5016560" y="2367700"/>
            <a:ext cx="1456439" cy="492786"/>
          </a:xfrm>
          <a:prstGeom prst="rect">
            <a:avLst/>
          </a:prstGeom>
          <a:ln w="12700">
            <a:miter lim="400000"/>
          </a:ln>
        </p:spPr>
        <p:txBody>
          <a:bodyPr lIns="0" tIns="0" rIns="0" bIns="0"/>
          <a:lstStyle/>
          <a:p>
            <a:pPr>
              <a:spcBef>
                <a:spcPts val="395"/>
              </a:spcBef>
              <a:spcAft>
                <a:spcPts val="0"/>
              </a:spcAft>
              <a:defRPr/>
            </a:pPr>
            <a:r>
              <a:rPr lang="zh-CN" altLang="en-US" sz="1000" kern="100" dirty="0">
                <a:solidFill>
                  <a:schemeClr val="bg1"/>
                </a:solidFill>
                <a:latin typeface="Impact MT Std" pitchFamily="34" charset="0"/>
                <a:cs typeface="Times New Roman" panose="02020603050405020304" pitchFamily="18" charset="0"/>
              </a:rPr>
              <a:t>在此输入详细文字介绍，</a:t>
            </a:r>
            <a:endParaRPr lang="en-US" altLang="zh-CN" sz="1000" kern="100" dirty="0">
              <a:solidFill>
                <a:schemeClr val="bg1"/>
              </a:solidFill>
              <a:latin typeface="Impact MT Std" pitchFamily="34" charset="0"/>
              <a:cs typeface="Times New Roman" panose="02020603050405020304" pitchFamily="18" charset="0"/>
            </a:endParaRPr>
          </a:p>
          <a:p>
            <a:pPr>
              <a:spcBef>
                <a:spcPts val="395"/>
              </a:spcBef>
              <a:spcAft>
                <a:spcPts val="0"/>
              </a:spcAft>
              <a:defRPr/>
            </a:pPr>
            <a:r>
              <a:rPr lang="zh-CN" altLang="en-US" sz="1000" kern="100" dirty="0">
                <a:solidFill>
                  <a:schemeClr val="bg1"/>
                </a:solidFill>
                <a:latin typeface="Impact MT Std" pitchFamily="34" charset="0"/>
                <a:cs typeface="Times New Roman" panose="02020603050405020304" pitchFamily="18" charset="0"/>
              </a:rPr>
              <a:t>和详细信息。</a:t>
            </a:r>
            <a:endParaRPr lang="zh-CN" altLang="en-US" sz="1000" kern="100" dirty="0">
              <a:solidFill>
                <a:schemeClr val="bg1"/>
              </a:solidFill>
              <a:latin typeface="Impact MT Std" pitchFamily="34" charset="0"/>
              <a:cs typeface="Times New Roman" panose="02020603050405020304" pitchFamily="18" charset="0"/>
            </a:endParaRPr>
          </a:p>
          <a:p>
            <a:pPr algn="ctr" defTabSz="255270">
              <a:spcBef>
                <a:spcPts val="670"/>
              </a:spcBef>
              <a:defRPr sz="1800"/>
            </a:pPr>
            <a:r>
              <a:rPr sz="945" dirty="0" smtClean="0">
                <a:solidFill>
                  <a:srgbClr val="FFFFFF"/>
                </a:solidFill>
                <a:latin typeface="Lato"/>
                <a:ea typeface="Lato"/>
                <a:cs typeface="Lato"/>
                <a:sym typeface="Lato"/>
              </a:rPr>
              <a:t>.</a:t>
            </a:r>
            <a:endParaRPr sz="945" dirty="0">
              <a:solidFill>
                <a:srgbClr val="FFFFFF"/>
              </a:solidFill>
              <a:latin typeface="Lato"/>
              <a:ea typeface="Lato"/>
              <a:cs typeface="Lato"/>
              <a:sym typeface="Lato"/>
            </a:endParaRPr>
          </a:p>
        </p:txBody>
      </p:sp>
      <p:sp>
        <p:nvSpPr>
          <p:cNvPr id="23" name="Shape 725"/>
          <p:cNvSpPr/>
          <p:nvPr/>
        </p:nvSpPr>
        <p:spPr>
          <a:xfrm>
            <a:off x="3412655" y="3902595"/>
            <a:ext cx="1358491" cy="492786"/>
          </a:xfrm>
          <a:prstGeom prst="rect">
            <a:avLst/>
          </a:prstGeom>
          <a:ln w="12700">
            <a:miter lim="400000"/>
          </a:ln>
        </p:spPr>
        <p:txBody>
          <a:bodyPr lIns="0" tIns="0" rIns="0" bIns="0"/>
          <a:lstStyle/>
          <a:p>
            <a:pPr>
              <a:spcBef>
                <a:spcPts val="395"/>
              </a:spcBef>
              <a:spcAft>
                <a:spcPts val="0"/>
              </a:spcAft>
              <a:defRPr/>
            </a:pPr>
            <a:r>
              <a:rPr lang="zh-CN" altLang="en-US" sz="1000" kern="100" dirty="0">
                <a:solidFill>
                  <a:schemeClr val="bg1"/>
                </a:solidFill>
                <a:latin typeface="Impact MT Std" pitchFamily="34" charset="0"/>
                <a:cs typeface="Times New Roman" panose="02020603050405020304" pitchFamily="18" charset="0"/>
              </a:rPr>
              <a:t>在此输入详细文字介绍，</a:t>
            </a:r>
            <a:endParaRPr lang="en-US" altLang="zh-CN" sz="1000" kern="100" dirty="0">
              <a:solidFill>
                <a:schemeClr val="bg1"/>
              </a:solidFill>
              <a:latin typeface="Impact MT Std" pitchFamily="34" charset="0"/>
              <a:cs typeface="Times New Roman" panose="02020603050405020304" pitchFamily="18" charset="0"/>
            </a:endParaRPr>
          </a:p>
          <a:p>
            <a:pPr>
              <a:spcBef>
                <a:spcPts val="395"/>
              </a:spcBef>
              <a:spcAft>
                <a:spcPts val="0"/>
              </a:spcAft>
              <a:defRPr/>
            </a:pPr>
            <a:r>
              <a:rPr lang="zh-CN" altLang="en-US" sz="1000" kern="100" dirty="0">
                <a:solidFill>
                  <a:schemeClr val="bg1"/>
                </a:solidFill>
                <a:latin typeface="Impact MT Std" pitchFamily="34" charset="0"/>
                <a:cs typeface="Times New Roman" panose="02020603050405020304" pitchFamily="18" charset="0"/>
              </a:rPr>
              <a:t>和详细信息。</a:t>
            </a:r>
            <a:endParaRPr lang="zh-CN" altLang="en-US" sz="1000" kern="100" dirty="0">
              <a:solidFill>
                <a:schemeClr val="bg1"/>
              </a:solidFill>
              <a:latin typeface="Impact MT Std" pitchFamily="34" charset="0"/>
              <a:cs typeface="Times New Roman" panose="02020603050405020304" pitchFamily="18" charset="0"/>
            </a:endParaRPr>
          </a:p>
          <a:p>
            <a:pPr algn="ctr" defTabSz="255270">
              <a:spcBef>
                <a:spcPts val="670"/>
              </a:spcBef>
              <a:defRPr sz="1800"/>
            </a:pPr>
            <a:r>
              <a:rPr sz="945" dirty="0" smtClean="0">
                <a:solidFill>
                  <a:srgbClr val="FFFFFF"/>
                </a:solidFill>
                <a:latin typeface="Lato"/>
                <a:ea typeface="Lato"/>
                <a:cs typeface="Lato"/>
                <a:sym typeface="Lato"/>
              </a:rPr>
              <a:t>.</a:t>
            </a:r>
            <a:endParaRPr sz="945" dirty="0">
              <a:solidFill>
                <a:srgbClr val="FFFFFF"/>
              </a:solidFill>
              <a:latin typeface="Lato"/>
              <a:ea typeface="Lato"/>
              <a:cs typeface="Lato"/>
              <a:sym typeface="Lato"/>
            </a:endParaRPr>
          </a:p>
        </p:txBody>
      </p:sp>
      <p:sp>
        <p:nvSpPr>
          <p:cNvPr id="24" name="Shape 726"/>
          <p:cNvSpPr/>
          <p:nvPr/>
        </p:nvSpPr>
        <p:spPr>
          <a:xfrm>
            <a:off x="4961148" y="3944775"/>
            <a:ext cx="1356755" cy="492786"/>
          </a:xfrm>
          <a:prstGeom prst="rect">
            <a:avLst/>
          </a:prstGeom>
          <a:ln w="12700">
            <a:miter lim="400000"/>
          </a:ln>
        </p:spPr>
        <p:txBody>
          <a:bodyPr lIns="0" tIns="0" rIns="0" bIns="0"/>
          <a:lstStyle/>
          <a:p>
            <a:pPr>
              <a:spcBef>
                <a:spcPts val="395"/>
              </a:spcBef>
              <a:spcAft>
                <a:spcPts val="0"/>
              </a:spcAft>
              <a:defRPr/>
            </a:pPr>
            <a:r>
              <a:rPr lang="zh-CN" altLang="en-US" sz="1000" kern="100" dirty="0">
                <a:solidFill>
                  <a:schemeClr val="bg1"/>
                </a:solidFill>
                <a:latin typeface="Impact MT Std" pitchFamily="34" charset="0"/>
                <a:cs typeface="Times New Roman" panose="02020603050405020304" pitchFamily="18" charset="0"/>
              </a:rPr>
              <a:t>在此输入详细文字介绍，</a:t>
            </a:r>
            <a:endParaRPr lang="en-US" altLang="zh-CN" sz="1000" kern="100" dirty="0">
              <a:solidFill>
                <a:schemeClr val="bg1"/>
              </a:solidFill>
              <a:latin typeface="Impact MT Std" pitchFamily="34" charset="0"/>
              <a:cs typeface="Times New Roman" panose="02020603050405020304" pitchFamily="18" charset="0"/>
            </a:endParaRPr>
          </a:p>
          <a:p>
            <a:pPr>
              <a:spcBef>
                <a:spcPts val="395"/>
              </a:spcBef>
              <a:spcAft>
                <a:spcPts val="0"/>
              </a:spcAft>
              <a:defRPr/>
            </a:pPr>
            <a:r>
              <a:rPr lang="zh-CN" altLang="en-US" sz="1000" kern="100" dirty="0">
                <a:solidFill>
                  <a:schemeClr val="bg1"/>
                </a:solidFill>
                <a:latin typeface="Impact MT Std" pitchFamily="34" charset="0"/>
                <a:cs typeface="Times New Roman" panose="02020603050405020304" pitchFamily="18" charset="0"/>
              </a:rPr>
              <a:t>和详细信息。</a:t>
            </a:r>
            <a:endParaRPr lang="zh-CN" altLang="en-US" sz="1000" kern="100" dirty="0">
              <a:solidFill>
                <a:schemeClr val="bg1"/>
              </a:solidFill>
              <a:latin typeface="Impact MT Std" pitchFamily="34" charset="0"/>
              <a:cs typeface="Times New Roman" panose="02020603050405020304" pitchFamily="18" charset="0"/>
            </a:endParaRPr>
          </a:p>
          <a:p>
            <a:pPr algn="ctr" defTabSz="255270">
              <a:spcBef>
                <a:spcPts val="670"/>
              </a:spcBef>
              <a:defRPr sz="1800"/>
            </a:pPr>
            <a:r>
              <a:rPr sz="945" dirty="0" smtClean="0">
                <a:solidFill>
                  <a:schemeClr val="bg1"/>
                </a:solidFill>
                <a:latin typeface="Lato"/>
                <a:ea typeface="Lato"/>
                <a:cs typeface="Lato"/>
                <a:sym typeface="Lato"/>
              </a:rPr>
              <a:t>.</a:t>
            </a:r>
            <a:endParaRPr sz="945" dirty="0">
              <a:solidFill>
                <a:schemeClr val="bg1"/>
              </a:solidFill>
              <a:latin typeface="Lato"/>
              <a:ea typeface="Lato"/>
              <a:cs typeface="Lato"/>
              <a:sym typeface="Lato"/>
            </a:endParaRPr>
          </a:p>
        </p:txBody>
      </p:sp>
      <p:sp>
        <p:nvSpPr>
          <p:cNvPr id="30" name="Text Placeholder 6"/>
          <p:cNvSpPr txBox="1"/>
          <p:nvPr/>
        </p:nvSpPr>
        <p:spPr>
          <a:xfrm>
            <a:off x="6894078" y="2460606"/>
            <a:ext cx="1965325" cy="211137"/>
          </a:xfrm>
          <a:prstGeom prst="rect">
            <a:avLst/>
          </a:prstGeom>
        </p:spPr>
        <p:txBody>
          <a:bodyPr/>
          <a:lstStyle>
            <a:lvl1pPr marL="361950" indent="-361950" algn="l" defTabSz="967105"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786130" indent="-301625" algn="l" defTabSz="967105"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09675" indent="-241300" algn="l" defTabSz="967105"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92275" indent="-241300" algn="l" defTabSz="967105"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176780" indent="-241300" algn="l" defTabSz="967105"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66128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515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902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12895" indent="-241935" algn="l" defTabSz="96774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a:lstStyle>
          <a:p>
            <a:r>
              <a:rPr lang="zh-CN" altLang="en-US" sz="1400" b="0" dirty="0" smtClean="0">
                <a:solidFill>
                  <a:schemeClr val="tx1">
                    <a:lumMod val="75000"/>
                    <a:lumOff val="25000"/>
                  </a:schemeClr>
                </a:solidFill>
                <a:latin typeface="微软雅黑" panose="020B0503020204020204" pitchFamily="34" charset="-122"/>
              </a:rPr>
              <a:t>输入标题</a:t>
            </a:r>
            <a:endParaRPr lang="id-ID" altLang="zh-CN" sz="1400" b="0" dirty="0">
              <a:solidFill>
                <a:schemeClr val="bg2">
                  <a:lumMod val="50000"/>
                </a:schemeClr>
              </a:solidFill>
              <a:latin typeface="微软雅黑" panose="020B0503020204020204" pitchFamily="34" charset="-122"/>
            </a:endParaRPr>
          </a:p>
        </p:txBody>
      </p:sp>
      <p:sp>
        <p:nvSpPr>
          <p:cNvPr id="25" name="矩形 24"/>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26" name="矩形 25"/>
          <p:cNvSpPr/>
          <p:nvPr/>
        </p:nvSpPr>
        <p:spPr>
          <a:xfrm>
            <a:off x="828256" y="201664"/>
            <a:ext cx="538930"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04</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27" name="矩形 26"/>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indefinite" fill="hold"/>
                                        <p:tgtEl>
                                          <p:spTgt spid="9"/>
                                        </p:tgtEl>
                                        <p:attrNameLst>
                                          <p:attrName>style.visibility</p:attrName>
                                        </p:attrNameLst>
                                      </p:cBhvr>
                                      <p:to>
                                        <p:strVal val="visible"/>
                                      </p:to>
                                    </p:set>
                                    <p:animEffect transition="in" filter="dissolve(in)">
                                      <p:cBhvr>
                                        <p:cTn id="7" dur="750"/>
                                        <p:tgtEl>
                                          <p:spTgt spid="9"/>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indefinite" fill="hold"/>
                                        <p:tgtEl>
                                          <p:spTgt spid="11"/>
                                        </p:tgtEl>
                                        <p:attrNameLst>
                                          <p:attrName>style.visibility</p:attrName>
                                        </p:attrNameLst>
                                      </p:cBhvr>
                                      <p:to>
                                        <p:strVal val="visible"/>
                                      </p:to>
                                    </p:set>
                                    <p:animEffect transition="in" filter="dissolve(in)">
                                      <p:cBhvr>
                                        <p:cTn id="11" dur="750"/>
                                        <p:tgtEl>
                                          <p:spTgt spid="11"/>
                                        </p:tgtEl>
                                      </p:cBhvr>
                                    </p:animEffect>
                                  </p:childTnLst>
                                </p:cTn>
                              </p:par>
                            </p:childTnLst>
                          </p:cTn>
                        </p:par>
                        <p:par>
                          <p:cTn id="12" fill="hold">
                            <p:stCondLst>
                              <p:cond delay="2000"/>
                            </p:stCondLst>
                            <p:childTnLst>
                              <p:par>
                                <p:cTn id="13" presetID="9" presetClass="entr" presetSubtype="0" fill="hold" grpId="0" nodeType="afterEffect">
                                  <p:stCondLst>
                                    <p:cond delay="0"/>
                                  </p:stCondLst>
                                  <p:childTnLst>
                                    <p:set>
                                      <p:cBhvr>
                                        <p:cTn id="14" dur="indefinite" fill="hold"/>
                                        <p:tgtEl>
                                          <p:spTgt spid="10"/>
                                        </p:tgtEl>
                                        <p:attrNameLst>
                                          <p:attrName>style.visibility</p:attrName>
                                        </p:attrNameLst>
                                      </p:cBhvr>
                                      <p:to>
                                        <p:strVal val="visible"/>
                                      </p:to>
                                    </p:set>
                                    <p:animEffect transition="in" filter="dissolve(in)">
                                      <p:cBhvr>
                                        <p:cTn id="15" dur="750"/>
                                        <p:tgtEl>
                                          <p:spTgt spid="10"/>
                                        </p:tgtEl>
                                      </p:cBhvr>
                                    </p:animEffect>
                                  </p:childTnLst>
                                </p:cTn>
                              </p:par>
                            </p:childTnLst>
                          </p:cTn>
                        </p:par>
                        <p:par>
                          <p:cTn id="16" fill="hold">
                            <p:stCondLst>
                              <p:cond delay="3000"/>
                            </p:stCondLst>
                            <p:childTnLst>
                              <p:par>
                                <p:cTn id="17" presetID="9" presetClass="entr" presetSubtype="0" fill="hold" grpId="0" nodeType="afterEffect">
                                  <p:stCondLst>
                                    <p:cond delay="0"/>
                                  </p:stCondLst>
                                  <p:childTnLst>
                                    <p:set>
                                      <p:cBhvr>
                                        <p:cTn id="18" dur="indefinite" fill="hold"/>
                                        <p:tgtEl>
                                          <p:spTgt spid="12"/>
                                        </p:tgtEl>
                                        <p:attrNameLst>
                                          <p:attrName>style.visibility</p:attrName>
                                        </p:attrNameLst>
                                      </p:cBhvr>
                                      <p:to>
                                        <p:strVal val="visible"/>
                                      </p:to>
                                    </p:set>
                                    <p:animEffect transition="in" filter="dissolve(in)">
                                      <p:cBhvr>
                                        <p:cTn id="19" dur="750"/>
                                        <p:tgtEl>
                                          <p:spTgt spid="12"/>
                                        </p:tgtEl>
                                      </p:cBhvr>
                                    </p:animEffect>
                                  </p:childTnLst>
                                </p:cTn>
                              </p:par>
                            </p:childTnLst>
                          </p:cTn>
                        </p:par>
                        <p:par>
                          <p:cTn id="20" fill="hold">
                            <p:stCondLst>
                              <p:cond delay="4000"/>
                            </p:stCondLst>
                            <p:childTnLst>
                              <p:par>
                                <p:cTn id="21" presetID="9" presetClass="entr" presetSubtype="0" fill="hold" grpId="0" nodeType="afterEffect">
                                  <p:stCondLst>
                                    <p:cond delay="0"/>
                                  </p:stCondLst>
                                  <p:childTnLst>
                                    <p:set>
                                      <p:cBhvr>
                                        <p:cTn id="22" dur="indefinite" fill="hold"/>
                                        <p:tgtEl>
                                          <p:spTgt spid="17"/>
                                        </p:tgtEl>
                                        <p:attrNameLst>
                                          <p:attrName>style.visibility</p:attrName>
                                        </p:attrNameLst>
                                      </p:cBhvr>
                                      <p:to>
                                        <p:strVal val="visible"/>
                                      </p:to>
                                    </p:set>
                                    <p:animEffect transition="in" filter="dissolve(in)">
                                      <p:cBhvr>
                                        <p:cTn id="23" dur="750"/>
                                        <p:tgtEl>
                                          <p:spTgt spid="17"/>
                                        </p:tgtEl>
                                      </p:cBhvr>
                                    </p:animEffect>
                                  </p:childTnLst>
                                </p:cTn>
                              </p:par>
                            </p:childTnLst>
                          </p:cTn>
                        </p:par>
                        <p:par>
                          <p:cTn id="24" fill="hold">
                            <p:stCondLst>
                              <p:cond delay="5000"/>
                            </p:stCondLst>
                            <p:childTnLst>
                              <p:par>
                                <p:cTn id="25" presetID="9" presetClass="entr" presetSubtype="0" fill="hold" grpId="0" nodeType="afterEffect">
                                  <p:stCondLst>
                                    <p:cond delay="0"/>
                                  </p:stCondLst>
                                  <p:childTnLst>
                                    <p:set>
                                      <p:cBhvr>
                                        <p:cTn id="26" dur="indefinite" fill="hold"/>
                                        <p:tgtEl>
                                          <p:spTgt spid="18"/>
                                        </p:tgtEl>
                                        <p:attrNameLst>
                                          <p:attrName>style.visibility</p:attrName>
                                        </p:attrNameLst>
                                      </p:cBhvr>
                                      <p:to>
                                        <p:strVal val="visible"/>
                                      </p:to>
                                    </p:set>
                                    <p:animEffect transition="in" filter="dissolve(in)">
                                      <p:cBhvr>
                                        <p:cTn id="27" dur="750"/>
                                        <p:tgtEl>
                                          <p:spTgt spid="18"/>
                                        </p:tgtEl>
                                      </p:cBhvr>
                                    </p:animEffect>
                                  </p:childTnLst>
                                </p:cTn>
                              </p:par>
                            </p:childTnLst>
                          </p:cTn>
                        </p:par>
                        <p:par>
                          <p:cTn id="28" fill="hold">
                            <p:stCondLst>
                              <p:cond delay="6000"/>
                            </p:stCondLst>
                            <p:childTnLst>
                              <p:par>
                                <p:cTn id="29" presetID="9" presetClass="entr" presetSubtype="0" fill="hold" grpId="0" nodeType="afterEffect">
                                  <p:stCondLst>
                                    <p:cond delay="0"/>
                                  </p:stCondLst>
                                  <p:childTnLst>
                                    <p:set>
                                      <p:cBhvr>
                                        <p:cTn id="30" dur="indefinite" fill="hold"/>
                                        <p:tgtEl>
                                          <p:spTgt spid="19"/>
                                        </p:tgtEl>
                                        <p:attrNameLst>
                                          <p:attrName>style.visibility</p:attrName>
                                        </p:attrNameLst>
                                      </p:cBhvr>
                                      <p:to>
                                        <p:strVal val="visible"/>
                                      </p:to>
                                    </p:set>
                                    <p:animEffect transition="in" filter="dissolve(in)">
                                      <p:cBhvr>
                                        <p:cTn id="31" dur="750"/>
                                        <p:tgtEl>
                                          <p:spTgt spid="19"/>
                                        </p:tgtEl>
                                      </p:cBhvr>
                                    </p:animEffect>
                                  </p:childTnLst>
                                </p:cTn>
                              </p:par>
                            </p:childTnLst>
                          </p:cTn>
                        </p:par>
                        <p:par>
                          <p:cTn id="32" fill="hold">
                            <p:stCondLst>
                              <p:cond delay="7000"/>
                            </p:stCondLst>
                            <p:childTnLst>
                              <p:par>
                                <p:cTn id="33" presetID="9" presetClass="entr" presetSubtype="0" fill="hold" grpId="0" nodeType="afterEffect">
                                  <p:stCondLst>
                                    <p:cond delay="0"/>
                                  </p:stCondLst>
                                  <p:childTnLst>
                                    <p:set>
                                      <p:cBhvr>
                                        <p:cTn id="34" dur="indefinite" fill="hold"/>
                                        <p:tgtEl>
                                          <p:spTgt spid="22"/>
                                        </p:tgtEl>
                                        <p:attrNameLst>
                                          <p:attrName>style.visibility</p:attrName>
                                        </p:attrNameLst>
                                      </p:cBhvr>
                                      <p:to>
                                        <p:strVal val="visible"/>
                                      </p:to>
                                    </p:set>
                                    <p:animEffect transition="in" filter="dissolve(in)">
                                      <p:cBhvr>
                                        <p:cTn id="35" dur="750"/>
                                        <p:tgtEl>
                                          <p:spTgt spid="22"/>
                                        </p:tgtEl>
                                      </p:cBhvr>
                                    </p:animEffect>
                                  </p:childTnLst>
                                </p:cTn>
                              </p:par>
                            </p:childTnLst>
                          </p:cTn>
                        </p:par>
                        <p:par>
                          <p:cTn id="36" fill="hold">
                            <p:stCondLst>
                              <p:cond delay="8000"/>
                            </p:stCondLst>
                            <p:childTnLst>
                              <p:par>
                                <p:cTn id="37" presetID="9" presetClass="entr" presetSubtype="0" fill="hold" grpId="0" nodeType="afterEffect">
                                  <p:stCondLst>
                                    <p:cond delay="0"/>
                                  </p:stCondLst>
                                  <p:childTnLst>
                                    <p:set>
                                      <p:cBhvr>
                                        <p:cTn id="38" dur="indefinite" fill="hold"/>
                                        <p:tgtEl>
                                          <p:spTgt spid="15"/>
                                        </p:tgtEl>
                                        <p:attrNameLst>
                                          <p:attrName>style.visibility</p:attrName>
                                        </p:attrNameLst>
                                      </p:cBhvr>
                                      <p:to>
                                        <p:strVal val="visible"/>
                                      </p:to>
                                    </p:set>
                                    <p:animEffect transition="in" filter="dissolve(in)">
                                      <p:cBhvr>
                                        <p:cTn id="39" dur="750"/>
                                        <p:tgtEl>
                                          <p:spTgt spid="15"/>
                                        </p:tgtEl>
                                      </p:cBhvr>
                                    </p:animEffect>
                                  </p:childTnLst>
                                </p:cTn>
                              </p:par>
                            </p:childTnLst>
                          </p:cTn>
                        </p:par>
                        <p:par>
                          <p:cTn id="40" fill="hold">
                            <p:stCondLst>
                              <p:cond delay="9000"/>
                            </p:stCondLst>
                            <p:childTnLst>
                              <p:par>
                                <p:cTn id="41" presetID="9" presetClass="entr" presetSubtype="0" fill="hold" grpId="0" nodeType="afterEffect">
                                  <p:stCondLst>
                                    <p:cond delay="0"/>
                                  </p:stCondLst>
                                  <p:childTnLst>
                                    <p:set>
                                      <p:cBhvr>
                                        <p:cTn id="42" dur="indefinite" fill="hold"/>
                                        <p:tgtEl>
                                          <p:spTgt spid="13"/>
                                        </p:tgtEl>
                                        <p:attrNameLst>
                                          <p:attrName>style.visibility</p:attrName>
                                        </p:attrNameLst>
                                      </p:cBhvr>
                                      <p:to>
                                        <p:strVal val="visible"/>
                                      </p:to>
                                    </p:set>
                                    <p:animEffect transition="in" filter="dissolve(in)">
                                      <p:cBhvr>
                                        <p:cTn id="43" dur="750"/>
                                        <p:tgtEl>
                                          <p:spTgt spid="13"/>
                                        </p:tgtEl>
                                      </p:cBhvr>
                                    </p:animEffect>
                                  </p:childTnLst>
                                </p:cTn>
                              </p:par>
                            </p:childTnLst>
                          </p:cTn>
                        </p:par>
                        <p:par>
                          <p:cTn id="44" fill="hold">
                            <p:stCondLst>
                              <p:cond delay="10000"/>
                            </p:stCondLst>
                            <p:childTnLst>
                              <p:par>
                                <p:cTn id="45" presetID="9" presetClass="entr" presetSubtype="0" fill="hold" grpId="0" nodeType="afterEffect">
                                  <p:stCondLst>
                                    <p:cond delay="0"/>
                                  </p:stCondLst>
                                  <p:childTnLst>
                                    <p:set>
                                      <p:cBhvr>
                                        <p:cTn id="46" dur="indefinite" fill="hold"/>
                                        <p:tgtEl>
                                          <p:spTgt spid="16"/>
                                        </p:tgtEl>
                                        <p:attrNameLst>
                                          <p:attrName>style.visibility</p:attrName>
                                        </p:attrNameLst>
                                      </p:cBhvr>
                                      <p:to>
                                        <p:strVal val="visible"/>
                                      </p:to>
                                    </p:set>
                                    <p:animEffect transition="in" filter="dissolve(in)">
                                      <p:cBhvr>
                                        <p:cTn id="47" dur="750"/>
                                        <p:tgtEl>
                                          <p:spTgt spid="16"/>
                                        </p:tgtEl>
                                      </p:cBhvr>
                                    </p:animEffect>
                                  </p:childTnLst>
                                </p:cTn>
                              </p:par>
                            </p:childTnLst>
                          </p:cTn>
                        </p:par>
                        <p:par>
                          <p:cTn id="48" fill="hold">
                            <p:stCondLst>
                              <p:cond delay="11000"/>
                            </p:stCondLst>
                            <p:childTnLst>
                              <p:par>
                                <p:cTn id="49" presetID="9" presetClass="entr" presetSubtype="0" fill="hold" grpId="0" nodeType="afterEffect">
                                  <p:stCondLst>
                                    <p:cond delay="0"/>
                                  </p:stCondLst>
                                  <p:childTnLst>
                                    <p:set>
                                      <p:cBhvr>
                                        <p:cTn id="50" dur="indefinite" fill="hold"/>
                                        <p:tgtEl>
                                          <p:spTgt spid="14"/>
                                        </p:tgtEl>
                                        <p:attrNameLst>
                                          <p:attrName>style.visibility</p:attrName>
                                        </p:attrNameLst>
                                      </p:cBhvr>
                                      <p:to>
                                        <p:strVal val="visible"/>
                                      </p:to>
                                    </p:set>
                                    <p:animEffect transition="in" filter="dissolve(in)">
                                      <p:cBhvr>
                                        <p:cTn id="51" dur="750"/>
                                        <p:tgtEl>
                                          <p:spTgt spid="14"/>
                                        </p:tgtEl>
                                      </p:cBhvr>
                                    </p:animEffect>
                                  </p:childTnLst>
                                </p:cTn>
                              </p:par>
                            </p:childTnLst>
                          </p:cTn>
                        </p:par>
                        <p:par>
                          <p:cTn id="52" fill="hold">
                            <p:stCondLst>
                              <p:cond delay="12000"/>
                            </p:stCondLst>
                            <p:childTnLst>
                              <p:par>
                                <p:cTn id="53" presetID="9" presetClass="entr" presetSubtype="0" fill="hold" grpId="0" nodeType="afterEffect">
                                  <p:stCondLst>
                                    <p:cond delay="0"/>
                                  </p:stCondLst>
                                  <p:childTnLst>
                                    <p:set>
                                      <p:cBhvr>
                                        <p:cTn id="54" dur="indefinite" fill="hold"/>
                                        <p:tgtEl>
                                          <p:spTgt spid="20"/>
                                        </p:tgtEl>
                                        <p:attrNameLst>
                                          <p:attrName>style.visibility</p:attrName>
                                        </p:attrNameLst>
                                      </p:cBhvr>
                                      <p:to>
                                        <p:strVal val="visible"/>
                                      </p:to>
                                    </p:set>
                                    <p:animEffect transition="in" filter="dissolve(in)">
                                      <p:cBhvr>
                                        <p:cTn id="55" dur="750"/>
                                        <p:tgtEl>
                                          <p:spTgt spid="20"/>
                                        </p:tgtEl>
                                      </p:cBhvr>
                                    </p:animEffect>
                                  </p:childTnLst>
                                </p:cTn>
                              </p:par>
                            </p:childTnLst>
                          </p:cTn>
                        </p:par>
                        <p:par>
                          <p:cTn id="56" fill="hold">
                            <p:stCondLst>
                              <p:cond delay="13000"/>
                            </p:stCondLst>
                            <p:childTnLst>
                              <p:par>
                                <p:cTn id="57" presetID="9" presetClass="entr" presetSubtype="0" fill="hold" grpId="0" nodeType="afterEffect">
                                  <p:stCondLst>
                                    <p:cond delay="0"/>
                                  </p:stCondLst>
                                  <p:childTnLst>
                                    <p:set>
                                      <p:cBhvr>
                                        <p:cTn id="58" dur="indefinite" fill="hold"/>
                                        <p:tgtEl>
                                          <p:spTgt spid="21"/>
                                        </p:tgtEl>
                                        <p:attrNameLst>
                                          <p:attrName>style.visibility</p:attrName>
                                        </p:attrNameLst>
                                      </p:cBhvr>
                                      <p:to>
                                        <p:strVal val="visible"/>
                                      </p:to>
                                    </p:set>
                                    <p:animEffect transition="in" filter="dissolve(in)">
                                      <p:cBhvr>
                                        <p:cTn id="59" dur="750"/>
                                        <p:tgtEl>
                                          <p:spTgt spid="21"/>
                                        </p:tgtEl>
                                      </p:cBhvr>
                                    </p:animEffect>
                                  </p:childTnLst>
                                </p:cTn>
                              </p:par>
                            </p:childTnLst>
                          </p:cTn>
                        </p:par>
                        <p:par>
                          <p:cTn id="60" fill="hold">
                            <p:stCondLst>
                              <p:cond delay="14000"/>
                            </p:stCondLst>
                            <p:childTnLst>
                              <p:par>
                                <p:cTn id="61" presetID="9" presetClass="entr" presetSubtype="0" fill="hold" grpId="0" nodeType="afterEffect">
                                  <p:stCondLst>
                                    <p:cond delay="0"/>
                                  </p:stCondLst>
                                  <p:childTnLst>
                                    <p:set>
                                      <p:cBhvr>
                                        <p:cTn id="62" dur="indefinite" fill="hold"/>
                                        <p:tgtEl>
                                          <p:spTgt spid="23"/>
                                        </p:tgtEl>
                                        <p:attrNameLst>
                                          <p:attrName>style.visibility</p:attrName>
                                        </p:attrNameLst>
                                      </p:cBhvr>
                                      <p:to>
                                        <p:strVal val="visible"/>
                                      </p:to>
                                    </p:set>
                                    <p:animEffect transition="in" filter="dissolve(in)">
                                      <p:cBhvr>
                                        <p:cTn id="63" dur="750"/>
                                        <p:tgtEl>
                                          <p:spTgt spid="23"/>
                                        </p:tgtEl>
                                      </p:cBhvr>
                                    </p:animEffect>
                                  </p:childTnLst>
                                </p:cTn>
                              </p:par>
                            </p:childTnLst>
                          </p:cTn>
                        </p:par>
                        <p:par>
                          <p:cTn id="64" fill="hold">
                            <p:stCondLst>
                              <p:cond delay="15000"/>
                            </p:stCondLst>
                            <p:childTnLst>
                              <p:par>
                                <p:cTn id="65" presetID="9" presetClass="entr" presetSubtype="0" fill="hold" grpId="0" nodeType="afterEffect">
                                  <p:stCondLst>
                                    <p:cond delay="0"/>
                                  </p:stCondLst>
                                  <p:childTnLst>
                                    <p:set>
                                      <p:cBhvr>
                                        <p:cTn id="66" dur="indefinite" fill="hold"/>
                                        <p:tgtEl>
                                          <p:spTgt spid="24"/>
                                        </p:tgtEl>
                                        <p:attrNameLst>
                                          <p:attrName>style.visibility</p:attrName>
                                        </p:attrNameLst>
                                      </p:cBhvr>
                                      <p:to>
                                        <p:strVal val="visible"/>
                                      </p:to>
                                    </p:set>
                                    <p:animEffect transition="in" filter="dissolve(in)">
                                      <p:cBhvr>
                                        <p:cTn id="67"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dvAuto="0"/>
      <p:bldP spid="10" grpId="0" animBg="1" advAuto="0"/>
      <p:bldP spid="11" grpId="0" animBg="1" advAuto="0"/>
      <p:bldP spid="12" grpId="0" animBg="1" advAuto="0"/>
      <p:bldP spid="13" grpId="0" animBg="1" advAuto="0"/>
      <p:bldP spid="14" grpId="0" animBg="1" advAuto="0"/>
      <p:bldP spid="15" grpId="0" animBg="1" advAuto="0"/>
      <p:bldP spid="16" grpId="0" animBg="1" advAuto="0"/>
      <p:bldP spid="17" grpId="0" animBg="1" advAuto="0"/>
      <p:bldP spid="18" grpId="0" animBg="1" advAuto="0"/>
      <p:bldP spid="19" grpId="0" animBg="1" advAuto="0"/>
      <p:bldP spid="20" grpId="0" animBg="1" advAuto="0"/>
      <p:bldP spid="21" grpId="0" animBg="1" advAuto="0"/>
      <p:bldP spid="22" grpId="0" animBg="1" advAuto="0"/>
      <p:bldP spid="23" grpId="0" animBg="1" advAuto="0"/>
      <p:bldP spid="24"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그룹 59"/>
          <p:cNvGrpSpPr/>
          <p:nvPr/>
        </p:nvGrpSpPr>
        <p:grpSpPr>
          <a:xfrm>
            <a:off x="2825130" y="3629347"/>
            <a:ext cx="4293999" cy="379639"/>
            <a:chOff x="3492501" y="2572714"/>
            <a:chExt cx="4138612" cy="716641"/>
          </a:xfrm>
          <a:effectLst>
            <a:outerShdw dist="38100" dir="5400000" algn="ctr" rotWithShape="0">
              <a:srgbClr val="000000">
                <a:alpha val="10000"/>
              </a:srgbClr>
            </a:outerShdw>
          </a:effectLst>
        </p:grpSpPr>
        <p:cxnSp>
          <p:nvCxnSpPr>
            <p:cNvPr id="18" name="직선 연결선 175"/>
            <p:cNvCxnSpPr/>
            <p:nvPr/>
          </p:nvCxnSpPr>
          <p:spPr>
            <a:xfrm>
              <a:off x="5560809" y="257271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9" name="그룹 213"/>
            <p:cNvGrpSpPr/>
            <p:nvPr/>
          </p:nvGrpSpPr>
          <p:grpSpPr>
            <a:xfrm>
              <a:off x="3492501" y="2786119"/>
              <a:ext cx="4138612" cy="412749"/>
              <a:chOff x="3492501" y="2792467"/>
              <a:chExt cx="4138612" cy="547688"/>
            </a:xfrm>
          </p:grpSpPr>
          <p:cxnSp>
            <p:nvCxnSpPr>
              <p:cNvPr id="20" name="직선 연결선 75"/>
              <p:cNvCxnSpPr/>
              <p:nvPr/>
            </p:nvCxnSpPr>
            <p:spPr>
              <a:xfrm>
                <a:off x="3492501" y="2792467"/>
                <a:ext cx="4138612" cy="0"/>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1" name="그룹 185"/>
              <p:cNvGrpSpPr/>
              <p:nvPr/>
            </p:nvGrpSpPr>
            <p:grpSpPr>
              <a:xfrm>
                <a:off x="3492501" y="2792468"/>
                <a:ext cx="4138612" cy="547687"/>
                <a:chOff x="3492501" y="2604464"/>
                <a:chExt cx="4138612" cy="716641"/>
              </a:xfrm>
            </p:grpSpPr>
            <p:cxnSp>
              <p:nvCxnSpPr>
                <p:cNvPr id="22" name="직선 연결선 181"/>
                <p:cNvCxnSpPr/>
                <p:nvPr/>
              </p:nvCxnSpPr>
              <p:spPr>
                <a:xfrm>
                  <a:off x="3492501" y="260446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직선 연결선 182"/>
                <p:cNvCxnSpPr/>
                <p:nvPr/>
              </p:nvCxnSpPr>
              <p:spPr>
                <a:xfrm>
                  <a:off x="7631113" y="2604464"/>
                  <a:ext cx="0" cy="716641"/>
                </a:xfrm>
                <a:prstGeom prst="line">
                  <a:avLst/>
                </a:prstGeom>
                <a:ln w="158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grpSp>
      <p:grpSp>
        <p:nvGrpSpPr>
          <p:cNvPr id="32" name="Group 31"/>
          <p:cNvGrpSpPr/>
          <p:nvPr/>
        </p:nvGrpSpPr>
        <p:grpSpPr>
          <a:xfrm>
            <a:off x="1440028" y="2934787"/>
            <a:ext cx="2735205" cy="62257"/>
            <a:chOff x="929898" y="3371098"/>
            <a:chExt cx="4087435" cy="15498"/>
          </a:xfrm>
          <a:effectLst>
            <a:outerShdw dist="38100" dir="5400000" algn="ctr" rotWithShape="0">
              <a:srgbClr val="000000">
                <a:alpha val="10000"/>
              </a:srgbClr>
            </a:outerShdw>
          </a:effectLst>
        </p:grpSpPr>
        <p:cxnSp>
          <p:nvCxnSpPr>
            <p:cNvPr id="24" name="Straight Connector 23"/>
            <p:cNvCxnSpPr/>
            <p:nvPr/>
          </p:nvCxnSpPr>
          <p:spPr>
            <a:xfrm flipH="1">
              <a:off x="929898" y="3386596"/>
              <a:ext cx="4087435"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29898" y="3371098"/>
              <a:ext cx="619933"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5759507" y="2986061"/>
            <a:ext cx="2607124" cy="43204"/>
            <a:chOff x="7252931" y="3371098"/>
            <a:chExt cx="4087435" cy="15498"/>
          </a:xfrm>
          <a:effectLst>
            <a:outerShdw dist="38100" dir="5400000" algn="ctr" rotWithShape="0">
              <a:srgbClr val="000000">
                <a:alpha val="10000"/>
              </a:srgbClr>
            </a:outerShdw>
          </a:effectLst>
        </p:grpSpPr>
        <p:cxnSp>
          <p:nvCxnSpPr>
            <p:cNvPr id="26" name="Straight Connector 25"/>
            <p:cNvCxnSpPr/>
            <p:nvPr/>
          </p:nvCxnSpPr>
          <p:spPr>
            <a:xfrm flipH="1">
              <a:off x="7252931" y="3386596"/>
              <a:ext cx="4087435"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0720433" y="3371098"/>
              <a:ext cx="619933" cy="0"/>
            </a:xfrm>
            <a:prstGeom prst="line">
              <a:avLst/>
            </a:prstGeom>
            <a:ln w="34925">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 name="그룹 54"/>
          <p:cNvGrpSpPr/>
          <p:nvPr/>
        </p:nvGrpSpPr>
        <p:grpSpPr>
          <a:xfrm>
            <a:off x="3710555" y="1186476"/>
            <a:ext cx="2489671" cy="2486028"/>
            <a:chOff x="4659390" y="816062"/>
            <a:chExt cx="1802837" cy="1800200"/>
          </a:xfrm>
          <a:effectLst>
            <a:outerShdw dist="38100" dir="5400000" algn="ctr" rotWithShape="0">
              <a:srgbClr val="000000">
                <a:alpha val="10000"/>
              </a:srgbClr>
            </a:outerShdw>
          </a:effectLst>
        </p:grpSpPr>
        <p:sp>
          <p:nvSpPr>
            <p:cNvPr id="5" name="Oval 5"/>
            <p:cNvSpPr>
              <a:spLocks noChangeArrowheads="1"/>
            </p:cNvSpPr>
            <p:nvPr/>
          </p:nvSpPr>
          <p:spPr bwMode="auto">
            <a:xfrm>
              <a:off x="4909554" y="1065861"/>
              <a:ext cx="1302509" cy="1300603"/>
            </a:xfrm>
            <a:custGeom>
              <a:avLst/>
              <a:gdLst/>
              <a:ahLst/>
              <a:cxnLst/>
              <a:rect l="l" t="t" r="r" b="b"/>
              <a:pathLst>
                <a:path w="1353314" h="1351334">
                  <a:moveTo>
                    <a:pt x="676657" y="107854"/>
                  </a:moveTo>
                  <a:cubicBezTo>
                    <a:pt x="362603" y="107854"/>
                    <a:pt x="108012" y="362073"/>
                    <a:pt x="108012" y="675667"/>
                  </a:cubicBezTo>
                  <a:cubicBezTo>
                    <a:pt x="108012" y="989261"/>
                    <a:pt x="362603" y="1243480"/>
                    <a:pt x="676657" y="1243480"/>
                  </a:cubicBezTo>
                  <a:cubicBezTo>
                    <a:pt x="990711" y="1243480"/>
                    <a:pt x="1245302" y="989261"/>
                    <a:pt x="1245302" y="675667"/>
                  </a:cubicBezTo>
                  <a:cubicBezTo>
                    <a:pt x="1245302" y="362073"/>
                    <a:pt x="990711" y="107854"/>
                    <a:pt x="676657" y="107854"/>
                  </a:cubicBezTo>
                  <a:close/>
                  <a:moveTo>
                    <a:pt x="676657" y="0"/>
                  </a:moveTo>
                  <a:cubicBezTo>
                    <a:pt x="1050364" y="0"/>
                    <a:pt x="1353314" y="302506"/>
                    <a:pt x="1353314" y="675667"/>
                  </a:cubicBezTo>
                  <a:cubicBezTo>
                    <a:pt x="1353314" y="1048828"/>
                    <a:pt x="1050364" y="1351334"/>
                    <a:pt x="676657" y="1351334"/>
                  </a:cubicBezTo>
                  <a:cubicBezTo>
                    <a:pt x="302950" y="1351334"/>
                    <a:pt x="0" y="1048828"/>
                    <a:pt x="0" y="675667"/>
                  </a:cubicBezTo>
                  <a:cubicBezTo>
                    <a:pt x="0" y="302506"/>
                    <a:pt x="302950" y="0"/>
                    <a:pt x="676657" y="0"/>
                  </a:cubicBezTo>
                  <a:close/>
                </a:path>
              </a:pathLst>
            </a:custGeom>
            <a:pattFill prst="ltDnDiag">
              <a:fgClr>
                <a:schemeClr val="bg2">
                  <a:lumMod val="75000"/>
                </a:schemeClr>
              </a:fgClr>
              <a:bgClr>
                <a:schemeClr val="bg2"/>
              </a:bgClr>
            </a:pattFill>
            <a:ln w="9" cap="flat">
              <a:noFill/>
              <a:prstDash val="solid"/>
              <a:miter lim="800000"/>
            </a:ln>
          </p:spPr>
          <p:txBody>
            <a:bodyPr vert="horz" wrap="square" lIns="64800" tIns="32400" rIns="64800" bIns="32400" numCol="1" anchor="t" anchorCtr="0" compatLnSpc="1"/>
            <a:lstStyle/>
            <a:p>
              <a:endParaRPr lang="ko-KR" altLang="en-US" sz="2550" dirty="0">
                <a:solidFill>
                  <a:schemeClr val="bg1"/>
                </a:solidFill>
              </a:endParaRPr>
            </a:p>
          </p:txBody>
        </p:sp>
        <p:sp>
          <p:nvSpPr>
            <p:cNvPr id="6" name="Oval 5"/>
            <p:cNvSpPr>
              <a:spLocks noChangeArrowheads="1"/>
            </p:cNvSpPr>
            <p:nvPr/>
          </p:nvSpPr>
          <p:spPr bwMode="auto">
            <a:xfrm>
              <a:off x="4659390" y="816062"/>
              <a:ext cx="1802837" cy="1800200"/>
            </a:xfrm>
            <a:prstGeom prst="ellipse">
              <a:avLst/>
            </a:prstGeom>
            <a:noFill/>
            <a:ln w="9" cap="flat">
              <a:noFill/>
              <a:prstDash val="solid"/>
              <a:miter lim="800000"/>
            </a:ln>
          </p:spPr>
          <p:txBody>
            <a:bodyPr vert="horz" wrap="square" lIns="64800" tIns="32400" rIns="64800" bIns="32400" numCol="1" anchor="t" anchorCtr="0" compatLnSpc="1"/>
            <a:lstStyle/>
            <a:p>
              <a:endParaRPr lang="ko-KR" altLang="en-US" sz="2550" dirty="0">
                <a:solidFill>
                  <a:schemeClr val="bg1"/>
                </a:solidFill>
              </a:endParaRPr>
            </a:p>
          </p:txBody>
        </p:sp>
        <p:sp>
          <p:nvSpPr>
            <p:cNvPr id="7" name="Freeform 6"/>
            <p:cNvSpPr/>
            <p:nvPr/>
          </p:nvSpPr>
          <p:spPr bwMode="auto">
            <a:xfrm>
              <a:off x="4668268" y="873788"/>
              <a:ext cx="825933" cy="1431319"/>
            </a:xfrm>
            <a:custGeom>
              <a:avLst/>
              <a:gdLst>
                <a:gd name="T0" fmla="*/ 214 w 471"/>
                <a:gd name="T1" fmla="*/ 309 h 817"/>
                <a:gd name="T2" fmla="*/ 214 w 471"/>
                <a:gd name="T3" fmla="*/ 650 h 817"/>
                <a:gd name="T4" fmla="*/ 237 w 471"/>
                <a:gd name="T5" fmla="*/ 636 h 817"/>
                <a:gd name="T6" fmla="*/ 235 w 471"/>
                <a:gd name="T7" fmla="*/ 682 h 817"/>
                <a:gd name="T8" fmla="*/ 230 w 471"/>
                <a:gd name="T9" fmla="*/ 817 h 817"/>
                <a:gd name="T10" fmla="*/ 116 w 471"/>
                <a:gd name="T11" fmla="*/ 758 h 817"/>
                <a:gd name="T12" fmla="*/ 69 w 471"/>
                <a:gd name="T13" fmla="*/ 733 h 817"/>
                <a:gd name="T14" fmla="*/ 92 w 471"/>
                <a:gd name="T15" fmla="*/ 720 h 817"/>
                <a:gd name="T16" fmla="*/ 92 w 471"/>
                <a:gd name="T17" fmla="*/ 720 h 817"/>
                <a:gd name="T18" fmla="*/ 92 w 471"/>
                <a:gd name="T19" fmla="*/ 239 h 817"/>
                <a:gd name="T20" fmla="*/ 464 w 471"/>
                <a:gd name="T21" fmla="*/ 0 h 817"/>
                <a:gd name="T22" fmla="*/ 356 w 471"/>
                <a:gd name="T23" fmla="*/ 69 h 817"/>
                <a:gd name="T24" fmla="*/ 471 w 471"/>
                <a:gd name="T25" fmla="*/ 141 h 817"/>
                <a:gd name="T26" fmla="*/ 214 w 471"/>
                <a:gd name="T27" fmla="*/ 309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1" h="817">
                  <a:moveTo>
                    <a:pt x="214" y="309"/>
                  </a:moveTo>
                  <a:cubicBezTo>
                    <a:pt x="157" y="409"/>
                    <a:pt x="149" y="536"/>
                    <a:pt x="214" y="650"/>
                  </a:cubicBezTo>
                  <a:cubicBezTo>
                    <a:pt x="237" y="636"/>
                    <a:pt x="237" y="636"/>
                    <a:pt x="237" y="636"/>
                  </a:cubicBezTo>
                  <a:cubicBezTo>
                    <a:pt x="235" y="682"/>
                    <a:pt x="235" y="682"/>
                    <a:pt x="235" y="682"/>
                  </a:cubicBezTo>
                  <a:cubicBezTo>
                    <a:pt x="230" y="817"/>
                    <a:pt x="230" y="817"/>
                    <a:pt x="230" y="817"/>
                  </a:cubicBezTo>
                  <a:cubicBezTo>
                    <a:pt x="116" y="758"/>
                    <a:pt x="116" y="758"/>
                    <a:pt x="116" y="758"/>
                  </a:cubicBezTo>
                  <a:cubicBezTo>
                    <a:pt x="69" y="733"/>
                    <a:pt x="69" y="733"/>
                    <a:pt x="69" y="733"/>
                  </a:cubicBezTo>
                  <a:cubicBezTo>
                    <a:pt x="92" y="720"/>
                    <a:pt x="92" y="720"/>
                    <a:pt x="92" y="720"/>
                  </a:cubicBezTo>
                  <a:cubicBezTo>
                    <a:pt x="92" y="720"/>
                    <a:pt x="92" y="720"/>
                    <a:pt x="92" y="720"/>
                  </a:cubicBezTo>
                  <a:cubicBezTo>
                    <a:pt x="0" y="560"/>
                    <a:pt x="11" y="379"/>
                    <a:pt x="92" y="239"/>
                  </a:cubicBezTo>
                  <a:cubicBezTo>
                    <a:pt x="167" y="110"/>
                    <a:pt x="300" y="15"/>
                    <a:pt x="464" y="0"/>
                  </a:cubicBezTo>
                  <a:cubicBezTo>
                    <a:pt x="356" y="69"/>
                    <a:pt x="356" y="69"/>
                    <a:pt x="356" y="69"/>
                  </a:cubicBezTo>
                  <a:cubicBezTo>
                    <a:pt x="471" y="141"/>
                    <a:pt x="471" y="141"/>
                    <a:pt x="471" y="141"/>
                  </a:cubicBezTo>
                  <a:cubicBezTo>
                    <a:pt x="357" y="154"/>
                    <a:pt x="266" y="220"/>
                    <a:pt x="214" y="309"/>
                  </a:cubicBezTo>
                  <a:close/>
                </a:path>
              </a:pathLst>
            </a:custGeom>
            <a:solidFill>
              <a:schemeClr val="accent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215"/>
                </a:spcAft>
              </a:pPr>
              <a:endParaRPr lang="ko-KR" altLang="en-US" sz="990" dirty="0">
                <a:solidFill>
                  <a:schemeClr val="bg1"/>
                </a:solidFill>
              </a:endParaRPr>
            </a:p>
          </p:txBody>
        </p:sp>
        <p:sp>
          <p:nvSpPr>
            <p:cNvPr id="8" name="Freeform 8"/>
            <p:cNvSpPr/>
            <p:nvPr/>
          </p:nvSpPr>
          <p:spPr bwMode="auto">
            <a:xfrm>
              <a:off x="5292159" y="826583"/>
              <a:ext cx="1157491" cy="1241118"/>
            </a:xfrm>
            <a:custGeom>
              <a:avLst/>
              <a:gdLst>
                <a:gd name="T0" fmla="*/ 590 w 660"/>
                <a:gd name="T1" fmla="*/ 708 h 708"/>
                <a:gd name="T2" fmla="*/ 585 w 660"/>
                <a:gd name="T3" fmla="*/ 581 h 708"/>
                <a:gd name="T4" fmla="*/ 465 w 660"/>
                <a:gd name="T5" fmla="*/ 643 h 708"/>
                <a:gd name="T6" fmla="*/ 448 w 660"/>
                <a:gd name="T7" fmla="*/ 337 h 708"/>
                <a:gd name="T8" fmla="*/ 153 w 660"/>
                <a:gd name="T9" fmla="*/ 167 h 708"/>
                <a:gd name="T10" fmla="*/ 153 w 660"/>
                <a:gd name="T11" fmla="*/ 194 h 708"/>
                <a:gd name="T12" fmla="*/ 0 w 660"/>
                <a:gd name="T13" fmla="*/ 97 h 708"/>
                <a:gd name="T14" fmla="*/ 153 w 660"/>
                <a:gd name="T15" fmla="*/ 0 h 708"/>
                <a:gd name="T16" fmla="*/ 153 w 660"/>
                <a:gd name="T17" fmla="*/ 26 h 708"/>
                <a:gd name="T18" fmla="*/ 570 w 660"/>
                <a:gd name="T19" fmla="*/ 267 h 708"/>
                <a:gd name="T20" fmla="*/ 590 w 660"/>
                <a:gd name="T21" fmla="*/ 708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0" h="708">
                  <a:moveTo>
                    <a:pt x="590" y="708"/>
                  </a:moveTo>
                  <a:cubicBezTo>
                    <a:pt x="585" y="581"/>
                    <a:pt x="585" y="581"/>
                    <a:pt x="585" y="581"/>
                  </a:cubicBezTo>
                  <a:cubicBezTo>
                    <a:pt x="465" y="643"/>
                    <a:pt x="465" y="643"/>
                    <a:pt x="465" y="643"/>
                  </a:cubicBezTo>
                  <a:cubicBezTo>
                    <a:pt x="511" y="539"/>
                    <a:pt x="499" y="427"/>
                    <a:pt x="448" y="337"/>
                  </a:cubicBezTo>
                  <a:cubicBezTo>
                    <a:pt x="390" y="238"/>
                    <a:pt x="284" y="167"/>
                    <a:pt x="153" y="167"/>
                  </a:cubicBezTo>
                  <a:cubicBezTo>
                    <a:pt x="153" y="194"/>
                    <a:pt x="153" y="194"/>
                    <a:pt x="153" y="194"/>
                  </a:cubicBezTo>
                  <a:cubicBezTo>
                    <a:pt x="0" y="97"/>
                    <a:pt x="0" y="97"/>
                    <a:pt x="0" y="97"/>
                  </a:cubicBezTo>
                  <a:cubicBezTo>
                    <a:pt x="153" y="0"/>
                    <a:pt x="153" y="0"/>
                    <a:pt x="153" y="0"/>
                  </a:cubicBezTo>
                  <a:cubicBezTo>
                    <a:pt x="153" y="26"/>
                    <a:pt x="153" y="26"/>
                    <a:pt x="153" y="26"/>
                  </a:cubicBezTo>
                  <a:cubicBezTo>
                    <a:pt x="338" y="26"/>
                    <a:pt x="489" y="127"/>
                    <a:pt x="570" y="267"/>
                  </a:cubicBezTo>
                  <a:cubicBezTo>
                    <a:pt x="644" y="396"/>
                    <a:pt x="660" y="558"/>
                    <a:pt x="590" y="708"/>
                  </a:cubicBezTo>
                  <a:close/>
                </a:path>
              </a:pathLst>
            </a:custGeom>
            <a:solidFill>
              <a:schemeClr val="accent5"/>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215"/>
                </a:spcAft>
              </a:pPr>
              <a:endParaRPr lang="ko-KR" altLang="en-US" sz="990" dirty="0">
                <a:solidFill>
                  <a:schemeClr val="bg1"/>
                </a:solidFill>
              </a:endParaRPr>
            </a:p>
          </p:txBody>
        </p:sp>
        <p:sp>
          <p:nvSpPr>
            <p:cNvPr id="9" name="Freeform 8"/>
            <p:cNvSpPr/>
            <p:nvPr/>
          </p:nvSpPr>
          <p:spPr bwMode="auto">
            <a:xfrm>
              <a:off x="4871791" y="1844936"/>
              <a:ext cx="1460185" cy="714920"/>
            </a:xfrm>
            <a:custGeom>
              <a:avLst/>
              <a:gdLst>
                <a:gd name="T0" fmla="*/ 833 w 833"/>
                <a:gd name="T1" fmla="*/ 180 h 408"/>
                <a:gd name="T2" fmla="*/ 810 w 833"/>
                <a:gd name="T3" fmla="*/ 167 h 408"/>
                <a:gd name="T4" fmla="*/ 393 w 833"/>
                <a:gd name="T5" fmla="*/ 408 h 408"/>
                <a:gd name="T6" fmla="*/ 0 w 833"/>
                <a:gd name="T7" fmla="*/ 205 h 408"/>
                <a:gd name="T8" fmla="*/ 114 w 833"/>
                <a:gd name="T9" fmla="*/ 264 h 408"/>
                <a:gd name="T10" fmla="*/ 119 w 833"/>
                <a:gd name="T11" fmla="*/ 129 h 408"/>
                <a:gd name="T12" fmla="*/ 393 w 833"/>
                <a:gd name="T13" fmla="*/ 267 h 408"/>
                <a:gd name="T14" fmla="*/ 688 w 833"/>
                <a:gd name="T15" fmla="*/ 97 h 408"/>
                <a:gd name="T16" fmla="*/ 665 w 833"/>
                <a:gd name="T17" fmla="*/ 83 h 408"/>
                <a:gd name="T18" fmla="*/ 825 w 833"/>
                <a:gd name="T19" fmla="*/ 0 h 408"/>
                <a:gd name="T20" fmla="*/ 833 w 833"/>
                <a:gd name="T21"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3" h="408">
                  <a:moveTo>
                    <a:pt x="833" y="180"/>
                  </a:moveTo>
                  <a:cubicBezTo>
                    <a:pt x="810" y="167"/>
                    <a:pt x="810" y="167"/>
                    <a:pt x="810" y="167"/>
                  </a:cubicBezTo>
                  <a:cubicBezTo>
                    <a:pt x="717" y="327"/>
                    <a:pt x="555" y="408"/>
                    <a:pt x="393" y="408"/>
                  </a:cubicBezTo>
                  <a:cubicBezTo>
                    <a:pt x="244" y="408"/>
                    <a:pt x="96" y="340"/>
                    <a:pt x="0" y="205"/>
                  </a:cubicBezTo>
                  <a:cubicBezTo>
                    <a:pt x="114" y="264"/>
                    <a:pt x="114" y="264"/>
                    <a:pt x="114" y="264"/>
                  </a:cubicBezTo>
                  <a:cubicBezTo>
                    <a:pt x="119" y="129"/>
                    <a:pt x="119" y="129"/>
                    <a:pt x="119" y="129"/>
                  </a:cubicBezTo>
                  <a:cubicBezTo>
                    <a:pt x="187" y="221"/>
                    <a:pt x="290" y="267"/>
                    <a:pt x="393" y="267"/>
                  </a:cubicBezTo>
                  <a:cubicBezTo>
                    <a:pt x="508" y="267"/>
                    <a:pt x="622" y="210"/>
                    <a:pt x="688" y="97"/>
                  </a:cubicBezTo>
                  <a:cubicBezTo>
                    <a:pt x="665" y="83"/>
                    <a:pt x="665" y="83"/>
                    <a:pt x="665" y="83"/>
                  </a:cubicBezTo>
                  <a:cubicBezTo>
                    <a:pt x="825" y="0"/>
                    <a:pt x="825" y="0"/>
                    <a:pt x="825" y="0"/>
                  </a:cubicBezTo>
                  <a:lnTo>
                    <a:pt x="833" y="180"/>
                  </a:lnTo>
                  <a:close/>
                </a:path>
              </a:pathLst>
            </a:custGeom>
            <a:solidFill>
              <a:schemeClr val="accent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noAutofit/>
            </a:bodyPr>
            <a:lstStyle/>
            <a:p>
              <a:pPr algn="ctr">
                <a:spcAft>
                  <a:spcPts val="215"/>
                </a:spcAft>
              </a:pPr>
              <a:r>
                <a:rPr lang="en-US" altLang="ko-KR" sz="990" dirty="0">
                  <a:solidFill>
                    <a:schemeClr val="bg1"/>
                  </a:solidFill>
                </a:rPr>
                <a:t>-25</a:t>
              </a:r>
              <a:endParaRPr lang="ko-KR" altLang="en-US" sz="990" dirty="0">
                <a:solidFill>
                  <a:schemeClr val="bg1"/>
                </a:solidFill>
              </a:endParaRPr>
            </a:p>
          </p:txBody>
        </p:sp>
        <p:sp>
          <p:nvSpPr>
            <p:cNvPr id="10" name="TextBox 9"/>
            <p:cNvSpPr txBox="1"/>
            <p:nvPr/>
          </p:nvSpPr>
          <p:spPr>
            <a:xfrm rot="14075995">
              <a:off x="4880596" y="1019752"/>
              <a:ext cx="1369016" cy="1368391"/>
            </a:xfrm>
            <a:prstGeom prst="rect">
              <a:avLst/>
            </a:prstGeom>
            <a:noFill/>
            <a:extLst>
              <a:ext uri="{909E8E84-426E-40DD-AFC4-6F175D3DCCD1}">
                <a14:hiddenFill xmlns:a14="http://schemas.microsoft.com/office/drawing/2010/main">
                  <a:solidFill>
                    <a:scrgbClr r="0" g="0" b="0"/>
                  </a:solidFill>
                </a14:hiddenFill>
              </a:ext>
            </a:extLst>
          </p:spPr>
          <p:txBody>
            <a:bodyPr spcFirstLastPara="1" wrap="square" lIns="0" tIns="0" rIns="0" bIns="0" numCol="1" rtlCol="0" anchor="t" anchorCtr="0">
              <a:prstTxWarp prst="textArchUp">
                <a:avLst>
                  <a:gd name="adj" fmla="val 1668248"/>
                </a:avLst>
              </a:prstTxWarp>
              <a:spAutoFit/>
            </a:bodyPr>
            <a:lstStyle/>
            <a:p>
              <a:pPr algn="ctr">
                <a:spcAft>
                  <a:spcPct val="0"/>
                </a:spcAft>
              </a:pPr>
              <a:r>
                <a:rPr lang="en-US" altLang="ko-KR" sz="990" dirty="0">
                  <a:solidFill>
                    <a:srgbClr val="FFFFFF"/>
                  </a:solidFill>
                  <a:latin typeface="Open Sans" panose="020B0606030504020204" pitchFamily="34" charset="0"/>
                  <a:ea typeface="Open Sans" panose="020B0606030504020204" pitchFamily="34" charset="0"/>
                  <a:cs typeface="Open Sans" panose="020B0606030504020204" pitchFamily="34" charset="0"/>
                </a:rPr>
                <a:t>Lorem ipsum dolor</a:t>
              </a:r>
              <a:endParaRPr lang="ko-KR" altLang="en-US" sz="990" dirty="0">
                <a:solidFill>
                  <a:srgbClr val="FFFFFF"/>
                </a:solidFill>
                <a:latin typeface="Open Sans" panose="020B0606030504020204" pitchFamily="34" charset="0"/>
                <a:ea typeface="Roboto Light" pitchFamily="2" charset="0"/>
                <a:cs typeface="Open Sans" panose="020B0606030504020204" pitchFamily="34" charset="0"/>
              </a:endParaRPr>
            </a:p>
          </p:txBody>
        </p:sp>
        <p:sp>
          <p:nvSpPr>
            <p:cNvPr id="11" name="TextBox 10"/>
            <p:cNvSpPr txBox="1"/>
            <p:nvPr/>
          </p:nvSpPr>
          <p:spPr>
            <a:xfrm rot="6744775">
              <a:off x="4868292" y="1045822"/>
              <a:ext cx="1369016" cy="1368391"/>
            </a:xfrm>
            <a:prstGeom prst="rect">
              <a:avLst/>
            </a:prstGeom>
            <a:noFill/>
            <a:extLst>
              <a:ext uri="{909E8E84-426E-40DD-AFC4-6F175D3DCCD1}">
                <a14:hiddenFill xmlns:a14="http://schemas.microsoft.com/office/drawing/2010/main">
                  <a:solidFill>
                    <a:scrgbClr r="0" g="0" b="0"/>
                  </a:solidFill>
                </a14:hiddenFill>
              </a:ext>
            </a:extLst>
          </p:spPr>
          <p:txBody>
            <a:bodyPr spcFirstLastPara="1" wrap="square" lIns="0" tIns="0" rIns="0" bIns="0" numCol="1" rtlCol="0" anchor="t" anchorCtr="0">
              <a:prstTxWarp prst="textArchUp">
                <a:avLst>
                  <a:gd name="adj" fmla="val 1668248"/>
                </a:avLst>
              </a:prstTxWarp>
              <a:spAutoFit/>
            </a:bodyPr>
            <a:lstStyle/>
            <a:p>
              <a:pPr algn="ctr">
                <a:spcAft>
                  <a:spcPct val="0"/>
                </a:spcAft>
              </a:pPr>
              <a:r>
                <a:rPr lang="en-US" altLang="ko-KR" sz="990" dirty="0">
                  <a:solidFill>
                    <a:srgbClr val="FFFFFF"/>
                  </a:solidFill>
                  <a:latin typeface="Open Sans" panose="020B0606030504020204" pitchFamily="34" charset="0"/>
                  <a:ea typeface="Open Sans" panose="020B0606030504020204" pitchFamily="34" charset="0"/>
                  <a:cs typeface="Open Sans" panose="020B0606030504020204" pitchFamily="34" charset="0"/>
                </a:rPr>
                <a:t>Lorem ipsum dolor</a:t>
              </a:r>
              <a:endParaRPr lang="ko-KR" altLang="en-US" sz="990" dirty="0">
                <a:solidFill>
                  <a:srgbClr val="FFFFFF"/>
                </a:solidFill>
                <a:latin typeface="Open Sans" panose="020B0606030504020204" pitchFamily="34" charset="0"/>
                <a:ea typeface="Roboto Light" pitchFamily="2" charset="0"/>
                <a:cs typeface="Open Sans" panose="020B0606030504020204" pitchFamily="34" charset="0"/>
              </a:endParaRPr>
            </a:p>
          </p:txBody>
        </p:sp>
        <p:sp>
          <p:nvSpPr>
            <p:cNvPr id="12" name="TextBox 11"/>
            <p:cNvSpPr txBox="1"/>
            <p:nvPr/>
          </p:nvSpPr>
          <p:spPr>
            <a:xfrm rot="21059469">
              <a:off x="4903021" y="1073826"/>
              <a:ext cx="1369016" cy="1368391"/>
            </a:xfrm>
            <a:prstGeom prst="rect">
              <a:avLst/>
            </a:prstGeom>
            <a:noFill/>
            <a:extLst>
              <a:ext uri="{909E8E84-426E-40DD-AFC4-6F175D3DCCD1}">
                <a14:hiddenFill xmlns:a14="http://schemas.microsoft.com/office/drawing/2010/main">
                  <a:solidFill>
                    <a:scrgbClr r="0" g="0" b="0"/>
                  </a:solidFill>
                </a14:hiddenFill>
              </a:ext>
            </a:extLst>
          </p:spPr>
          <p:txBody>
            <a:bodyPr spcFirstLastPara="1" wrap="square" lIns="0" tIns="0" rIns="0" bIns="0" numCol="1" rtlCol="0" anchor="t" anchorCtr="0">
              <a:prstTxWarp prst="textArchDown">
                <a:avLst>
                  <a:gd name="adj" fmla="val 1399647"/>
                </a:avLst>
              </a:prstTxWarp>
              <a:spAutoFit/>
            </a:bodyPr>
            <a:lstStyle/>
            <a:p>
              <a:pPr algn="ctr">
                <a:spcAft>
                  <a:spcPct val="0"/>
                </a:spcAft>
              </a:pPr>
              <a:r>
                <a:rPr lang="en-US" altLang="ko-KR" sz="990" dirty="0">
                  <a:solidFill>
                    <a:srgbClr val="FFFFFF"/>
                  </a:solidFill>
                  <a:latin typeface="Open Sans" panose="020B0606030504020204" pitchFamily="34" charset="0"/>
                  <a:ea typeface="Open Sans" panose="020B0606030504020204" pitchFamily="34" charset="0"/>
                  <a:cs typeface="Open Sans" panose="020B0606030504020204" pitchFamily="34" charset="0"/>
                </a:rPr>
                <a:t>Lorem ipsum dolor</a:t>
              </a:r>
              <a:endParaRPr lang="ko-KR" altLang="en-US" sz="990" dirty="0">
                <a:solidFill>
                  <a:srgbClr val="FFFFFF"/>
                </a:solidFill>
                <a:latin typeface="Open Sans" panose="020B0606030504020204" pitchFamily="34" charset="0"/>
                <a:ea typeface="Roboto Light" pitchFamily="2" charset="0"/>
                <a:cs typeface="Open Sans" panose="020B0606030504020204" pitchFamily="34" charset="0"/>
              </a:endParaRPr>
            </a:p>
          </p:txBody>
        </p:sp>
        <p:sp>
          <p:nvSpPr>
            <p:cNvPr id="13" name="TextBox 12"/>
            <p:cNvSpPr txBox="1"/>
            <p:nvPr/>
          </p:nvSpPr>
          <p:spPr>
            <a:xfrm>
              <a:off x="4922495" y="1372076"/>
              <a:ext cx="1276627" cy="769412"/>
            </a:xfrm>
            <a:prstGeom prst="rect">
              <a:avLst/>
            </a:prstGeom>
            <a:noFill/>
          </p:spPr>
          <p:txBody>
            <a:bodyPr wrap="square" lIns="0" tIns="0" rIns="0" bIns="0" rtlCol="0" anchor="ctr">
              <a:noAutofit/>
            </a:bodyPr>
            <a:lstStyle/>
            <a:p>
              <a:pPr lvl="0" algn="ctr">
                <a:lnSpc>
                  <a:spcPct val="70000"/>
                </a:lnSpc>
              </a:pPr>
              <a:r>
                <a:rPr lang="en-US" altLang="ko-KR" sz="2550" dirty="0">
                  <a:solidFill>
                    <a:schemeClr val="tx1">
                      <a:lumMod val="65000"/>
                      <a:lumOff val="35000"/>
                    </a:schemeClr>
                  </a:solidFill>
                  <a:ea typeface="Roboto Condensed Regular"/>
                  <a:cs typeface="+mj-cs"/>
                </a:rPr>
                <a:t>Vision </a:t>
              </a:r>
              <a:endParaRPr lang="en-US" altLang="ko-KR" sz="2550" dirty="0">
                <a:solidFill>
                  <a:schemeClr val="tx1">
                    <a:lumMod val="65000"/>
                    <a:lumOff val="35000"/>
                  </a:schemeClr>
                </a:solidFill>
                <a:ea typeface="Roboto Condensed Regular"/>
                <a:cs typeface="+mj-cs"/>
              </a:endParaRPr>
            </a:p>
            <a:p>
              <a:pPr lvl="0" algn="ctr">
                <a:lnSpc>
                  <a:spcPct val="70000"/>
                </a:lnSpc>
              </a:pPr>
              <a:r>
                <a:rPr lang="en-US" altLang="ko-KR" sz="2550" dirty="0">
                  <a:solidFill>
                    <a:schemeClr val="tx1">
                      <a:lumMod val="65000"/>
                      <a:lumOff val="35000"/>
                    </a:schemeClr>
                  </a:solidFill>
                  <a:ea typeface="Roboto Condensed Regular"/>
                  <a:cs typeface="+mj-cs"/>
                </a:rPr>
                <a:t>&amp; </a:t>
              </a:r>
              <a:endParaRPr lang="en-US" altLang="ko-KR" sz="2550" dirty="0">
                <a:solidFill>
                  <a:schemeClr val="tx1">
                    <a:lumMod val="65000"/>
                    <a:lumOff val="35000"/>
                  </a:schemeClr>
                </a:solidFill>
                <a:ea typeface="Roboto Condensed Regular"/>
                <a:cs typeface="+mj-cs"/>
              </a:endParaRPr>
            </a:p>
            <a:p>
              <a:pPr lvl="0" algn="ctr">
                <a:lnSpc>
                  <a:spcPct val="70000"/>
                </a:lnSpc>
              </a:pPr>
              <a:r>
                <a:rPr lang="en-US" altLang="ko-KR" sz="2550" dirty="0">
                  <a:solidFill>
                    <a:schemeClr val="tx1">
                      <a:lumMod val="65000"/>
                      <a:lumOff val="35000"/>
                    </a:schemeClr>
                  </a:solidFill>
                  <a:ea typeface="Roboto Condensed Regular"/>
                  <a:cs typeface="+mj-cs"/>
                </a:rPr>
                <a:t>Mission</a:t>
              </a:r>
              <a:endParaRPr lang="nb-NO" altLang="ko-KR" sz="2550" dirty="0">
                <a:solidFill>
                  <a:schemeClr val="tx1">
                    <a:lumMod val="65000"/>
                    <a:lumOff val="35000"/>
                  </a:schemeClr>
                </a:solidFill>
                <a:ea typeface="Roboto Light" pitchFamily="2" charset="0"/>
                <a:cs typeface="Roboto Condensed Regular"/>
              </a:endParaRPr>
            </a:p>
          </p:txBody>
        </p:sp>
      </p:grpSp>
      <p:sp>
        <p:nvSpPr>
          <p:cNvPr id="14" name="Rectangle 13"/>
          <p:cNvSpPr/>
          <p:nvPr/>
        </p:nvSpPr>
        <p:spPr>
          <a:xfrm>
            <a:off x="1440028" y="3974769"/>
            <a:ext cx="2292673" cy="1043448"/>
          </a:xfrm>
          <a:prstGeom prst="rect">
            <a:avLst/>
          </a:prstGeom>
          <a:solidFill>
            <a:schemeClr val="accent1"/>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lIns="647997" tIns="129599" rIns="129599" bIns="129599" rtlCol="0" anchor="t"/>
          <a:lstStyle/>
          <a:p>
            <a:r>
              <a:rPr lang="en-US" sz="1700" dirty="0">
                <a:solidFill>
                  <a:srgbClr val="FFFFFF"/>
                </a:solidFill>
              </a:rPr>
              <a:t>Core Value .A</a:t>
            </a:r>
            <a:endParaRPr lang="en-US" sz="1700" dirty="0">
              <a:solidFill>
                <a:srgbClr val="FFFFFF"/>
              </a:solidFill>
            </a:endParaRPr>
          </a:p>
          <a:p>
            <a:pPr>
              <a:lnSpc>
                <a:spcPts val="1205"/>
              </a:lnSpc>
            </a:pPr>
            <a:r>
              <a:rPr lang="en-US" sz="850" dirty="0">
                <a:solidFill>
                  <a:srgbClr val="FFFFFF"/>
                </a:solidFill>
              </a:rPr>
              <a:t>Lorem Ipsum is simply dummy text of the printing </a:t>
            </a:r>
            <a:r>
              <a:rPr lang="en-US" sz="850" dirty="0" err="1">
                <a:solidFill>
                  <a:srgbClr val="FFFFFF"/>
                </a:solidFill>
              </a:rPr>
              <a:t>ana</a:t>
            </a:r>
            <a:r>
              <a:rPr lang="en-US" sz="850" dirty="0">
                <a:solidFill>
                  <a:srgbClr val="FFFFFF"/>
                </a:solidFill>
              </a:rPr>
              <a:t>. Lorem Ipsum is simply dummy.</a:t>
            </a:r>
            <a:endParaRPr lang="en-US" sz="850" dirty="0">
              <a:solidFill>
                <a:srgbClr val="FFFFFF"/>
              </a:solidFill>
            </a:endParaRPr>
          </a:p>
        </p:txBody>
      </p:sp>
      <p:sp>
        <p:nvSpPr>
          <p:cNvPr id="15" name="Rectangle 14"/>
          <p:cNvSpPr/>
          <p:nvPr/>
        </p:nvSpPr>
        <p:spPr>
          <a:xfrm>
            <a:off x="3760880" y="3974769"/>
            <a:ext cx="2381851" cy="1043448"/>
          </a:xfrm>
          <a:prstGeom prst="rect">
            <a:avLst/>
          </a:prstGeom>
          <a:solidFill>
            <a:schemeClr val="accent3"/>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lIns="647997" tIns="129599" rIns="129599" bIns="129599" rtlCol="0" anchor="t"/>
          <a:lstStyle/>
          <a:p>
            <a:r>
              <a:rPr lang="en-US" sz="1700" dirty="0">
                <a:solidFill>
                  <a:srgbClr val="FFFFFF"/>
                </a:solidFill>
              </a:rPr>
              <a:t>Core Value .B</a:t>
            </a:r>
            <a:endParaRPr lang="en-US" sz="1700" dirty="0">
              <a:solidFill>
                <a:srgbClr val="FFFFFF"/>
              </a:solidFill>
            </a:endParaRPr>
          </a:p>
          <a:p>
            <a:pPr>
              <a:lnSpc>
                <a:spcPts val="1205"/>
              </a:lnSpc>
            </a:pPr>
            <a:r>
              <a:rPr lang="en-US" sz="850" dirty="0">
                <a:solidFill>
                  <a:srgbClr val="FFFFFF"/>
                </a:solidFill>
              </a:rPr>
              <a:t>Lorem Ipsum is simply dummy text of the printing </a:t>
            </a:r>
            <a:r>
              <a:rPr lang="en-US" sz="850" dirty="0" err="1">
                <a:solidFill>
                  <a:srgbClr val="FFFFFF"/>
                </a:solidFill>
              </a:rPr>
              <a:t>ana</a:t>
            </a:r>
            <a:r>
              <a:rPr lang="en-US" sz="850" dirty="0">
                <a:solidFill>
                  <a:srgbClr val="FFFFFF"/>
                </a:solidFill>
              </a:rPr>
              <a:t>. Lorem Ipsum is simply dummy.</a:t>
            </a:r>
            <a:endParaRPr lang="en-US" sz="850" dirty="0">
              <a:solidFill>
                <a:srgbClr val="FFFFFF"/>
              </a:solidFill>
            </a:endParaRPr>
          </a:p>
          <a:p>
            <a:endParaRPr lang="en-US" sz="850" dirty="0">
              <a:solidFill>
                <a:srgbClr val="FFFFFF"/>
              </a:solidFill>
            </a:endParaRPr>
          </a:p>
        </p:txBody>
      </p:sp>
      <p:sp>
        <p:nvSpPr>
          <p:cNvPr id="16" name="Rectangle 15"/>
          <p:cNvSpPr/>
          <p:nvPr/>
        </p:nvSpPr>
        <p:spPr>
          <a:xfrm>
            <a:off x="6170911" y="3974769"/>
            <a:ext cx="2281167" cy="1043448"/>
          </a:xfrm>
          <a:prstGeom prst="rect">
            <a:avLst/>
          </a:prstGeom>
          <a:solidFill>
            <a:schemeClr val="accent5"/>
          </a:solidFill>
          <a:ln>
            <a:noFill/>
          </a:ln>
          <a:effectLst>
            <a:outerShdw dist="38100" dir="5400000" algn="ctr" rotWithShape="0">
              <a:srgbClr val="000000">
                <a:alpha val="10000"/>
              </a:srgbClr>
            </a:outerShdw>
          </a:effectLst>
        </p:spPr>
        <p:style>
          <a:lnRef idx="2">
            <a:schemeClr val="dk1"/>
          </a:lnRef>
          <a:fillRef idx="1">
            <a:schemeClr val="lt1"/>
          </a:fillRef>
          <a:effectRef idx="0">
            <a:schemeClr val="dk1"/>
          </a:effectRef>
          <a:fontRef idx="minor">
            <a:schemeClr val="dk1"/>
          </a:fontRef>
        </p:style>
        <p:txBody>
          <a:bodyPr lIns="647997" tIns="129599" rIns="129599" bIns="129599" rtlCol="0" anchor="t"/>
          <a:lstStyle/>
          <a:p>
            <a:r>
              <a:rPr lang="en-US" sz="1700" dirty="0">
                <a:solidFill>
                  <a:srgbClr val="FFFFFF"/>
                </a:solidFill>
              </a:rPr>
              <a:t>Core Value .C</a:t>
            </a:r>
            <a:endParaRPr lang="en-US" sz="1700" dirty="0">
              <a:solidFill>
                <a:srgbClr val="FFFFFF"/>
              </a:solidFill>
            </a:endParaRPr>
          </a:p>
          <a:p>
            <a:pPr>
              <a:lnSpc>
                <a:spcPts val="1205"/>
              </a:lnSpc>
            </a:pPr>
            <a:r>
              <a:rPr lang="en-US" sz="850" dirty="0">
                <a:solidFill>
                  <a:srgbClr val="FFFFFF"/>
                </a:solidFill>
              </a:rPr>
              <a:t>Lorem Ipsum is simply dummy text of the printing </a:t>
            </a:r>
            <a:r>
              <a:rPr lang="en-US" sz="850" dirty="0" err="1">
                <a:solidFill>
                  <a:srgbClr val="FFFFFF"/>
                </a:solidFill>
              </a:rPr>
              <a:t>ana</a:t>
            </a:r>
            <a:r>
              <a:rPr lang="en-US" sz="850" dirty="0">
                <a:solidFill>
                  <a:srgbClr val="FFFFFF"/>
                </a:solidFill>
              </a:rPr>
              <a:t>. Lorem Ipsum is simply dummy.</a:t>
            </a:r>
            <a:endParaRPr lang="en-US" sz="850" dirty="0">
              <a:solidFill>
                <a:srgbClr val="FFFFFF"/>
              </a:solidFill>
            </a:endParaRPr>
          </a:p>
          <a:p>
            <a:endParaRPr lang="en-US" sz="850" dirty="0">
              <a:solidFill>
                <a:srgbClr val="FFFFFF"/>
              </a:solidFill>
            </a:endParaRPr>
          </a:p>
        </p:txBody>
      </p:sp>
      <p:sp>
        <p:nvSpPr>
          <p:cNvPr id="30" name="Rectangle 29"/>
          <p:cNvSpPr/>
          <p:nvPr/>
        </p:nvSpPr>
        <p:spPr>
          <a:xfrm>
            <a:off x="1578508" y="1757713"/>
            <a:ext cx="2336199" cy="1077924"/>
          </a:xfrm>
          <a:prstGeom prst="rect">
            <a:avLst/>
          </a:prstGeom>
        </p:spPr>
        <p:txBody>
          <a:bodyPr wrap="square">
            <a:spAutoFit/>
          </a:bodyPr>
          <a:lstStyle/>
          <a:p>
            <a:pPr>
              <a:lnSpc>
                <a:spcPct val="95000"/>
              </a:lnSpc>
              <a:spcBef>
                <a:spcPts val="285"/>
              </a:spcBef>
              <a:spcAft>
                <a:spcPts val="285"/>
              </a:spcAft>
            </a:pPr>
            <a:r>
              <a:rPr lang="en-US" sz="2270" dirty="0"/>
              <a:t>Vision</a:t>
            </a:r>
            <a:endParaRPr lang="en-US" sz="2270" dirty="0"/>
          </a:p>
          <a:p>
            <a:pPr>
              <a:lnSpc>
                <a:spcPts val="1205"/>
              </a:lnSpc>
            </a:pPr>
            <a:r>
              <a:rPr lang="en-US" sz="850" dirty="0">
                <a:solidFill>
                  <a:schemeClr val="tx1">
                    <a:lumMod val="65000"/>
                    <a:lumOff val="35000"/>
                  </a:schemeClr>
                </a:solidFill>
              </a:rPr>
              <a:t>Lorem Ipsum is simply dummy text of the printing and typesetting industry. Lorem Ipsum has been the industry's standard dummy text ever since the 1500s.</a:t>
            </a:r>
            <a:endParaRPr lang="en-US" sz="850" dirty="0">
              <a:solidFill>
                <a:schemeClr val="tx1">
                  <a:lumMod val="65000"/>
                  <a:lumOff val="35000"/>
                </a:schemeClr>
              </a:solidFill>
            </a:endParaRPr>
          </a:p>
        </p:txBody>
      </p:sp>
      <p:sp>
        <p:nvSpPr>
          <p:cNvPr id="31" name="Rectangle 30"/>
          <p:cNvSpPr/>
          <p:nvPr/>
        </p:nvSpPr>
        <p:spPr>
          <a:xfrm>
            <a:off x="5996074" y="1757713"/>
            <a:ext cx="2336199" cy="1077924"/>
          </a:xfrm>
          <a:prstGeom prst="rect">
            <a:avLst/>
          </a:prstGeom>
        </p:spPr>
        <p:txBody>
          <a:bodyPr wrap="square">
            <a:spAutoFit/>
          </a:bodyPr>
          <a:lstStyle/>
          <a:p>
            <a:pPr algn="r">
              <a:lnSpc>
                <a:spcPct val="95000"/>
              </a:lnSpc>
              <a:spcBef>
                <a:spcPts val="285"/>
              </a:spcBef>
              <a:spcAft>
                <a:spcPts val="285"/>
              </a:spcAft>
            </a:pPr>
            <a:r>
              <a:rPr lang="en-US" sz="2270" dirty="0"/>
              <a:t>Mission</a:t>
            </a:r>
            <a:endParaRPr lang="en-US" sz="2270" dirty="0"/>
          </a:p>
          <a:p>
            <a:pPr algn="r">
              <a:lnSpc>
                <a:spcPts val="1205"/>
              </a:lnSpc>
            </a:pPr>
            <a:r>
              <a:rPr lang="en-US" sz="850" dirty="0">
                <a:solidFill>
                  <a:schemeClr val="tx1">
                    <a:lumMod val="65000"/>
                    <a:lumOff val="35000"/>
                  </a:schemeClr>
                </a:solidFill>
              </a:rPr>
              <a:t>Lorem Ipsum is simply dummy text of the printing and typesetting industry. Lorem Ipsum has been the industry's standard dummy text ever since the 1500s.</a:t>
            </a:r>
            <a:endParaRPr lang="en-US" sz="850" dirty="0">
              <a:solidFill>
                <a:schemeClr val="tx1">
                  <a:lumMod val="65000"/>
                  <a:lumOff val="35000"/>
                </a:schemeClr>
              </a:solidFill>
            </a:endParaRPr>
          </a:p>
        </p:txBody>
      </p:sp>
      <p:sp>
        <p:nvSpPr>
          <p:cNvPr id="34" name="AutoShape 281"/>
          <p:cNvSpPr/>
          <p:nvPr/>
        </p:nvSpPr>
        <p:spPr bwMode="auto">
          <a:xfrm>
            <a:off x="1440027" y="4191123"/>
            <a:ext cx="290978" cy="269053"/>
          </a:xfrm>
          <a:custGeom>
            <a:avLst/>
            <a:gdLst>
              <a:gd name="T0" fmla="*/ 327817289 w 20633"/>
              <a:gd name="T1" fmla="*/ 95506124 h 20188"/>
              <a:gd name="T2" fmla="*/ 149036582 w 20633"/>
              <a:gd name="T3" fmla="*/ 1105424 h 20188"/>
              <a:gd name="T4" fmla="*/ 732889 w 20633"/>
              <a:gd name="T5" fmla="*/ 126393581 h 20188"/>
              <a:gd name="T6" fmla="*/ 65091503 w 20633"/>
              <a:gd name="T7" fmla="*/ 202378713 h 20188"/>
              <a:gd name="T8" fmla="*/ 33422420 w 20633"/>
              <a:gd name="T9" fmla="*/ 250487723 h 20188"/>
              <a:gd name="T10" fmla="*/ 132079443 w 20633"/>
              <a:gd name="T11" fmla="*/ 220615998 h 20188"/>
              <a:gd name="T12" fmla="*/ 179512203 w 20633"/>
              <a:gd name="T13" fmla="*/ 220781095 h 20188"/>
              <a:gd name="T14" fmla="*/ 327817289 w 20633"/>
              <a:gd name="T15" fmla="*/ 95506124 h 20188"/>
              <a:gd name="T16" fmla="*/ 327817289 w 20633"/>
              <a:gd name="T17" fmla="*/ 95506124 h 20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633" h="20188">
                <a:moveTo>
                  <a:pt x="20588" y="7520"/>
                </a:moveTo>
                <a:cubicBezTo>
                  <a:pt x="20060" y="2743"/>
                  <a:pt x="15032" y="-585"/>
                  <a:pt x="9360" y="87"/>
                </a:cubicBezTo>
                <a:cubicBezTo>
                  <a:pt x="3687" y="758"/>
                  <a:pt x="-483" y="5175"/>
                  <a:pt x="46" y="9952"/>
                </a:cubicBezTo>
                <a:cubicBezTo>
                  <a:pt x="325" y="12477"/>
                  <a:pt x="1863" y="14597"/>
                  <a:pt x="4088" y="15935"/>
                </a:cubicBezTo>
                <a:cubicBezTo>
                  <a:pt x="4197" y="16993"/>
                  <a:pt x="3829" y="18342"/>
                  <a:pt x="2099" y="19723"/>
                </a:cubicBezTo>
                <a:cubicBezTo>
                  <a:pt x="1392" y="20287"/>
                  <a:pt x="4963" y="21015"/>
                  <a:pt x="8295" y="17371"/>
                </a:cubicBezTo>
                <a:cubicBezTo>
                  <a:pt x="9253" y="17495"/>
                  <a:pt x="10253" y="17505"/>
                  <a:pt x="11274" y="17384"/>
                </a:cubicBezTo>
                <a:cubicBezTo>
                  <a:pt x="16947" y="16713"/>
                  <a:pt x="21117" y="12296"/>
                  <a:pt x="20588" y="7520"/>
                </a:cubicBezTo>
                <a:close/>
                <a:moveTo>
                  <a:pt x="20588" y="7520"/>
                </a:moveTo>
              </a:path>
            </a:pathLst>
          </a:custGeom>
          <a:solidFill>
            <a:srgbClr val="FFFFFF"/>
          </a:solidFill>
          <a:ln>
            <a:noFill/>
          </a:ln>
        </p:spPr>
        <p:txBody>
          <a:bodyPr lIns="0" tIns="0" rIns="0" bIns="0"/>
          <a:lstStyle/>
          <a:p>
            <a:endParaRPr lang="en-US" sz="2835"/>
          </a:p>
        </p:txBody>
      </p:sp>
      <p:grpSp>
        <p:nvGrpSpPr>
          <p:cNvPr id="35" name="Group 477"/>
          <p:cNvGrpSpPr/>
          <p:nvPr/>
        </p:nvGrpSpPr>
        <p:grpSpPr bwMode="auto">
          <a:xfrm>
            <a:off x="3922507" y="4165812"/>
            <a:ext cx="290978" cy="290978"/>
            <a:chOff x="0" y="0"/>
            <a:chExt cx="575" cy="575"/>
          </a:xfrm>
          <a:solidFill>
            <a:srgbClr val="FFFFFF"/>
          </a:solidFill>
        </p:grpSpPr>
        <p:sp>
          <p:nvSpPr>
            <p:cNvPr id="36" name="AutoShape 475"/>
            <p:cNvSpPr/>
            <p:nvPr/>
          </p:nvSpPr>
          <p:spPr bwMode="auto">
            <a:xfrm>
              <a:off x="360" y="0"/>
              <a:ext cx="215" cy="2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1" y="8861"/>
                  </a:moveTo>
                  <a:lnTo>
                    <a:pt x="17805" y="8267"/>
                  </a:lnTo>
                  <a:cubicBezTo>
                    <a:pt x="17492" y="8210"/>
                    <a:pt x="17382" y="7947"/>
                    <a:pt x="17559" y="7682"/>
                  </a:cubicBezTo>
                  <a:lnTo>
                    <a:pt x="19409" y="4939"/>
                  </a:lnTo>
                  <a:cubicBezTo>
                    <a:pt x="19588" y="4676"/>
                    <a:pt x="19549" y="4276"/>
                    <a:pt x="19324" y="4051"/>
                  </a:cubicBezTo>
                  <a:lnTo>
                    <a:pt x="17549" y="2276"/>
                  </a:lnTo>
                  <a:cubicBezTo>
                    <a:pt x="17324" y="2052"/>
                    <a:pt x="16924" y="2013"/>
                    <a:pt x="16661" y="2191"/>
                  </a:cubicBezTo>
                  <a:lnTo>
                    <a:pt x="13918" y="4042"/>
                  </a:lnTo>
                  <a:cubicBezTo>
                    <a:pt x="13654" y="4220"/>
                    <a:pt x="13391" y="4109"/>
                    <a:pt x="13333" y="3796"/>
                  </a:cubicBezTo>
                  <a:lnTo>
                    <a:pt x="12739" y="569"/>
                  </a:lnTo>
                  <a:cubicBezTo>
                    <a:pt x="12681" y="255"/>
                    <a:pt x="12374" y="0"/>
                    <a:pt x="12056" y="0"/>
                  </a:cubicBezTo>
                  <a:lnTo>
                    <a:pt x="9545" y="0"/>
                  </a:lnTo>
                  <a:cubicBezTo>
                    <a:pt x="9227" y="0"/>
                    <a:pt x="8919" y="255"/>
                    <a:pt x="8861" y="569"/>
                  </a:cubicBezTo>
                  <a:lnTo>
                    <a:pt x="8267" y="3796"/>
                  </a:lnTo>
                  <a:cubicBezTo>
                    <a:pt x="8210" y="4109"/>
                    <a:pt x="7947" y="4219"/>
                    <a:pt x="7682" y="4041"/>
                  </a:cubicBezTo>
                  <a:lnTo>
                    <a:pt x="4939" y="2191"/>
                  </a:lnTo>
                  <a:cubicBezTo>
                    <a:pt x="4676" y="2013"/>
                    <a:pt x="4276" y="2052"/>
                    <a:pt x="4051" y="2276"/>
                  </a:cubicBezTo>
                  <a:lnTo>
                    <a:pt x="2276" y="4051"/>
                  </a:lnTo>
                  <a:cubicBezTo>
                    <a:pt x="2051" y="4277"/>
                    <a:pt x="2012" y="4677"/>
                    <a:pt x="2191" y="4939"/>
                  </a:cubicBezTo>
                  <a:lnTo>
                    <a:pt x="4041" y="7682"/>
                  </a:lnTo>
                  <a:cubicBezTo>
                    <a:pt x="4220" y="7946"/>
                    <a:pt x="4108" y="8209"/>
                    <a:pt x="3796" y="8267"/>
                  </a:cubicBezTo>
                  <a:lnTo>
                    <a:pt x="569" y="8861"/>
                  </a:lnTo>
                  <a:cubicBezTo>
                    <a:pt x="255" y="8919"/>
                    <a:pt x="0" y="9226"/>
                    <a:pt x="0" y="9545"/>
                  </a:cubicBezTo>
                  <a:lnTo>
                    <a:pt x="0" y="12055"/>
                  </a:lnTo>
                  <a:cubicBezTo>
                    <a:pt x="0" y="12373"/>
                    <a:pt x="255" y="12681"/>
                    <a:pt x="569" y="12739"/>
                  </a:cubicBezTo>
                  <a:lnTo>
                    <a:pt x="3796" y="13333"/>
                  </a:lnTo>
                  <a:cubicBezTo>
                    <a:pt x="4110" y="13390"/>
                    <a:pt x="4219" y="13653"/>
                    <a:pt x="4042" y="13917"/>
                  </a:cubicBezTo>
                  <a:lnTo>
                    <a:pt x="2191" y="16661"/>
                  </a:lnTo>
                  <a:cubicBezTo>
                    <a:pt x="2012" y="16925"/>
                    <a:pt x="2051" y="17324"/>
                    <a:pt x="2276" y="17549"/>
                  </a:cubicBezTo>
                  <a:lnTo>
                    <a:pt x="4051" y="19324"/>
                  </a:lnTo>
                  <a:cubicBezTo>
                    <a:pt x="4276" y="19549"/>
                    <a:pt x="4676" y="19589"/>
                    <a:pt x="4939" y="19410"/>
                  </a:cubicBezTo>
                  <a:lnTo>
                    <a:pt x="7682" y="17559"/>
                  </a:lnTo>
                  <a:cubicBezTo>
                    <a:pt x="7946" y="17381"/>
                    <a:pt x="8209" y="17492"/>
                    <a:pt x="8267" y="17804"/>
                  </a:cubicBezTo>
                  <a:lnTo>
                    <a:pt x="8861" y="21031"/>
                  </a:lnTo>
                  <a:cubicBezTo>
                    <a:pt x="8919" y="21345"/>
                    <a:pt x="9226" y="21600"/>
                    <a:pt x="9545" y="21600"/>
                  </a:cubicBezTo>
                  <a:lnTo>
                    <a:pt x="12056" y="21600"/>
                  </a:lnTo>
                  <a:cubicBezTo>
                    <a:pt x="12374" y="21600"/>
                    <a:pt x="12681" y="21345"/>
                    <a:pt x="12739" y="21031"/>
                  </a:cubicBezTo>
                  <a:lnTo>
                    <a:pt x="13333" y="17804"/>
                  </a:lnTo>
                  <a:cubicBezTo>
                    <a:pt x="13390" y="17492"/>
                    <a:pt x="13653" y="17382"/>
                    <a:pt x="13918" y="17559"/>
                  </a:cubicBezTo>
                  <a:lnTo>
                    <a:pt x="16661" y="19410"/>
                  </a:lnTo>
                  <a:cubicBezTo>
                    <a:pt x="16924" y="19589"/>
                    <a:pt x="17324" y="19549"/>
                    <a:pt x="17549" y="19324"/>
                  </a:cubicBezTo>
                  <a:lnTo>
                    <a:pt x="19324" y="17551"/>
                  </a:lnTo>
                  <a:cubicBezTo>
                    <a:pt x="19549" y="17324"/>
                    <a:pt x="19588" y="16925"/>
                    <a:pt x="19409" y="16661"/>
                  </a:cubicBezTo>
                  <a:lnTo>
                    <a:pt x="17559" y="13917"/>
                  </a:lnTo>
                  <a:cubicBezTo>
                    <a:pt x="17380" y="13654"/>
                    <a:pt x="17491" y="13391"/>
                    <a:pt x="17804" y="13333"/>
                  </a:cubicBezTo>
                  <a:lnTo>
                    <a:pt x="21031" y="12739"/>
                  </a:lnTo>
                  <a:cubicBezTo>
                    <a:pt x="21344" y="12681"/>
                    <a:pt x="21600" y="12374"/>
                    <a:pt x="21600" y="12055"/>
                  </a:cubicBezTo>
                  <a:lnTo>
                    <a:pt x="21600" y="9545"/>
                  </a:lnTo>
                  <a:cubicBezTo>
                    <a:pt x="21600" y="9227"/>
                    <a:pt x="21344" y="8919"/>
                    <a:pt x="21031" y="8861"/>
                  </a:cubicBezTo>
                  <a:close/>
                  <a:moveTo>
                    <a:pt x="10826" y="14160"/>
                  </a:moveTo>
                  <a:cubicBezTo>
                    <a:pt x="8974" y="14160"/>
                    <a:pt x="7473" y="12659"/>
                    <a:pt x="7473" y="10807"/>
                  </a:cubicBezTo>
                  <a:cubicBezTo>
                    <a:pt x="7473" y="8956"/>
                    <a:pt x="8974" y="7456"/>
                    <a:pt x="10826" y="7456"/>
                  </a:cubicBezTo>
                  <a:cubicBezTo>
                    <a:pt x="12677" y="7456"/>
                    <a:pt x="14178" y="8956"/>
                    <a:pt x="14178" y="10807"/>
                  </a:cubicBezTo>
                  <a:cubicBezTo>
                    <a:pt x="14178" y="12659"/>
                    <a:pt x="12677" y="14160"/>
                    <a:pt x="10826" y="14160"/>
                  </a:cubicBezTo>
                  <a:close/>
                  <a:moveTo>
                    <a:pt x="10826" y="1416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35"/>
            </a:p>
          </p:txBody>
        </p:sp>
        <p:sp>
          <p:nvSpPr>
            <p:cNvPr id="37" name="AutoShape 476"/>
            <p:cNvSpPr/>
            <p:nvPr/>
          </p:nvSpPr>
          <p:spPr bwMode="auto">
            <a:xfrm>
              <a:off x="0" y="143"/>
              <a:ext cx="431" cy="43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21032" y="8862"/>
                  </a:moveTo>
                  <a:lnTo>
                    <a:pt x="17805" y="8267"/>
                  </a:lnTo>
                  <a:cubicBezTo>
                    <a:pt x="17492" y="8210"/>
                    <a:pt x="17382" y="7947"/>
                    <a:pt x="17560" y="7684"/>
                  </a:cubicBezTo>
                  <a:lnTo>
                    <a:pt x="19410" y="4940"/>
                  </a:lnTo>
                  <a:cubicBezTo>
                    <a:pt x="19588" y="4676"/>
                    <a:pt x="19550" y="4276"/>
                    <a:pt x="19324" y="4051"/>
                  </a:cubicBezTo>
                  <a:lnTo>
                    <a:pt x="17549" y="2276"/>
                  </a:lnTo>
                  <a:cubicBezTo>
                    <a:pt x="17324" y="2051"/>
                    <a:pt x="16924" y="2013"/>
                    <a:pt x="16661" y="2191"/>
                  </a:cubicBezTo>
                  <a:lnTo>
                    <a:pt x="13917" y="4041"/>
                  </a:lnTo>
                  <a:cubicBezTo>
                    <a:pt x="13653" y="4219"/>
                    <a:pt x="13390" y="4108"/>
                    <a:pt x="13332" y="3796"/>
                  </a:cubicBezTo>
                  <a:lnTo>
                    <a:pt x="12739" y="569"/>
                  </a:lnTo>
                  <a:cubicBezTo>
                    <a:pt x="12681" y="256"/>
                    <a:pt x="12374" y="0"/>
                    <a:pt x="12055" y="0"/>
                  </a:cubicBezTo>
                  <a:lnTo>
                    <a:pt x="9545" y="0"/>
                  </a:lnTo>
                  <a:cubicBezTo>
                    <a:pt x="9226" y="0"/>
                    <a:pt x="8919" y="256"/>
                    <a:pt x="8861" y="569"/>
                  </a:cubicBezTo>
                  <a:lnTo>
                    <a:pt x="8268" y="3796"/>
                  </a:lnTo>
                  <a:cubicBezTo>
                    <a:pt x="8210" y="4108"/>
                    <a:pt x="7947" y="4219"/>
                    <a:pt x="7683" y="4041"/>
                  </a:cubicBezTo>
                  <a:lnTo>
                    <a:pt x="4940" y="2191"/>
                  </a:lnTo>
                  <a:cubicBezTo>
                    <a:pt x="4676" y="2013"/>
                    <a:pt x="4276" y="2051"/>
                    <a:pt x="4051" y="2276"/>
                  </a:cubicBezTo>
                  <a:lnTo>
                    <a:pt x="2276" y="4051"/>
                  </a:lnTo>
                  <a:cubicBezTo>
                    <a:pt x="2051" y="4276"/>
                    <a:pt x="2012" y="4677"/>
                    <a:pt x="2190" y="4940"/>
                  </a:cubicBezTo>
                  <a:lnTo>
                    <a:pt x="4040" y="7684"/>
                  </a:lnTo>
                  <a:cubicBezTo>
                    <a:pt x="4218" y="7947"/>
                    <a:pt x="4108" y="8210"/>
                    <a:pt x="3795" y="8267"/>
                  </a:cubicBezTo>
                  <a:lnTo>
                    <a:pt x="568" y="8862"/>
                  </a:lnTo>
                  <a:cubicBezTo>
                    <a:pt x="256" y="8920"/>
                    <a:pt x="0" y="9227"/>
                    <a:pt x="0" y="9545"/>
                  </a:cubicBezTo>
                  <a:lnTo>
                    <a:pt x="0" y="12055"/>
                  </a:lnTo>
                  <a:cubicBezTo>
                    <a:pt x="0" y="12374"/>
                    <a:pt x="256" y="12681"/>
                    <a:pt x="568" y="12738"/>
                  </a:cubicBezTo>
                  <a:lnTo>
                    <a:pt x="3796" y="13333"/>
                  </a:lnTo>
                  <a:cubicBezTo>
                    <a:pt x="4108" y="13391"/>
                    <a:pt x="4219" y="13654"/>
                    <a:pt x="4041" y="13917"/>
                  </a:cubicBezTo>
                  <a:lnTo>
                    <a:pt x="2190" y="16661"/>
                  </a:lnTo>
                  <a:cubicBezTo>
                    <a:pt x="2012" y="16924"/>
                    <a:pt x="2050" y="17324"/>
                    <a:pt x="2276" y="17549"/>
                  </a:cubicBezTo>
                  <a:lnTo>
                    <a:pt x="4051" y="19324"/>
                  </a:lnTo>
                  <a:cubicBezTo>
                    <a:pt x="4276" y="19549"/>
                    <a:pt x="4676" y="19588"/>
                    <a:pt x="4940" y="19410"/>
                  </a:cubicBezTo>
                  <a:lnTo>
                    <a:pt x="7683" y="17560"/>
                  </a:lnTo>
                  <a:cubicBezTo>
                    <a:pt x="7947" y="17382"/>
                    <a:pt x="8210" y="17493"/>
                    <a:pt x="8268" y="17805"/>
                  </a:cubicBezTo>
                  <a:lnTo>
                    <a:pt x="8861" y="21031"/>
                  </a:lnTo>
                  <a:cubicBezTo>
                    <a:pt x="8919" y="21344"/>
                    <a:pt x="9226" y="21600"/>
                    <a:pt x="9545" y="21600"/>
                  </a:cubicBezTo>
                  <a:lnTo>
                    <a:pt x="12055" y="21600"/>
                  </a:lnTo>
                  <a:cubicBezTo>
                    <a:pt x="12374" y="21600"/>
                    <a:pt x="12681" y="21344"/>
                    <a:pt x="12739" y="21031"/>
                  </a:cubicBezTo>
                  <a:lnTo>
                    <a:pt x="13332" y="17805"/>
                  </a:lnTo>
                  <a:cubicBezTo>
                    <a:pt x="13390" y="17492"/>
                    <a:pt x="13653" y="17381"/>
                    <a:pt x="13917" y="17560"/>
                  </a:cubicBezTo>
                  <a:lnTo>
                    <a:pt x="16661" y="19410"/>
                  </a:lnTo>
                  <a:cubicBezTo>
                    <a:pt x="16924" y="19588"/>
                    <a:pt x="17324" y="19550"/>
                    <a:pt x="17549" y="19324"/>
                  </a:cubicBezTo>
                  <a:lnTo>
                    <a:pt x="19324" y="17550"/>
                  </a:lnTo>
                  <a:cubicBezTo>
                    <a:pt x="19549" y="17324"/>
                    <a:pt x="19588" y="16924"/>
                    <a:pt x="19410" y="16661"/>
                  </a:cubicBezTo>
                  <a:lnTo>
                    <a:pt x="17559" y="13917"/>
                  </a:lnTo>
                  <a:cubicBezTo>
                    <a:pt x="17381" y="13654"/>
                    <a:pt x="17492" y="13391"/>
                    <a:pt x="17804" y="13333"/>
                  </a:cubicBezTo>
                  <a:lnTo>
                    <a:pt x="21032" y="12738"/>
                  </a:lnTo>
                  <a:cubicBezTo>
                    <a:pt x="21344" y="12681"/>
                    <a:pt x="21600" y="12374"/>
                    <a:pt x="21600" y="12055"/>
                  </a:cubicBezTo>
                  <a:lnTo>
                    <a:pt x="21600" y="9545"/>
                  </a:lnTo>
                  <a:cubicBezTo>
                    <a:pt x="21600" y="9227"/>
                    <a:pt x="21344" y="8920"/>
                    <a:pt x="21032" y="8862"/>
                  </a:cubicBezTo>
                  <a:close/>
                  <a:moveTo>
                    <a:pt x="10799" y="14712"/>
                  </a:moveTo>
                  <a:cubicBezTo>
                    <a:pt x="8643" y="14712"/>
                    <a:pt x="6896" y="12964"/>
                    <a:pt x="6896" y="10809"/>
                  </a:cubicBezTo>
                  <a:cubicBezTo>
                    <a:pt x="6896" y="8654"/>
                    <a:pt x="8643" y="6907"/>
                    <a:pt x="10799" y="6907"/>
                  </a:cubicBezTo>
                  <a:cubicBezTo>
                    <a:pt x="12954" y="6907"/>
                    <a:pt x="14701" y="8654"/>
                    <a:pt x="14701" y="10809"/>
                  </a:cubicBezTo>
                  <a:cubicBezTo>
                    <a:pt x="14701" y="12964"/>
                    <a:pt x="12954" y="14712"/>
                    <a:pt x="10799" y="14712"/>
                  </a:cubicBezTo>
                  <a:close/>
                  <a:moveTo>
                    <a:pt x="10799" y="1471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35"/>
            </a:p>
          </p:txBody>
        </p:sp>
      </p:grpSp>
      <p:grpSp>
        <p:nvGrpSpPr>
          <p:cNvPr id="38" name="Group 666"/>
          <p:cNvGrpSpPr/>
          <p:nvPr/>
        </p:nvGrpSpPr>
        <p:grpSpPr bwMode="auto">
          <a:xfrm>
            <a:off x="6350731" y="4184383"/>
            <a:ext cx="294964" cy="288985"/>
            <a:chOff x="0" y="0"/>
            <a:chExt cx="580" cy="570"/>
          </a:xfrm>
          <a:solidFill>
            <a:srgbClr val="FFFFFF"/>
          </a:solidFill>
        </p:grpSpPr>
        <p:sp>
          <p:nvSpPr>
            <p:cNvPr id="39" name="AutoShape 660"/>
            <p:cNvSpPr/>
            <p:nvPr/>
          </p:nvSpPr>
          <p:spPr bwMode="auto">
            <a:xfrm>
              <a:off x="0" y="160"/>
              <a:ext cx="410" cy="4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7256" y="0"/>
                  </a:moveTo>
                  <a:lnTo>
                    <a:pt x="0" y="17256"/>
                  </a:lnTo>
                  <a:lnTo>
                    <a:pt x="4344" y="21600"/>
                  </a:lnTo>
                  <a:lnTo>
                    <a:pt x="21600" y="4344"/>
                  </a:lnTo>
                  <a:lnTo>
                    <a:pt x="17256" y="0"/>
                  </a:lnTo>
                  <a:close/>
                  <a:moveTo>
                    <a:pt x="13175" y="6002"/>
                  </a:moveTo>
                  <a:lnTo>
                    <a:pt x="17255" y="1920"/>
                  </a:lnTo>
                  <a:lnTo>
                    <a:pt x="19680" y="4345"/>
                  </a:lnTo>
                  <a:lnTo>
                    <a:pt x="15598" y="8425"/>
                  </a:lnTo>
                  <a:lnTo>
                    <a:pt x="13175" y="6002"/>
                  </a:lnTo>
                  <a:close/>
                  <a:moveTo>
                    <a:pt x="13175" y="6002"/>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35"/>
            </a:p>
          </p:txBody>
        </p:sp>
        <p:sp>
          <p:nvSpPr>
            <p:cNvPr id="40" name="AutoShape 661"/>
            <p:cNvSpPr/>
            <p:nvPr/>
          </p:nvSpPr>
          <p:spPr bwMode="auto">
            <a:xfrm>
              <a:off x="400" y="63"/>
              <a:ext cx="109" cy="1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6204" y="0"/>
                  </a:moveTo>
                  <a:lnTo>
                    <a:pt x="21600" y="5399"/>
                  </a:lnTo>
                  <a:lnTo>
                    <a:pt x="5396" y="21600"/>
                  </a:lnTo>
                  <a:lnTo>
                    <a:pt x="0" y="16201"/>
                  </a:lnTo>
                  <a:lnTo>
                    <a:pt x="16204" y="0"/>
                  </a:lnTo>
                  <a:close/>
                  <a:moveTo>
                    <a:pt x="16204"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35"/>
            </a:p>
          </p:txBody>
        </p:sp>
        <p:sp>
          <p:nvSpPr>
            <p:cNvPr id="41" name="AutoShape 662"/>
            <p:cNvSpPr/>
            <p:nvPr/>
          </p:nvSpPr>
          <p:spPr bwMode="auto">
            <a:xfrm>
              <a:off x="400" y="312"/>
              <a:ext cx="109" cy="10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6200" y="21600"/>
                  </a:moveTo>
                  <a:lnTo>
                    <a:pt x="0" y="5398"/>
                  </a:lnTo>
                  <a:lnTo>
                    <a:pt x="5400" y="0"/>
                  </a:lnTo>
                  <a:lnTo>
                    <a:pt x="21600" y="16202"/>
                  </a:lnTo>
                  <a:lnTo>
                    <a:pt x="16200" y="21600"/>
                  </a:lnTo>
                  <a:close/>
                  <a:moveTo>
                    <a:pt x="16200" y="2160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35"/>
            </a:p>
          </p:txBody>
        </p:sp>
        <p:sp>
          <p:nvSpPr>
            <p:cNvPr id="42" name="AutoShape 663"/>
            <p:cNvSpPr/>
            <p:nvPr/>
          </p:nvSpPr>
          <p:spPr bwMode="auto">
            <a:xfrm>
              <a:off x="152" y="72"/>
              <a:ext cx="109" cy="10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5397" y="0"/>
                  </a:moveTo>
                  <a:lnTo>
                    <a:pt x="21600" y="16203"/>
                  </a:lnTo>
                  <a:lnTo>
                    <a:pt x="16203" y="21600"/>
                  </a:lnTo>
                  <a:lnTo>
                    <a:pt x="0" y="5397"/>
                  </a:lnTo>
                  <a:lnTo>
                    <a:pt x="5397" y="0"/>
                  </a:lnTo>
                  <a:close/>
                  <a:moveTo>
                    <a:pt x="5397" y="0"/>
                  </a:moveTo>
                </a:path>
              </a:pathLst>
            </a:custGeom>
            <a:grpFill/>
            <a:ln>
              <a:noFill/>
            </a:ln>
            <a:extLst>
              <a:ext uri="{91240B29-F687-4F45-9708-019B960494DF}">
                <a14:hiddenLine xmlns:a14="http://schemas.microsoft.com/office/drawing/2010/main" w="25400">
                  <a:solidFill>
                    <a:schemeClr val="tx1"/>
                  </a:solidFill>
                  <a:miter lim="800000"/>
                  <a:headEnd type="none" w="med" len="med"/>
                  <a:tailEnd type="none" w="med" len="med"/>
                </a14:hiddenLine>
              </a:ext>
            </a:extLst>
          </p:spPr>
          <p:txBody>
            <a:bodyPr lIns="0" tIns="0" rIns="0" bIns="0"/>
            <a:lstStyle/>
            <a:p>
              <a:endParaRPr lang="en-US" sz="2835"/>
            </a:p>
          </p:txBody>
        </p:sp>
        <p:sp>
          <p:nvSpPr>
            <p:cNvPr id="43" name="Rectangle 664"/>
            <p:cNvSpPr/>
            <p:nvPr/>
          </p:nvSpPr>
          <p:spPr bwMode="auto">
            <a:xfrm>
              <a:off x="312" y="0"/>
              <a:ext cx="38" cy="116"/>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2835"/>
            </a:p>
          </p:txBody>
        </p:sp>
        <p:sp>
          <p:nvSpPr>
            <p:cNvPr id="44" name="Rectangle 665"/>
            <p:cNvSpPr/>
            <p:nvPr/>
          </p:nvSpPr>
          <p:spPr bwMode="auto">
            <a:xfrm>
              <a:off x="463" y="224"/>
              <a:ext cx="117" cy="38"/>
            </a:xfrm>
            <a:prstGeom prst="rect">
              <a:avLst/>
            </a:prstGeom>
            <a:grpFill/>
            <a:ln>
              <a:noFill/>
            </a:ln>
            <a:extLst>
              <a:ext uri="{91240B29-F687-4F45-9708-019B960494DF}">
                <a14:hiddenLine xmlns:a14="http://schemas.microsoft.com/office/drawing/2010/main" w="25400">
                  <a:solidFill>
                    <a:schemeClr val="tx1"/>
                  </a:solidFill>
                  <a:miter lim="800000"/>
                  <a:headEnd/>
                  <a:tailEnd/>
                </a14:hiddenLine>
              </a:ext>
            </a:extLst>
          </p:spPr>
          <p:txBody>
            <a:bodyPr lIns="0" tIns="0" rIns="0" bIns="0"/>
            <a:lstStyle/>
            <a:p>
              <a:endParaRPr lang="en-US" sz="2835"/>
            </a:p>
          </p:txBody>
        </p:sp>
      </p:grpSp>
      <p:sp>
        <p:nvSpPr>
          <p:cNvPr id="45" name="矩形 44"/>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46" name="矩形 45"/>
          <p:cNvSpPr/>
          <p:nvPr/>
        </p:nvSpPr>
        <p:spPr>
          <a:xfrm>
            <a:off x="828256" y="201664"/>
            <a:ext cx="538930"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04</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51" name="矩形 50"/>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70000">
                                      <p:stCondLst>
                                        <p:cond delay="3500"/>
                                      </p:stCondLst>
                                      <p:childTnLst>
                                        <p:set>
                                          <p:cBhvr>
                                            <p:cTn id="6" dur="1" fill="hold">
                                              <p:stCondLst>
                                                <p:cond delay="0"/>
                                              </p:stCondLst>
                                            </p:cTn>
                                            <p:tgtEl>
                                              <p:spTgt spid="14"/>
                                            </p:tgtEl>
                                            <p:attrNameLst>
                                              <p:attrName>style.visibility</p:attrName>
                                            </p:attrNameLst>
                                          </p:cBhvr>
                                          <p:to>
                                            <p:strVal val="visible"/>
                                          </p:to>
                                        </p:set>
                                        <p:anim calcmode="lin" valueType="num" p14:bounceEnd="7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70000">
                                      <p:stCondLst>
                                        <p:cond delay="4000"/>
                                      </p:stCondLst>
                                      <p:childTnLst>
                                        <p:set>
                                          <p:cBhvr>
                                            <p:cTn id="10" dur="1" fill="hold">
                                              <p:stCondLst>
                                                <p:cond delay="0"/>
                                              </p:stCondLst>
                                            </p:cTn>
                                            <p:tgtEl>
                                              <p:spTgt spid="15"/>
                                            </p:tgtEl>
                                            <p:attrNameLst>
                                              <p:attrName>style.visibility</p:attrName>
                                            </p:attrNameLst>
                                          </p:cBhvr>
                                          <p:to>
                                            <p:strVal val="visible"/>
                                          </p:to>
                                        </p:set>
                                        <p:anim calcmode="lin" valueType="num" p14:bounceEnd="70000">
                                          <p:cBhvr additive="base">
                                            <p:cTn id="11"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70000">
                                      <p:stCondLst>
                                        <p:cond delay="4500"/>
                                      </p:stCondLst>
                                      <p:childTnLst>
                                        <p:set>
                                          <p:cBhvr>
                                            <p:cTn id="14" dur="1" fill="hold">
                                              <p:stCondLst>
                                                <p:cond delay="0"/>
                                              </p:stCondLst>
                                            </p:cTn>
                                            <p:tgtEl>
                                              <p:spTgt spid="16"/>
                                            </p:tgtEl>
                                            <p:attrNameLst>
                                              <p:attrName>style.visibility</p:attrName>
                                            </p:attrNameLst>
                                          </p:cBhvr>
                                          <p:to>
                                            <p:strVal val="visible"/>
                                          </p:to>
                                        </p:set>
                                        <p:anim calcmode="lin" valueType="num" p14:bounceEnd="70000">
                                          <p:cBhvr additive="base">
                                            <p:cTn id="15"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1" presetClass="entr" presetSubtype="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par>
                                    <p:cTn id="20" presetID="22" presetClass="entr" presetSubtype="2" fill="hold" nodeType="withEffect">
                                      <p:stCondLst>
                                        <p:cond delay="200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par>
                                    <p:cTn id="23" presetID="22" presetClass="entr" presetSubtype="8" fill="hold" nodeType="withEffect">
                                      <p:stCondLst>
                                        <p:cond delay="200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10" presetClass="entr" presetSubtype="0" fill="hold" grpId="0" nodeType="withEffect">
                                      <p:stCondLst>
                                        <p:cond delay="25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250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22" presetClass="entr" presetSubtype="1" fill="hold" nodeType="withEffect">
                                      <p:stCondLst>
                                        <p:cond delay="275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par>
                                    <p:cTn id="35" presetID="10" presetClass="entr" presetSubtype="0" fill="hold" grpId="0" nodeType="withEffect">
                                      <p:stCondLst>
                                        <p:cond delay="525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575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625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30" grpId="0"/>
          <p:bldP spid="31" grpId="0"/>
          <p:bldP spid="34"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35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40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4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par>
                                    <p:cTn id="17" presetID="21" presetClass="entr" presetSubtype="1"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par>
                                    <p:cTn id="20" presetID="22" presetClass="entr" presetSubtype="2" fill="hold" nodeType="withEffect">
                                      <p:stCondLst>
                                        <p:cond delay="2000"/>
                                      </p:stCondLst>
                                      <p:childTnLst>
                                        <p:set>
                                          <p:cBhvr>
                                            <p:cTn id="21" dur="1" fill="hold">
                                              <p:stCondLst>
                                                <p:cond delay="0"/>
                                              </p:stCondLst>
                                            </p:cTn>
                                            <p:tgtEl>
                                              <p:spTgt spid="32"/>
                                            </p:tgtEl>
                                            <p:attrNameLst>
                                              <p:attrName>style.visibility</p:attrName>
                                            </p:attrNameLst>
                                          </p:cBhvr>
                                          <p:to>
                                            <p:strVal val="visible"/>
                                          </p:to>
                                        </p:set>
                                        <p:animEffect transition="in" filter="wipe(right)">
                                          <p:cBhvr>
                                            <p:cTn id="22" dur="500"/>
                                            <p:tgtEl>
                                              <p:spTgt spid="32"/>
                                            </p:tgtEl>
                                          </p:cBhvr>
                                        </p:animEffect>
                                      </p:childTnLst>
                                    </p:cTn>
                                  </p:par>
                                  <p:par>
                                    <p:cTn id="23" presetID="22" presetClass="entr" presetSubtype="8" fill="hold" nodeType="withEffect">
                                      <p:stCondLst>
                                        <p:cond delay="200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par>
                                    <p:cTn id="26" presetID="10" presetClass="entr" presetSubtype="0" fill="hold" grpId="0" nodeType="withEffect">
                                      <p:stCondLst>
                                        <p:cond delay="250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250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22" presetClass="entr" presetSubtype="1" fill="hold" nodeType="withEffect">
                                      <p:stCondLst>
                                        <p:cond delay="2750"/>
                                      </p:stCondLst>
                                      <p:childTnLst>
                                        <p:set>
                                          <p:cBhvr>
                                            <p:cTn id="33" dur="1" fill="hold">
                                              <p:stCondLst>
                                                <p:cond delay="0"/>
                                              </p:stCondLst>
                                            </p:cTn>
                                            <p:tgtEl>
                                              <p:spTgt spid="17"/>
                                            </p:tgtEl>
                                            <p:attrNameLst>
                                              <p:attrName>style.visibility</p:attrName>
                                            </p:attrNameLst>
                                          </p:cBhvr>
                                          <p:to>
                                            <p:strVal val="visible"/>
                                          </p:to>
                                        </p:set>
                                        <p:animEffect transition="in" filter="wipe(up)">
                                          <p:cBhvr>
                                            <p:cTn id="34" dur="500"/>
                                            <p:tgtEl>
                                              <p:spTgt spid="17"/>
                                            </p:tgtEl>
                                          </p:cBhvr>
                                        </p:animEffect>
                                      </p:childTnLst>
                                    </p:cTn>
                                  </p:par>
                                  <p:par>
                                    <p:cTn id="35" presetID="10" presetClass="entr" presetSubtype="0" fill="hold" grpId="0" nodeType="withEffect">
                                      <p:stCondLst>
                                        <p:cond delay="525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575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nodeType="withEffect">
                                      <p:stCondLst>
                                        <p:cond delay="625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30" grpId="0"/>
          <p:bldP spid="31" grpId="0"/>
          <p:bldP spid="34"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天空之城钢琴独奏">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1620565" y="-756047"/>
            <a:ext cx="609600" cy="609600"/>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8749357" y="2318591"/>
            <a:ext cx="537689" cy="551090"/>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7813253" y="661076"/>
            <a:ext cx="402027" cy="388274"/>
          </a:xfrm>
          <a:prstGeom prst="rect">
            <a:avLst/>
          </a:prstGeom>
        </p:spPr>
      </p:pic>
      <p:pic>
        <p:nvPicPr>
          <p:cNvPr id="12" name="图片 11"/>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1080812" y="2545054"/>
            <a:ext cx="326430" cy="324627"/>
          </a:xfrm>
          <a:prstGeom prst="rect">
            <a:avLst/>
          </a:prstGeom>
        </p:spPr>
      </p:pic>
      <p:pic>
        <p:nvPicPr>
          <p:cNvPr id="16" name="图片 15"/>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2713347" y="776118"/>
            <a:ext cx="274749" cy="273232"/>
          </a:xfrm>
          <a:prstGeom prst="rect">
            <a:avLst/>
          </a:prstGeom>
        </p:spPr>
      </p:pic>
      <p:pic>
        <p:nvPicPr>
          <p:cNvPr id="17" name="图片 16"/>
          <p:cNvPicPr>
            <a:picLocks noChangeAspect="1"/>
          </p:cNvPicPr>
          <p:nvPr/>
        </p:nvPicPr>
        <p:blipFill rotWithShape="1">
          <a:blip r:embed="rId8" cstate="print">
            <a:extLst>
              <a:ext uri="{28A0092B-C50C-407E-A947-70E740481C1C}">
                <a14:useLocalDpi xmlns:a14="http://schemas.microsoft.com/office/drawing/2010/main" val="0"/>
              </a:ext>
            </a:extLst>
          </a:blip>
          <a:srcRect l="22559" r="22559"/>
          <a:stretch>
            <a:fillRect/>
          </a:stretch>
        </p:blipFill>
        <p:spPr>
          <a:xfrm>
            <a:off x="2483291" y="4462690"/>
            <a:ext cx="242054" cy="248087"/>
          </a:xfrm>
          <a:prstGeom prst="rect">
            <a:avLst/>
          </a:prstGeom>
        </p:spPr>
      </p:pic>
      <p:pic>
        <p:nvPicPr>
          <p:cNvPr id="18" name="图片 17"/>
          <p:cNvPicPr>
            <a:picLocks noChangeAspect="1"/>
          </p:cNvPicPr>
          <p:nvPr/>
        </p:nvPicPr>
        <p:blipFill rotWithShape="1">
          <a:blip r:embed="rId9" cstate="print">
            <a:extLst>
              <a:ext uri="{28A0092B-C50C-407E-A947-70E740481C1C}">
                <a14:useLocalDpi xmlns:a14="http://schemas.microsoft.com/office/drawing/2010/main" val="0"/>
              </a:ext>
            </a:extLst>
          </a:blip>
          <a:srcRect t="-1993" b="-1993"/>
          <a:stretch>
            <a:fillRect/>
          </a:stretch>
        </p:blipFill>
        <p:spPr>
          <a:xfrm>
            <a:off x="5436989" y="4586734"/>
            <a:ext cx="349522" cy="347592"/>
          </a:xfrm>
          <a:prstGeom prst="rect">
            <a:avLst/>
          </a:prstGeom>
        </p:spPr>
      </p:pic>
      <p:pic>
        <p:nvPicPr>
          <p:cNvPr id="19" name="图片 18"/>
          <p:cNvPicPr>
            <a:picLocks noChangeAspect="1"/>
          </p:cNvPicPr>
          <p:nvPr/>
        </p:nvPicPr>
        <p:blipFill rotWithShape="1">
          <a:blip r:embed="rId10" cstate="print">
            <a:extLst>
              <a:ext uri="{28A0092B-C50C-407E-A947-70E740481C1C}">
                <a14:useLocalDpi xmlns:a14="http://schemas.microsoft.com/office/drawing/2010/main" val="0"/>
              </a:ext>
            </a:extLst>
          </a:blip>
          <a:srcRect/>
          <a:stretch>
            <a:fillRect/>
          </a:stretch>
        </p:blipFill>
        <p:spPr>
          <a:xfrm>
            <a:off x="5066496" y="507107"/>
            <a:ext cx="545254" cy="542243"/>
          </a:xfrm>
          <a:prstGeom prst="rect">
            <a:avLst/>
          </a:prstGeom>
        </p:spPr>
      </p:pic>
      <p:sp>
        <p:nvSpPr>
          <p:cNvPr id="2" name="矩形 1"/>
          <p:cNvSpPr/>
          <p:nvPr/>
        </p:nvSpPr>
        <p:spPr>
          <a:xfrm>
            <a:off x="1836589" y="1404193"/>
            <a:ext cx="5832648" cy="2057006"/>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rotWithShape="1">
          <a:blip r:embed="rId11" cstate="print">
            <a:extLst>
              <a:ext uri="{28A0092B-C50C-407E-A947-70E740481C1C}">
                <a14:useLocalDpi xmlns:a14="http://schemas.microsoft.com/office/drawing/2010/main" val="0"/>
              </a:ext>
            </a:extLst>
          </a:blip>
          <a:srcRect b="53937"/>
          <a:stretch>
            <a:fillRect/>
          </a:stretch>
        </p:blipFill>
        <p:spPr>
          <a:xfrm>
            <a:off x="1895525" y="1485052"/>
            <a:ext cx="1351384" cy="1976147"/>
          </a:xfrm>
          <a:prstGeom prst="rect">
            <a:avLst/>
          </a:prstGeom>
        </p:spPr>
      </p:pic>
      <p:sp>
        <p:nvSpPr>
          <p:cNvPr id="21" name="TextBox 24"/>
          <p:cNvSpPr txBox="1"/>
          <p:nvPr/>
        </p:nvSpPr>
        <p:spPr>
          <a:xfrm>
            <a:off x="3885679" y="2109530"/>
            <a:ext cx="3662680" cy="645160"/>
          </a:xfrm>
          <a:prstGeom prst="rect">
            <a:avLst/>
          </a:prstGeom>
          <a:noFill/>
        </p:spPr>
        <p:txBody>
          <a:bodyPr wrap="none" rtlCol="0">
            <a:spAutoFit/>
          </a:bodyPr>
          <a:lstStyle/>
          <a:p>
            <a:pPr algn="r" fontAlgn="auto">
              <a:spcBef>
                <a:spcPts val="0"/>
              </a:spcBef>
              <a:spcAft>
                <a:spcPts val="0"/>
              </a:spcAft>
              <a:defRPr/>
            </a:pPr>
            <a:r>
              <a:rPr lang="en-US" altLang="zh-CN" sz="3600" smtClean="0">
                <a:solidFill>
                  <a:schemeClr val="tx1">
                    <a:lumMod val="65000"/>
                    <a:lumOff val="35000"/>
                  </a:schemeClr>
                </a:solidFill>
                <a:latin typeface="Arial" panose="020B0604020202020204" pitchFamily="34" charset="0"/>
              </a:rPr>
              <a:t>xxx</a:t>
            </a:r>
            <a:r>
              <a:rPr lang="zh-CN" altLang="en-US" sz="3600" smtClean="0">
                <a:solidFill>
                  <a:schemeClr val="tx1">
                    <a:lumMod val="65000"/>
                    <a:lumOff val="35000"/>
                  </a:schemeClr>
                </a:solidFill>
                <a:latin typeface="Arial" panose="020B0604020202020204" pitchFamily="34" charset="0"/>
              </a:rPr>
              <a:t>高端定制</a:t>
            </a:r>
            <a:r>
              <a:rPr lang="en-US" altLang="zh-CN" sz="3600" smtClean="0">
                <a:solidFill>
                  <a:schemeClr val="tx1">
                    <a:lumMod val="65000"/>
                    <a:lumOff val="35000"/>
                  </a:schemeClr>
                </a:solidFill>
                <a:latin typeface="Arial" panose="020B0604020202020204" pitchFamily="34" charset="0"/>
              </a:rPr>
              <a:t>PPT</a:t>
            </a:r>
            <a:endParaRPr lang="zh-CN" altLang="en-US" sz="3600" dirty="0">
              <a:solidFill>
                <a:schemeClr val="tx1">
                  <a:lumMod val="65000"/>
                  <a:lumOff val="35000"/>
                </a:schemeClr>
              </a:solidFill>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advClick="0" advTm="0">
        <p14:vortex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par>
                          <p:cTn id="7" fill="hold">
                            <p:stCondLst>
                              <p:cond delay="0"/>
                            </p:stCondLst>
                            <p:childTnLst>
                              <p:par>
                                <p:cTn id="8" presetID="2" presetClass="entr" presetSubtype="9"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500" fill="hold"/>
                                        <p:tgtEl>
                                          <p:spTgt spid="10"/>
                                        </p:tgtEl>
                                        <p:attrNameLst>
                                          <p:attrName>ppt_x</p:attrName>
                                        </p:attrNameLst>
                                      </p:cBhvr>
                                      <p:tavLst>
                                        <p:tav tm="0">
                                          <p:val>
                                            <p:strVal val="0-#ppt_w/2"/>
                                          </p:val>
                                        </p:tav>
                                        <p:tav tm="100000">
                                          <p:val>
                                            <p:strVal val="#ppt_x"/>
                                          </p:val>
                                        </p:tav>
                                      </p:tavLst>
                                    </p:anim>
                                    <p:anim calcmode="lin" valueType="num">
                                      <p:cBhvr additive="base">
                                        <p:cTn id="11" dur="1500" fill="hold"/>
                                        <p:tgtEl>
                                          <p:spTgt spid="10"/>
                                        </p:tgtEl>
                                        <p:attrNameLst>
                                          <p:attrName>ppt_y</p:attrName>
                                        </p:attrNameLst>
                                      </p:cBhvr>
                                      <p:tavLst>
                                        <p:tav tm="0">
                                          <p:val>
                                            <p:strVal val="0-#ppt_h/2"/>
                                          </p:val>
                                        </p:tav>
                                        <p:tav tm="100000">
                                          <p:val>
                                            <p:strVal val="#ppt_y"/>
                                          </p:val>
                                        </p:tav>
                                      </p:tavLst>
                                    </p:anim>
                                  </p:childTnLst>
                                </p:cTn>
                              </p:par>
                              <p:par>
                                <p:cTn id="12" presetID="2" presetClass="entr" presetSubtype="9" fill="hold" nodeType="withEffect">
                                  <p:stCondLst>
                                    <p:cond delay="25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0-#ppt_w/2"/>
                                          </p:val>
                                        </p:tav>
                                        <p:tav tm="100000">
                                          <p:val>
                                            <p:strVal val="#ppt_x"/>
                                          </p:val>
                                        </p:tav>
                                      </p:tavLst>
                                    </p:anim>
                                    <p:anim calcmode="lin" valueType="num">
                                      <p:cBhvr additive="base">
                                        <p:cTn id="15" dur="1500" fill="hold"/>
                                        <p:tgtEl>
                                          <p:spTgt spid="12"/>
                                        </p:tgtEl>
                                        <p:attrNameLst>
                                          <p:attrName>ppt_y</p:attrName>
                                        </p:attrNameLst>
                                      </p:cBhvr>
                                      <p:tavLst>
                                        <p:tav tm="0">
                                          <p:val>
                                            <p:strVal val="0-#ppt_h/2"/>
                                          </p:val>
                                        </p:tav>
                                        <p:tav tm="100000">
                                          <p:val>
                                            <p:strVal val="#ppt_y"/>
                                          </p:val>
                                        </p:tav>
                                      </p:tavLst>
                                    </p:anim>
                                  </p:childTnLst>
                                </p:cTn>
                              </p:par>
                              <p:par>
                                <p:cTn id="16" presetID="2" presetClass="entr" presetSubtype="9" fill="hold" nodeType="withEffect">
                                  <p:stCondLst>
                                    <p:cond delay="50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1500" fill="hold"/>
                                        <p:tgtEl>
                                          <p:spTgt spid="16"/>
                                        </p:tgtEl>
                                        <p:attrNameLst>
                                          <p:attrName>ppt_x</p:attrName>
                                        </p:attrNameLst>
                                      </p:cBhvr>
                                      <p:tavLst>
                                        <p:tav tm="0">
                                          <p:val>
                                            <p:strVal val="0-#ppt_w/2"/>
                                          </p:val>
                                        </p:tav>
                                        <p:tav tm="100000">
                                          <p:val>
                                            <p:strVal val="#ppt_x"/>
                                          </p:val>
                                        </p:tav>
                                      </p:tavLst>
                                    </p:anim>
                                    <p:anim calcmode="lin" valueType="num">
                                      <p:cBhvr additive="base">
                                        <p:cTn id="19" dur="1500" fill="hold"/>
                                        <p:tgtEl>
                                          <p:spTgt spid="16"/>
                                        </p:tgtEl>
                                        <p:attrNameLst>
                                          <p:attrName>ppt_y</p:attrName>
                                        </p:attrNameLst>
                                      </p:cBhvr>
                                      <p:tavLst>
                                        <p:tav tm="0">
                                          <p:val>
                                            <p:strVal val="0-#ppt_h/2"/>
                                          </p:val>
                                        </p:tav>
                                        <p:tav tm="100000">
                                          <p:val>
                                            <p:strVal val="#ppt_y"/>
                                          </p:val>
                                        </p:tav>
                                      </p:tavLst>
                                    </p:anim>
                                  </p:childTnLst>
                                </p:cTn>
                              </p:par>
                              <p:par>
                                <p:cTn id="20" presetID="2" presetClass="entr" presetSubtype="9" fill="hold" nodeType="withEffect">
                                  <p:stCondLst>
                                    <p:cond delay="75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500" fill="hold"/>
                                        <p:tgtEl>
                                          <p:spTgt spid="18"/>
                                        </p:tgtEl>
                                        <p:attrNameLst>
                                          <p:attrName>ppt_x</p:attrName>
                                        </p:attrNameLst>
                                      </p:cBhvr>
                                      <p:tavLst>
                                        <p:tav tm="0">
                                          <p:val>
                                            <p:strVal val="0-#ppt_w/2"/>
                                          </p:val>
                                        </p:tav>
                                        <p:tav tm="100000">
                                          <p:val>
                                            <p:strVal val="#ppt_x"/>
                                          </p:val>
                                        </p:tav>
                                      </p:tavLst>
                                    </p:anim>
                                    <p:anim calcmode="lin" valueType="num">
                                      <p:cBhvr additive="base">
                                        <p:cTn id="23" dur="1500" fill="hold"/>
                                        <p:tgtEl>
                                          <p:spTgt spid="18"/>
                                        </p:tgtEl>
                                        <p:attrNameLst>
                                          <p:attrName>ppt_y</p:attrName>
                                        </p:attrNameLst>
                                      </p:cBhvr>
                                      <p:tavLst>
                                        <p:tav tm="0">
                                          <p:val>
                                            <p:strVal val="0-#ppt_h/2"/>
                                          </p:val>
                                        </p:tav>
                                        <p:tav tm="100000">
                                          <p:val>
                                            <p:strVal val="#ppt_y"/>
                                          </p:val>
                                        </p:tav>
                                      </p:tavLst>
                                    </p:anim>
                                  </p:childTnLst>
                                </p:cTn>
                              </p:par>
                              <p:par>
                                <p:cTn id="24" presetID="2" presetClass="entr" presetSubtype="9" fill="hold" nodeType="withEffect">
                                  <p:stCondLst>
                                    <p:cond delay="100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500" fill="hold"/>
                                        <p:tgtEl>
                                          <p:spTgt spid="19"/>
                                        </p:tgtEl>
                                        <p:attrNameLst>
                                          <p:attrName>ppt_x</p:attrName>
                                        </p:attrNameLst>
                                      </p:cBhvr>
                                      <p:tavLst>
                                        <p:tav tm="0">
                                          <p:val>
                                            <p:strVal val="0-#ppt_w/2"/>
                                          </p:val>
                                        </p:tav>
                                        <p:tav tm="100000">
                                          <p:val>
                                            <p:strVal val="#ppt_x"/>
                                          </p:val>
                                        </p:tav>
                                      </p:tavLst>
                                    </p:anim>
                                    <p:anim calcmode="lin" valueType="num">
                                      <p:cBhvr additive="base">
                                        <p:cTn id="27" dur="1500" fill="hold"/>
                                        <p:tgtEl>
                                          <p:spTgt spid="19"/>
                                        </p:tgtEl>
                                        <p:attrNameLst>
                                          <p:attrName>ppt_y</p:attrName>
                                        </p:attrNameLst>
                                      </p:cBhvr>
                                      <p:tavLst>
                                        <p:tav tm="0">
                                          <p:val>
                                            <p:strVal val="0-#ppt_h/2"/>
                                          </p:val>
                                        </p:tav>
                                        <p:tav tm="100000">
                                          <p:val>
                                            <p:strVal val="#ppt_y"/>
                                          </p:val>
                                        </p:tav>
                                      </p:tavLst>
                                    </p:anim>
                                  </p:childTnLst>
                                </p:cTn>
                              </p:par>
                              <p:par>
                                <p:cTn id="28" presetID="2" presetClass="entr" presetSubtype="9" fill="hold" nodeType="withEffect">
                                  <p:stCondLst>
                                    <p:cond delay="125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500" fill="hold"/>
                                        <p:tgtEl>
                                          <p:spTgt spid="17"/>
                                        </p:tgtEl>
                                        <p:attrNameLst>
                                          <p:attrName>ppt_x</p:attrName>
                                        </p:attrNameLst>
                                      </p:cBhvr>
                                      <p:tavLst>
                                        <p:tav tm="0">
                                          <p:val>
                                            <p:strVal val="0-#ppt_w/2"/>
                                          </p:val>
                                        </p:tav>
                                        <p:tav tm="100000">
                                          <p:val>
                                            <p:strVal val="#ppt_x"/>
                                          </p:val>
                                        </p:tav>
                                      </p:tavLst>
                                    </p:anim>
                                    <p:anim calcmode="lin" valueType="num">
                                      <p:cBhvr additive="base">
                                        <p:cTn id="31" dur="1500" fill="hold"/>
                                        <p:tgtEl>
                                          <p:spTgt spid="17"/>
                                        </p:tgtEl>
                                        <p:attrNameLst>
                                          <p:attrName>ppt_y</p:attrName>
                                        </p:attrNameLst>
                                      </p:cBhvr>
                                      <p:tavLst>
                                        <p:tav tm="0">
                                          <p:val>
                                            <p:strVal val="0-#ppt_h/2"/>
                                          </p:val>
                                        </p:tav>
                                        <p:tav tm="100000">
                                          <p:val>
                                            <p:strVal val="#ppt_y"/>
                                          </p:val>
                                        </p:tav>
                                      </p:tavLst>
                                    </p:anim>
                                  </p:childTnLst>
                                </p:cTn>
                              </p:par>
                              <p:par>
                                <p:cTn id="32" presetID="2" presetClass="entr" presetSubtype="9" fill="hold" nodeType="withEffect">
                                  <p:stCondLst>
                                    <p:cond delay="15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1500" fill="hold"/>
                                        <p:tgtEl>
                                          <p:spTgt spid="11"/>
                                        </p:tgtEl>
                                        <p:attrNameLst>
                                          <p:attrName>ppt_x</p:attrName>
                                        </p:attrNameLst>
                                      </p:cBhvr>
                                      <p:tavLst>
                                        <p:tav tm="0">
                                          <p:val>
                                            <p:strVal val="0-#ppt_w/2"/>
                                          </p:val>
                                        </p:tav>
                                        <p:tav tm="100000">
                                          <p:val>
                                            <p:strVal val="#ppt_x"/>
                                          </p:val>
                                        </p:tav>
                                      </p:tavLst>
                                    </p:anim>
                                    <p:anim calcmode="lin" valueType="num">
                                      <p:cBhvr additive="base">
                                        <p:cTn id="35" dur="1500" fill="hold"/>
                                        <p:tgtEl>
                                          <p:spTgt spid="11"/>
                                        </p:tgtEl>
                                        <p:attrNameLst>
                                          <p:attrName>ppt_y</p:attrName>
                                        </p:attrNameLst>
                                      </p:cBhvr>
                                      <p:tavLst>
                                        <p:tav tm="0">
                                          <p:val>
                                            <p:strVal val="0-#ppt_h/2"/>
                                          </p:val>
                                        </p:tav>
                                        <p:tav tm="100000">
                                          <p:val>
                                            <p:strVal val="#ppt_y"/>
                                          </p:val>
                                        </p:tav>
                                      </p:tavLst>
                                    </p:anim>
                                  </p:childTnLst>
                                </p:cTn>
                              </p:par>
                              <p:par>
                                <p:cTn id="36" presetID="8" presetClass="emph" presetSubtype="0" fill="hold" nodeType="withEffect">
                                  <p:stCondLst>
                                    <p:cond delay="0"/>
                                  </p:stCondLst>
                                  <p:childTnLst>
                                    <p:animRot by="21600000">
                                      <p:cBhvr>
                                        <p:cTn id="37" dur="1500" fill="hold"/>
                                        <p:tgtEl>
                                          <p:spTgt spid="10"/>
                                        </p:tgtEl>
                                        <p:attrNameLst>
                                          <p:attrName>r</p:attrName>
                                        </p:attrNameLst>
                                      </p:cBhvr>
                                    </p:animRot>
                                  </p:childTnLst>
                                </p:cTn>
                              </p:par>
                              <p:par>
                                <p:cTn id="38" presetID="8" presetClass="emph" presetSubtype="0" fill="hold" nodeType="withEffect">
                                  <p:stCondLst>
                                    <p:cond delay="0"/>
                                  </p:stCondLst>
                                  <p:childTnLst>
                                    <p:animRot by="21600000">
                                      <p:cBhvr>
                                        <p:cTn id="39" dur="1500" fill="hold"/>
                                        <p:tgtEl>
                                          <p:spTgt spid="12"/>
                                        </p:tgtEl>
                                        <p:attrNameLst>
                                          <p:attrName>r</p:attrName>
                                        </p:attrNameLst>
                                      </p:cBhvr>
                                    </p:animRot>
                                  </p:childTnLst>
                                </p:cTn>
                              </p:par>
                              <p:par>
                                <p:cTn id="40" presetID="8" presetClass="emph" presetSubtype="0" fill="hold" nodeType="withEffect">
                                  <p:stCondLst>
                                    <p:cond delay="0"/>
                                  </p:stCondLst>
                                  <p:childTnLst>
                                    <p:animRot by="21600000">
                                      <p:cBhvr>
                                        <p:cTn id="41" dur="1500" fill="hold"/>
                                        <p:tgtEl>
                                          <p:spTgt spid="16"/>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8"/>
                                        </p:tgtEl>
                                        <p:attrNameLst>
                                          <p:attrName>r</p:attrName>
                                        </p:attrNameLst>
                                      </p:cBhvr>
                                    </p:animRot>
                                  </p:childTnLst>
                                </p:cTn>
                              </p:par>
                              <p:par>
                                <p:cTn id="44" presetID="8" presetClass="emph" presetSubtype="0" fill="hold" nodeType="withEffect">
                                  <p:stCondLst>
                                    <p:cond delay="0"/>
                                  </p:stCondLst>
                                  <p:childTnLst>
                                    <p:animRot by="21600000">
                                      <p:cBhvr>
                                        <p:cTn id="45" dur="1500" fill="hold"/>
                                        <p:tgtEl>
                                          <p:spTgt spid="19"/>
                                        </p:tgtEl>
                                        <p:attrNameLst>
                                          <p:attrName>r</p:attrName>
                                        </p:attrNameLst>
                                      </p:cBhvr>
                                    </p:animRot>
                                  </p:childTnLst>
                                </p:cTn>
                              </p:par>
                              <p:par>
                                <p:cTn id="46" presetID="8" presetClass="emph" presetSubtype="0" fill="hold" nodeType="withEffect">
                                  <p:stCondLst>
                                    <p:cond delay="0"/>
                                  </p:stCondLst>
                                  <p:childTnLst>
                                    <p:animRot by="21600000">
                                      <p:cBhvr>
                                        <p:cTn id="47" dur="1500" fill="hold"/>
                                        <p:tgtEl>
                                          <p:spTgt spid="17"/>
                                        </p:tgtEl>
                                        <p:attrNameLst>
                                          <p:attrName>r</p:attrName>
                                        </p:attrNameLst>
                                      </p:cBhvr>
                                    </p:animRot>
                                  </p:childTnLst>
                                </p:cTn>
                              </p:par>
                              <p:par>
                                <p:cTn id="48" presetID="8" presetClass="emph" presetSubtype="0" fill="hold" nodeType="withEffect">
                                  <p:stCondLst>
                                    <p:cond delay="0"/>
                                  </p:stCondLst>
                                  <p:childTnLst>
                                    <p:animRot by="21600000">
                                      <p:cBhvr>
                                        <p:cTn id="49" dur="1500" fill="hold"/>
                                        <p:tgtEl>
                                          <p:spTgt spid="11"/>
                                        </p:tgtEl>
                                        <p:attrNameLst>
                                          <p:attrName>r</p:attrName>
                                        </p:attrNameLst>
                                      </p:cBhvr>
                                    </p:animRo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inVertical)">
                                      <p:cBhvr>
                                        <p:cTn id="54" dur="500"/>
                                        <p:tgtEl>
                                          <p:spTgt spid="2"/>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9" repeatCount="indefinite" fill="remove" display="0">
                  <p:stCondLst>
                    <p:cond delay="indefinite"/>
                  </p:stCondLst>
                  <p:endCondLst>
                    <p:cond evt="onStopAudio" delay="0">
                      <p:tgtEl>
                        <p:sldTgt/>
                      </p:tgtEl>
                    </p:cond>
                  </p:endCondLst>
                </p:cTn>
                <p:tgtEl>
                  <p:spTgt spid="3"/>
                </p:tgtEl>
              </p:cMediaNode>
            </p:audio>
          </p:childTnLst>
        </p:cTn>
      </p:par>
    </p:tnLst>
    <p:bldLst>
      <p:bldP spid="2" grpId="0"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3823482" y="2536163"/>
            <a:ext cx="1951515" cy="1009728"/>
          </a:xfrm>
          <a:prstGeom prst="rect">
            <a:avLst/>
          </a:prstGeom>
        </p:spPr>
      </p:pic>
      <p:sp>
        <p:nvSpPr>
          <p:cNvPr id="17" name="矩形 16"/>
          <p:cNvSpPr/>
          <p:nvPr/>
        </p:nvSpPr>
        <p:spPr>
          <a:xfrm>
            <a:off x="4669981" y="2812926"/>
            <a:ext cx="1097280" cy="275590"/>
          </a:xfrm>
          <a:prstGeom prst="rect">
            <a:avLst/>
          </a:prstGeom>
          <a:effectLst/>
        </p:spPr>
        <p:txBody>
          <a:bodyPr vert="horz" wrap="none">
            <a:spAutoFit/>
          </a:bodyPr>
          <a:lstStyle/>
          <a:p>
            <a:r>
              <a:rPr lang="zh-CN" altLang="en-US" sz="1195" dirty="0" smtClean="0">
                <a:solidFill>
                  <a:srgbClr val="004193"/>
                </a:solidFill>
                <a:latin typeface="+mj-lt"/>
              </a:rPr>
              <a:t>点击即可编辑</a:t>
            </a:r>
            <a:endParaRPr lang="zh-CN" altLang="en-US" sz="1195" dirty="0">
              <a:solidFill>
                <a:srgbClr val="004193"/>
              </a:solidFill>
              <a:latin typeface="+mj-lt"/>
            </a:endParaRPr>
          </a:p>
        </p:txBody>
      </p:sp>
      <p:sp>
        <p:nvSpPr>
          <p:cNvPr id="18" name="矩形 17"/>
          <p:cNvSpPr/>
          <p:nvPr/>
        </p:nvSpPr>
        <p:spPr>
          <a:xfrm>
            <a:off x="5238760" y="2401791"/>
            <a:ext cx="453970" cy="552011"/>
          </a:xfrm>
          <a:prstGeom prst="rect">
            <a:avLst/>
          </a:prstGeom>
          <a:effectLst/>
        </p:spPr>
        <p:txBody>
          <a:bodyPr wrap="none">
            <a:spAutoFit/>
          </a:bodyPr>
          <a:lstStyle/>
          <a:p>
            <a:pPr algn="r"/>
            <a:r>
              <a:rPr lang="en-US" altLang="zh-CN" sz="2985" dirty="0">
                <a:solidFill>
                  <a:srgbClr val="004193"/>
                </a:solidFill>
                <a:latin typeface="Agency FB" panose="020B0503020202020204" pitchFamily="34" charset="0"/>
                <a:cs typeface="Arial" panose="020B0604020202020204" pitchFamily="34" charset="0"/>
              </a:rPr>
              <a:t>01</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19" name="矩形 18"/>
          <p:cNvSpPr/>
          <p:nvPr/>
        </p:nvSpPr>
        <p:spPr>
          <a:xfrm>
            <a:off x="5026267" y="2263899"/>
            <a:ext cx="666464" cy="310726"/>
          </a:xfrm>
          <a:prstGeom prst="rect">
            <a:avLst/>
          </a:prstGeom>
          <a:effectLst/>
        </p:spPr>
        <p:txBody>
          <a:bodyPr vert="horz" wrap="none">
            <a:spAutoFit/>
          </a:bodyPr>
          <a:lstStyle/>
          <a:p>
            <a:pPr algn="r"/>
            <a:r>
              <a:rPr lang="en-US" altLang="zh-CN" sz="1420" dirty="0">
                <a:solidFill>
                  <a:srgbClr val="004193"/>
                </a:solidFill>
                <a:latin typeface="Arial" panose="020B0604020202020204" pitchFamily="34" charset="0"/>
                <a:ea typeface="Arial Unicode MS" panose="020B0604020202020204" pitchFamily="34" charset="-122"/>
                <a:cs typeface="Arial" panose="020B0604020202020204" pitchFamily="34" charset="0"/>
              </a:rPr>
              <a:t>PART</a:t>
            </a:r>
            <a:endParaRPr lang="zh-CN" altLang="en-US" sz="1420" dirty="0">
              <a:solidFill>
                <a:srgbClr val="004193"/>
              </a:solidFill>
              <a:latin typeface="Arial" panose="020B0604020202020204" pitchFamily="34" charset="0"/>
              <a:ea typeface="Arial Unicode MS" panose="020B0604020202020204" pitchFamily="34" charset="-122"/>
              <a:cs typeface="Arial" panose="020B0604020202020204" pitchFamily="34" charset="0"/>
            </a:endParaRPr>
          </a:p>
        </p:txBody>
      </p:sp>
      <p:pic>
        <p:nvPicPr>
          <p:cNvPr id="14" name="图片 13"/>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3626556" y="2005796"/>
            <a:ext cx="537689" cy="551090"/>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465745" y="1019171"/>
            <a:ext cx="326430" cy="324627"/>
          </a:xfrm>
          <a:prstGeom prst="rect">
            <a:avLst/>
          </a:prstGeom>
        </p:spPr>
      </p:pic>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637796" y="2143717"/>
            <a:ext cx="537689" cy="551090"/>
          </a:xfrm>
          <a:prstGeom prst="rect">
            <a:avLst/>
          </a:prstGeom>
        </p:spPr>
      </p:pic>
      <p:pic>
        <p:nvPicPr>
          <p:cNvPr id="24" name="图片 23"/>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5063718" y="4422930"/>
            <a:ext cx="402027" cy="388274"/>
          </a:xfrm>
          <a:prstGeom prst="rect">
            <a:avLst/>
          </a:prstGeom>
        </p:spPr>
      </p:pic>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5858245" y="3743641"/>
            <a:ext cx="326430" cy="324627"/>
          </a:xfrm>
          <a:prstGeom prst="rect">
            <a:avLst/>
          </a:prstGeom>
        </p:spPr>
      </p:pic>
      <p:pic>
        <p:nvPicPr>
          <p:cNvPr id="27" name="图片 26"/>
          <p:cNvPicPr>
            <a:picLocks noChangeAspect="1"/>
          </p:cNvPicPr>
          <p:nvPr/>
        </p:nvPicPr>
        <p:blipFill rotWithShape="1">
          <a:blip r:embed="rId5" cstate="print">
            <a:extLst>
              <a:ext uri="{28A0092B-C50C-407E-A947-70E740481C1C}">
                <a14:useLocalDpi xmlns:a14="http://schemas.microsoft.com/office/drawing/2010/main" val="0"/>
              </a:ext>
            </a:extLst>
          </a:blip>
          <a:srcRect/>
          <a:stretch>
            <a:fillRect/>
          </a:stretch>
        </p:blipFill>
        <p:spPr>
          <a:xfrm>
            <a:off x="2333526" y="746304"/>
            <a:ext cx="274749" cy="273232"/>
          </a:xfrm>
          <a:prstGeom prst="rect">
            <a:avLst/>
          </a:prstGeom>
        </p:spPr>
      </p:pic>
      <p:pic>
        <p:nvPicPr>
          <p:cNvPr id="28" name="图片 27"/>
          <p:cNvPicPr>
            <a:picLocks noChangeAspect="1"/>
          </p:cNvPicPr>
          <p:nvPr/>
        </p:nvPicPr>
        <p:blipFill rotWithShape="1">
          <a:blip r:embed="rId6" cstate="print">
            <a:extLst>
              <a:ext uri="{28A0092B-C50C-407E-A947-70E740481C1C}">
                <a14:useLocalDpi xmlns:a14="http://schemas.microsoft.com/office/drawing/2010/main" val="0"/>
              </a:ext>
            </a:extLst>
          </a:blip>
          <a:srcRect l="22559" r="22559"/>
          <a:stretch>
            <a:fillRect/>
          </a:stretch>
        </p:blipFill>
        <p:spPr>
          <a:xfrm>
            <a:off x="2333526" y="3743641"/>
            <a:ext cx="242054" cy="248087"/>
          </a:xfrm>
          <a:prstGeom prst="rect">
            <a:avLst/>
          </a:prstGeom>
        </p:spPr>
      </p:pic>
      <p:pic>
        <p:nvPicPr>
          <p:cNvPr id="29" name="图片 28"/>
          <p:cNvPicPr>
            <a:picLocks noChangeAspect="1"/>
          </p:cNvPicPr>
          <p:nvPr/>
        </p:nvPicPr>
        <p:blipFill rotWithShape="1">
          <a:blip r:embed="rId7" cstate="print">
            <a:extLst>
              <a:ext uri="{28A0092B-C50C-407E-A947-70E740481C1C}">
                <a14:useLocalDpi xmlns:a14="http://schemas.microsoft.com/office/drawing/2010/main" val="0"/>
              </a:ext>
            </a:extLst>
          </a:blip>
          <a:srcRect/>
          <a:stretch>
            <a:fillRect/>
          </a:stretch>
        </p:blipFill>
        <p:spPr>
          <a:xfrm>
            <a:off x="676419" y="3829485"/>
            <a:ext cx="349522" cy="347592"/>
          </a:xfrm>
          <a:prstGeom prst="rect">
            <a:avLst/>
          </a:prstGeom>
        </p:spPr>
      </p:pic>
      <p:pic>
        <p:nvPicPr>
          <p:cNvPr id="31" name="图片 30"/>
          <p:cNvPicPr>
            <a:picLocks noChangeAspect="1"/>
          </p:cNvPicPr>
          <p:nvPr/>
        </p:nvPicPr>
        <p:blipFill rotWithShape="1">
          <a:blip r:embed="rId8" cstate="print">
            <a:extLst>
              <a:ext uri="{28A0092B-C50C-407E-A947-70E740481C1C}">
                <a14:useLocalDpi xmlns:a14="http://schemas.microsoft.com/office/drawing/2010/main" val="0"/>
              </a:ext>
            </a:extLst>
          </a:blip>
          <a:srcRect/>
          <a:stretch>
            <a:fillRect/>
          </a:stretch>
        </p:blipFill>
        <p:spPr>
          <a:xfrm>
            <a:off x="6967758" y="1463553"/>
            <a:ext cx="545254" cy="542243"/>
          </a:xfrm>
          <a:prstGeom prst="rect">
            <a:avLst/>
          </a:prstGeom>
        </p:spPr>
      </p:pic>
      <p:pic>
        <p:nvPicPr>
          <p:cNvPr id="21" name="图片 20"/>
          <p:cNvPicPr>
            <a:picLocks noChangeAspect="1"/>
          </p:cNvPicPr>
          <p:nvPr/>
        </p:nvPicPr>
        <p:blipFill rotWithShape="1">
          <a:blip r:embed="rId9" cstate="print">
            <a:extLst>
              <a:ext uri="{28A0092B-C50C-407E-A947-70E740481C1C}">
                <a14:useLocalDpi xmlns:a14="http://schemas.microsoft.com/office/drawing/2010/main" val="0"/>
              </a:ext>
            </a:extLst>
          </a:blip>
          <a:srcRect b="53937"/>
          <a:stretch>
            <a:fillRect/>
          </a:stretch>
        </p:blipFill>
        <p:spPr>
          <a:xfrm>
            <a:off x="6962535" y="2112314"/>
            <a:ext cx="2248739" cy="3288361"/>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500" fill="hold"/>
                                        <p:tgtEl>
                                          <p:spTgt spid="23"/>
                                        </p:tgtEl>
                                        <p:attrNameLst>
                                          <p:attrName>ppt_x</p:attrName>
                                        </p:attrNameLst>
                                      </p:cBhvr>
                                      <p:tavLst>
                                        <p:tav tm="0">
                                          <p:val>
                                            <p:strVal val="0-#ppt_w/2"/>
                                          </p:val>
                                        </p:tav>
                                        <p:tav tm="100000">
                                          <p:val>
                                            <p:strVal val="#ppt_x"/>
                                          </p:val>
                                        </p:tav>
                                      </p:tavLst>
                                    </p:anim>
                                    <p:anim calcmode="lin" valueType="num">
                                      <p:cBhvr additive="base">
                                        <p:cTn id="8" dur="1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25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500" fill="hold"/>
                                        <p:tgtEl>
                                          <p:spTgt spid="25"/>
                                        </p:tgtEl>
                                        <p:attrNameLst>
                                          <p:attrName>ppt_x</p:attrName>
                                        </p:attrNameLst>
                                      </p:cBhvr>
                                      <p:tavLst>
                                        <p:tav tm="0">
                                          <p:val>
                                            <p:strVal val="0-#ppt_w/2"/>
                                          </p:val>
                                        </p:tav>
                                        <p:tav tm="100000">
                                          <p:val>
                                            <p:strVal val="#ppt_x"/>
                                          </p:val>
                                        </p:tav>
                                      </p:tavLst>
                                    </p:anim>
                                    <p:anim calcmode="lin" valueType="num">
                                      <p:cBhvr additive="base">
                                        <p:cTn id="12" dur="1500" fill="hold"/>
                                        <p:tgtEl>
                                          <p:spTgt spid="25"/>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50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1500" fill="hold"/>
                                        <p:tgtEl>
                                          <p:spTgt spid="27"/>
                                        </p:tgtEl>
                                        <p:attrNameLst>
                                          <p:attrName>ppt_x</p:attrName>
                                        </p:attrNameLst>
                                      </p:cBhvr>
                                      <p:tavLst>
                                        <p:tav tm="0">
                                          <p:val>
                                            <p:strVal val="0-#ppt_w/2"/>
                                          </p:val>
                                        </p:tav>
                                        <p:tav tm="100000">
                                          <p:val>
                                            <p:strVal val="#ppt_x"/>
                                          </p:val>
                                        </p:tav>
                                      </p:tavLst>
                                    </p:anim>
                                    <p:anim calcmode="lin" valueType="num">
                                      <p:cBhvr additive="base">
                                        <p:cTn id="16" dur="1500" fill="hold"/>
                                        <p:tgtEl>
                                          <p:spTgt spid="2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500" fill="hold"/>
                                        <p:tgtEl>
                                          <p:spTgt spid="29"/>
                                        </p:tgtEl>
                                        <p:attrNameLst>
                                          <p:attrName>ppt_x</p:attrName>
                                        </p:attrNameLst>
                                      </p:cBhvr>
                                      <p:tavLst>
                                        <p:tav tm="0">
                                          <p:val>
                                            <p:strVal val="0-#ppt_w/2"/>
                                          </p:val>
                                        </p:tav>
                                        <p:tav tm="100000">
                                          <p:val>
                                            <p:strVal val="#ppt_x"/>
                                          </p:val>
                                        </p:tav>
                                      </p:tavLst>
                                    </p:anim>
                                    <p:anim calcmode="lin" valueType="num">
                                      <p:cBhvr additive="base">
                                        <p:cTn id="20" dur="1500" fill="hold"/>
                                        <p:tgtEl>
                                          <p:spTgt spid="29"/>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10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1500" fill="hold"/>
                                        <p:tgtEl>
                                          <p:spTgt spid="31"/>
                                        </p:tgtEl>
                                        <p:attrNameLst>
                                          <p:attrName>ppt_x</p:attrName>
                                        </p:attrNameLst>
                                      </p:cBhvr>
                                      <p:tavLst>
                                        <p:tav tm="0">
                                          <p:val>
                                            <p:strVal val="0-#ppt_w/2"/>
                                          </p:val>
                                        </p:tav>
                                        <p:tav tm="100000">
                                          <p:val>
                                            <p:strVal val="#ppt_x"/>
                                          </p:val>
                                        </p:tav>
                                      </p:tavLst>
                                    </p:anim>
                                    <p:anim calcmode="lin" valueType="num">
                                      <p:cBhvr additive="base">
                                        <p:cTn id="24" dur="1500" fill="hold"/>
                                        <p:tgtEl>
                                          <p:spTgt spid="31"/>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12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500" fill="hold"/>
                                        <p:tgtEl>
                                          <p:spTgt spid="28"/>
                                        </p:tgtEl>
                                        <p:attrNameLst>
                                          <p:attrName>ppt_x</p:attrName>
                                        </p:attrNameLst>
                                      </p:cBhvr>
                                      <p:tavLst>
                                        <p:tav tm="0">
                                          <p:val>
                                            <p:strVal val="0-#ppt_w/2"/>
                                          </p:val>
                                        </p:tav>
                                        <p:tav tm="100000">
                                          <p:val>
                                            <p:strVal val="#ppt_x"/>
                                          </p:val>
                                        </p:tav>
                                      </p:tavLst>
                                    </p:anim>
                                    <p:anim calcmode="lin" valueType="num">
                                      <p:cBhvr additive="base">
                                        <p:cTn id="28" dur="1500" fill="hold"/>
                                        <p:tgtEl>
                                          <p:spTgt spid="28"/>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150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1500" fill="hold"/>
                                        <p:tgtEl>
                                          <p:spTgt spid="24"/>
                                        </p:tgtEl>
                                        <p:attrNameLst>
                                          <p:attrName>ppt_x</p:attrName>
                                        </p:attrNameLst>
                                      </p:cBhvr>
                                      <p:tavLst>
                                        <p:tav tm="0">
                                          <p:val>
                                            <p:strVal val="0-#ppt_w/2"/>
                                          </p:val>
                                        </p:tav>
                                        <p:tav tm="100000">
                                          <p:val>
                                            <p:strVal val="#ppt_x"/>
                                          </p:val>
                                        </p:tav>
                                      </p:tavLst>
                                    </p:anim>
                                    <p:anim calcmode="lin" valueType="num">
                                      <p:cBhvr additive="base">
                                        <p:cTn id="32" dur="1500" fill="hold"/>
                                        <p:tgtEl>
                                          <p:spTgt spid="24"/>
                                        </p:tgtEl>
                                        <p:attrNameLst>
                                          <p:attrName>ppt_y</p:attrName>
                                        </p:attrNameLst>
                                      </p:cBhvr>
                                      <p:tavLst>
                                        <p:tav tm="0">
                                          <p:val>
                                            <p:strVal val="0-#ppt_h/2"/>
                                          </p:val>
                                        </p:tav>
                                        <p:tav tm="100000">
                                          <p:val>
                                            <p:strVal val="#ppt_y"/>
                                          </p:val>
                                        </p:tav>
                                      </p:tavLst>
                                    </p:anim>
                                  </p:childTnLst>
                                </p:cTn>
                              </p:par>
                              <p:par>
                                <p:cTn id="33" presetID="8" presetClass="emph" presetSubtype="0" fill="hold" nodeType="withEffect">
                                  <p:stCondLst>
                                    <p:cond delay="0"/>
                                  </p:stCondLst>
                                  <p:childTnLst>
                                    <p:animRot by="21600000">
                                      <p:cBhvr>
                                        <p:cTn id="34" dur="1500" fill="hold"/>
                                        <p:tgtEl>
                                          <p:spTgt spid="23"/>
                                        </p:tgtEl>
                                        <p:attrNameLst>
                                          <p:attrName>r</p:attrName>
                                        </p:attrNameLst>
                                      </p:cBhvr>
                                    </p:animRot>
                                  </p:childTnLst>
                                </p:cTn>
                              </p:par>
                              <p:par>
                                <p:cTn id="35" presetID="8" presetClass="emph" presetSubtype="0" fill="hold" nodeType="withEffect">
                                  <p:stCondLst>
                                    <p:cond delay="0"/>
                                  </p:stCondLst>
                                  <p:childTnLst>
                                    <p:animRot by="21600000">
                                      <p:cBhvr>
                                        <p:cTn id="36" dur="1500" fill="hold"/>
                                        <p:tgtEl>
                                          <p:spTgt spid="25"/>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27"/>
                                        </p:tgtEl>
                                        <p:attrNameLst>
                                          <p:attrName>r</p:attrName>
                                        </p:attrNameLst>
                                      </p:cBhvr>
                                    </p:animRot>
                                  </p:childTnLst>
                                </p:cTn>
                              </p:par>
                              <p:par>
                                <p:cTn id="39" presetID="8" presetClass="emph" presetSubtype="0" fill="hold" nodeType="withEffect">
                                  <p:stCondLst>
                                    <p:cond delay="0"/>
                                  </p:stCondLst>
                                  <p:childTnLst>
                                    <p:animRot by="21600000">
                                      <p:cBhvr>
                                        <p:cTn id="40" dur="1500" fill="hold"/>
                                        <p:tgtEl>
                                          <p:spTgt spid="29"/>
                                        </p:tgtEl>
                                        <p:attrNameLst>
                                          <p:attrName>r</p:attrName>
                                        </p:attrNameLst>
                                      </p:cBhvr>
                                    </p:animRot>
                                  </p:childTnLst>
                                </p:cTn>
                              </p:par>
                              <p:par>
                                <p:cTn id="41" presetID="8" presetClass="emph" presetSubtype="0" fill="hold" nodeType="withEffect">
                                  <p:stCondLst>
                                    <p:cond delay="0"/>
                                  </p:stCondLst>
                                  <p:childTnLst>
                                    <p:animRot by="21600000">
                                      <p:cBhvr>
                                        <p:cTn id="42" dur="1500" fill="hold"/>
                                        <p:tgtEl>
                                          <p:spTgt spid="31"/>
                                        </p:tgtEl>
                                        <p:attrNameLst>
                                          <p:attrName>r</p:attrName>
                                        </p:attrNameLst>
                                      </p:cBhvr>
                                    </p:animRot>
                                  </p:childTnLst>
                                </p:cTn>
                              </p:par>
                              <p:par>
                                <p:cTn id="43" presetID="8" presetClass="emph" presetSubtype="0" fill="hold" nodeType="withEffect">
                                  <p:stCondLst>
                                    <p:cond delay="0"/>
                                  </p:stCondLst>
                                  <p:childTnLst>
                                    <p:animRot by="21600000">
                                      <p:cBhvr>
                                        <p:cTn id="44" dur="1500" fill="hold"/>
                                        <p:tgtEl>
                                          <p:spTgt spid="28"/>
                                        </p:tgtEl>
                                        <p:attrNameLst>
                                          <p:attrName>r</p:attrName>
                                        </p:attrNameLst>
                                      </p:cBhvr>
                                    </p:animRot>
                                  </p:childTnLst>
                                </p:cTn>
                              </p:par>
                              <p:par>
                                <p:cTn id="45" presetID="8" presetClass="emph" presetSubtype="0" fill="hold" nodeType="withEffect">
                                  <p:stCondLst>
                                    <p:cond delay="0"/>
                                  </p:stCondLst>
                                  <p:childTnLst>
                                    <p:animRot by="21600000">
                                      <p:cBhvr>
                                        <p:cTn id="46" dur="1500" fill="hold"/>
                                        <p:tgtEl>
                                          <p:spTgt spid="24"/>
                                        </p:tgtEl>
                                        <p:attrNameLst>
                                          <p:attrName>r</p:attrName>
                                        </p:attrNameLst>
                                      </p:cBhvr>
                                    </p:animRot>
                                  </p:childTnLst>
                                </p:cTn>
                              </p:par>
                            </p:childTnLst>
                          </p:cTn>
                        </p:par>
                        <p:par>
                          <p:cTn id="47" fill="hold">
                            <p:stCondLst>
                              <p:cond delay="1500"/>
                            </p:stCondLst>
                            <p:childTnLst>
                              <p:par>
                                <p:cTn id="48" presetID="21" presetClass="entr" presetSubtype="1"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heel(1)">
                                      <p:cBhvr>
                                        <p:cTn id="50" dur="1000"/>
                                        <p:tgtEl>
                                          <p:spTgt spid="16"/>
                                        </p:tgtEl>
                                      </p:cBhvr>
                                    </p:animEffect>
                                  </p:childTnLst>
                                </p:cTn>
                              </p:par>
                            </p:childTnLst>
                          </p:cTn>
                        </p:par>
                        <p:par>
                          <p:cTn id="51" fill="hold">
                            <p:stCondLst>
                              <p:cond delay="2500"/>
                            </p:stCondLst>
                            <p:childTnLst>
                              <p:par>
                                <p:cTn id="52" presetID="22" presetClass="entr" presetSubtype="8"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par>
                          <p:cTn id="55" fill="hold">
                            <p:stCondLst>
                              <p:cond delay="3000"/>
                            </p:stCondLst>
                            <p:childTnLst>
                              <p:par>
                                <p:cTn id="56" presetID="41" presetClass="entr" presetSubtype="0" fill="hold" grpId="0" nodeType="afterEffect">
                                  <p:stCondLst>
                                    <p:cond delay="0"/>
                                  </p:stCondLst>
                                  <p:iterate type="lt">
                                    <p:tmPct val="0"/>
                                  </p:iterate>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8"/>
                                        </p:tgtEl>
                                        <p:attrNameLst>
                                          <p:attrName>ppt_y</p:attrName>
                                        </p:attrNameLst>
                                      </p:cBhvr>
                                      <p:tavLst>
                                        <p:tav tm="0">
                                          <p:val>
                                            <p:strVal val="#ppt_y"/>
                                          </p:val>
                                        </p:tav>
                                        <p:tav tm="100000">
                                          <p:val>
                                            <p:strVal val="#ppt_y"/>
                                          </p:val>
                                        </p:tav>
                                      </p:tavLst>
                                    </p:anim>
                                    <p:anim calcmode="lin" valueType="num">
                                      <p:cBhvr>
                                        <p:cTn id="60"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8"/>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par>
                          <p:cTn id="69" fill="hold">
                            <p:stCondLst>
                              <p:cond delay="5500"/>
                            </p:stCondLst>
                            <p:childTnLst>
                              <p:par>
                                <p:cTn id="70" presetID="2" presetClass="entr" presetSubtype="1"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1000" fill="hold"/>
                                        <p:tgtEl>
                                          <p:spTgt spid="14"/>
                                        </p:tgtEl>
                                        <p:attrNameLst>
                                          <p:attrName>ppt_x</p:attrName>
                                        </p:attrNameLst>
                                      </p:cBhvr>
                                      <p:tavLst>
                                        <p:tav tm="0">
                                          <p:val>
                                            <p:strVal val="#ppt_x"/>
                                          </p:val>
                                        </p:tav>
                                        <p:tav tm="100000">
                                          <p:val>
                                            <p:strVal val="#ppt_x"/>
                                          </p:val>
                                        </p:tav>
                                      </p:tavLst>
                                    </p:anim>
                                    <p:anim calcmode="lin" valueType="num">
                                      <p:cBhvr additive="base">
                                        <p:cTn id="73" dur="1000" fill="hold"/>
                                        <p:tgtEl>
                                          <p:spTgt spid="14"/>
                                        </p:tgtEl>
                                        <p:attrNameLst>
                                          <p:attrName>ppt_y</p:attrName>
                                        </p:attrNameLst>
                                      </p:cBhvr>
                                      <p:tavLst>
                                        <p:tav tm="0">
                                          <p:val>
                                            <p:strVal val="0-#ppt_h/2"/>
                                          </p:val>
                                        </p:tav>
                                        <p:tav tm="100000">
                                          <p:val>
                                            <p:strVal val="#ppt_y"/>
                                          </p:val>
                                        </p:tav>
                                      </p:tavLst>
                                    </p:anim>
                                  </p:childTnLst>
                                </p:cTn>
                              </p:par>
                              <p:par>
                                <p:cTn id="74" presetID="2" presetClass="entr" presetSubtype="1" fill="hold" nodeType="withEffect">
                                  <p:stCondLst>
                                    <p:cond delay="25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1000" fill="hold"/>
                                        <p:tgtEl>
                                          <p:spTgt spid="15"/>
                                        </p:tgtEl>
                                        <p:attrNameLst>
                                          <p:attrName>ppt_x</p:attrName>
                                        </p:attrNameLst>
                                      </p:cBhvr>
                                      <p:tavLst>
                                        <p:tav tm="0">
                                          <p:val>
                                            <p:strVal val="#ppt_x"/>
                                          </p:val>
                                        </p:tav>
                                        <p:tav tm="100000">
                                          <p:val>
                                            <p:strVal val="#ppt_x"/>
                                          </p:val>
                                        </p:tav>
                                      </p:tavLst>
                                    </p:anim>
                                    <p:anim calcmode="lin" valueType="num">
                                      <p:cBhvr additive="base">
                                        <p:cTn id="77" dur="1000" fill="hold"/>
                                        <p:tgtEl>
                                          <p:spTgt spid="15"/>
                                        </p:tgtEl>
                                        <p:attrNameLst>
                                          <p:attrName>ppt_y</p:attrName>
                                        </p:attrNameLst>
                                      </p:cBhvr>
                                      <p:tavLst>
                                        <p:tav tm="0">
                                          <p:val>
                                            <p:strVal val="0-#ppt_h/2"/>
                                          </p:val>
                                        </p:tav>
                                        <p:tav tm="100000">
                                          <p:val>
                                            <p:strVal val="#ppt_y"/>
                                          </p:val>
                                        </p:tav>
                                      </p:tavLst>
                                    </p:anim>
                                  </p:childTnLst>
                                </p:cTn>
                              </p:par>
                              <p:par>
                                <p:cTn id="78" presetID="8" presetClass="emph" presetSubtype="0" fill="hold" nodeType="withEffect">
                                  <p:stCondLst>
                                    <p:cond delay="0"/>
                                  </p:stCondLst>
                                  <p:childTnLst>
                                    <p:animRot by="21600000">
                                      <p:cBhvr>
                                        <p:cTn id="79" dur="1000" fill="hold"/>
                                        <p:tgtEl>
                                          <p:spTgt spid="14"/>
                                        </p:tgtEl>
                                        <p:attrNameLst>
                                          <p:attrName>r</p:attrName>
                                        </p:attrNameLst>
                                      </p:cBhvr>
                                    </p:animRot>
                                  </p:childTnLst>
                                </p:cTn>
                              </p:par>
                              <p:par>
                                <p:cTn id="80" presetID="8" presetClass="emph" presetSubtype="0" fill="hold" nodeType="withEffect">
                                  <p:stCondLst>
                                    <p:cond delay="0"/>
                                  </p:stCondLst>
                                  <p:childTnLst>
                                    <p:animRot by="21600000">
                                      <p:cBhvr>
                                        <p:cTn id="81" dur="1000" fill="hold"/>
                                        <p:tgtEl>
                                          <p:spTgt spid="15"/>
                                        </p:tgtEl>
                                        <p:attrNameLst>
                                          <p:attrName>r</p:attrName>
                                        </p:attrNameLst>
                                      </p:cBhvr>
                                    </p:animRo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000"/>
                                        <p:tgtEl>
                                          <p:spTgt spid="21"/>
                                        </p:tgtEl>
                                      </p:cBhvr>
                                    </p:animEffect>
                                    <p:anim calcmode="lin" valueType="num">
                                      <p:cBhvr>
                                        <p:cTn id="87" dur="1000" fill="hold"/>
                                        <p:tgtEl>
                                          <p:spTgt spid="21"/>
                                        </p:tgtEl>
                                        <p:attrNameLst>
                                          <p:attrName>ppt_x</p:attrName>
                                        </p:attrNameLst>
                                      </p:cBhvr>
                                      <p:tavLst>
                                        <p:tav tm="0">
                                          <p:val>
                                            <p:strVal val="#ppt_x"/>
                                          </p:val>
                                        </p:tav>
                                        <p:tav tm="100000">
                                          <p:val>
                                            <p:strVal val="#ppt_x"/>
                                          </p:val>
                                        </p:tav>
                                      </p:tavLst>
                                    </p:anim>
                                    <p:anim calcmode="lin" valueType="num">
                                      <p:cBhvr>
                                        <p:cTn id="8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6402368" y="2700337"/>
            <a:ext cx="312539" cy="312539"/>
            <a:chOff x="0" y="0"/>
            <a:chExt cx="812800" cy="812800"/>
          </a:xfrm>
        </p:grpSpPr>
        <p:sp>
          <p:nvSpPr>
            <p:cNvPr id="10284" name="椭圆 32"/>
            <p:cNvSpPr>
              <a:spLocks noChangeArrowheads="1"/>
            </p:cNvSpPr>
            <p:nvPr/>
          </p:nvSpPr>
          <p:spPr bwMode="auto">
            <a:xfrm>
              <a:off x="0" y="0"/>
              <a:ext cx="812800" cy="812800"/>
            </a:xfrm>
            <a:prstGeom prst="ellipse">
              <a:avLst/>
            </a:prstGeom>
            <a:solidFill>
              <a:srgbClr val="43CAE5"/>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sz="1420">
                <a:solidFill>
                  <a:srgbClr val="FFFFFF"/>
                </a:solidFill>
                <a:latin typeface="Arial" panose="020B0604020202020204" pitchFamily="34" charset="0"/>
              </a:endParaRPr>
            </a:p>
          </p:txBody>
        </p:sp>
        <p:sp>
          <p:nvSpPr>
            <p:cNvPr id="10285" name="任意多边形 33"/>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20">
                <a:latin typeface="Arial" panose="020B0604020202020204" pitchFamily="34" charset="0"/>
              </a:endParaRPr>
            </a:p>
          </p:txBody>
        </p:sp>
      </p:grpSp>
      <p:grpSp>
        <p:nvGrpSpPr>
          <p:cNvPr id="3" name="组合 34"/>
          <p:cNvGrpSpPr/>
          <p:nvPr/>
        </p:nvGrpSpPr>
        <p:grpSpPr bwMode="auto">
          <a:xfrm>
            <a:off x="3041948" y="2700337"/>
            <a:ext cx="312539" cy="312539"/>
            <a:chOff x="0" y="0"/>
            <a:chExt cx="812800" cy="812800"/>
          </a:xfrm>
        </p:grpSpPr>
        <p:sp>
          <p:nvSpPr>
            <p:cNvPr id="10282" name="椭圆 35"/>
            <p:cNvSpPr>
              <a:spLocks noChangeArrowheads="1"/>
            </p:cNvSpPr>
            <p:nvPr/>
          </p:nvSpPr>
          <p:spPr bwMode="auto">
            <a:xfrm>
              <a:off x="0" y="0"/>
              <a:ext cx="812800" cy="812800"/>
            </a:xfrm>
            <a:prstGeom prst="ellipse">
              <a:avLst/>
            </a:prstGeom>
            <a:solidFill>
              <a:srgbClr val="43CAE5"/>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sz="1420">
                <a:solidFill>
                  <a:schemeClr val="tx1">
                    <a:lumMod val="50000"/>
                    <a:lumOff val="50000"/>
                  </a:schemeClr>
                </a:solidFill>
                <a:latin typeface="Arial" panose="020B0604020202020204" pitchFamily="34" charset="0"/>
              </a:endParaRPr>
            </a:p>
          </p:txBody>
        </p:sp>
        <p:sp>
          <p:nvSpPr>
            <p:cNvPr id="10283" name="任意多边形 36"/>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20">
                <a:solidFill>
                  <a:schemeClr val="tx1">
                    <a:lumMod val="50000"/>
                    <a:lumOff val="50000"/>
                  </a:schemeClr>
                </a:solidFill>
                <a:latin typeface="Arial" panose="020B0604020202020204" pitchFamily="34" charset="0"/>
              </a:endParaRPr>
            </a:p>
          </p:txBody>
        </p:sp>
      </p:grpSp>
      <p:grpSp>
        <p:nvGrpSpPr>
          <p:cNvPr id="4" name="组合 37"/>
          <p:cNvGrpSpPr/>
          <p:nvPr/>
        </p:nvGrpSpPr>
        <p:grpSpPr bwMode="auto">
          <a:xfrm>
            <a:off x="4704656" y="1051380"/>
            <a:ext cx="312539" cy="312539"/>
            <a:chOff x="0" y="0"/>
            <a:chExt cx="812800" cy="812800"/>
          </a:xfrm>
        </p:grpSpPr>
        <p:sp>
          <p:nvSpPr>
            <p:cNvPr id="10280" name="椭圆 38"/>
            <p:cNvSpPr>
              <a:spLocks noChangeArrowheads="1"/>
            </p:cNvSpPr>
            <p:nvPr/>
          </p:nvSpPr>
          <p:spPr bwMode="auto">
            <a:xfrm>
              <a:off x="0" y="0"/>
              <a:ext cx="812800" cy="812800"/>
            </a:xfrm>
            <a:prstGeom prst="ellipse">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sz="1420">
                <a:solidFill>
                  <a:srgbClr val="FFFFFF"/>
                </a:solidFill>
                <a:latin typeface="Arial" panose="020B0604020202020204" pitchFamily="34" charset="0"/>
              </a:endParaRPr>
            </a:p>
          </p:txBody>
        </p:sp>
        <p:sp>
          <p:nvSpPr>
            <p:cNvPr id="10281" name="任意多边形 39"/>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20">
                <a:latin typeface="Arial" panose="020B0604020202020204" pitchFamily="34" charset="0"/>
              </a:endParaRPr>
            </a:p>
          </p:txBody>
        </p:sp>
      </p:grpSp>
      <p:grpSp>
        <p:nvGrpSpPr>
          <p:cNvPr id="5" name="组合 40"/>
          <p:cNvGrpSpPr/>
          <p:nvPr/>
        </p:nvGrpSpPr>
        <p:grpSpPr bwMode="auto">
          <a:xfrm>
            <a:off x="4704656" y="4381797"/>
            <a:ext cx="312539" cy="312539"/>
            <a:chOff x="0" y="0"/>
            <a:chExt cx="812800" cy="812800"/>
          </a:xfrm>
        </p:grpSpPr>
        <p:sp>
          <p:nvSpPr>
            <p:cNvPr id="10278" name="椭圆 41"/>
            <p:cNvSpPr>
              <a:spLocks noChangeArrowheads="1"/>
            </p:cNvSpPr>
            <p:nvPr/>
          </p:nvSpPr>
          <p:spPr bwMode="auto">
            <a:xfrm>
              <a:off x="0" y="0"/>
              <a:ext cx="812800" cy="812800"/>
            </a:xfrm>
            <a:prstGeom prst="ellipse">
              <a:avLst/>
            </a:pr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algn="ctr" eaLnBrk="1" hangingPunct="1">
                <a:buFont typeface="Arial" panose="020B0604020202020204" pitchFamily="34" charset="0"/>
                <a:buNone/>
              </a:pPr>
              <a:endParaRPr lang="zh-CN" altLang="en-US" sz="1420">
                <a:solidFill>
                  <a:srgbClr val="FFFFFF"/>
                </a:solidFill>
                <a:latin typeface="Arial" panose="020B0604020202020204" pitchFamily="34" charset="0"/>
              </a:endParaRPr>
            </a:p>
          </p:txBody>
        </p:sp>
        <p:sp>
          <p:nvSpPr>
            <p:cNvPr id="10279" name="任意多边形 42"/>
            <p:cNvSpPr/>
            <p:nvPr/>
          </p:nvSpPr>
          <p:spPr bwMode="auto">
            <a:xfrm rot="5400000">
              <a:off x="120456" y="120456"/>
              <a:ext cx="571888" cy="571888"/>
            </a:xfrm>
            <a:custGeom>
              <a:avLst/>
              <a:gdLst>
                <a:gd name="T0" fmla="*/ 0 w 692642"/>
                <a:gd name="T1" fmla="*/ 194932 h 692642"/>
                <a:gd name="T2" fmla="*/ 38476 w 692642"/>
                <a:gd name="T3" fmla="*/ 156456 h 692642"/>
                <a:gd name="T4" fmla="*/ 156457 w 692642"/>
                <a:gd name="T5" fmla="*/ 156456 h 692642"/>
                <a:gd name="T6" fmla="*/ 156457 w 692642"/>
                <a:gd name="T7" fmla="*/ 38476 h 692642"/>
                <a:gd name="T8" fmla="*/ 194933 w 692642"/>
                <a:gd name="T9" fmla="*/ 0 h 692642"/>
                <a:gd name="T10" fmla="*/ 233409 w 692642"/>
                <a:gd name="T11" fmla="*/ 38476 h 692642"/>
                <a:gd name="T12" fmla="*/ 233409 w 692642"/>
                <a:gd name="T13" fmla="*/ 156457 h 692642"/>
                <a:gd name="T14" fmla="*/ 351390 w 692642"/>
                <a:gd name="T15" fmla="*/ 156457 h 692642"/>
                <a:gd name="T16" fmla="*/ 389866 w 692642"/>
                <a:gd name="T17" fmla="*/ 194933 h 692642"/>
                <a:gd name="T18" fmla="*/ 389865 w 692642"/>
                <a:gd name="T19" fmla="*/ 194932 h 692642"/>
                <a:gd name="T20" fmla="*/ 351389 w 692642"/>
                <a:gd name="T21" fmla="*/ 233409 h 692642"/>
                <a:gd name="T22" fmla="*/ 233409 w 692642"/>
                <a:gd name="T23" fmla="*/ 233409 h 692642"/>
                <a:gd name="T24" fmla="*/ 233409 w 692642"/>
                <a:gd name="T25" fmla="*/ 351390 h 692642"/>
                <a:gd name="T26" fmla="*/ 194932 w 692642"/>
                <a:gd name="T27" fmla="*/ 389866 h 692642"/>
                <a:gd name="T28" fmla="*/ 194933 w 692642"/>
                <a:gd name="T29" fmla="*/ 389865 h 692642"/>
                <a:gd name="T30" fmla="*/ 156457 w 692642"/>
                <a:gd name="T31" fmla="*/ 351389 h 692642"/>
                <a:gd name="T32" fmla="*/ 156457 w 692642"/>
                <a:gd name="T33" fmla="*/ 233409 h 692642"/>
                <a:gd name="T34" fmla="*/ 38476 w 692642"/>
                <a:gd name="T35" fmla="*/ 233409 h 692642"/>
                <a:gd name="T36" fmla="*/ 0 w 692642"/>
                <a:gd name="T37" fmla="*/ 194932 h 692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642"/>
                <a:gd name="T58" fmla="*/ 0 h 692642"/>
                <a:gd name="T59" fmla="*/ 692642 w 692642"/>
                <a:gd name="T60" fmla="*/ 692642 h 692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642" h="692642">
                  <a:moveTo>
                    <a:pt x="0" y="346320"/>
                  </a:moveTo>
                  <a:cubicBezTo>
                    <a:pt x="0" y="308567"/>
                    <a:pt x="30604" y="277963"/>
                    <a:pt x="68357" y="277963"/>
                  </a:cubicBezTo>
                  <a:lnTo>
                    <a:pt x="277964" y="277963"/>
                  </a:lnTo>
                  <a:lnTo>
                    <a:pt x="277964" y="68357"/>
                  </a:lnTo>
                  <a:cubicBezTo>
                    <a:pt x="277964" y="30604"/>
                    <a:pt x="308568" y="0"/>
                    <a:pt x="346321" y="0"/>
                  </a:cubicBezTo>
                  <a:cubicBezTo>
                    <a:pt x="384074" y="0"/>
                    <a:pt x="414678" y="30604"/>
                    <a:pt x="414678" y="68357"/>
                  </a:cubicBezTo>
                  <a:lnTo>
                    <a:pt x="414678" y="277964"/>
                  </a:lnTo>
                  <a:lnTo>
                    <a:pt x="624285" y="277964"/>
                  </a:lnTo>
                  <a:cubicBezTo>
                    <a:pt x="662038" y="277964"/>
                    <a:pt x="692642" y="308568"/>
                    <a:pt x="692642" y="346321"/>
                  </a:cubicBezTo>
                  <a:lnTo>
                    <a:pt x="692641" y="346320"/>
                  </a:lnTo>
                  <a:cubicBezTo>
                    <a:pt x="692641" y="384073"/>
                    <a:pt x="662037" y="414677"/>
                    <a:pt x="624284" y="414677"/>
                  </a:cubicBezTo>
                  <a:lnTo>
                    <a:pt x="414677" y="414677"/>
                  </a:lnTo>
                  <a:lnTo>
                    <a:pt x="414677" y="624285"/>
                  </a:lnTo>
                  <a:cubicBezTo>
                    <a:pt x="414677" y="662038"/>
                    <a:pt x="384073" y="692642"/>
                    <a:pt x="346320" y="692642"/>
                  </a:cubicBezTo>
                  <a:lnTo>
                    <a:pt x="346321" y="692641"/>
                  </a:lnTo>
                  <a:cubicBezTo>
                    <a:pt x="308568" y="692641"/>
                    <a:pt x="277964" y="662037"/>
                    <a:pt x="277964" y="624284"/>
                  </a:cubicBezTo>
                  <a:lnTo>
                    <a:pt x="277964" y="414677"/>
                  </a:lnTo>
                  <a:lnTo>
                    <a:pt x="68357" y="414677"/>
                  </a:lnTo>
                  <a:cubicBezTo>
                    <a:pt x="30604" y="414677"/>
                    <a:pt x="0" y="384073"/>
                    <a:pt x="0" y="3463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420">
                <a:latin typeface="Arial" panose="020B0604020202020204" pitchFamily="34" charset="0"/>
              </a:endParaRPr>
            </a:p>
          </p:txBody>
        </p:sp>
      </p:grpSp>
      <p:grpSp>
        <p:nvGrpSpPr>
          <p:cNvPr id="10" name="组合 66"/>
          <p:cNvGrpSpPr/>
          <p:nvPr/>
        </p:nvGrpSpPr>
        <p:grpSpPr bwMode="auto">
          <a:xfrm>
            <a:off x="3280897" y="1280434"/>
            <a:ext cx="3160058" cy="3162344"/>
            <a:chOff x="0" y="0"/>
            <a:chExt cx="4392474" cy="4393594"/>
          </a:xfrm>
        </p:grpSpPr>
        <p:grpSp>
          <p:nvGrpSpPr>
            <p:cNvPr id="10256" name="组合 44"/>
            <p:cNvGrpSpPr/>
            <p:nvPr/>
          </p:nvGrpSpPr>
          <p:grpSpPr bwMode="auto">
            <a:xfrm>
              <a:off x="0" y="0"/>
              <a:ext cx="4392474" cy="4393594"/>
              <a:chOff x="0" y="0"/>
              <a:chExt cx="4392474" cy="4393594"/>
            </a:xfrm>
          </p:grpSpPr>
          <p:grpSp>
            <p:nvGrpSpPr>
              <p:cNvPr id="10261" name="组合 30"/>
              <p:cNvGrpSpPr/>
              <p:nvPr/>
            </p:nvGrpSpPr>
            <p:grpSpPr bwMode="auto">
              <a:xfrm>
                <a:off x="0" y="0"/>
                <a:ext cx="4392474" cy="4393594"/>
                <a:chOff x="0" y="0"/>
                <a:chExt cx="4392474" cy="4393594"/>
              </a:xfrm>
            </p:grpSpPr>
            <p:sp>
              <p:nvSpPr>
                <p:cNvPr id="10263" name="Freeform 5"/>
                <p:cNvSpPr/>
                <p:nvPr/>
              </p:nvSpPr>
              <p:spPr bwMode="auto">
                <a:xfrm rot="2700000">
                  <a:off x="1722485" y="615110"/>
                  <a:ext cx="1941774" cy="711551"/>
                </a:xfrm>
                <a:custGeom>
                  <a:avLst/>
                  <a:gdLst>
                    <a:gd name="T0" fmla="*/ 2147483647 w 821"/>
                    <a:gd name="T1" fmla="*/ 2147483647 h 301"/>
                    <a:gd name="T2" fmla="*/ 0 w 821"/>
                    <a:gd name="T3" fmla="*/ 2147483647 h 301"/>
                    <a:gd name="T4" fmla="*/ 2147483647 w 821"/>
                    <a:gd name="T5" fmla="*/ 2147483647 h 301"/>
                    <a:gd name="T6" fmla="*/ 2147483647 w 821"/>
                    <a:gd name="T7" fmla="*/ 0 h 301"/>
                    <a:gd name="T8" fmla="*/ 2147483647 w 821"/>
                    <a:gd name="T9" fmla="*/ 0 h 301"/>
                    <a:gd name="T10" fmla="*/ 2147483647 w 821"/>
                    <a:gd name="T11" fmla="*/ 2147483647 h 301"/>
                    <a:gd name="T12" fmla="*/ 0 60000 65536"/>
                    <a:gd name="T13" fmla="*/ 0 60000 65536"/>
                    <a:gd name="T14" fmla="*/ 0 60000 65536"/>
                    <a:gd name="T15" fmla="*/ 0 60000 65536"/>
                    <a:gd name="T16" fmla="*/ 0 60000 65536"/>
                    <a:gd name="T17" fmla="*/ 0 60000 65536"/>
                    <a:gd name="T18" fmla="*/ 0 w 821"/>
                    <a:gd name="T19" fmla="*/ 0 h 301"/>
                    <a:gd name="T20" fmla="*/ 821 w 821"/>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1" h="301">
                      <a:moveTo>
                        <a:pt x="282" y="20"/>
                      </a:moveTo>
                      <a:cubicBezTo>
                        <a:pt x="0" y="301"/>
                        <a:pt x="0" y="301"/>
                        <a:pt x="0" y="301"/>
                      </a:cubicBezTo>
                      <a:cubicBezTo>
                        <a:pt x="821" y="301"/>
                        <a:pt x="821" y="301"/>
                        <a:pt x="821" y="301"/>
                      </a:cubicBezTo>
                      <a:cubicBezTo>
                        <a:pt x="821" y="0"/>
                        <a:pt x="821" y="0"/>
                        <a:pt x="821" y="0"/>
                      </a:cubicBezTo>
                      <a:cubicBezTo>
                        <a:pt x="328" y="0"/>
                        <a:pt x="328" y="0"/>
                        <a:pt x="328" y="0"/>
                      </a:cubicBezTo>
                      <a:cubicBezTo>
                        <a:pt x="302" y="7"/>
                        <a:pt x="290" y="15"/>
                        <a:pt x="282" y="20"/>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20">
                    <a:latin typeface="Arial" panose="020B0604020202020204" pitchFamily="34" charset="0"/>
                  </a:endParaRPr>
                </a:p>
              </p:txBody>
            </p:sp>
            <p:sp>
              <p:nvSpPr>
                <p:cNvPr id="10264" name="Freeform 6"/>
                <p:cNvSpPr/>
                <p:nvPr/>
              </p:nvSpPr>
              <p:spPr bwMode="auto">
                <a:xfrm rot="2700000">
                  <a:off x="3064311" y="1725311"/>
                  <a:ext cx="714549" cy="1941775"/>
                </a:xfrm>
                <a:custGeom>
                  <a:avLst/>
                  <a:gdLst>
                    <a:gd name="T0" fmla="*/ 2147483647 w 302"/>
                    <a:gd name="T1" fmla="*/ 2147483647 h 821"/>
                    <a:gd name="T2" fmla="*/ 0 w 302"/>
                    <a:gd name="T3" fmla="*/ 0 h 821"/>
                    <a:gd name="T4" fmla="*/ 0 w 302"/>
                    <a:gd name="T5" fmla="*/ 2147483647 h 821"/>
                    <a:gd name="T6" fmla="*/ 2147483647 w 302"/>
                    <a:gd name="T7" fmla="*/ 2147483647 h 821"/>
                    <a:gd name="T8" fmla="*/ 2147483647 w 302"/>
                    <a:gd name="T9" fmla="*/ 2147483647 h 821"/>
                    <a:gd name="T10" fmla="*/ 2147483647 w 302"/>
                    <a:gd name="T11" fmla="*/ 2147483647 h 821"/>
                    <a:gd name="T12" fmla="*/ 0 60000 65536"/>
                    <a:gd name="T13" fmla="*/ 0 60000 65536"/>
                    <a:gd name="T14" fmla="*/ 0 60000 65536"/>
                    <a:gd name="T15" fmla="*/ 0 60000 65536"/>
                    <a:gd name="T16" fmla="*/ 0 60000 65536"/>
                    <a:gd name="T17" fmla="*/ 0 60000 65536"/>
                    <a:gd name="T18" fmla="*/ 0 w 302"/>
                    <a:gd name="T19" fmla="*/ 0 h 821"/>
                    <a:gd name="T20" fmla="*/ 302 w 302"/>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2" h="821">
                      <a:moveTo>
                        <a:pt x="282" y="282"/>
                      </a:moveTo>
                      <a:cubicBezTo>
                        <a:pt x="0" y="0"/>
                        <a:pt x="0" y="0"/>
                        <a:pt x="0" y="0"/>
                      </a:cubicBezTo>
                      <a:cubicBezTo>
                        <a:pt x="0" y="821"/>
                        <a:pt x="0" y="821"/>
                        <a:pt x="0" y="821"/>
                      </a:cubicBezTo>
                      <a:cubicBezTo>
                        <a:pt x="302" y="821"/>
                        <a:pt x="302" y="821"/>
                        <a:pt x="302" y="821"/>
                      </a:cubicBezTo>
                      <a:cubicBezTo>
                        <a:pt x="302" y="328"/>
                        <a:pt x="302" y="328"/>
                        <a:pt x="302" y="328"/>
                      </a:cubicBezTo>
                      <a:cubicBezTo>
                        <a:pt x="295" y="301"/>
                        <a:pt x="286" y="290"/>
                        <a:pt x="282" y="282"/>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20">
                    <a:latin typeface="Arial" panose="020B0604020202020204" pitchFamily="34" charset="0"/>
                  </a:endParaRPr>
                </a:p>
              </p:txBody>
            </p:sp>
            <p:sp>
              <p:nvSpPr>
                <p:cNvPr id="10265" name="Freeform 7"/>
                <p:cNvSpPr/>
                <p:nvPr/>
              </p:nvSpPr>
              <p:spPr bwMode="auto">
                <a:xfrm rot="2700000">
                  <a:off x="2580127" y="1261992"/>
                  <a:ext cx="1863824" cy="1076321"/>
                </a:xfrm>
                <a:custGeom>
                  <a:avLst/>
                  <a:gdLst>
                    <a:gd name="T0" fmla="*/ 2147483647 w 788"/>
                    <a:gd name="T1" fmla="*/ 2147483647 h 455"/>
                    <a:gd name="T2" fmla="*/ 2147483647 w 788"/>
                    <a:gd name="T3" fmla="*/ 2147483647 h 455"/>
                    <a:gd name="T4" fmla="*/ 2147483647 w 788"/>
                    <a:gd name="T5" fmla="*/ 2147483647 h 455"/>
                    <a:gd name="T6" fmla="*/ 2147483647 w 788"/>
                    <a:gd name="T7" fmla="*/ 2147483647 h 455"/>
                    <a:gd name="T8" fmla="*/ 2147483647 w 788"/>
                    <a:gd name="T9" fmla="*/ 2147483647 h 455"/>
                    <a:gd name="T10" fmla="*/ 2147483647 w 788"/>
                    <a:gd name="T11" fmla="*/ 2147483647 h 455"/>
                    <a:gd name="T12" fmla="*/ 2147483647 w 788"/>
                    <a:gd name="T13" fmla="*/ 2147483647 h 455"/>
                    <a:gd name="T14" fmla="*/ 2147483647 w 788"/>
                    <a:gd name="T15" fmla="*/ 2147483647 h 455"/>
                    <a:gd name="T16" fmla="*/ 2147483647 w 788"/>
                    <a:gd name="T17" fmla="*/ 2147483647 h 455"/>
                    <a:gd name="T18" fmla="*/ 2147483647 w 788"/>
                    <a:gd name="T19" fmla="*/ 2147483647 h 455"/>
                    <a:gd name="T20" fmla="*/ 2147483647 w 788"/>
                    <a:gd name="T21" fmla="*/ 2147483647 h 455"/>
                    <a:gd name="T22" fmla="*/ 2147483647 w 788"/>
                    <a:gd name="T23" fmla="*/ 2147483647 h 455"/>
                    <a:gd name="T24" fmla="*/ 2147483647 w 788"/>
                    <a:gd name="T25" fmla="*/ 2147483647 h 455"/>
                    <a:gd name="T26" fmla="*/ 2147483647 w 788"/>
                    <a:gd name="T27" fmla="*/ 2147483647 h 4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8"/>
                    <a:gd name="T43" fmla="*/ 0 h 455"/>
                    <a:gd name="T44" fmla="*/ 788 w 788"/>
                    <a:gd name="T45" fmla="*/ 455 h 4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8" h="455">
                      <a:moveTo>
                        <a:pt x="492" y="94"/>
                      </a:moveTo>
                      <a:cubicBezTo>
                        <a:pt x="477" y="78"/>
                        <a:pt x="445" y="75"/>
                        <a:pt x="418" y="75"/>
                      </a:cubicBezTo>
                      <a:cubicBezTo>
                        <a:pt x="241" y="75"/>
                        <a:pt x="241" y="75"/>
                        <a:pt x="241" y="75"/>
                      </a:cubicBezTo>
                      <a:cubicBezTo>
                        <a:pt x="241" y="29"/>
                        <a:pt x="241" y="29"/>
                        <a:pt x="241" y="29"/>
                      </a:cubicBezTo>
                      <a:cubicBezTo>
                        <a:pt x="241" y="12"/>
                        <a:pt x="222" y="0"/>
                        <a:pt x="207" y="12"/>
                      </a:cubicBezTo>
                      <a:cubicBezTo>
                        <a:pt x="16" y="202"/>
                        <a:pt x="16" y="202"/>
                        <a:pt x="16" y="202"/>
                      </a:cubicBezTo>
                      <a:cubicBezTo>
                        <a:pt x="0" y="216"/>
                        <a:pt x="0" y="238"/>
                        <a:pt x="16" y="252"/>
                      </a:cubicBezTo>
                      <a:cubicBezTo>
                        <a:pt x="207" y="442"/>
                        <a:pt x="207" y="442"/>
                        <a:pt x="207" y="442"/>
                      </a:cubicBezTo>
                      <a:cubicBezTo>
                        <a:pt x="222" y="455"/>
                        <a:pt x="241" y="444"/>
                        <a:pt x="241" y="426"/>
                      </a:cubicBezTo>
                      <a:cubicBezTo>
                        <a:pt x="241" y="381"/>
                        <a:pt x="241" y="381"/>
                        <a:pt x="241" y="381"/>
                      </a:cubicBezTo>
                      <a:cubicBezTo>
                        <a:pt x="241" y="381"/>
                        <a:pt x="633" y="381"/>
                        <a:pt x="683" y="381"/>
                      </a:cubicBezTo>
                      <a:cubicBezTo>
                        <a:pt x="739" y="381"/>
                        <a:pt x="784" y="411"/>
                        <a:pt x="784" y="446"/>
                      </a:cubicBezTo>
                      <a:cubicBezTo>
                        <a:pt x="784" y="446"/>
                        <a:pt x="788" y="421"/>
                        <a:pt x="763" y="390"/>
                      </a:cubicBezTo>
                      <a:cubicBezTo>
                        <a:pt x="750" y="375"/>
                        <a:pt x="492" y="94"/>
                        <a:pt x="492" y="94"/>
                      </a:cubicBezTo>
                      <a:close/>
                    </a:path>
                  </a:pathLst>
                </a:custGeom>
                <a:solidFill>
                  <a:srgbClr val="43CA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20">
                    <a:latin typeface="Arial" panose="020B0604020202020204" pitchFamily="34" charset="0"/>
                  </a:endParaRPr>
                </a:p>
              </p:txBody>
            </p:sp>
            <p:sp>
              <p:nvSpPr>
                <p:cNvPr id="10266" name="Freeform 8"/>
                <p:cNvSpPr/>
                <p:nvPr/>
              </p:nvSpPr>
              <p:spPr bwMode="auto">
                <a:xfrm rot="2700000">
                  <a:off x="730626" y="3067930"/>
                  <a:ext cx="1939775" cy="711551"/>
                </a:xfrm>
                <a:custGeom>
                  <a:avLst/>
                  <a:gdLst>
                    <a:gd name="T0" fmla="*/ 2147483647 w 820"/>
                    <a:gd name="T1" fmla="*/ 2147483647 h 301"/>
                    <a:gd name="T2" fmla="*/ 2147483647 w 820"/>
                    <a:gd name="T3" fmla="*/ 0 h 301"/>
                    <a:gd name="T4" fmla="*/ 0 w 820"/>
                    <a:gd name="T5" fmla="*/ 0 h 301"/>
                    <a:gd name="T6" fmla="*/ 0 w 820"/>
                    <a:gd name="T7" fmla="*/ 2147483647 h 301"/>
                    <a:gd name="T8" fmla="*/ 2147483647 w 820"/>
                    <a:gd name="T9" fmla="*/ 2147483647 h 301"/>
                    <a:gd name="T10" fmla="*/ 2147483647 w 820"/>
                    <a:gd name="T11" fmla="*/ 2147483647 h 301"/>
                    <a:gd name="T12" fmla="*/ 0 60000 65536"/>
                    <a:gd name="T13" fmla="*/ 0 60000 65536"/>
                    <a:gd name="T14" fmla="*/ 0 60000 65536"/>
                    <a:gd name="T15" fmla="*/ 0 60000 65536"/>
                    <a:gd name="T16" fmla="*/ 0 60000 65536"/>
                    <a:gd name="T17" fmla="*/ 0 60000 65536"/>
                    <a:gd name="T18" fmla="*/ 0 w 820"/>
                    <a:gd name="T19" fmla="*/ 0 h 301"/>
                    <a:gd name="T20" fmla="*/ 820 w 820"/>
                    <a:gd name="T21" fmla="*/ 301 h 301"/>
                  </a:gdLst>
                  <a:ahLst/>
                  <a:cxnLst>
                    <a:cxn ang="T12">
                      <a:pos x="T0" y="T1"/>
                    </a:cxn>
                    <a:cxn ang="T13">
                      <a:pos x="T2" y="T3"/>
                    </a:cxn>
                    <a:cxn ang="T14">
                      <a:pos x="T4" y="T5"/>
                    </a:cxn>
                    <a:cxn ang="T15">
                      <a:pos x="T6" y="T7"/>
                    </a:cxn>
                    <a:cxn ang="T16">
                      <a:pos x="T8" y="T9"/>
                    </a:cxn>
                    <a:cxn ang="T17">
                      <a:pos x="T10" y="T11"/>
                    </a:cxn>
                  </a:cxnLst>
                  <a:rect l="T18" t="T19" r="T20" b="T21"/>
                  <a:pathLst>
                    <a:path w="820" h="301">
                      <a:moveTo>
                        <a:pt x="539" y="282"/>
                      </a:moveTo>
                      <a:cubicBezTo>
                        <a:pt x="820" y="0"/>
                        <a:pt x="820" y="0"/>
                        <a:pt x="820" y="0"/>
                      </a:cubicBezTo>
                      <a:cubicBezTo>
                        <a:pt x="0" y="0"/>
                        <a:pt x="0" y="0"/>
                        <a:pt x="0" y="0"/>
                      </a:cubicBezTo>
                      <a:cubicBezTo>
                        <a:pt x="0" y="301"/>
                        <a:pt x="0" y="301"/>
                        <a:pt x="0" y="301"/>
                      </a:cubicBezTo>
                      <a:cubicBezTo>
                        <a:pt x="493" y="301"/>
                        <a:pt x="493" y="301"/>
                        <a:pt x="493" y="301"/>
                      </a:cubicBezTo>
                      <a:cubicBezTo>
                        <a:pt x="519" y="294"/>
                        <a:pt x="531" y="286"/>
                        <a:pt x="539" y="282"/>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20">
                    <a:latin typeface="Arial" panose="020B0604020202020204" pitchFamily="34" charset="0"/>
                  </a:endParaRPr>
                </a:p>
              </p:txBody>
            </p:sp>
            <p:sp>
              <p:nvSpPr>
                <p:cNvPr id="10267" name="Freeform 9"/>
                <p:cNvSpPr/>
                <p:nvPr/>
              </p:nvSpPr>
              <p:spPr bwMode="auto">
                <a:xfrm rot="2700000">
                  <a:off x="2052721" y="2581222"/>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0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363" y="492"/>
                      </a:moveTo>
                      <a:cubicBezTo>
                        <a:pt x="378" y="477"/>
                        <a:pt x="381" y="445"/>
                        <a:pt x="381" y="418"/>
                      </a:cubicBezTo>
                      <a:cubicBezTo>
                        <a:pt x="381" y="241"/>
                        <a:pt x="381" y="241"/>
                        <a:pt x="381" y="241"/>
                      </a:cubicBezTo>
                      <a:cubicBezTo>
                        <a:pt x="428" y="241"/>
                        <a:pt x="428" y="241"/>
                        <a:pt x="428" y="241"/>
                      </a:cubicBezTo>
                      <a:cubicBezTo>
                        <a:pt x="445" y="241"/>
                        <a:pt x="457" y="221"/>
                        <a:pt x="444" y="207"/>
                      </a:cubicBezTo>
                      <a:cubicBezTo>
                        <a:pt x="254" y="16"/>
                        <a:pt x="254" y="16"/>
                        <a:pt x="254" y="16"/>
                      </a:cubicBezTo>
                      <a:cubicBezTo>
                        <a:pt x="241" y="0"/>
                        <a:pt x="218" y="0"/>
                        <a:pt x="204" y="16"/>
                      </a:cubicBezTo>
                      <a:cubicBezTo>
                        <a:pt x="15" y="207"/>
                        <a:pt x="15" y="207"/>
                        <a:pt x="15" y="207"/>
                      </a:cubicBezTo>
                      <a:cubicBezTo>
                        <a:pt x="2" y="222"/>
                        <a:pt x="13" y="241"/>
                        <a:pt x="31" y="241"/>
                      </a:cubicBezTo>
                      <a:cubicBezTo>
                        <a:pt x="75" y="241"/>
                        <a:pt x="75" y="241"/>
                        <a:pt x="75" y="241"/>
                      </a:cubicBezTo>
                      <a:cubicBezTo>
                        <a:pt x="75" y="241"/>
                        <a:pt x="75" y="633"/>
                        <a:pt x="75" y="683"/>
                      </a:cubicBezTo>
                      <a:cubicBezTo>
                        <a:pt x="75" y="739"/>
                        <a:pt x="42" y="784"/>
                        <a:pt x="0" y="784"/>
                      </a:cubicBezTo>
                      <a:cubicBezTo>
                        <a:pt x="0" y="784"/>
                        <a:pt x="31" y="791"/>
                        <a:pt x="66" y="762"/>
                      </a:cubicBezTo>
                      <a:cubicBezTo>
                        <a:pt x="81" y="750"/>
                        <a:pt x="363" y="492"/>
                        <a:pt x="363" y="492"/>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20">
                    <a:latin typeface="Arial" panose="020B0604020202020204" pitchFamily="34" charset="0"/>
                  </a:endParaRPr>
                </a:p>
              </p:txBody>
            </p:sp>
            <p:sp>
              <p:nvSpPr>
                <p:cNvPr id="10268" name="Freeform 10"/>
                <p:cNvSpPr/>
                <p:nvPr/>
              </p:nvSpPr>
              <p:spPr bwMode="auto">
                <a:xfrm rot="2700000">
                  <a:off x="614612" y="726093"/>
                  <a:ext cx="712551" cy="1941775"/>
                </a:xfrm>
                <a:custGeom>
                  <a:avLst/>
                  <a:gdLst>
                    <a:gd name="T0" fmla="*/ 2147483647 w 301"/>
                    <a:gd name="T1" fmla="*/ 2147483647 h 821"/>
                    <a:gd name="T2" fmla="*/ 2147483647 w 301"/>
                    <a:gd name="T3" fmla="*/ 2147483647 h 821"/>
                    <a:gd name="T4" fmla="*/ 2147483647 w 301"/>
                    <a:gd name="T5" fmla="*/ 0 h 821"/>
                    <a:gd name="T6" fmla="*/ 0 w 301"/>
                    <a:gd name="T7" fmla="*/ 0 h 821"/>
                    <a:gd name="T8" fmla="*/ 0 w 301"/>
                    <a:gd name="T9" fmla="*/ 2147483647 h 821"/>
                    <a:gd name="T10" fmla="*/ 2147483647 w 301"/>
                    <a:gd name="T11" fmla="*/ 2147483647 h 821"/>
                    <a:gd name="T12" fmla="*/ 0 60000 65536"/>
                    <a:gd name="T13" fmla="*/ 0 60000 65536"/>
                    <a:gd name="T14" fmla="*/ 0 60000 65536"/>
                    <a:gd name="T15" fmla="*/ 0 60000 65536"/>
                    <a:gd name="T16" fmla="*/ 0 60000 65536"/>
                    <a:gd name="T17" fmla="*/ 0 60000 65536"/>
                    <a:gd name="T18" fmla="*/ 0 w 301"/>
                    <a:gd name="T19" fmla="*/ 0 h 821"/>
                    <a:gd name="T20" fmla="*/ 301 w 301"/>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01" h="821">
                      <a:moveTo>
                        <a:pt x="20" y="539"/>
                      </a:moveTo>
                      <a:cubicBezTo>
                        <a:pt x="301" y="821"/>
                        <a:pt x="301" y="821"/>
                        <a:pt x="301" y="821"/>
                      </a:cubicBezTo>
                      <a:cubicBezTo>
                        <a:pt x="301" y="0"/>
                        <a:pt x="301" y="0"/>
                        <a:pt x="301" y="0"/>
                      </a:cubicBezTo>
                      <a:cubicBezTo>
                        <a:pt x="0" y="0"/>
                        <a:pt x="0" y="0"/>
                        <a:pt x="0" y="0"/>
                      </a:cubicBezTo>
                      <a:cubicBezTo>
                        <a:pt x="0" y="493"/>
                        <a:pt x="0" y="493"/>
                        <a:pt x="0" y="493"/>
                      </a:cubicBezTo>
                      <a:cubicBezTo>
                        <a:pt x="7" y="520"/>
                        <a:pt x="15" y="532"/>
                        <a:pt x="20" y="539"/>
                      </a:cubicBezTo>
                      <a:close/>
                    </a:path>
                  </a:pathLst>
                </a:custGeom>
                <a:solidFill>
                  <a:srgbClr val="A6A6A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20">
                    <a:latin typeface="Arial" panose="020B0604020202020204" pitchFamily="34" charset="0"/>
                  </a:endParaRPr>
                </a:p>
              </p:txBody>
            </p:sp>
            <p:sp>
              <p:nvSpPr>
                <p:cNvPr id="10269" name="Freeform 11"/>
                <p:cNvSpPr/>
                <p:nvPr/>
              </p:nvSpPr>
              <p:spPr bwMode="auto">
                <a:xfrm rot="2700000">
                  <a:off x="-56035" y="2051393"/>
                  <a:ext cx="1870819" cy="1078320"/>
                </a:xfrm>
                <a:custGeom>
                  <a:avLst/>
                  <a:gdLst>
                    <a:gd name="T0" fmla="*/ 2147483647 w 791"/>
                    <a:gd name="T1" fmla="*/ 2147483647 h 456"/>
                    <a:gd name="T2" fmla="*/ 2147483647 w 791"/>
                    <a:gd name="T3" fmla="*/ 2147483647 h 456"/>
                    <a:gd name="T4" fmla="*/ 2147483647 w 791"/>
                    <a:gd name="T5" fmla="*/ 2147483647 h 456"/>
                    <a:gd name="T6" fmla="*/ 2147483647 w 791"/>
                    <a:gd name="T7" fmla="*/ 2147483647 h 456"/>
                    <a:gd name="T8" fmla="*/ 2147483647 w 791"/>
                    <a:gd name="T9" fmla="*/ 2147483647 h 456"/>
                    <a:gd name="T10" fmla="*/ 2147483647 w 791"/>
                    <a:gd name="T11" fmla="*/ 2147483647 h 456"/>
                    <a:gd name="T12" fmla="*/ 2147483647 w 791"/>
                    <a:gd name="T13" fmla="*/ 2147483647 h 456"/>
                    <a:gd name="T14" fmla="*/ 2147483647 w 791"/>
                    <a:gd name="T15" fmla="*/ 2147483647 h 456"/>
                    <a:gd name="T16" fmla="*/ 2147483647 w 791"/>
                    <a:gd name="T17" fmla="*/ 2147483647 h 456"/>
                    <a:gd name="T18" fmla="*/ 2147483647 w 791"/>
                    <a:gd name="T19" fmla="*/ 2147483647 h 456"/>
                    <a:gd name="T20" fmla="*/ 2147483647 w 791"/>
                    <a:gd name="T21" fmla="*/ 2147483647 h 456"/>
                    <a:gd name="T22" fmla="*/ 2147483647 w 791"/>
                    <a:gd name="T23" fmla="*/ 0 h 456"/>
                    <a:gd name="T24" fmla="*/ 2147483647 w 791"/>
                    <a:gd name="T25" fmla="*/ 2147483647 h 456"/>
                    <a:gd name="T26" fmla="*/ 2147483647 w 791"/>
                    <a:gd name="T27" fmla="*/ 2147483647 h 4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1"/>
                    <a:gd name="T43" fmla="*/ 0 h 456"/>
                    <a:gd name="T44" fmla="*/ 791 w 791"/>
                    <a:gd name="T45" fmla="*/ 456 h 4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1" h="456">
                      <a:moveTo>
                        <a:pt x="298" y="362"/>
                      </a:moveTo>
                      <a:cubicBezTo>
                        <a:pt x="314" y="378"/>
                        <a:pt x="345" y="381"/>
                        <a:pt x="373" y="381"/>
                      </a:cubicBezTo>
                      <a:cubicBezTo>
                        <a:pt x="550" y="381"/>
                        <a:pt x="550" y="381"/>
                        <a:pt x="550" y="381"/>
                      </a:cubicBezTo>
                      <a:cubicBezTo>
                        <a:pt x="550" y="428"/>
                        <a:pt x="550" y="428"/>
                        <a:pt x="550" y="428"/>
                      </a:cubicBezTo>
                      <a:cubicBezTo>
                        <a:pt x="550" y="444"/>
                        <a:pt x="569" y="456"/>
                        <a:pt x="584" y="444"/>
                      </a:cubicBezTo>
                      <a:cubicBezTo>
                        <a:pt x="774" y="254"/>
                        <a:pt x="774" y="254"/>
                        <a:pt x="774" y="254"/>
                      </a:cubicBezTo>
                      <a:cubicBezTo>
                        <a:pt x="791" y="240"/>
                        <a:pt x="791" y="218"/>
                        <a:pt x="774" y="204"/>
                      </a:cubicBezTo>
                      <a:cubicBezTo>
                        <a:pt x="584" y="14"/>
                        <a:pt x="584" y="14"/>
                        <a:pt x="584" y="14"/>
                      </a:cubicBezTo>
                      <a:cubicBezTo>
                        <a:pt x="569" y="2"/>
                        <a:pt x="550" y="12"/>
                        <a:pt x="550" y="31"/>
                      </a:cubicBezTo>
                      <a:cubicBezTo>
                        <a:pt x="549" y="75"/>
                        <a:pt x="549" y="75"/>
                        <a:pt x="549" y="75"/>
                      </a:cubicBezTo>
                      <a:cubicBezTo>
                        <a:pt x="549" y="75"/>
                        <a:pt x="157" y="75"/>
                        <a:pt x="107" y="75"/>
                      </a:cubicBezTo>
                      <a:cubicBezTo>
                        <a:pt x="51" y="75"/>
                        <a:pt x="6" y="42"/>
                        <a:pt x="6" y="0"/>
                      </a:cubicBezTo>
                      <a:cubicBezTo>
                        <a:pt x="6" y="0"/>
                        <a:pt x="0" y="31"/>
                        <a:pt x="28" y="66"/>
                      </a:cubicBezTo>
                      <a:cubicBezTo>
                        <a:pt x="40" y="81"/>
                        <a:pt x="298" y="362"/>
                        <a:pt x="298" y="362"/>
                      </a:cubicBezTo>
                      <a:close/>
                    </a:path>
                  </a:pathLst>
                </a:custGeom>
                <a:solidFill>
                  <a:srgbClr val="43CA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20">
                    <a:latin typeface="Arial" panose="020B0604020202020204" pitchFamily="34" charset="0"/>
                  </a:endParaRPr>
                </a:p>
              </p:txBody>
            </p:sp>
          </p:grpSp>
          <p:sp>
            <p:nvSpPr>
              <p:cNvPr id="10262" name="Freeform 12"/>
              <p:cNvSpPr/>
              <p:nvPr/>
            </p:nvSpPr>
            <p:spPr bwMode="auto">
              <a:xfrm rot="2700000">
                <a:off x="1261261" y="-56035"/>
                <a:ext cx="1081317" cy="1870820"/>
              </a:xfrm>
              <a:custGeom>
                <a:avLst/>
                <a:gdLst>
                  <a:gd name="T0" fmla="*/ 2147483647 w 457"/>
                  <a:gd name="T1" fmla="*/ 2147483647 h 791"/>
                  <a:gd name="T2" fmla="*/ 2147483647 w 457"/>
                  <a:gd name="T3" fmla="*/ 2147483647 h 791"/>
                  <a:gd name="T4" fmla="*/ 2147483647 w 457"/>
                  <a:gd name="T5" fmla="*/ 2147483647 h 791"/>
                  <a:gd name="T6" fmla="*/ 2147483647 w 457"/>
                  <a:gd name="T7" fmla="*/ 2147483647 h 791"/>
                  <a:gd name="T8" fmla="*/ 2147483647 w 457"/>
                  <a:gd name="T9" fmla="*/ 2147483647 h 791"/>
                  <a:gd name="T10" fmla="*/ 2147483647 w 457"/>
                  <a:gd name="T11" fmla="*/ 2147483647 h 791"/>
                  <a:gd name="T12" fmla="*/ 2147483647 w 457"/>
                  <a:gd name="T13" fmla="*/ 2147483647 h 791"/>
                  <a:gd name="T14" fmla="*/ 2147483647 w 457"/>
                  <a:gd name="T15" fmla="*/ 2147483647 h 791"/>
                  <a:gd name="T16" fmla="*/ 2147483647 w 457"/>
                  <a:gd name="T17" fmla="*/ 2147483647 h 791"/>
                  <a:gd name="T18" fmla="*/ 2147483647 w 457"/>
                  <a:gd name="T19" fmla="*/ 2147483647 h 791"/>
                  <a:gd name="T20" fmla="*/ 2147483647 w 457"/>
                  <a:gd name="T21" fmla="*/ 2147483647 h 791"/>
                  <a:gd name="T22" fmla="*/ 2147483647 w 457"/>
                  <a:gd name="T23" fmla="*/ 2147483647 h 791"/>
                  <a:gd name="T24" fmla="*/ 2147483647 w 457"/>
                  <a:gd name="T25" fmla="*/ 2147483647 h 791"/>
                  <a:gd name="T26" fmla="*/ 2147483647 w 457"/>
                  <a:gd name="T27" fmla="*/ 2147483647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7"/>
                  <a:gd name="T43" fmla="*/ 0 h 791"/>
                  <a:gd name="T44" fmla="*/ 457 w 457"/>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7" h="791">
                    <a:moveTo>
                      <a:pt x="94" y="299"/>
                    </a:moveTo>
                    <a:cubicBezTo>
                      <a:pt x="79" y="315"/>
                      <a:pt x="75" y="346"/>
                      <a:pt x="75" y="373"/>
                    </a:cubicBezTo>
                    <a:cubicBezTo>
                      <a:pt x="75" y="550"/>
                      <a:pt x="75" y="550"/>
                      <a:pt x="75" y="550"/>
                    </a:cubicBezTo>
                    <a:cubicBezTo>
                      <a:pt x="29" y="550"/>
                      <a:pt x="29" y="550"/>
                      <a:pt x="29" y="550"/>
                    </a:cubicBezTo>
                    <a:cubicBezTo>
                      <a:pt x="12" y="550"/>
                      <a:pt x="0" y="570"/>
                      <a:pt x="13" y="585"/>
                    </a:cubicBezTo>
                    <a:cubicBezTo>
                      <a:pt x="202" y="775"/>
                      <a:pt x="202" y="775"/>
                      <a:pt x="202" y="775"/>
                    </a:cubicBezTo>
                    <a:cubicBezTo>
                      <a:pt x="216" y="791"/>
                      <a:pt x="239" y="791"/>
                      <a:pt x="253" y="775"/>
                    </a:cubicBezTo>
                    <a:cubicBezTo>
                      <a:pt x="442" y="585"/>
                      <a:pt x="442" y="585"/>
                      <a:pt x="442" y="585"/>
                    </a:cubicBezTo>
                    <a:cubicBezTo>
                      <a:pt x="455" y="570"/>
                      <a:pt x="444" y="550"/>
                      <a:pt x="426" y="550"/>
                    </a:cubicBezTo>
                    <a:cubicBezTo>
                      <a:pt x="381" y="550"/>
                      <a:pt x="381" y="550"/>
                      <a:pt x="381" y="550"/>
                    </a:cubicBezTo>
                    <a:cubicBezTo>
                      <a:pt x="381" y="550"/>
                      <a:pt x="381" y="158"/>
                      <a:pt x="381" y="108"/>
                    </a:cubicBezTo>
                    <a:cubicBezTo>
                      <a:pt x="381" y="52"/>
                      <a:pt x="414" y="7"/>
                      <a:pt x="457" y="7"/>
                    </a:cubicBezTo>
                    <a:cubicBezTo>
                      <a:pt x="457" y="7"/>
                      <a:pt x="426" y="0"/>
                      <a:pt x="390" y="29"/>
                    </a:cubicBezTo>
                    <a:cubicBezTo>
                      <a:pt x="375" y="41"/>
                      <a:pt x="94" y="299"/>
                      <a:pt x="94" y="299"/>
                    </a:cubicBezTo>
                    <a:close/>
                  </a:path>
                </a:pathLst>
              </a:custGeom>
              <a:solidFill>
                <a:srgbClr val="92D05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20">
                  <a:latin typeface="Arial" panose="020B0604020202020204" pitchFamily="34" charset="0"/>
                </a:endParaRPr>
              </a:p>
            </p:txBody>
          </p:sp>
        </p:grpSp>
        <p:sp>
          <p:nvSpPr>
            <p:cNvPr id="10257" name="文本框 62"/>
            <p:cNvSpPr txBox="1">
              <a:spLocks noChangeArrowheads="1"/>
            </p:cNvSpPr>
            <p:nvPr/>
          </p:nvSpPr>
          <p:spPr bwMode="auto">
            <a:xfrm>
              <a:off x="1194649" y="923100"/>
              <a:ext cx="671124" cy="5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090" dirty="0">
                  <a:solidFill>
                    <a:schemeClr val="bg1"/>
                  </a:solidFill>
                  <a:latin typeface="Arial" panose="020B0604020202020204" pitchFamily="34" charset="0"/>
                </a:rPr>
                <a:t>01</a:t>
              </a:r>
              <a:endParaRPr lang="zh-CN" altLang="en-US" sz="2090" dirty="0">
                <a:solidFill>
                  <a:schemeClr val="bg1"/>
                </a:solidFill>
                <a:latin typeface="Arial" panose="020B0604020202020204" pitchFamily="34" charset="0"/>
              </a:endParaRPr>
            </a:p>
          </p:txBody>
        </p:sp>
        <p:sp>
          <p:nvSpPr>
            <p:cNvPr id="10258" name="文本框 63"/>
            <p:cNvSpPr txBox="1">
              <a:spLocks noChangeArrowheads="1"/>
            </p:cNvSpPr>
            <p:nvPr/>
          </p:nvSpPr>
          <p:spPr bwMode="auto">
            <a:xfrm>
              <a:off x="939878" y="2659858"/>
              <a:ext cx="671124" cy="5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090" dirty="0">
                  <a:solidFill>
                    <a:schemeClr val="bg1"/>
                  </a:solidFill>
                  <a:latin typeface="Arial" panose="020B0604020202020204" pitchFamily="34" charset="0"/>
                </a:rPr>
                <a:t>04</a:t>
              </a:r>
              <a:endParaRPr lang="zh-CN" altLang="en-US" sz="2090" dirty="0">
                <a:solidFill>
                  <a:schemeClr val="bg1"/>
                </a:solidFill>
                <a:latin typeface="Arial" panose="020B0604020202020204" pitchFamily="34" charset="0"/>
              </a:endParaRPr>
            </a:p>
          </p:txBody>
        </p:sp>
        <p:sp>
          <p:nvSpPr>
            <p:cNvPr id="10259" name="文本框 64"/>
            <p:cNvSpPr txBox="1">
              <a:spLocks noChangeArrowheads="1"/>
            </p:cNvSpPr>
            <p:nvPr/>
          </p:nvSpPr>
          <p:spPr bwMode="auto">
            <a:xfrm>
              <a:off x="2599880" y="2894695"/>
              <a:ext cx="671124" cy="5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090" dirty="0">
                  <a:solidFill>
                    <a:schemeClr val="bg1"/>
                  </a:solidFill>
                  <a:latin typeface="Arial" panose="020B0604020202020204" pitchFamily="34" charset="0"/>
                </a:rPr>
                <a:t>03</a:t>
              </a:r>
              <a:endParaRPr lang="zh-CN" altLang="en-US" sz="2090" dirty="0">
                <a:solidFill>
                  <a:schemeClr val="bg1"/>
                </a:solidFill>
                <a:latin typeface="Arial" panose="020B0604020202020204" pitchFamily="34" charset="0"/>
              </a:endParaRPr>
            </a:p>
          </p:txBody>
        </p:sp>
        <p:sp>
          <p:nvSpPr>
            <p:cNvPr id="10260" name="文本框 65"/>
            <p:cNvSpPr txBox="1">
              <a:spLocks noChangeArrowheads="1"/>
            </p:cNvSpPr>
            <p:nvPr/>
          </p:nvSpPr>
          <p:spPr bwMode="auto">
            <a:xfrm>
              <a:off x="2913356" y="1212606"/>
              <a:ext cx="671124" cy="5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1pPr>
              <a:lvl2pPr marL="742950" indent="-28575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2pPr>
              <a:lvl3pPr marL="11430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3pPr>
              <a:lvl4pPr marL="16002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4pPr>
              <a:lvl5pPr marL="2057400" indent="-228600" eaLnBrk="0" hangingPunct="0">
                <a:defRPr>
                  <a:solidFill>
                    <a:schemeClr val="tx1"/>
                  </a:solidFill>
                  <a:latin typeface="Calibri" panose="020F0502020204030204" pitchFamily="34" charset="0"/>
                  <a:ea typeface="微软雅黑 Light" panose="020B0502040204020203" charset="-122"/>
                  <a:cs typeface="微软雅黑 Light" panose="020B0502040204020203"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Light" panose="020B0502040204020203" charset="-122"/>
                  <a:cs typeface="微软雅黑 Light" panose="020B0502040204020203" charset="-122"/>
                </a:defRPr>
              </a:lvl9pPr>
            </a:lstStyle>
            <a:p>
              <a:pPr eaLnBrk="1" hangingPunct="1">
                <a:buFont typeface="Arial" panose="020B0604020202020204" pitchFamily="34" charset="0"/>
                <a:buNone/>
              </a:pPr>
              <a:r>
                <a:rPr lang="en-US" altLang="zh-CN" sz="2090" dirty="0">
                  <a:solidFill>
                    <a:schemeClr val="bg1"/>
                  </a:solidFill>
                  <a:latin typeface="Arial" panose="020B0604020202020204" pitchFamily="34" charset="0"/>
                </a:rPr>
                <a:t>02</a:t>
              </a:r>
              <a:endParaRPr lang="zh-CN" altLang="en-US" sz="2090" dirty="0">
                <a:solidFill>
                  <a:schemeClr val="bg1"/>
                </a:solidFill>
                <a:latin typeface="Arial" panose="020B0604020202020204" pitchFamily="34" charset="0"/>
              </a:endParaRPr>
            </a:p>
          </p:txBody>
        </p:sp>
      </p:grpSp>
      <p:sp>
        <p:nvSpPr>
          <p:cNvPr id="46" name="TextBox 23"/>
          <p:cNvSpPr txBox="1"/>
          <p:nvPr/>
        </p:nvSpPr>
        <p:spPr>
          <a:xfrm>
            <a:off x="2011172" y="1274493"/>
            <a:ext cx="1927709" cy="554990"/>
          </a:xfrm>
          <a:prstGeom prst="rect">
            <a:avLst/>
          </a:prstGeom>
          <a:noFill/>
        </p:spPr>
        <p:txBody>
          <a:bodyPr wrap="square" rtlCol="0">
            <a:spAutoFit/>
          </a:bodyPr>
          <a:lstStyle/>
          <a:p>
            <a:pPr algn="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47" name="TextBox 24"/>
          <p:cNvSpPr txBox="1"/>
          <p:nvPr/>
        </p:nvSpPr>
        <p:spPr>
          <a:xfrm>
            <a:off x="2841600" y="1034988"/>
            <a:ext cx="1097280" cy="275590"/>
          </a:xfrm>
          <a:prstGeom prst="rect">
            <a:avLst/>
          </a:prstGeom>
          <a:noFill/>
        </p:spPr>
        <p:txBody>
          <a:bodyPr wrap="none" rtlCol="0">
            <a:spAutoFit/>
          </a:bodyPr>
          <a:lstStyle/>
          <a:p>
            <a:pPr algn="r" fontAlgn="auto">
              <a:spcBef>
                <a:spcPts val="0"/>
              </a:spcBef>
              <a:spcAft>
                <a:spcPts val="0"/>
              </a:spcAft>
              <a:defRPr/>
            </a:pPr>
            <a:r>
              <a:rPr lang="zh-CN" altLang="en-US" sz="1195" dirty="0" smtClean="0">
                <a:solidFill>
                  <a:schemeClr val="tx1">
                    <a:lumMod val="65000"/>
                    <a:lumOff val="35000"/>
                  </a:schemeClr>
                </a:solidFill>
                <a:latin typeface="Arial" panose="020B0604020202020204" pitchFamily="34" charset="0"/>
              </a:rPr>
              <a:t>点击即可编辑</a:t>
            </a:r>
            <a:endParaRPr lang="zh-CN" altLang="en-US" sz="1195" dirty="0">
              <a:solidFill>
                <a:schemeClr val="tx1">
                  <a:lumMod val="65000"/>
                  <a:lumOff val="35000"/>
                </a:schemeClr>
              </a:solidFill>
              <a:latin typeface="Arial" panose="020B0604020202020204" pitchFamily="34" charset="0"/>
            </a:endParaRPr>
          </a:p>
        </p:txBody>
      </p:sp>
      <p:sp>
        <p:nvSpPr>
          <p:cNvPr id="48" name="TextBox 23"/>
          <p:cNvSpPr txBox="1"/>
          <p:nvPr/>
        </p:nvSpPr>
        <p:spPr>
          <a:xfrm>
            <a:off x="887035" y="3001898"/>
            <a:ext cx="1927709" cy="554990"/>
          </a:xfrm>
          <a:prstGeom prst="rect">
            <a:avLst/>
          </a:prstGeom>
          <a:noFill/>
        </p:spPr>
        <p:txBody>
          <a:bodyPr wrap="square" rtlCol="0">
            <a:spAutoFit/>
          </a:bodyPr>
          <a:lstStyle/>
          <a:p>
            <a:pPr algn="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49" name="TextBox 24"/>
          <p:cNvSpPr txBox="1"/>
          <p:nvPr/>
        </p:nvSpPr>
        <p:spPr>
          <a:xfrm>
            <a:off x="1717463" y="2762393"/>
            <a:ext cx="1097280" cy="275590"/>
          </a:xfrm>
          <a:prstGeom prst="rect">
            <a:avLst/>
          </a:prstGeom>
          <a:noFill/>
        </p:spPr>
        <p:txBody>
          <a:bodyPr wrap="none" rtlCol="0">
            <a:spAutoFit/>
          </a:bodyPr>
          <a:lstStyle/>
          <a:p>
            <a:pPr algn="r" fontAlgn="auto">
              <a:spcBef>
                <a:spcPts val="0"/>
              </a:spcBef>
              <a:spcAft>
                <a:spcPts val="0"/>
              </a:spcAft>
              <a:defRPr/>
            </a:pPr>
            <a:r>
              <a:rPr lang="zh-CN" altLang="en-US" sz="1195" dirty="0" smtClean="0">
                <a:solidFill>
                  <a:schemeClr val="tx1">
                    <a:lumMod val="65000"/>
                    <a:lumOff val="35000"/>
                  </a:schemeClr>
                </a:solidFill>
                <a:latin typeface="Arial" panose="020B0604020202020204" pitchFamily="34" charset="0"/>
              </a:rPr>
              <a:t>点击即可编辑</a:t>
            </a:r>
            <a:endParaRPr lang="zh-CN" altLang="en-US" sz="1195" dirty="0">
              <a:solidFill>
                <a:schemeClr val="tx1">
                  <a:lumMod val="65000"/>
                  <a:lumOff val="35000"/>
                </a:schemeClr>
              </a:solidFill>
              <a:latin typeface="Arial" panose="020B0604020202020204" pitchFamily="34" charset="0"/>
            </a:endParaRPr>
          </a:p>
        </p:txBody>
      </p:sp>
      <p:sp>
        <p:nvSpPr>
          <p:cNvPr id="54" name="TextBox 23"/>
          <p:cNvSpPr txBox="1"/>
          <p:nvPr/>
        </p:nvSpPr>
        <p:spPr>
          <a:xfrm>
            <a:off x="6889027" y="2965975"/>
            <a:ext cx="1849333" cy="554990"/>
          </a:xfrm>
          <a:prstGeom prst="rect">
            <a:avLst/>
          </a:prstGeom>
          <a:noFill/>
        </p:spPr>
        <p:txBody>
          <a:bodyPr wrap="square" rtlCol="0">
            <a:spAutoFit/>
          </a:bodyPr>
          <a:lstStyle/>
          <a:p>
            <a:pPr algn="just">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55" name="TextBox 24"/>
          <p:cNvSpPr txBox="1"/>
          <p:nvPr/>
        </p:nvSpPr>
        <p:spPr>
          <a:xfrm>
            <a:off x="6889027" y="2726469"/>
            <a:ext cx="1097280" cy="275590"/>
          </a:xfrm>
          <a:prstGeom prst="rect">
            <a:avLst/>
          </a:prstGeom>
          <a:noFill/>
        </p:spPr>
        <p:txBody>
          <a:bodyPr wrap="none" rtlCol="0">
            <a:spAutoFit/>
          </a:bodyPr>
          <a:lstStyle/>
          <a:p>
            <a:pPr fontAlgn="auto">
              <a:spcBef>
                <a:spcPts val="0"/>
              </a:spcBef>
              <a:spcAft>
                <a:spcPts val="0"/>
              </a:spcAft>
              <a:defRPr/>
            </a:pPr>
            <a:r>
              <a:rPr lang="zh-CN" altLang="en-US" sz="1195" dirty="0" smtClean="0">
                <a:solidFill>
                  <a:schemeClr val="tx1">
                    <a:lumMod val="65000"/>
                    <a:lumOff val="35000"/>
                  </a:schemeClr>
                </a:solidFill>
                <a:latin typeface="Arial" panose="020B0604020202020204" pitchFamily="34" charset="0"/>
              </a:rPr>
              <a:t>点击即可编辑</a:t>
            </a:r>
            <a:endParaRPr lang="zh-CN" altLang="en-US" sz="1195" dirty="0">
              <a:solidFill>
                <a:schemeClr val="tx1">
                  <a:lumMod val="65000"/>
                  <a:lumOff val="35000"/>
                </a:schemeClr>
              </a:solidFill>
              <a:latin typeface="Arial" panose="020B0604020202020204" pitchFamily="34" charset="0"/>
            </a:endParaRPr>
          </a:p>
        </p:txBody>
      </p:sp>
      <p:sp>
        <p:nvSpPr>
          <p:cNvPr id="56" name="TextBox 23"/>
          <p:cNvSpPr txBox="1"/>
          <p:nvPr/>
        </p:nvSpPr>
        <p:spPr>
          <a:xfrm>
            <a:off x="5269887" y="4481054"/>
            <a:ext cx="1849333" cy="554990"/>
          </a:xfrm>
          <a:prstGeom prst="rect">
            <a:avLst/>
          </a:prstGeom>
          <a:noFill/>
        </p:spPr>
        <p:txBody>
          <a:bodyPr wrap="square" rtlCol="0">
            <a:spAutoFit/>
          </a:bodyPr>
          <a:lstStyle/>
          <a:p>
            <a:pPr algn="just">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57" name="TextBox 24"/>
          <p:cNvSpPr txBox="1"/>
          <p:nvPr/>
        </p:nvSpPr>
        <p:spPr>
          <a:xfrm>
            <a:off x="5269887" y="4241548"/>
            <a:ext cx="1097280" cy="275590"/>
          </a:xfrm>
          <a:prstGeom prst="rect">
            <a:avLst/>
          </a:prstGeom>
          <a:noFill/>
        </p:spPr>
        <p:txBody>
          <a:bodyPr wrap="none" rtlCol="0">
            <a:spAutoFit/>
          </a:bodyPr>
          <a:lstStyle/>
          <a:p>
            <a:pPr fontAlgn="auto">
              <a:spcBef>
                <a:spcPts val="0"/>
              </a:spcBef>
              <a:spcAft>
                <a:spcPts val="0"/>
              </a:spcAft>
              <a:defRPr/>
            </a:pPr>
            <a:r>
              <a:rPr lang="zh-CN" altLang="en-US" sz="1195" dirty="0" smtClean="0">
                <a:solidFill>
                  <a:schemeClr val="tx1">
                    <a:lumMod val="65000"/>
                    <a:lumOff val="35000"/>
                  </a:schemeClr>
                </a:solidFill>
                <a:latin typeface="Arial" panose="020B0604020202020204" pitchFamily="34" charset="0"/>
              </a:rPr>
              <a:t>点击即可编辑</a:t>
            </a:r>
            <a:endParaRPr lang="zh-CN" altLang="en-US" sz="1195" dirty="0">
              <a:solidFill>
                <a:schemeClr val="tx1">
                  <a:lumMod val="65000"/>
                  <a:lumOff val="35000"/>
                </a:schemeClr>
              </a:solidFill>
              <a:latin typeface="Arial" panose="020B0604020202020204" pitchFamily="34" charset="0"/>
            </a:endParaRPr>
          </a:p>
        </p:txBody>
      </p:sp>
      <p:sp>
        <p:nvSpPr>
          <p:cNvPr id="43" name="矩形 42"/>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44" name="矩形 43"/>
          <p:cNvSpPr/>
          <p:nvPr/>
        </p:nvSpPr>
        <p:spPr>
          <a:xfrm>
            <a:off x="828256" y="201664"/>
            <a:ext cx="453970"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01</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45" name="矩形 44"/>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50" fill="hold"/>
                                        <p:tgtEl>
                                          <p:spTgt spid="4"/>
                                        </p:tgtEl>
                                        <p:attrNameLst>
                                          <p:attrName>ppt_w</p:attrName>
                                        </p:attrNameLst>
                                      </p:cBhvr>
                                      <p:tavLst>
                                        <p:tav tm="0">
                                          <p:val>
                                            <p:fltVal val="0"/>
                                          </p:val>
                                        </p:tav>
                                        <p:tav tm="100000">
                                          <p:val>
                                            <p:strVal val="#ppt_w"/>
                                          </p:val>
                                        </p:tav>
                                      </p:tavLst>
                                    </p:anim>
                                    <p:anim calcmode="lin" valueType="num">
                                      <p:cBhvr>
                                        <p:cTn id="12" dur="250" fill="hold"/>
                                        <p:tgtEl>
                                          <p:spTgt spid="4"/>
                                        </p:tgtEl>
                                        <p:attrNameLst>
                                          <p:attrName>ppt_h</p:attrName>
                                        </p:attrNameLst>
                                      </p:cBhvr>
                                      <p:tavLst>
                                        <p:tav tm="0">
                                          <p:val>
                                            <p:fltVal val="0"/>
                                          </p:val>
                                        </p:tav>
                                        <p:tav tm="100000">
                                          <p:val>
                                            <p:strVal val="#ppt_h"/>
                                          </p:val>
                                        </p:tav>
                                      </p:tavLst>
                                    </p:anim>
                                    <p:animEffect transition="in" filter="fade">
                                      <p:cBhvr>
                                        <p:cTn id="13" dur="250"/>
                                        <p:tgtEl>
                                          <p:spTgt spid="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50" fill="hold"/>
                                        <p:tgtEl>
                                          <p:spTgt spid="2"/>
                                        </p:tgtEl>
                                        <p:attrNameLst>
                                          <p:attrName>ppt_w</p:attrName>
                                        </p:attrNameLst>
                                      </p:cBhvr>
                                      <p:tavLst>
                                        <p:tav tm="0">
                                          <p:val>
                                            <p:fltVal val="0"/>
                                          </p:val>
                                        </p:tav>
                                        <p:tav tm="100000">
                                          <p:val>
                                            <p:strVal val="#ppt_w"/>
                                          </p:val>
                                        </p:tav>
                                      </p:tavLst>
                                    </p:anim>
                                    <p:anim calcmode="lin" valueType="num">
                                      <p:cBhvr>
                                        <p:cTn id="18" dur="250" fill="hold"/>
                                        <p:tgtEl>
                                          <p:spTgt spid="2"/>
                                        </p:tgtEl>
                                        <p:attrNameLst>
                                          <p:attrName>ppt_h</p:attrName>
                                        </p:attrNameLst>
                                      </p:cBhvr>
                                      <p:tavLst>
                                        <p:tav tm="0">
                                          <p:val>
                                            <p:fltVal val="0"/>
                                          </p:val>
                                        </p:tav>
                                        <p:tav tm="100000">
                                          <p:val>
                                            <p:strVal val="#ppt_h"/>
                                          </p:val>
                                        </p:tav>
                                      </p:tavLst>
                                    </p:anim>
                                    <p:animEffect transition="in" filter="fade">
                                      <p:cBhvr>
                                        <p:cTn id="19" dur="250"/>
                                        <p:tgtEl>
                                          <p:spTgt spid="2"/>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250" fill="hold"/>
                                        <p:tgtEl>
                                          <p:spTgt spid="5"/>
                                        </p:tgtEl>
                                        <p:attrNameLst>
                                          <p:attrName>ppt_w</p:attrName>
                                        </p:attrNameLst>
                                      </p:cBhvr>
                                      <p:tavLst>
                                        <p:tav tm="0">
                                          <p:val>
                                            <p:fltVal val="0"/>
                                          </p:val>
                                        </p:tav>
                                        <p:tav tm="100000">
                                          <p:val>
                                            <p:strVal val="#ppt_w"/>
                                          </p:val>
                                        </p:tav>
                                      </p:tavLst>
                                    </p:anim>
                                    <p:anim calcmode="lin" valueType="num">
                                      <p:cBhvr>
                                        <p:cTn id="24" dur="250" fill="hold"/>
                                        <p:tgtEl>
                                          <p:spTgt spid="5"/>
                                        </p:tgtEl>
                                        <p:attrNameLst>
                                          <p:attrName>ppt_h</p:attrName>
                                        </p:attrNameLst>
                                      </p:cBhvr>
                                      <p:tavLst>
                                        <p:tav tm="0">
                                          <p:val>
                                            <p:fltVal val="0"/>
                                          </p:val>
                                        </p:tav>
                                        <p:tav tm="100000">
                                          <p:val>
                                            <p:strVal val="#ppt_h"/>
                                          </p:val>
                                        </p:tav>
                                      </p:tavLst>
                                    </p:anim>
                                    <p:animEffect transition="in" filter="fade">
                                      <p:cBhvr>
                                        <p:cTn id="25" dur="250"/>
                                        <p:tgtEl>
                                          <p:spTgt spid="5"/>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Effect transition="in" filter="fade">
                                      <p:cBhvr>
                                        <p:cTn id="31" dur="250"/>
                                        <p:tgtEl>
                                          <p:spTgt spid="3"/>
                                        </p:tgtEl>
                                      </p:cBhvr>
                                    </p:animEffect>
                                  </p:childTnLst>
                                </p:cTn>
                              </p:par>
                            </p:childTnLst>
                          </p:cTn>
                        </p:par>
                        <p:par>
                          <p:cTn id="32" fill="hold">
                            <p:stCondLst>
                              <p:cond delay="2500"/>
                            </p:stCondLst>
                            <p:childTnLst>
                              <p:par>
                                <p:cTn id="33" presetID="12" presetClass="entr" presetSubtype="4"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p:tgtEl>
                                          <p:spTgt spid="46"/>
                                        </p:tgtEl>
                                        <p:attrNameLst>
                                          <p:attrName>ppt_y</p:attrName>
                                        </p:attrNameLst>
                                      </p:cBhvr>
                                      <p:tavLst>
                                        <p:tav tm="0">
                                          <p:val>
                                            <p:strVal val="#ppt_y+#ppt_h*1.125000"/>
                                          </p:val>
                                        </p:tav>
                                        <p:tav tm="100000">
                                          <p:val>
                                            <p:strVal val="#ppt_y"/>
                                          </p:val>
                                        </p:tav>
                                      </p:tavLst>
                                    </p:anim>
                                    <p:animEffect transition="in" filter="wipe(up)">
                                      <p:cBhvr>
                                        <p:cTn id="36" dur="500"/>
                                        <p:tgtEl>
                                          <p:spTgt spid="46"/>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p:tgtEl>
                                          <p:spTgt spid="47"/>
                                        </p:tgtEl>
                                        <p:attrNameLst>
                                          <p:attrName>ppt_y</p:attrName>
                                        </p:attrNameLst>
                                      </p:cBhvr>
                                      <p:tavLst>
                                        <p:tav tm="0">
                                          <p:val>
                                            <p:strVal val="#ppt_y-#ppt_h*1.125000"/>
                                          </p:val>
                                        </p:tav>
                                        <p:tav tm="100000">
                                          <p:val>
                                            <p:strVal val="#ppt_y"/>
                                          </p:val>
                                        </p:tav>
                                      </p:tavLst>
                                    </p:anim>
                                    <p:animEffect transition="in" filter="wipe(down)">
                                      <p:cBhvr>
                                        <p:cTn id="40" dur="500"/>
                                        <p:tgtEl>
                                          <p:spTgt spid="47"/>
                                        </p:tgtEl>
                                      </p:cBhvr>
                                    </p:animEffect>
                                  </p:childTnLst>
                                </p:cTn>
                              </p:par>
                            </p:childTnLst>
                          </p:cTn>
                        </p:par>
                        <p:par>
                          <p:cTn id="41" fill="hold">
                            <p:stCondLst>
                              <p:cond delay="3000"/>
                            </p:stCondLst>
                            <p:childTnLst>
                              <p:par>
                                <p:cTn id="42" presetID="12" presetClass="entr" presetSubtype="4"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p:tgtEl>
                                          <p:spTgt spid="54"/>
                                        </p:tgtEl>
                                        <p:attrNameLst>
                                          <p:attrName>ppt_y</p:attrName>
                                        </p:attrNameLst>
                                      </p:cBhvr>
                                      <p:tavLst>
                                        <p:tav tm="0">
                                          <p:val>
                                            <p:strVal val="#ppt_y+#ppt_h*1.125000"/>
                                          </p:val>
                                        </p:tav>
                                        <p:tav tm="100000">
                                          <p:val>
                                            <p:strVal val="#ppt_y"/>
                                          </p:val>
                                        </p:tav>
                                      </p:tavLst>
                                    </p:anim>
                                    <p:animEffect transition="in" filter="wipe(up)">
                                      <p:cBhvr>
                                        <p:cTn id="45" dur="500"/>
                                        <p:tgtEl>
                                          <p:spTgt spid="54"/>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p:tgtEl>
                                          <p:spTgt spid="55"/>
                                        </p:tgtEl>
                                        <p:attrNameLst>
                                          <p:attrName>ppt_y</p:attrName>
                                        </p:attrNameLst>
                                      </p:cBhvr>
                                      <p:tavLst>
                                        <p:tav tm="0">
                                          <p:val>
                                            <p:strVal val="#ppt_y-#ppt_h*1.125000"/>
                                          </p:val>
                                        </p:tav>
                                        <p:tav tm="100000">
                                          <p:val>
                                            <p:strVal val="#ppt_y"/>
                                          </p:val>
                                        </p:tav>
                                      </p:tavLst>
                                    </p:anim>
                                    <p:animEffect transition="in" filter="wipe(down)">
                                      <p:cBhvr>
                                        <p:cTn id="49" dur="500"/>
                                        <p:tgtEl>
                                          <p:spTgt spid="55"/>
                                        </p:tgtEl>
                                      </p:cBhvr>
                                    </p:animEffect>
                                  </p:childTnLst>
                                </p:cTn>
                              </p:par>
                            </p:childTnLst>
                          </p:cTn>
                        </p:par>
                        <p:par>
                          <p:cTn id="50" fill="hold">
                            <p:stCondLst>
                              <p:cond delay="3500"/>
                            </p:stCondLst>
                            <p:childTnLst>
                              <p:par>
                                <p:cTn id="51" presetID="12" presetClass="entr" presetSubtype="4"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500"/>
                                        <p:tgtEl>
                                          <p:spTgt spid="56"/>
                                        </p:tgtEl>
                                        <p:attrNameLst>
                                          <p:attrName>ppt_y</p:attrName>
                                        </p:attrNameLst>
                                      </p:cBhvr>
                                      <p:tavLst>
                                        <p:tav tm="0">
                                          <p:val>
                                            <p:strVal val="#ppt_y+#ppt_h*1.125000"/>
                                          </p:val>
                                        </p:tav>
                                        <p:tav tm="100000">
                                          <p:val>
                                            <p:strVal val="#ppt_y"/>
                                          </p:val>
                                        </p:tav>
                                      </p:tavLst>
                                    </p:anim>
                                    <p:animEffect transition="in" filter="wipe(up)">
                                      <p:cBhvr>
                                        <p:cTn id="54" dur="500"/>
                                        <p:tgtEl>
                                          <p:spTgt spid="56"/>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additive="base">
                                        <p:cTn id="57" dur="500"/>
                                        <p:tgtEl>
                                          <p:spTgt spid="57"/>
                                        </p:tgtEl>
                                        <p:attrNameLst>
                                          <p:attrName>ppt_y</p:attrName>
                                        </p:attrNameLst>
                                      </p:cBhvr>
                                      <p:tavLst>
                                        <p:tav tm="0">
                                          <p:val>
                                            <p:strVal val="#ppt_y-#ppt_h*1.125000"/>
                                          </p:val>
                                        </p:tav>
                                        <p:tav tm="100000">
                                          <p:val>
                                            <p:strVal val="#ppt_y"/>
                                          </p:val>
                                        </p:tav>
                                      </p:tavLst>
                                    </p:anim>
                                    <p:animEffect transition="in" filter="wipe(down)">
                                      <p:cBhvr>
                                        <p:cTn id="58" dur="500"/>
                                        <p:tgtEl>
                                          <p:spTgt spid="57"/>
                                        </p:tgtEl>
                                      </p:cBhvr>
                                    </p:animEffect>
                                  </p:childTnLst>
                                </p:cTn>
                              </p:par>
                            </p:childTnLst>
                          </p:cTn>
                        </p:par>
                        <p:par>
                          <p:cTn id="59" fill="hold">
                            <p:stCondLst>
                              <p:cond delay="4000"/>
                            </p:stCondLst>
                            <p:childTnLst>
                              <p:par>
                                <p:cTn id="60" presetID="12" presetClass="entr" presetSubtype="4"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p:tgtEl>
                                          <p:spTgt spid="48"/>
                                        </p:tgtEl>
                                        <p:attrNameLst>
                                          <p:attrName>ppt_y</p:attrName>
                                        </p:attrNameLst>
                                      </p:cBhvr>
                                      <p:tavLst>
                                        <p:tav tm="0">
                                          <p:val>
                                            <p:strVal val="#ppt_y+#ppt_h*1.125000"/>
                                          </p:val>
                                        </p:tav>
                                        <p:tav tm="100000">
                                          <p:val>
                                            <p:strVal val="#ppt_y"/>
                                          </p:val>
                                        </p:tav>
                                      </p:tavLst>
                                    </p:anim>
                                    <p:animEffect transition="in" filter="wipe(up)">
                                      <p:cBhvr>
                                        <p:cTn id="63" dur="500"/>
                                        <p:tgtEl>
                                          <p:spTgt spid="48"/>
                                        </p:tgtEl>
                                      </p:cBhvr>
                                    </p:animEffect>
                                  </p:childTnLst>
                                </p:cTn>
                              </p:par>
                              <p:par>
                                <p:cTn id="64" presetID="12" presetClass="entr" presetSubtype="1"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p:tgtEl>
                                          <p:spTgt spid="49"/>
                                        </p:tgtEl>
                                        <p:attrNameLst>
                                          <p:attrName>ppt_y</p:attrName>
                                        </p:attrNameLst>
                                      </p:cBhvr>
                                      <p:tavLst>
                                        <p:tav tm="0">
                                          <p:val>
                                            <p:strVal val="#ppt_y-#ppt_h*1.125000"/>
                                          </p:val>
                                        </p:tav>
                                        <p:tav tm="100000">
                                          <p:val>
                                            <p:strVal val="#ppt_y"/>
                                          </p:val>
                                        </p:tav>
                                      </p:tavLst>
                                    </p:anim>
                                    <p:animEffect transition="in" filter="wipe(down)">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4" grpId="0"/>
      <p:bldP spid="55" grpId="0"/>
      <p:bldP spid="56"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4824146" y="3267400"/>
            <a:ext cx="4186320" cy="601705"/>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2">
                  <a:lumMod val="50000"/>
                </a:schemeClr>
              </a:solidFill>
              <a:latin typeface="微软雅黑" panose="020B0503020204020204" pitchFamily="34" charset="-122"/>
              <a:ea typeface="微软雅黑" panose="020B0503020204020204" pitchFamily="34" charset="-122"/>
            </a:endParaRPr>
          </a:p>
        </p:txBody>
      </p:sp>
      <p:sp>
        <p:nvSpPr>
          <p:cNvPr id="14" name="圆角矩形 13"/>
          <p:cNvSpPr/>
          <p:nvPr/>
        </p:nvSpPr>
        <p:spPr>
          <a:xfrm>
            <a:off x="2757526" y="2010892"/>
            <a:ext cx="4341620" cy="601705"/>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2">
                  <a:lumMod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118310" y="1656993"/>
            <a:ext cx="969038" cy="1329482"/>
            <a:chOff x="1032992" y="2432634"/>
            <a:chExt cx="1230525" cy="1688231"/>
          </a:xfrm>
          <a:solidFill>
            <a:schemeClr val="accent5"/>
          </a:solidFill>
        </p:grpSpPr>
        <p:sp>
          <p:nvSpPr>
            <p:cNvPr id="16" name="任意多边形 15"/>
            <p:cNvSpPr/>
            <p:nvPr/>
          </p:nvSpPr>
          <p:spPr>
            <a:xfrm>
              <a:off x="1067786" y="2432634"/>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latin typeface="微软雅黑" panose="020B0503020204020204" pitchFamily="34" charset="-122"/>
                <a:ea typeface="微软雅黑" panose="020B0503020204020204" pitchFamily="34" charset="-122"/>
              </a:endParaRPr>
            </a:p>
          </p:txBody>
        </p:sp>
        <p:sp>
          <p:nvSpPr>
            <p:cNvPr id="17" name="KSO_Shape"/>
            <p:cNvSpPr/>
            <p:nvPr/>
          </p:nvSpPr>
          <p:spPr bwMode="auto">
            <a:xfrm>
              <a:off x="1450338" y="2837335"/>
              <a:ext cx="430626" cy="439414"/>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495">
                <a:solidFill>
                  <a:srgbClr val="FFFFFF"/>
                </a:solidFill>
                <a:latin typeface="微软雅黑" panose="020B0503020204020204" pitchFamily="34" charset="-122"/>
              </a:endParaRPr>
            </a:p>
          </p:txBody>
        </p:sp>
        <p:sp>
          <p:nvSpPr>
            <p:cNvPr id="18" name="文本框 6"/>
            <p:cNvSpPr txBox="1"/>
            <p:nvPr/>
          </p:nvSpPr>
          <p:spPr>
            <a:xfrm>
              <a:off x="1032992" y="3398149"/>
              <a:ext cx="1193800" cy="701860"/>
            </a:xfrm>
            <a:prstGeom prst="rect">
              <a:avLst/>
            </a:prstGeom>
            <a:noFill/>
          </p:spPr>
          <p:txBody>
            <a:bodyPr wrap="square" rtlCol="0">
              <a:spAutoFit/>
            </a:bodyPr>
            <a:lstStyle/>
            <a:p>
              <a:pPr algn="ctr"/>
              <a:r>
                <a:rPr lang="zh-CN" altLang="en-US" sz="1495" dirty="0">
                  <a:solidFill>
                    <a:schemeClr val="bg1"/>
                  </a:solidFill>
                  <a:latin typeface="微软雅黑" panose="020B0503020204020204" pitchFamily="34" charset="-122"/>
                </a:rPr>
                <a:t> 输入标题</a:t>
              </a:r>
              <a:endParaRPr lang="zh-CN" altLang="en-US" sz="1495" dirty="0">
                <a:solidFill>
                  <a:schemeClr val="bg1"/>
                </a:solidFill>
                <a:latin typeface="微软雅黑" panose="020B0503020204020204" pitchFamily="34" charset="-122"/>
              </a:endParaRPr>
            </a:p>
          </p:txBody>
        </p:sp>
      </p:grpSp>
      <p:grpSp>
        <p:nvGrpSpPr>
          <p:cNvPr id="19" name="组合 18"/>
          <p:cNvGrpSpPr/>
          <p:nvPr/>
        </p:nvGrpSpPr>
        <p:grpSpPr>
          <a:xfrm>
            <a:off x="2080827" y="2107462"/>
            <a:ext cx="975559" cy="1329482"/>
            <a:chOff x="2255236" y="3004658"/>
            <a:chExt cx="1238805" cy="1688231"/>
          </a:xfrm>
          <a:solidFill>
            <a:schemeClr val="accent2"/>
          </a:solidFill>
        </p:grpSpPr>
        <p:sp>
          <p:nvSpPr>
            <p:cNvPr id="20" name="任意多边形 19"/>
            <p:cNvSpPr/>
            <p:nvPr/>
          </p:nvSpPr>
          <p:spPr>
            <a:xfrm flipH="1">
              <a:off x="2298310" y="3004658"/>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latin typeface="微软雅黑" panose="020B0503020204020204" pitchFamily="34" charset="-122"/>
                <a:ea typeface="微软雅黑" panose="020B0503020204020204" pitchFamily="34" charset="-122"/>
              </a:endParaRPr>
            </a:p>
          </p:txBody>
        </p:sp>
        <p:sp>
          <p:nvSpPr>
            <p:cNvPr id="21" name="KSO_Shape"/>
            <p:cNvSpPr/>
            <p:nvPr/>
          </p:nvSpPr>
          <p:spPr bwMode="auto">
            <a:xfrm>
              <a:off x="2675625" y="3406937"/>
              <a:ext cx="441100" cy="44183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495">
                <a:solidFill>
                  <a:srgbClr val="FFFFFF"/>
                </a:solidFill>
                <a:latin typeface="微软雅黑" panose="020B0503020204020204" pitchFamily="34" charset="-122"/>
              </a:endParaRPr>
            </a:p>
          </p:txBody>
        </p:sp>
        <p:sp>
          <p:nvSpPr>
            <p:cNvPr id="22" name="文本框 85"/>
            <p:cNvSpPr txBox="1"/>
            <p:nvPr/>
          </p:nvSpPr>
          <p:spPr>
            <a:xfrm>
              <a:off x="2255236" y="3965725"/>
              <a:ext cx="1193801" cy="701860"/>
            </a:xfrm>
            <a:prstGeom prst="rect">
              <a:avLst/>
            </a:prstGeom>
            <a:noFill/>
          </p:spPr>
          <p:txBody>
            <a:bodyPr wrap="square" rtlCol="0">
              <a:spAutoFit/>
            </a:bodyPr>
            <a:lstStyle/>
            <a:p>
              <a:pPr algn="ctr"/>
              <a:r>
                <a:rPr lang="zh-CN" altLang="en-US" sz="1495" dirty="0">
                  <a:solidFill>
                    <a:schemeClr val="bg1"/>
                  </a:solidFill>
                  <a:latin typeface="微软雅黑" panose="020B0503020204020204" pitchFamily="34" charset="-122"/>
                </a:rPr>
                <a:t> 输入标题</a:t>
              </a:r>
              <a:endParaRPr lang="zh-CN" altLang="en-US" sz="1495" dirty="0">
                <a:solidFill>
                  <a:schemeClr val="bg1"/>
                </a:solidFill>
                <a:latin typeface="微软雅黑" panose="020B0503020204020204" pitchFamily="34" charset="-122"/>
              </a:endParaRPr>
            </a:p>
          </p:txBody>
        </p:sp>
      </p:grpSp>
      <p:cxnSp>
        <p:nvCxnSpPr>
          <p:cNvPr id="23" name="直接连接符 22"/>
          <p:cNvCxnSpPr/>
          <p:nvPr/>
        </p:nvCxnSpPr>
        <p:spPr>
          <a:xfrm>
            <a:off x="2182535" y="1672152"/>
            <a:ext cx="766372"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3083786" y="2295162"/>
            <a:ext cx="766372"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068295" y="2864301"/>
            <a:ext cx="766372"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26" name="圆角矩形 25"/>
          <p:cNvSpPr/>
          <p:nvPr/>
        </p:nvSpPr>
        <p:spPr>
          <a:xfrm>
            <a:off x="3850158" y="2633814"/>
            <a:ext cx="4186320" cy="601705"/>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2">
                  <a:lumMod val="50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2330627" y="1386275"/>
            <a:ext cx="4061252" cy="601705"/>
          </a:xfrm>
          <a:prstGeom prst="roundRect">
            <a:avLst>
              <a:gd name="adj" fmla="val 50000"/>
            </a:avLst>
          </a:prstGeom>
          <a:solidFill>
            <a:schemeClr val="bg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2">
                  <a:lumMod val="50000"/>
                </a:schemeClr>
              </a:solidFill>
              <a:latin typeface="微软雅黑" panose="020B0503020204020204" pitchFamily="34" charset="-122"/>
              <a:ea typeface="微软雅黑" panose="020B0503020204020204" pitchFamily="34" charset="-122"/>
            </a:endParaRPr>
          </a:p>
        </p:txBody>
      </p:sp>
      <p:sp>
        <p:nvSpPr>
          <p:cNvPr id="28" name="文本框 13"/>
          <p:cNvSpPr txBox="1"/>
          <p:nvPr/>
        </p:nvSpPr>
        <p:spPr>
          <a:xfrm>
            <a:off x="3093732" y="1518192"/>
            <a:ext cx="2969334" cy="499624"/>
          </a:xfrm>
          <a:prstGeom prst="rect">
            <a:avLst/>
          </a:prstGeom>
          <a:noFill/>
        </p:spPr>
        <p:txBody>
          <a:bodyPr wrap="square" rtlCol="0">
            <a:spAutoFit/>
          </a:bodyPr>
          <a:lstStyle/>
          <a:p>
            <a:pPr>
              <a:lnSpc>
                <a:spcPct val="120000"/>
              </a:lnSpc>
            </a:pPr>
            <a:r>
              <a:rPr lang="zh-CN" altLang="en-US" sz="1105" dirty="0">
                <a:solidFill>
                  <a:schemeClr val="tx1">
                    <a:lumMod val="50000"/>
                    <a:lumOff val="50000"/>
                  </a:schemeClr>
                </a:solidFill>
                <a:latin typeface="微软雅黑" panose="020B0503020204020204" pitchFamily="34" charset="-122"/>
              </a:rPr>
              <a:t>请在这里输入文字信息和简介，表达图表的含义，更好的理解。</a:t>
            </a:r>
            <a:endParaRPr lang="zh-CN" altLang="en-US" sz="1105" dirty="0">
              <a:solidFill>
                <a:schemeClr val="tx1">
                  <a:lumMod val="50000"/>
                  <a:lumOff val="50000"/>
                </a:schemeClr>
              </a:solidFill>
              <a:latin typeface="微软雅黑" panose="020B0503020204020204" pitchFamily="34" charset="-122"/>
            </a:endParaRPr>
          </a:p>
        </p:txBody>
      </p:sp>
      <p:sp>
        <p:nvSpPr>
          <p:cNvPr id="29" name="文本框 89"/>
          <p:cNvSpPr txBox="1"/>
          <p:nvPr/>
        </p:nvSpPr>
        <p:spPr>
          <a:xfrm>
            <a:off x="3954343" y="2109432"/>
            <a:ext cx="2969334" cy="499624"/>
          </a:xfrm>
          <a:prstGeom prst="rect">
            <a:avLst/>
          </a:prstGeom>
          <a:noFill/>
        </p:spPr>
        <p:txBody>
          <a:bodyPr wrap="square" rtlCol="0">
            <a:spAutoFit/>
          </a:bodyPr>
          <a:lstStyle>
            <a:defPPr>
              <a:defRPr lang="zh-CN"/>
            </a:defPPr>
            <a:lvl1pPr>
              <a:lnSpc>
                <a:spcPct val="120000"/>
              </a:lnSpc>
              <a:defRPr sz="1200">
                <a:solidFill>
                  <a:schemeClr val="bg1"/>
                </a:solidFill>
                <a:latin typeface="造字工房悦圆演示版常规体" pitchFamily="50" charset="-122"/>
                <a:ea typeface="造字工房悦圆演示版常规体" pitchFamily="50" charset="-122"/>
              </a:defRPr>
            </a:lvl1pPr>
          </a:lstStyle>
          <a:p>
            <a:r>
              <a:rPr lang="zh-CN" altLang="en-US" sz="1105" dirty="0">
                <a:solidFill>
                  <a:schemeClr val="tx1">
                    <a:lumMod val="50000"/>
                    <a:lumOff val="50000"/>
                  </a:schemeClr>
                </a:solidFill>
                <a:latin typeface="微软雅黑" panose="020B0503020204020204" pitchFamily="34" charset="-122"/>
                <a:ea typeface="微软雅黑" panose="020B0503020204020204" pitchFamily="34" charset="-122"/>
              </a:rPr>
              <a:t>请在这里输入文字信息和简介，表达图表的含义，更好的理解。</a:t>
            </a:r>
            <a:endParaRPr lang="zh-CN" altLang="en-US" sz="110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文本框 91"/>
          <p:cNvSpPr txBox="1"/>
          <p:nvPr/>
        </p:nvSpPr>
        <p:spPr>
          <a:xfrm>
            <a:off x="4928336" y="2668456"/>
            <a:ext cx="2969334" cy="703269"/>
          </a:xfrm>
          <a:prstGeom prst="rect">
            <a:avLst/>
          </a:prstGeom>
          <a:noFill/>
        </p:spPr>
        <p:txBody>
          <a:bodyPr wrap="square" rtlCol="0">
            <a:spAutoFit/>
          </a:bodyPr>
          <a:lstStyle/>
          <a:p>
            <a:pPr>
              <a:lnSpc>
                <a:spcPct val="120000"/>
              </a:lnSpc>
            </a:pPr>
            <a:r>
              <a:rPr lang="zh-CN" altLang="en-US" sz="1105" dirty="0">
                <a:solidFill>
                  <a:schemeClr val="tx1">
                    <a:lumMod val="50000"/>
                    <a:lumOff val="50000"/>
                  </a:schemeClr>
                </a:solidFill>
                <a:latin typeface="微软雅黑" panose="020B0503020204020204" pitchFamily="34" charset="-122"/>
              </a:rPr>
              <a:t>请在这里输入文字信息和简介，表达图表的含义，更好的理解。</a:t>
            </a:r>
            <a:endParaRPr lang="zh-CN" altLang="en-US" sz="1105" dirty="0">
              <a:solidFill>
                <a:schemeClr val="tx1">
                  <a:lumMod val="50000"/>
                  <a:lumOff val="50000"/>
                </a:schemeClr>
              </a:solidFill>
              <a:latin typeface="微软雅黑" panose="020B0503020204020204" pitchFamily="34" charset="-122"/>
            </a:endParaRPr>
          </a:p>
          <a:p>
            <a:pPr>
              <a:lnSpc>
                <a:spcPct val="120000"/>
              </a:lnSpc>
            </a:pPr>
            <a:endParaRPr lang="zh-CN" altLang="en-US" sz="1105" dirty="0">
              <a:solidFill>
                <a:schemeClr val="tx1">
                  <a:lumMod val="50000"/>
                  <a:lumOff val="50000"/>
                </a:schemeClr>
              </a:solidFill>
              <a:latin typeface="微软雅黑" panose="020B0503020204020204" pitchFamily="34" charset="-122"/>
            </a:endParaRPr>
          </a:p>
        </p:txBody>
      </p:sp>
      <p:grpSp>
        <p:nvGrpSpPr>
          <p:cNvPr id="31" name="组合 30"/>
          <p:cNvGrpSpPr/>
          <p:nvPr/>
        </p:nvGrpSpPr>
        <p:grpSpPr>
          <a:xfrm>
            <a:off x="4020313" y="3072044"/>
            <a:ext cx="969038" cy="1337054"/>
            <a:chOff x="3494041" y="3716886"/>
            <a:chExt cx="1230525" cy="1697846"/>
          </a:xfrm>
        </p:grpSpPr>
        <p:sp>
          <p:nvSpPr>
            <p:cNvPr id="32" name="任意多边形 31"/>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latin typeface="微软雅黑" panose="020B0503020204020204" pitchFamily="34" charset="-122"/>
                <a:ea typeface="微软雅黑" panose="020B0503020204020204" pitchFamily="34" charset="-122"/>
              </a:endParaRPr>
            </a:p>
          </p:txBody>
        </p:sp>
        <p:sp>
          <p:nvSpPr>
            <p:cNvPr id="33" name="KSO_Shape"/>
            <p:cNvSpPr/>
            <p:nvPr/>
          </p:nvSpPr>
          <p:spPr bwMode="auto">
            <a:xfrm>
              <a:off x="3899886" y="4107374"/>
              <a:ext cx="453627" cy="453627"/>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1495">
                <a:solidFill>
                  <a:srgbClr val="FFFFFF"/>
                </a:solidFill>
                <a:latin typeface="微软雅黑" panose="020B0503020204020204" pitchFamily="34" charset="-122"/>
              </a:endParaRPr>
            </a:p>
          </p:txBody>
        </p:sp>
        <p:sp>
          <p:nvSpPr>
            <p:cNvPr id="34" name="文本框 86"/>
            <p:cNvSpPr txBox="1"/>
            <p:nvPr/>
          </p:nvSpPr>
          <p:spPr>
            <a:xfrm>
              <a:off x="3494041" y="4712872"/>
              <a:ext cx="1193800" cy="701860"/>
            </a:xfrm>
            <a:prstGeom prst="rect">
              <a:avLst/>
            </a:prstGeom>
            <a:noFill/>
          </p:spPr>
          <p:txBody>
            <a:bodyPr wrap="square" rtlCol="0">
              <a:spAutoFit/>
            </a:bodyPr>
            <a:lstStyle/>
            <a:p>
              <a:pPr algn="ctr"/>
              <a:r>
                <a:rPr lang="zh-CN" altLang="en-US" sz="1495" dirty="0">
                  <a:solidFill>
                    <a:schemeClr val="bg1"/>
                  </a:solidFill>
                  <a:latin typeface="微软雅黑" panose="020B0503020204020204" pitchFamily="34" charset="-122"/>
                </a:rPr>
                <a:t> 输入标题</a:t>
              </a:r>
              <a:endParaRPr lang="zh-CN" altLang="en-US" sz="1495" dirty="0">
                <a:solidFill>
                  <a:schemeClr val="bg1"/>
                </a:solidFill>
                <a:latin typeface="微软雅黑" panose="020B0503020204020204" pitchFamily="34" charset="-122"/>
              </a:endParaRPr>
            </a:p>
          </p:txBody>
        </p:sp>
      </p:grpSp>
      <p:cxnSp>
        <p:nvCxnSpPr>
          <p:cNvPr id="35" name="直接连接符 34"/>
          <p:cNvCxnSpPr/>
          <p:nvPr/>
        </p:nvCxnSpPr>
        <p:spPr>
          <a:xfrm>
            <a:off x="5011836" y="3494225"/>
            <a:ext cx="766372" cy="0"/>
          </a:xfrm>
          <a:prstGeom prst="line">
            <a:avLst/>
          </a:prstGeom>
          <a:ln>
            <a:solidFill>
              <a:srgbClr val="0070C0"/>
            </a:solidFill>
            <a:prstDash val="solid"/>
            <a:tailEnd type="oval"/>
          </a:ln>
        </p:spPr>
        <p:style>
          <a:lnRef idx="1">
            <a:schemeClr val="accent1"/>
          </a:lnRef>
          <a:fillRef idx="0">
            <a:schemeClr val="accent1"/>
          </a:fillRef>
          <a:effectRef idx="0">
            <a:schemeClr val="accent1"/>
          </a:effectRef>
          <a:fontRef idx="minor">
            <a:schemeClr val="tx1"/>
          </a:fontRef>
        </p:style>
      </p:cxnSp>
      <p:sp>
        <p:nvSpPr>
          <p:cNvPr id="36" name="文本框 91"/>
          <p:cNvSpPr txBox="1"/>
          <p:nvPr/>
        </p:nvSpPr>
        <p:spPr>
          <a:xfrm>
            <a:off x="5927720" y="3302043"/>
            <a:ext cx="2969334" cy="703269"/>
          </a:xfrm>
          <a:prstGeom prst="rect">
            <a:avLst/>
          </a:prstGeom>
          <a:noFill/>
        </p:spPr>
        <p:txBody>
          <a:bodyPr wrap="square" rtlCol="0">
            <a:spAutoFit/>
          </a:bodyPr>
          <a:lstStyle/>
          <a:p>
            <a:pPr>
              <a:lnSpc>
                <a:spcPct val="120000"/>
              </a:lnSpc>
            </a:pPr>
            <a:r>
              <a:rPr lang="zh-CN" altLang="en-US" sz="1105" dirty="0">
                <a:solidFill>
                  <a:schemeClr val="tx1">
                    <a:lumMod val="50000"/>
                    <a:lumOff val="50000"/>
                  </a:schemeClr>
                </a:solidFill>
                <a:latin typeface="微软雅黑" panose="020B0503020204020204" pitchFamily="34" charset="-122"/>
              </a:rPr>
              <a:t>请在这里输入文字信息和简介，表达图表的含义，更好的理解。。</a:t>
            </a:r>
            <a:endParaRPr lang="zh-CN" altLang="en-US" sz="1105" dirty="0">
              <a:solidFill>
                <a:schemeClr val="tx1">
                  <a:lumMod val="50000"/>
                  <a:lumOff val="50000"/>
                </a:schemeClr>
              </a:solidFill>
              <a:latin typeface="微软雅黑" panose="020B0503020204020204" pitchFamily="34" charset="-122"/>
            </a:endParaRPr>
          </a:p>
          <a:p>
            <a:pPr>
              <a:lnSpc>
                <a:spcPct val="120000"/>
              </a:lnSpc>
            </a:pPr>
            <a:endParaRPr lang="zh-CN" altLang="en-US" sz="1105" dirty="0">
              <a:solidFill>
                <a:schemeClr val="tx1">
                  <a:lumMod val="50000"/>
                  <a:lumOff val="50000"/>
                </a:schemeClr>
              </a:solidFill>
              <a:latin typeface="微软雅黑" panose="020B0503020204020204" pitchFamily="34" charset="-122"/>
            </a:endParaRPr>
          </a:p>
        </p:txBody>
      </p:sp>
      <p:grpSp>
        <p:nvGrpSpPr>
          <p:cNvPr id="37" name="组合 36"/>
          <p:cNvGrpSpPr/>
          <p:nvPr/>
        </p:nvGrpSpPr>
        <p:grpSpPr>
          <a:xfrm>
            <a:off x="3056386" y="2668341"/>
            <a:ext cx="969038" cy="1337054"/>
            <a:chOff x="3937449" y="3388370"/>
            <a:chExt cx="1230525" cy="1697846"/>
          </a:xfrm>
        </p:grpSpPr>
        <p:grpSp>
          <p:nvGrpSpPr>
            <p:cNvPr id="38" name="组合 37"/>
            <p:cNvGrpSpPr/>
            <p:nvPr/>
          </p:nvGrpSpPr>
          <p:grpSpPr>
            <a:xfrm>
              <a:off x="3937449" y="3388370"/>
              <a:ext cx="1230525" cy="1697846"/>
              <a:chOff x="3494041" y="3716886"/>
              <a:chExt cx="1230525" cy="1697846"/>
            </a:xfrm>
            <a:solidFill>
              <a:srgbClr val="FC4B41"/>
            </a:solidFill>
          </p:grpSpPr>
          <p:sp>
            <p:nvSpPr>
              <p:cNvPr id="40" name="任意多边形 39"/>
              <p:cNvSpPr/>
              <p:nvPr/>
            </p:nvSpPr>
            <p:spPr>
              <a:xfrm flipH="1">
                <a:off x="3528835" y="3716886"/>
                <a:ext cx="1195731" cy="1688231"/>
              </a:xfrm>
              <a:custGeom>
                <a:avLst/>
                <a:gdLst>
                  <a:gd name="connsiteX0" fmla="*/ 602108 w 1364578"/>
                  <a:gd name="connsiteY0" fmla="*/ 0 h 1926623"/>
                  <a:gd name="connsiteX1" fmla="*/ 1364578 w 1364578"/>
                  <a:gd name="connsiteY1" fmla="*/ 0 h 1926623"/>
                  <a:gd name="connsiteX2" fmla="*/ 1364578 w 1364578"/>
                  <a:gd name="connsiteY2" fmla="*/ 1926623 h 1926623"/>
                  <a:gd name="connsiteX3" fmla="*/ 0 w 1364578"/>
                  <a:gd name="connsiteY3" fmla="*/ 1926623 h 1926623"/>
                  <a:gd name="connsiteX4" fmla="*/ 0 w 1364578"/>
                  <a:gd name="connsiteY4" fmla="*/ 602108 h 1926623"/>
                  <a:gd name="connsiteX5" fmla="*/ 602108 w 1364578"/>
                  <a:gd name="connsiteY5" fmla="*/ 0 h 192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578" h="1926623">
                    <a:moveTo>
                      <a:pt x="602108" y="0"/>
                    </a:moveTo>
                    <a:lnTo>
                      <a:pt x="1364578" y="0"/>
                    </a:lnTo>
                    <a:lnTo>
                      <a:pt x="1364578" y="1926623"/>
                    </a:lnTo>
                    <a:lnTo>
                      <a:pt x="0" y="1926623"/>
                    </a:lnTo>
                    <a:lnTo>
                      <a:pt x="0" y="602108"/>
                    </a:lnTo>
                    <a:cubicBezTo>
                      <a:pt x="0" y="269573"/>
                      <a:pt x="269573" y="0"/>
                      <a:pt x="60210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95">
                  <a:latin typeface="微软雅黑" panose="020B0503020204020204" pitchFamily="34" charset="-122"/>
                  <a:ea typeface="微软雅黑" panose="020B0503020204020204" pitchFamily="34" charset="-122"/>
                </a:endParaRPr>
              </a:p>
            </p:txBody>
          </p:sp>
          <p:sp>
            <p:nvSpPr>
              <p:cNvPr id="41" name="文本框 86"/>
              <p:cNvSpPr txBox="1"/>
              <p:nvPr/>
            </p:nvSpPr>
            <p:spPr>
              <a:xfrm>
                <a:off x="3494041" y="4712872"/>
                <a:ext cx="1193800" cy="701860"/>
              </a:xfrm>
              <a:prstGeom prst="rect">
                <a:avLst/>
              </a:prstGeom>
              <a:noFill/>
            </p:spPr>
            <p:txBody>
              <a:bodyPr wrap="square" rtlCol="0">
                <a:spAutoFit/>
              </a:bodyPr>
              <a:lstStyle/>
              <a:p>
                <a:pPr algn="ctr"/>
                <a:r>
                  <a:rPr lang="zh-CN" altLang="en-US" sz="1495" dirty="0">
                    <a:solidFill>
                      <a:schemeClr val="bg1"/>
                    </a:solidFill>
                    <a:latin typeface="微软雅黑" panose="020B0503020204020204" pitchFamily="34" charset="-122"/>
                  </a:rPr>
                  <a:t> 输入标题 </a:t>
                </a:r>
                <a:endParaRPr lang="zh-CN" altLang="en-US" sz="1495" dirty="0">
                  <a:solidFill>
                    <a:schemeClr val="bg1"/>
                  </a:solidFill>
                  <a:latin typeface="微软雅黑" panose="020B0503020204020204" pitchFamily="34" charset="-122"/>
                </a:endParaRPr>
              </a:p>
            </p:txBody>
          </p:sp>
        </p:grpSp>
        <p:sp>
          <p:nvSpPr>
            <p:cNvPr id="39" name="Freeform 126"/>
            <p:cNvSpPr>
              <a:spLocks noChangeAspect="1" noEditPoints="1"/>
            </p:cNvSpPr>
            <p:nvPr/>
          </p:nvSpPr>
          <p:spPr bwMode="auto">
            <a:xfrm>
              <a:off x="4385843" y="3856787"/>
              <a:ext cx="297012" cy="371653"/>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p:spPr>
          <p:txBody>
            <a:bodyPr vert="horz" wrap="square" lIns="72009" tIns="36005" rIns="72009" bIns="36005" numCol="1" anchor="t" anchorCtr="0" compatLnSpc="1"/>
            <a:lstStyle/>
            <a:p>
              <a:endParaRPr lang="zh-CN" altLang="en-US" sz="1260">
                <a:solidFill>
                  <a:srgbClr val="0EDEBA"/>
                </a:solidFill>
                <a:latin typeface="微软雅黑" panose="020B0503020204020204" pitchFamily="34" charset="-122"/>
                <a:cs typeface="Arial" panose="020B0604020202020204" pitchFamily="34" charset="0"/>
              </a:endParaRPr>
            </a:p>
          </p:txBody>
        </p:sp>
      </p:grpSp>
      <p:sp>
        <p:nvSpPr>
          <p:cNvPr id="42" name="矩形 41"/>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43" name="矩形 42"/>
          <p:cNvSpPr/>
          <p:nvPr/>
        </p:nvSpPr>
        <p:spPr>
          <a:xfrm>
            <a:off x="828256" y="201664"/>
            <a:ext cx="453970"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01</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44" name="矩形 43"/>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anim calcmode="lin" valueType="num">
                                      <p:cBhvr>
                                        <p:cTn id="8" dur="750" fill="hold"/>
                                        <p:tgtEl>
                                          <p:spTgt spid="15"/>
                                        </p:tgtEl>
                                        <p:attrNameLst>
                                          <p:attrName>ppt_x</p:attrName>
                                        </p:attrNameLst>
                                      </p:cBhvr>
                                      <p:tavLst>
                                        <p:tav tm="0">
                                          <p:val>
                                            <p:strVal val="#ppt_x"/>
                                          </p:val>
                                        </p:tav>
                                        <p:tav tm="100000">
                                          <p:val>
                                            <p:strVal val="#ppt_x"/>
                                          </p:val>
                                        </p:tav>
                                      </p:tavLst>
                                    </p:anim>
                                    <p:anim calcmode="lin" valueType="num">
                                      <p:cBhvr>
                                        <p:cTn id="9" dur="75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par>
                          <p:cTn id="18" fill="hold">
                            <p:stCondLst>
                              <p:cond delay="20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8"/>
                                        </p:tgtEl>
                                        <p:attrNameLst>
                                          <p:attrName>ppt_y</p:attrName>
                                        </p:attrNameLst>
                                      </p:cBhvr>
                                      <p:tavLst>
                                        <p:tav tm="0">
                                          <p:val>
                                            <p:strVal val="#ppt_y"/>
                                          </p:val>
                                        </p:tav>
                                        <p:tav tm="100000">
                                          <p:val>
                                            <p:strVal val="#ppt_y"/>
                                          </p:val>
                                        </p:tav>
                                      </p:tavLst>
                                    </p:anim>
                                    <p:anim calcmode="lin" valueType="num">
                                      <p:cBhvr>
                                        <p:cTn id="23"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8"/>
                                        </p:tgtEl>
                                      </p:cBhvr>
                                    </p:animEffect>
                                  </p:childTnLst>
                                </p:cTn>
                              </p:par>
                            </p:childTnLst>
                          </p:cTn>
                        </p:par>
                        <p:par>
                          <p:cTn id="26" fill="hold">
                            <p:stCondLst>
                              <p:cond delay="3599"/>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4599"/>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5099"/>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5599"/>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9"/>
                                        </p:tgtEl>
                                        <p:attrNameLst>
                                          <p:attrName>ppt_y</p:attrName>
                                        </p:attrNameLst>
                                      </p:cBhvr>
                                      <p:tavLst>
                                        <p:tav tm="0">
                                          <p:val>
                                            <p:strVal val="#ppt_y"/>
                                          </p:val>
                                        </p:tav>
                                        <p:tav tm="100000">
                                          <p:val>
                                            <p:strVal val="#ppt_y"/>
                                          </p:val>
                                        </p:tav>
                                      </p:tavLst>
                                    </p:anim>
                                    <p:anim calcmode="lin" valueType="num">
                                      <p:cBhvr>
                                        <p:cTn id="45"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9"/>
                                        </p:tgtEl>
                                      </p:cBhvr>
                                    </p:animEffect>
                                  </p:childTnLst>
                                </p:cTn>
                              </p:par>
                            </p:childTnLst>
                          </p:cTn>
                        </p:par>
                        <p:par>
                          <p:cTn id="48" fill="hold">
                            <p:stCondLst>
                              <p:cond delay="7449"/>
                            </p:stCondLst>
                            <p:childTnLst>
                              <p:par>
                                <p:cTn id="49" presetID="42" presetClass="entr" presetSubtype="0"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1000"/>
                                        <p:tgtEl>
                                          <p:spTgt spid="37"/>
                                        </p:tgtEl>
                                      </p:cBhvr>
                                    </p:animEffect>
                                    <p:anim calcmode="lin" valueType="num">
                                      <p:cBhvr>
                                        <p:cTn id="52" dur="1000" fill="hold"/>
                                        <p:tgtEl>
                                          <p:spTgt spid="37"/>
                                        </p:tgtEl>
                                        <p:attrNameLst>
                                          <p:attrName>ppt_x</p:attrName>
                                        </p:attrNameLst>
                                      </p:cBhvr>
                                      <p:tavLst>
                                        <p:tav tm="0">
                                          <p:val>
                                            <p:strVal val="#ppt_x"/>
                                          </p:val>
                                        </p:tav>
                                        <p:tav tm="100000">
                                          <p:val>
                                            <p:strVal val="#ppt_x"/>
                                          </p:val>
                                        </p:tav>
                                      </p:tavLst>
                                    </p:anim>
                                    <p:anim calcmode="lin" valueType="num">
                                      <p:cBhvr>
                                        <p:cTn id="53" dur="1000" fill="hold"/>
                                        <p:tgtEl>
                                          <p:spTgt spid="37"/>
                                        </p:tgtEl>
                                        <p:attrNameLst>
                                          <p:attrName>ppt_y</p:attrName>
                                        </p:attrNameLst>
                                      </p:cBhvr>
                                      <p:tavLst>
                                        <p:tav tm="0">
                                          <p:val>
                                            <p:strVal val="#ppt_y+.1"/>
                                          </p:val>
                                        </p:tav>
                                        <p:tav tm="100000">
                                          <p:val>
                                            <p:strVal val="#ppt_y"/>
                                          </p:val>
                                        </p:tav>
                                      </p:tavLst>
                                    </p:anim>
                                  </p:childTnLst>
                                </p:cTn>
                              </p:par>
                            </p:childTnLst>
                          </p:cTn>
                        </p:par>
                        <p:par>
                          <p:cTn id="54" fill="hold">
                            <p:stCondLst>
                              <p:cond delay="8449"/>
                            </p:stCondLst>
                            <p:childTnLst>
                              <p:par>
                                <p:cTn id="55" presetID="22" presetClass="entr" presetSubtype="8"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8949"/>
                            </p:stCondLst>
                            <p:childTnLst>
                              <p:par>
                                <p:cTn id="59" presetID="10"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par>
                          <p:cTn id="62" fill="hold">
                            <p:stCondLst>
                              <p:cond delay="9449"/>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30"/>
                                        </p:tgtEl>
                                        <p:attrNameLst>
                                          <p:attrName>ppt_y</p:attrName>
                                        </p:attrNameLst>
                                      </p:cBhvr>
                                      <p:tavLst>
                                        <p:tav tm="0">
                                          <p:val>
                                            <p:strVal val="#ppt_y"/>
                                          </p:val>
                                        </p:tav>
                                        <p:tav tm="100000">
                                          <p:val>
                                            <p:strVal val="#ppt_y"/>
                                          </p:val>
                                        </p:tav>
                                      </p:tavLst>
                                    </p:anim>
                                    <p:anim calcmode="lin" valueType="num">
                                      <p:cBhvr>
                                        <p:cTn id="67"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30"/>
                                        </p:tgtEl>
                                      </p:cBhvr>
                                    </p:animEffect>
                                  </p:childTnLst>
                                </p:cTn>
                              </p:par>
                            </p:childTnLst>
                          </p:cTn>
                        </p:par>
                        <p:par>
                          <p:cTn id="70" fill="hold">
                            <p:stCondLst>
                              <p:cond delay="11300"/>
                            </p:stCondLst>
                            <p:childTnLst>
                              <p:par>
                                <p:cTn id="71" presetID="42" presetClass="entr" presetSubtype="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1000"/>
                                        <p:tgtEl>
                                          <p:spTgt spid="31"/>
                                        </p:tgtEl>
                                      </p:cBhvr>
                                    </p:animEffect>
                                    <p:anim calcmode="lin" valueType="num">
                                      <p:cBhvr>
                                        <p:cTn id="74" dur="1000" fill="hold"/>
                                        <p:tgtEl>
                                          <p:spTgt spid="31"/>
                                        </p:tgtEl>
                                        <p:attrNameLst>
                                          <p:attrName>ppt_x</p:attrName>
                                        </p:attrNameLst>
                                      </p:cBhvr>
                                      <p:tavLst>
                                        <p:tav tm="0">
                                          <p:val>
                                            <p:strVal val="#ppt_x"/>
                                          </p:val>
                                        </p:tav>
                                        <p:tav tm="100000">
                                          <p:val>
                                            <p:strVal val="#ppt_x"/>
                                          </p:val>
                                        </p:tav>
                                      </p:tavLst>
                                    </p:anim>
                                    <p:anim calcmode="lin" valueType="num">
                                      <p:cBhvr>
                                        <p:cTn id="75" dur="1000" fill="hold"/>
                                        <p:tgtEl>
                                          <p:spTgt spid="31"/>
                                        </p:tgtEl>
                                        <p:attrNameLst>
                                          <p:attrName>ppt_y</p:attrName>
                                        </p:attrNameLst>
                                      </p:cBhvr>
                                      <p:tavLst>
                                        <p:tav tm="0">
                                          <p:val>
                                            <p:strVal val="#ppt_y+.1"/>
                                          </p:val>
                                        </p:tav>
                                        <p:tav tm="100000">
                                          <p:val>
                                            <p:strVal val="#ppt_y"/>
                                          </p:val>
                                        </p:tav>
                                      </p:tavLst>
                                    </p:anim>
                                  </p:childTnLst>
                                </p:cTn>
                              </p:par>
                            </p:childTnLst>
                          </p:cTn>
                        </p:par>
                        <p:par>
                          <p:cTn id="76" fill="hold">
                            <p:stCondLst>
                              <p:cond delay="12300"/>
                            </p:stCondLst>
                            <p:childTnLst>
                              <p:par>
                                <p:cTn id="77" presetID="22" presetClass="entr" presetSubtype="8"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12800"/>
                            </p:stCondLst>
                            <p:childTnLst>
                              <p:par>
                                <p:cTn id="81" presetID="10" presetClass="entr" presetSubtype="0"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par>
                          <p:cTn id="84" fill="hold">
                            <p:stCondLst>
                              <p:cond delay="1330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36"/>
                                        </p:tgtEl>
                                        <p:attrNameLst>
                                          <p:attrName>ppt_y</p:attrName>
                                        </p:attrNameLst>
                                      </p:cBhvr>
                                      <p:tavLst>
                                        <p:tav tm="0">
                                          <p:val>
                                            <p:strVal val="#ppt_y"/>
                                          </p:val>
                                        </p:tav>
                                        <p:tav tm="100000">
                                          <p:val>
                                            <p:strVal val="#ppt_y"/>
                                          </p:val>
                                        </p:tav>
                                      </p:tavLst>
                                    </p:anim>
                                    <p:anim calcmode="lin" valueType="num">
                                      <p:cBhvr>
                                        <p:cTn id="8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36"/>
                                        </p:tgtEl>
                                      </p:cBhvr>
                                    </p:animEffect>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grpId="1" nodeType="clickEffect">
                                  <p:stCondLst>
                                    <p:cond delay="0"/>
                                  </p:stCondLst>
                                  <p:iterate type="lt">
                                    <p:tmPct val="0"/>
                                  </p:iterate>
                                  <p:childTnLst>
                                    <p:set>
                                      <p:cBhvr>
                                        <p:cTn id="95" dur="1" fill="hold">
                                          <p:stCondLst>
                                            <p:cond delay="0"/>
                                          </p:stCondLst>
                                        </p:cTn>
                                        <p:tgtEl>
                                          <p:spTgt spid="36"/>
                                        </p:tgtEl>
                                        <p:attrNameLst>
                                          <p:attrName>style.visibility</p:attrName>
                                        </p:attrNameLst>
                                      </p:cBhvr>
                                      <p:to>
                                        <p:strVal val="visible"/>
                                      </p:to>
                                    </p:set>
                                    <p:anim calcmode="lin" valueType="num">
                                      <p:cBhvr>
                                        <p:cTn id="96" dur="500" fill="hold"/>
                                        <p:tgtEl>
                                          <p:spTgt spid="36"/>
                                        </p:tgtEl>
                                        <p:attrNameLst>
                                          <p:attrName>ppt_w</p:attrName>
                                        </p:attrNameLst>
                                      </p:cBhvr>
                                      <p:tavLst>
                                        <p:tav tm="0">
                                          <p:val>
                                            <p:fltVal val="0"/>
                                          </p:val>
                                        </p:tav>
                                        <p:tav tm="100000">
                                          <p:val>
                                            <p:strVal val="#ppt_w"/>
                                          </p:val>
                                        </p:tav>
                                      </p:tavLst>
                                    </p:anim>
                                    <p:anim calcmode="lin" valueType="num">
                                      <p:cBhvr>
                                        <p:cTn id="97" dur="500" fill="hold"/>
                                        <p:tgtEl>
                                          <p:spTgt spid="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6" grpId="0" animBg="1"/>
      <p:bldP spid="27" grpId="0" animBg="1"/>
      <p:bldP spid="28" grpId="0"/>
      <p:bldP spid="29" grpId="0"/>
      <p:bldP spid="30" grpId="0"/>
      <p:bldP spid="36" grpId="0"/>
      <p:bldP spid="3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H_Other_1"/>
          <p:cNvSpPr>
            <a:spLocks noChangeArrowheads="1"/>
          </p:cNvSpPr>
          <p:nvPr/>
        </p:nvSpPr>
        <p:spPr bwMode="auto">
          <a:xfrm>
            <a:off x="2395200" y="2237719"/>
            <a:ext cx="1897737" cy="1898987"/>
          </a:xfrm>
          <a:prstGeom prst="ellipse">
            <a:avLst/>
          </a:prstGeom>
          <a:noFill/>
          <a:ln w="9525">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71009" tIns="37005" rIns="71009" bIns="37005"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sz="1420">
              <a:solidFill>
                <a:srgbClr val="FFFFFF"/>
              </a:solidFill>
              <a:latin typeface="微软雅黑" panose="020B0503020204020204" pitchFamily="34" charset="-122"/>
              <a:ea typeface="微软雅黑" panose="020B0503020204020204" pitchFamily="34" charset="-122"/>
            </a:endParaRPr>
          </a:p>
        </p:txBody>
      </p:sp>
      <p:sp>
        <p:nvSpPr>
          <p:cNvPr id="32771" name="MH_Title_1"/>
          <p:cNvSpPr>
            <a:spLocks noChangeArrowheads="1"/>
          </p:cNvSpPr>
          <p:nvPr/>
        </p:nvSpPr>
        <p:spPr bwMode="auto">
          <a:xfrm>
            <a:off x="3850381" y="2825292"/>
            <a:ext cx="813852" cy="812602"/>
          </a:xfrm>
          <a:prstGeom prst="ellipse">
            <a:avLst/>
          </a:prstGeom>
          <a:solidFill>
            <a:srgbClr val="92D050"/>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420" dirty="0">
                <a:solidFill>
                  <a:srgbClr val="FFFFFF"/>
                </a:solidFill>
                <a:ea typeface="微软雅黑" panose="020B0503020204020204" pitchFamily="34" charset="-122"/>
                <a:cs typeface="Arial" panose="020B0604020202020204" pitchFamily="34" charset="0"/>
              </a:rPr>
              <a:t>TITLE</a:t>
            </a:r>
            <a:endParaRPr lang="zh-CN" altLang="en-US" sz="1420" dirty="0">
              <a:solidFill>
                <a:srgbClr val="FFFFFF"/>
              </a:solidFill>
              <a:ea typeface="微软雅黑" panose="020B0503020204020204" pitchFamily="34" charset="-122"/>
              <a:cs typeface="Arial" panose="020B0604020202020204" pitchFamily="34" charset="0"/>
            </a:endParaRPr>
          </a:p>
        </p:txBody>
      </p:sp>
      <p:sp>
        <p:nvSpPr>
          <p:cNvPr id="32772" name="MH_SubTitle_3"/>
          <p:cNvSpPr>
            <a:spLocks noChangeArrowheads="1"/>
          </p:cNvSpPr>
          <p:nvPr/>
        </p:nvSpPr>
        <p:spPr bwMode="auto">
          <a:xfrm>
            <a:off x="2141418" y="3026566"/>
            <a:ext cx="531316" cy="531317"/>
          </a:xfrm>
          <a:prstGeom prst="ellipse">
            <a:avLst/>
          </a:prstGeom>
          <a:solidFill>
            <a:srgbClr val="43CAE5"/>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045" dirty="0">
                <a:solidFill>
                  <a:srgbClr val="FFFFFF"/>
                </a:solidFill>
                <a:ea typeface="微软雅黑" panose="020B0503020204020204" pitchFamily="34" charset="-122"/>
                <a:cs typeface="Arial" panose="020B0604020202020204" pitchFamily="34" charset="0"/>
              </a:rPr>
              <a:t>TITLE</a:t>
            </a:r>
            <a:endParaRPr lang="zh-CN" altLang="en-US" sz="1045" dirty="0">
              <a:solidFill>
                <a:srgbClr val="FFFFFF"/>
              </a:solidFill>
              <a:ea typeface="微软雅黑" panose="020B0503020204020204" pitchFamily="34" charset="-122"/>
              <a:cs typeface="Arial" panose="020B0604020202020204" pitchFamily="34" charset="0"/>
            </a:endParaRPr>
          </a:p>
        </p:txBody>
      </p:sp>
      <p:sp>
        <p:nvSpPr>
          <p:cNvPr id="32773" name="MH_SubTitle_1"/>
          <p:cNvSpPr>
            <a:spLocks noChangeArrowheads="1"/>
          </p:cNvSpPr>
          <p:nvPr/>
        </p:nvSpPr>
        <p:spPr bwMode="auto">
          <a:xfrm>
            <a:off x="3079035" y="1972686"/>
            <a:ext cx="530066" cy="531316"/>
          </a:xfrm>
          <a:prstGeom prst="ellipse">
            <a:avLst/>
          </a:prstGeom>
          <a:solidFill>
            <a:srgbClr val="92D050"/>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045" dirty="0">
                <a:solidFill>
                  <a:srgbClr val="FFFFFF"/>
                </a:solidFill>
                <a:ea typeface="微软雅黑" panose="020B0503020204020204" pitchFamily="34" charset="-122"/>
                <a:cs typeface="Arial" panose="020B0604020202020204" pitchFamily="34" charset="0"/>
              </a:rPr>
              <a:t>TITLE</a:t>
            </a:r>
            <a:endParaRPr lang="zh-CN" altLang="en-US" sz="1045" dirty="0">
              <a:solidFill>
                <a:srgbClr val="FFFFFF"/>
              </a:solidFill>
              <a:ea typeface="微软雅黑" panose="020B0503020204020204" pitchFamily="34" charset="-122"/>
              <a:cs typeface="Arial" panose="020B0604020202020204" pitchFamily="34" charset="0"/>
            </a:endParaRPr>
          </a:p>
        </p:txBody>
      </p:sp>
      <p:sp>
        <p:nvSpPr>
          <p:cNvPr id="32774" name="MH_SubTitle_5"/>
          <p:cNvSpPr>
            <a:spLocks noChangeArrowheads="1"/>
          </p:cNvSpPr>
          <p:nvPr/>
        </p:nvSpPr>
        <p:spPr bwMode="auto">
          <a:xfrm>
            <a:off x="2996525" y="3789161"/>
            <a:ext cx="531316" cy="531317"/>
          </a:xfrm>
          <a:prstGeom prst="ellipse">
            <a:avLst/>
          </a:prstGeom>
          <a:solidFill>
            <a:srgbClr val="92D050"/>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045" dirty="0">
                <a:solidFill>
                  <a:srgbClr val="FFFFFF"/>
                </a:solidFill>
                <a:ea typeface="微软雅黑" panose="020B0503020204020204" pitchFamily="34" charset="-122"/>
                <a:cs typeface="Arial" panose="020B0604020202020204" pitchFamily="34" charset="0"/>
              </a:rPr>
              <a:t>TITLE</a:t>
            </a:r>
            <a:endParaRPr lang="zh-CN" altLang="en-US" sz="1045" dirty="0">
              <a:solidFill>
                <a:srgbClr val="FFFFFF"/>
              </a:solidFill>
              <a:ea typeface="微软雅黑" panose="020B0503020204020204" pitchFamily="34" charset="-122"/>
              <a:cs typeface="Arial" panose="020B0604020202020204" pitchFamily="34" charset="0"/>
            </a:endParaRPr>
          </a:p>
        </p:txBody>
      </p:sp>
      <p:sp>
        <p:nvSpPr>
          <p:cNvPr id="32775" name="MH_Other_2"/>
          <p:cNvSpPr>
            <a:spLocks noChangeArrowheads="1"/>
          </p:cNvSpPr>
          <p:nvPr/>
        </p:nvSpPr>
        <p:spPr bwMode="auto">
          <a:xfrm flipH="1">
            <a:off x="5568096" y="2237719"/>
            <a:ext cx="1898988" cy="1898987"/>
          </a:xfrm>
          <a:prstGeom prst="ellipse">
            <a:avLst/>
          </a:prstGeom>
          <a:noFill/>
          <a:ln w="9525">
            <a:solidFill>
              <a:schemeClr val="tx1">
                <a:lumMod val="65000"/>
                <a:lumOff val="35000"/>
              </a:schemeClr>
            </a:solidFill>
            <a:round/>
          </a:ln>
          <a:extLst>
            <a:ext uri="{909E8E84-426E-40DD-AFC4-6F175D3DCCD1}">
              <a14:hiddenFill xmlns:a14="http://schemas.microsoft.com/office/drawing/2010/main">
                <a:solidFill>
                  <a:srgbClr val="FFFFFF"/>
                </a:solidFill>
              </a14:hiddenFill>
            </a:ext>
          </a:extLst>
        </p:spPr>
        <p:txBody>
          <a:bodyPr lIns="71009" tIns="37005" rIns="71009" bIns="37005"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endParaRPr lang="en-US" altLang="zh-CN" sz="1420">
              <a:solidFill>
                <a:srgbClr val="FFFFFF"/>
              </a:solidFill>
              <a:latin typeface="微软雅黑" panose="020B0503020204020204" pitchFamily="34" charset="-122"/>
              <a:ea typeface="微软雅黑" panose="020B0503020204020204" pitchFamily="34" charset="-122"/>
            </a:endParaRPr>
          </a:p>
        </p:txBody>
      </p:sp>
      <p:sp>
        <p:nvSpPr>
          <p:cNvPr id="32776" name="MH_Title_2"/>
          <p:cNvSpPr>
            <a:spLocks noChangeArrowheads="1"/>
          </p:cNvSpPr>
          <p:nvPr/>
        </p:nvSpPr>
        <p:spPr bwMode="auto">
          <a:xfrm flipH="1">
            <a:off x="5198049" y="2825292"/>
            <a:ext cx="812602" cy="812602"/>
          </a:xfrm>
          <a:prstGeom prst="ellipse">
            <a:avLst/>
          </a:prstGeom>
          <a:solidFill>
            <a:srgbClr val="43CAE5"/>
          </a:solidFill>
          <a:ln w="381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420" dirty="0">
                <a:solidFill>
                  <a:srgbClr val="FFFFFF"/>
                </a:solidFill>
                <a:ea typeface="微软雅黑" panose="020B0503020204020204" pitchFamily="34" charset="-122"/>
                <a:cs typeface="Arial" panose="020B0604020202020204" pitchFamily="34" charset="0"/>
              </a:rPr>
              <a:t>TITLE</a:t>
            </a:r>
            <a:endParaRPr lang="zh-CN" altLang="en-US" sz="1420" dirty="0">
              <a:solidFill>
                <a:srgbClr val="FFFFFF"/>
              </a:solidFill>
              <a:ea typeface="微软雅黑" panose="020B0503020204020204" pitchFamily="34" charset="-122"/>
              <a:cs typeface="Arial" panose="020B0604020202020204" pitchFamily="34" charset="0"/>
            </a:endParaRPr>
          </a:p>
        </p:txBody>
      </p:sp>
      <p:sp>
        <p:nvSpPr>
          <p:cNvPr id="32777" name="MH_SubTitle_4"/>
          <p:cNvSpPr>
            <a:spLocks noChangeArrowheads="1"/>
          </p:cNvSpPr>
          <p:nvPr/>
        </p:nvSpPr>
        <p:spPr bwMode="auto">
          <a:xfrm flipH="1">
            <a:off x="7189549" y="3026566"/>
            <a:ext cx="530066" cy="531317"/>
          </a:xfrm>
          <a:prstGeom prst="ellipse">
            <a:avLst/>
          </a:prstGeom>
          <a:solidFill>
            <a:srgbClr val="92D050"/>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045" dirty="0">
                <a:solidFill>
                  <a:srgbClr val="FFFFFF"/>
                </a:solidFill>
                <a:ea typeface="微软雅黑" panose="020B0503020204020204" pitchFamily="34" charset="-122"/>
                <a:cs typeface="Arial" panose="020B0604020202020204" pitchFamily="34" charset="0"/>
              </a:rPr>
              <a:t>TITLE</a:t>
            </a:r>
            <a:endParaRPr lang="zh-CN" altLang="en-US" sz="1045" dirty="0">
              <a:solidFill>
                <a:srgbClr val="FFFFFF"/>
              </a:solidFill>
              <a:ea typeface="微软雅黑" panose="020B0503020204020204" pitchFamily="34" charset="-122"/>
              <a:cs typeface="Arial" panose="020B0604020202020204" pitchFamily="34" charset="0"/>
            </a:endParaRPr>
          </a:p>
        </p:txBody>
      </p:sp>
      <p:sp>
        <p:nvSpPr>
          <p:cNvPr id="32778" name="MH_SubTitle_2"/>
          <p:cNvSpPr>
            <a:spLocks noChangeArrowheads="1"/>
          </p:cNvSpPr>
          <p:nvPr/>
        </p:nvSpPr>
        <p:spPr bwMode="auto">
          <a:xfrm flipH="1">
            <a:off x="6251932" y="1972686"/>
            <a:ext cx="531316" cy="531316"/>
          </a:xfrm>
          <a:prstGeom prst="ellipse">
            <a:avLst/>
          </a:prstGeom>
          <a:solidFill>
            <a:srgbClr val="43CAE5"/>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045" dirty="0">
                <a:solidFill>
                  <a:srgbClr val="FFFFFF"/>
                </a:solidFill>
                <a:ea typeface="微软雅黑" panose="020B0503020204020204" pitchFamily="34" charset="-122"/>
                <a:cs typeface="Arial" panose="020B0604020202020204" pitchFamily="34" charset="0"/>
              </a:rPr>
              <a:t>TITLE</a:t>
            </a:r>
            <a:endParaRPr lang="zh-CN" altLang="en-US" sz="1045" dirty="0">
              <a:solidFill>
                <a:srgbClr val="FFFFFF"/>
              </a:solidFill>
              <a:ea typeface="微软雅黑" panose="020B0503020204020204" pitchFamily="34" charset="-122"/>
              <a:cs typeface="Arial" panose="020B0604020202020204" pitchFamily="34" charset="0"/>
            </a:endParaRPr>
          </a:p>
        </p:txBody>
      </p:sp>
      <p:sp>
        <p:nvSpPr>
          <p:cNvPr id="32779" name="MH_SubTitle_6"/>
          <p:cNvSpPr>
            <a:spLocks noChangeArrowheads="1"/>
          </p:cNvSpPr>
          <p:nvPr/>
        </p:nvSpPr>
        <p:spPr bwMode="auto">
          <a:xfrm flipH="1">
            <a:off x="6334442" y="3789161"/>
            <a:ext cx="530066" cy="531317"/>
          </a:xfrm>
          <a:prstGeom prst="ellipse">
            <a:avLst/>
          </a:prstGeom>
          <a:solidFill>
            <a:srgbClr val="43CAE5"/>
          </a:solidFill>
          <a:ln w="25400">
            <a:no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1045" dirty="0">
                <a:solidFill>
                  <a:srgbClr val="FFFFFF"/>
                </a:solidFill>
                <a:ea typeface="微软雅黑" panose="020B0503020204020204" pitchFamily="34" charset="-122"/>
                <a:cs typeface="Arial" panose="020B0604020202020204" pitchFamily="34" charset="0"/>
              </a:rPr>
              <a:t>TITLE</a:t>
            </a:r>
            <a:endParaRPr lang="zh-CN" altLang="en-US" sz="1045" dirty="0">
              <a:solidFill>
                <a:srgbClr val="FFFFFF"/>
              </a:solidFill>
              <a:ea typeface="微软雅黑" panose="020B0503020204020204" pitchFamily="34" charset="-122"/>
              <a:cs typeface="Arial" panose="020B0604020202020204" pitchFamily="34" charset="0"/>
            </a:endParaRPr>
          </a:p>
        </p:txBody>
      </p:sp>
      <p:sp>
        <p:nvSpPr>
          <p:cNvPr id="32782" name="MH_Other_3"/>
          <p:cNvSpPr/>
          <p:nvPr/>
        </p:nvSpPr>
        <p:spPr bwMode="auto">
          <a:xfrm rot="-2644669">
            <a:off x="4064158" y="2521503"/>
            <a:ext cx="1746468" cy="1746469"/>
          </a:xfrm>
          <a:custGeom>
            <a:avLst/>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chemeClr val="tx1">
                <a:lumMod val="65000"/>
                <a:lumOff val="3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sz="1420"/>
          </a:p>
        </p:txBody>
      </p:sp>
      <p:sp>
        <p:nvSpPr>
          <p:cNvPr id="32783" name="MH_Other_4"/>
          <p:cNvSpPr/>
          <p:nvPr/>
        </p:nvSpPr>
        <p:spPr bwMode="auto">
          <a:xfrm rot="-2644669" flipH="1" flipV="1">
            <a:off x="4051656" y="2193962"/>
            <a:ext cx="1747719" cy="1746469"/>
          </a:xfrm>
          <a:custGeom>
            <a:avLst/>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9525" cap="flat" cmpd="sng">
            <a:solidFill>
              <a:schemeClr val="tx1">
                <a:lumMod val="65000"/>
                <a:lumOff val="35000"/>
              </a:schemeClr>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sz="1420"/>
          </a:p>
        </p:txBody>
      </p:sp>
      <p:sp>
        <p:nvSpPr>
          <p:cNvPr id="16" name="TextBox 23"/>
          <p:cNvSpPr txBox="1"/>
          <p:nvPr/>
        </p:nvSpPr>
        <p:spPr>
          <a:xfrm>
            <a:off x="3645966" y="4288690"/>
            <a:ext cx="1762453" cy="55499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17" name="TextBox 24"/>
          <p:cNvSpPr txBox="1"/>
          <p:nvPr/>
        </p:nvSpPr>
        <p:spPr>
          <a:xfrm>
            <a:off x="3645966" y="4100910"/>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18" name="TextBox 23"/>
          <p:cNvSpPr txBox="1"/>
          <p:nvPr/>
        </p:nvSpPr>
        <p:spPr>
          <a:xfrm>
            <a:off x="6897344" y="4288690"/>
            <a:ext cx="1762453" cy="55499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19" name="TextBox 24"/>
          <p:cNvSpPr txBox="1"/>
          <p:nvPr/>
        </p:nvSpPr>
        <p:spPr>
          <a:xfrm>
            <a:off x="6897344" y="4100910"/>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29" name="矩形 28"/>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30" name="矩形 29"/>
          <p:cNvSpPr/>
          <p:nvPr/>
        </p:nvSpPr>
        <p:spPr>
          <a:xfrm>
            <a:off x="828256" y="201664"/>
            <a:ext cx="453970"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01</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31" name="矩形 30"/>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
        <p:nvSpPr>
          <p:cNvPr id="21" name="TextBox 23"/>
          <p:cNvSpPr txBox="1"/>
          <p:nvPr/>
        </p:nvSpPr>
        <p:spPr>
          <a:xfrm>
            <a:off x="1187924" y="1785128"/>
            <a:ext cx="1762453" cy="55499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22" name="TextBox 24"/>
          <p:cNvSpPr txBox="1"/>
          <p:nvPr/>
        </p:nvSpPr>
        <p:spPr>
          <a:xfrm>
            <a:off x="1187924" y="1597349"/>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
        <p:nvSpPr>
          <p:cNvPr id="23" name="TextBox 23"/>
          <p:cNvSpPr txBox="1"/>
          <p:nvPr/>
        </p:nvSpPr>
        <p:spPr>
          <a:xfrm>
            <a:off x="4439302" y="1785128"/>
            <a:ext cx="1762453" cy="554990"/>
          </a:xfrm>
          <a:prstGeom prst="rect">
            <a:avLst/>
          </a:prstGeom>
          <a:noFill/>
        </p:spPr>
        <p:txBody>
          <a:bodyPr wrap="square" rtlCol="0">
            <a:spAutoFit/>
          </a:bodyPr>
          <a:lstStyle/>
          <a:p>
            <a:pPr>
              <a:lnSpc>
                <a:spcPct val="150000"/>
              </a:lnSpc>
            </a:pP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r>
              <a:rPr lang="zh-CN" altLang="en-US" sz="670" dirty="0">
                <a:solidFill>
                  <a:schemeClr val="tx1">
                    <a:lumMod val="65000"/>
                    <a:lumOff val="35000"/>
                  </a:schemeClr>
                </a:solidFill>
                <a:latin typeface="Arial" panose="020B0604020202020204" pitchFamily="34" charset="0"/>
                <a:cs typeface="+mn-ea"/>
                <a:sym typeface="+mn-lt"/>
              </a:rPr>
              <a:t>点击</a:t>
            </a:r>
            <a:r>
              <a:rPr lang="zh-CN" altLang="en-US" sz="670" dirty="0" smtClean="0">
                <a:solidFill>
                  <a:schemeClr val="tx1">
                    <a:lumMod val="65000"/>
                    <a:lumOff val="35000"/>
                  </a:schemeClr>
                </a:solidFill>
                <a:latin typeface="Arial" panose="020B0604020202020204" pitchFamily="34" charset="0"/>
                <a:cs typeface="+mn-ea"/>
                <a:sym typeface="+mn-lt"/>
              </a:rPr>
              <a:t>添加点击即可编辑。</a:t>
            </a:r>
            <a:endParaRPr lang="en-GB" altLang="zh-CN" sz="670" dirty="0">
              <a:solidFill>
                <a:schemeClr val="tx1">
                  <a:lumMod val="65000"/>
                  <a:lumOff val="35000"/>
                </a:schemeClr>
              </a:solidFill>
              <a:latin typeface="Arial" panose="020B0604020202020204" pitchFamily="34" charset="0"/>
              <a:cs typeface="+mn-ea"/>
              <a:sym typeface="+mn-lt"/>
            </a:endParaRPr>
          </a:p>
        </p:txBody>
      </p:sp>
      <p:sp>
        <p:nvSpPr>
          <p:cNvPr id="24" name="TextBox 24"/>
          <p:cNvSpPr txBox="1"/>
          <p:nvPr/>
        </p:nvSpPr>
        <p:spPr>
          <a:xfrm>
            <a:off x="4439302" y="1597349"/>
            <a:ext cx="1097280" cy="275590"/>
          </a:xfrm>
          <a:prstGeom prst="rect">
            <a:avLst/>
          </a:prstGeom>
          <a:noFill/>
        </p:spPr>
        <p:txBody>
          <a:bodyPr wrap="none" rtlCol="0">
            <a:spAutoFit/>
          </a:bodyPr>
          <a:lstStyle/>
          <a:p>
            <a:r>
              <a:rPr lang="zh-CN" altLang="en-US" sz="1195" dirty="0" smtClean="0">
                <a:solidFill>
                  <a:schemeClr val="tx1">
                    <a:lumMod val="65000"/>
                    <a:lumOff val="35000"/>
                  </a:schemeClr>
                </a:solidFill>
              </a:rPr>
              <a:t>点击即可编辑</a:t>
            </a:r>
            <a:endParaRPr lang="zh-CN" altLang="en-US" sz="1195" dirty="0">
              <a:solidFill>
                <a:schemeClr val="tx1">
                  <a:lumMod val="65000"/>
                  <a:lumOff val="3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 calcmode="lin" valueType="num">
                                      <p:cBhvr>
                                        <p:cTn id="9" dur="1000" fill="hold"/>
                                        <p:tgtEl>
                                          <p:spTgt spid="32770"/>
                                        </p:tgtEl>
                                        <p:attrNameLst>
                                          <p:attrName>style.rotation</p:attrName>
                                        </p:attrNameLst>
                                      </p:cBhvr>
                                      <p:tavLst>
                                        <p:tav tm="0">
                                          <p:val>
                                            <p:fltVal val="90"/>
                                          </p:val>
                                        </p:tav>
                                        <p:tav tm="100000">
                                          <p:val>
                                            <p:fltVal val="0"/>
                                          </p:val>
                                        </p:tav>
                                      </p:tavLst>
                                    </p:anim>
                                    <p:animEffect transition="in" filter="fade">
                                      <p:cBhvr>
                                        <p:cTn id="10" dur="1000"/>
                                        <p:tgtEl>
                                          <p:spTgt spid="3277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2775"/>
                                        </p:tgtEl>
                                        <p:attrNameLst>
                                          <p:attrName>style.visibility</p:attrName>
                                        </p:attrNameLst>
                                      </p:cBhvr>
                                      <p:to>
                                        <p:strVal val="visible"/>
                                      </p:to>
                                    </p:set>
                                    <p:anim calcmode="lin" valueType="num">
                                      <p:cBhvr>
                                        <p:cTn id="13" dur="1000" fill="hold"/>
                                        <p:tgtEl>
                                          <p:spTgt spid="32775"/>
                                        </p:tgtEl>
                                        <p:attrNameLst>
                                          <p:attrName>ppt_w</p:attrName>
                                        </p:attrNameLst>
                                      </p:cBhvr>
                                      <p:tavLst>
                                        <p:tav tm="0">
                                          <p:val>
                                            <p:fltVal val="0"/>
                                          </p:val>
                                        </p:tav>
                                        <p:tav tm="100000">
                                          <p:val>
                                            <p:strVal val="#ppt_w"/>
                                          </p:val>
                                        </p:tav>
                                      </p:tavLst>
                                    </p:anim>
                                    <p:anim calcmode="lin" valueType="num">
                                      <p:cBhvr>
                                        <p:cTn id="14" dur="1000" fill="hold"/>
                                        <p:tgtEl>
                                          <p:spTgt spid="32775"/>
                                        </p:tgtEl>
                                        <p:attrNameLst>
                                          <p:attrName>ppt_h</p:attrName>
                                        </p:attrNameLst>
                                      </p:cBhvr>
                                      <p:tavLst>
                                        <p:tav tm="0">
                                          <p:val>
                                            <p:fltVal val="0"/>
                                          </p:val>
                                        </p:tav>
                                        <p:tav tm="100000">
                                          <p:val>
                                            <p:strVal val="#ppt_h"/>
                                          </p:val>
                                        </p:tav>
                                      </p:tavLst>
                                    </p:anim>
                                    <p:anim calcmode="lin" valueType="num">
                                      <p:cBhvr>
                                        <p:cTn id="15" dur="1000" fill="hold"/>
                                        <p:tgtEl>
                                          <p:spTgt spid="32775"/>
                                        </p:tgtEl>
                                        <p:attrNameLst>
                                          <p:attrName>style.rotation</p:attrName>
                                        </p:attrNameLst>
                                      </p:cBhvr>
                                      <p:tavLst>
                                        <p:tav tm="0">
                                          <p:val>
                                            <p:fltVal val="90"/>
                                          </p:val>
                                        </p:tav>
                                        <p:tav tm="100000">
                                          <p:val>
                                            <p:fltVal val="0"/>
                                          </p:val>
                                        </p:tav>
                                      </p:tavLst>
                                    </p:anim>
                                    <p:animEffect transition="in" filter="fade">
                                      <p:cBhvr>
                                        <p:cTn id="16" dur="1000"/>
                                        <p:tgtEl>
                                          <p:spTgt spid="32775"/>
                                        </p:tgtEl>
                                      </p:cBhvr>
                                    </p:animEffect>
                                  </p:childTnLst>
                                </p:cTn>
                              </p:par>
                            </p:childTnLst>
                          </p:cTn>
                        </p:par>
                        <p:par>
                          <p:cTn id="17" fill="hold">
                            <p:stCondLst>
                              <p:cond delay="1000"/>
                            </p:stCondLst>
                            <p:childTnLst>
                              <p:par>
                                <p:cTn id="18" presetID="15" presetClass="entr" presetSubtype="0" fill="hold" grpId="0" nodeType="afterEffect">
                                  <p:stCondLst>
                                    <p:cond delay="0"/>
                                  </p:stCondLst>
                                  <p:childTnLst>
                                    <p:set>
                                      <p:cBhvr>
                                        <p:cTn id="19" dur="1" fill="hold">
                                          <p:stCondLst>
                                            <p:cond delay="0"/>
                                          </p:stCondLst>
                                        </p:cTn>
                                        <p:tgtEl>
                                          <p:spTgt spid="32772"/>
                                        </p:tgtEl>
                                        <p:attrNameLst>
                                          <p:attrName>style.visibility</p:attrName>
                                        </p:attrNameLst>
                                      </p:cBhvr>
                                      <p:to>
                                        <p:strVal val="visible"/>
                                      </p:to>
                                    </p:set>
                                    <p:anim calcmode="lin" valueType="num">
                                      <p:cBhvr>
                                        <p:cTn id="20" dur="1000" fill="hold"/>
                                        <p:tgtEl>
                                          <p:spTgt spid="32772"/>
                                        </p:tgtEl>
                                        <p:attrNameLst>
                                          <p:attrName>ppt_w</p:attrName>
                                        </p:attrNameLst>
                                      </p:cBhvr>
                                      <p:tavLst>
                                        <p:tav tm="0">
                                          <p:val>
                                            <p:fltVal val="0"/>
                                          </p:val>
                                        </p:tav>
                                        <p:tav tm="100000">
                                          <p:val>
                                            <p:strVal val="#ppt_w"/>
                                          </p:val>
                                        </p:tav>
                                      </p:tavLst>
                                    </p:anim>
                                    <p:anim calcmode="lin" valueType="num">
                                      <p:cBhvr>
                                        <p:cTn id="21" dur="1000" fill="hold"/>
                                        <p:tgtEl>
                                          <p:spTgt spid="32772"/>
                                        </p:tgtEl>
                                        <p:attrNameLst>
                                          <p:attrName>ppt_h</p:attrName>
                                        </p:attrNameLst>
                                      </p:cBhvr>
                                      <p:tavLst>
                                        <p:tav tm="0">
                                          <p:val>
                                            <p:fltVal val="0"/>
                                          </p:val>
                                        </p:tav>
                                        <p:tav tm="100000">
                                          <p:val>
                                            <p:strVal val="#ppt_h"/>
                                          </p:val>
                                        </p:tav>
                                      </p:tavLst>
                                    </p:anim>
                                    <p:anim calcmode="lin" valueType="num">
                                      <p:cBhvr>
                                        <p:cTn id="22" dur="1000" fill="hold"/>
                                        <p:tgtEl>
                                          <p:spTgt spid="32772"/>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2772"/>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0"/>
                                  </p:stCondLst>
                                  <p:childTnLst>
                                    <p:set>
                                      <p:cBhvr>
                                        <p:cTn id="25" dur="1" fill="hold">
                                          <p:stCondLst>
                                            <p:cond delay="0"/>
                                          </p:stCondLst>
                                        </p:cTn>
                                        <p:tgtEl>
                                          <p:spTgt spid="32773"/>
                                        </p:tgtEl>
                                        <p:attrNameLst>
                                          <p:attrName>style.visibility</p:attrName>
                                        </p:attrNameLst>
                                      </p:cBhvr>
                                      <p:to>
                                        <p:strVal val="visible"/>
                                      </p:to>
                                    </p:set>
                                    <p:anim calcmode="lin" valueType="num">
                                      <p:cBhvr>
                                        <p:cTn id="26" dur="1000" fill="hold"/>
                                        <p:tgtEl>
                                          <p:spTgt spid="32773"/>
                                        </p:tgtEl>
                                        <p:attrNameLst>
                                          <p:attrName>ppt_w</p:attrName>
                                        </p:attrNameLst>
                                      </p:cBhvr>
                                      <p:tavLst>
                                        <p:tav tm="0">
                                          <p:val>
                                            <p:fltVal val="0"/>
                                          </p:val>
                                        </p:tav>
                                        <p:tav tm="100000">
                                          <p:val>
                                            <p:strVal val="#ppt_w"/>
                                          </p:val>
                                        </p:tav>
                                      </p:tavLst>
                                    </p:anim>
                                    <p:anim calcmode="lin" valueType="num">
                                      <p:cBhvr>
                                        <p:cTn id="27" dur="1000" fill="hold"/>
                                        <p:tgtEl>
                                          <p:spTgt spid="32773"/>
                                        </p:tgtEl>
                                        <p:attrNameLst>
                                          <p:attrName>ppt_h</p:attrName>
                                        </p:attrNameLst>
                                      </p:cBhvr>
                                      <p:tavLst>
                                        <p:tav tm="0">
                                          <p:val>
                                            <p:fltVal val="0"/>
                                          </p:val>
                                        </p:tav>
                                        <p:tav tm="100000">
                                          <p:val>
                                            <p:strVal val="#ppt_h"/>
                                          </p:val>
                                        </p:tav>
                                      </p:tavLst>
                                    </p:anim>
                                    <p:anim calcmode="lin" valueType="num">
                                      <p:cBhvr>
                                        <p:cTn id="28" dur="1000" fill="hold"/>
                                        <p:tgtEl>
                                          <p:spTgt spid="3277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2773"/>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32774"/>
                                        </p:tgtEl>
                                        <p:attrNameLst>
                                          <p:attrName>style.visibility</p:attrName>
                                        </p:attrNameLst>
                                      </p:cBhvr>
                                      <p:to>
                                        <p:strVal val="visible"/>
                                      </p:to>
                                    </p:set>
                                    <p:anim calcmode="lin" valueType="num">
                                      <p:cBhvr>
                                        <p:cTn id="32" dur="1000" fill="hold"/>
                                        <p:tgtEl>
                                          <p:spTgt spid="32774"/>
                                        </p:tgtEl>
                                        <p:attrNameLst>
                                          <p:attrName>ppt_w</p:attrName>
                                        </p:attrNameLst>
                                      </p:cBhvr>
                                      <p:tavLst>
                                        <p:tav tm="0">
                                          <p:val>
                                            <p:fltVal val="0"/>
                                          </p:val>
                                        </p:tav>
                                        <p:tav tm="100000">
                                          <p:val>
                                            <p:strVal val="#ppt_w"/>
                                          </p:val>
                                        </p:tav>
                                      </p:tavLst>
                                    </p:anim>
                                    <p:anim calcmode="lin" valueType="num">
                                      <p:cBhvr>
                                        <p:cTn id="33" dur="1000" fill="hold"/>
                                        <p:tgtEl>
                                          <p:spTgt spid="32774"/>
                                        </p:tgtEl>
                                        <p:attrNameLst>
                                          <p:attrName>ppt_h</p:attrName>
                                        </p:attrNameLst>
                                      </p:cBhvr>
                                      <p:tavLst>
                                        <p:tav tm="0">
                                          <p:val>
                                            <p:fltVal val="0"/>
                                          </p:val>
                                        </p:tav>
                                        <p:tav tm="100000">
                                          <p:val>
                                            <p:strVal val="#ppt_h"/>
                                          </p:val>
                                        </p:tav>
                                      </p:tavLst>
                                    </p:anim>
                                    <p:anim calcmode="lin" valueType="num">
                                      <p:cBhvr>
                                        <p:cTn id="34" dur="1000" fill="hold"/>
                                        <p:tgtEl>
                                          <p:spTgt spid="3277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2774"/>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32771"/>
                                        </p:tgtEl>
                                        <p:attrNameLst>
                                          <p:attrName>style.visibility</p:attrName>
                                        </p:attrNameLst>
                                      </p:cBhvr>
                                      <p:to>
                                        <p:strVal val="visible"/>
                                      </p:to>
                                    </p:set>
                                    <p:anim calcmode="lin" valueType="num">
                                      <p:cBhvr>
                                        <p:cTn id="38" dur="1000" fill="hold"/>
                                        <p:tgtEl>
                                          <p:spTgt spid="32771"/>
                                        </p:tgtEl>
                                        <p:attrNameLst>
                                          <p:attrName>ppt_w</p:attrName>
                                        </p:attrNameLst>
                                      </p:cBhvr>
                                      <p:tavLst>
                                        <p:tav tm="0">
                                          <p:val>
                                            <p:fltVal val="0"/>
                                          </p:val>
                                        </p:tav>
                                        <p:tav tm="100000">
                                          <p:val>
                                            <p:strVal val="#ppt_w"/>
                                          </p:val>
                                        </p:tav>
                                      </p:tavLst>
                                    </p:anim>
                                    <p:anim calcmode="lin" valueType="num">
                                      <p:cBhvr>
                                        <p:cTn id="39" dur="1000" fill="hold"/>
                                        <p:tgtEl>
                                          <p:spTgt spid="32771"/>
                                        </p:tgtEl>
                                        <p:attrNameLst>
                                          <p:attrName>ppt_h</p:attrName>
                                        </p:attrNameLst>
                                      </p:cBhvr>
                                      <p:tavLst>
                                        <p:tav tm="0">
                                          <p:val>
                                            <p:fltVal val="0"/>
                                          </p:val>
                                        </p:tav>
                                        <p:tav tm="100000">
                                          <p:val>
                                            <p:strVal val="#ppt_h"/>
                                          </p:val>
                                        </p:tav>
                                      </p:tavLst>
                                    </p:anim>
                                    <p:anim calcmode="lin" valueType="num">
                                      <p:cBhvr>
                                        <p:cTn id="40" dur="1000" fill="hold"/>
                                        <p:tgtEl>
                                          <p:spTgt spid="32771"/>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2771"/>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0"/>
                                  </p:stCondLst>
                                  <p:childTnLst>
                                    <p:set>
                                      <p:cBhvr>
                                        <p:cTn id="43" dur="1" fill="hold">
                                          <p:stCondLst>
                                            <p:cond delay="0"/>
                                          </p:stCondLst>
                                        </p:cTn>
                                        <p:tgtEl>
                                          <p:spTgt spid="32776"/>
                                        </p:tgtEl>
                                        <p:attrNameLst>
                                          <p:attrName>style.visibility</p:attrName>
                                        </p:attrNameLst>
                                      </p:cBhvr>
                                      <p:to>
                                        <p:strVal val="visible"/>
                                      </p:to>
                                    </p:set>
                                    <p:anim calcmode="lin" valueType="num">
                                      <p:cBhvr>
                                        <p:cTn id="44" dur="1000" fill="hold"/>
                                        <p:tgtEl>
                                          <p:spTgt spid="32776"/>
                                        </p:tgtEl>
                                        <p:attrNameLst>
                                          <p:attrName>ppt_w</p:attrName>
                                        </p:attrNameLst>
                                      </p:cBhvr>
                                      <p:tavLst>
                                        <p:tav tm="0">
                                          <p:val>
                                            <p:fltVal val="0"/>
                                          </p:val>
                                        </p:tav>
                                        <p:tav tm="100000">
                                          <p:val>
                                            <p:strVal val="#ppt_w"/>
                                          </p:val>
                                        </p:tav>
                                      </p:tavLst>
                                    </p:anim>
                                    <p:anim calcmode="lin" valueType="num">
                                      <p:cBhvr>
                                        <p:cTn id="45" dur="1000" fill="hold"/>
                                        <p:tgtEl>
                                          <p:spTgt spid="32776"/>
                                        </p:tgtEl>
                                        <p:attrNameLst>
                                          <p:attrName>ppt_h</p:attrName>
                                        </p:attrNameLst>
                                      </p:cBhvr>
                                      <p:tavLst>
                                        <p:tav tm="0">
                                          <p:val>
                                            <p:fltVal val="0"/>
                                          </p:val>
                                        </p:tav>
                                        <p:tav tm="100000">
                                          <p:val>
                                            <p:strVal val="#ppt_h"/>
                                          </p:val>
                                        </p:tav>
                                      </p:tavLst>
                                    </p:anim>
                                    <p:anim calcmode="lin" valueType="num">
                                      <p:cBhvr>
                                        <p:cTn id="46" dur="1000" fill="hold"/>
                                        <p:tgtEl>
                                          <p:spTgt spid="3277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2776"/>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32778"/>
                                        </p:tgtEl>
                                        <p:attrNameLst>
                                          <p:attrName>style.visibility</p:attrName>
                                        </p:attrNameLst>
                                      </p:cBhvr>
                                      <p:to>
                                        <p:strVal val="visible"/>
                                      </p:to>
                                    </p:set>
                                    <p:anim calcmode="lin" valueType="num">
                                      <p:cBhvr>
                                        <p:cTn id="50" dur="1000" fill="hold"/>
                                        <p:tgtEl>
                                          <p:spTgt spid="32778"/>
                                        </p:tgtEl>
                                        <p:attrNameLst>
                                          <p:attrName>ppt_w</p:attrName>
                                        </p:attrNameLst>
                                      </p:cBhvr>
                                      <p:tavLst>
                                        <p:tav tm="0">
                                          <p:val>
                                            <p:fltVal val="0"/>
                                          </p:val>
                                        </p:tav>
                                        <p:tav tm="100000">
                                          <p:val>
                                            <p:strVal val="#ppt_w"/>
                                          </p:val>
                                        </p:tav>
                                      </p:tavLst>
                                    </p:anim>
                                    <p:anim calcmode="lin" valueType="num">
                                      <p:cBhvr>
                                        <p:cTn id="51" dur="1000" fill="hold"/>
                                        <p:tgtEl>
                                          <p:spTgt spid="32778"/>
                                        </p:tgtEl>
                                        <p:attrNameLst>
                                          <p:attrName>ppt_h</p:attrName>
                                        </p:attrNameLst>
                                      </p:cBhvr>
                                      <p:tavLst>
                                        <p:tav tm="0">
                                          <p:val>
                                            <p:fltVal val="0"/>
                                          </p:val>
                                        </p:tav>
                                        <p:tav tm="100000">
                                          <p:val>
                                            <p:strVal val="#ppt_h"/>
                                          </p:val>
                                        </p:tav>
                                      </p:tavLst>
                                    </p:anim>
                                    <p:anim calcmode="lin" valueType="num">
                                      <p:cBhvr>
                                        <p:cTn id="52" dur="1000" fill="hold"/>
                                        <p:tgtEl>
                                          <p:spTgt spid="3277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32778"/>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32777"/>
                                        </p:tgtEl>
                                        <p:attrNameLst>
                                          <p:attrName>style.visibility</p:attrName>
                                        </p:attrNameLst>
                                      </p:cBhvr>
                                      <p:to>
                                        <p:strVal val="visible"/>
                                      </p:to>
                                    </p:set>
                                    <p:anim calcmode="lin" valueType="num">
                                      <p:cBhvr>
                                        <p:cTn id="56" dur="1000" fill="hold"/>
                                        <p:tgtEl>
                                          <p:spTgt spid="32777"/>
                                        </p:tgtEl>
                                        <p:attrNameLst>
                                          <p:attrName>ppt_w</p:attrName>
                                        </p:attrNameLst>
                                      </p:cBhvr>
                                      <p:tavLst>
                                        <p:tav tm="0">
                                          <p:val>
                                            <p:fltVal val="0"/>
                                          </p:val>
                                        </p:tav>
                                        <p:tav tm="100000">
                                          <p:val>
                                            <p:strVal val="#ppt_w"/>
                                          </p:val>
                                        </p:tav>
                                      </p:tavLst>
                                    </p:anim>
                                    <p:anim calcmode="lin" valueType="num">
                                      <p:cBhvr>
                                        <p:cTn id="57" dur="1000" fill="hold"/>
                                        <p:tgtEl>
                                          <p:spTgt spid="32777"/>
                                        </p:tgtEl>
                                        <p:attrNameLst>
                                          <p:attrName>ppt_h</p:attrName>
                                        </p:attrNameLst>
                                      </p:cBhvr>
                                      <p:tavLst>
                                        <p:tav tm="0">
                                          <p:val>
                                            <p:fltVal val="0"/>
                                          </p:val>
                                        </p:tav>
                                        <p:tav tm="100000">
                                          <p:val>
                                            <p:strVal val="#ppt_h"/>
                                          </p:val>
                                        </p:tav>
                                      </p:tavLst>
                                    </p:anim>
                                    <p:anim calcmode="lin" valueType="num">
                                      <p:cBhvr>
                                        <p:cTn id="58" dur="1000" fill="hold"/>
                                        <p:tgtEl>
                                          <p:spTgt spid="32777"/>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2777"/>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0"/>
                                  </p:stCondLst>
                                  <p:childTnLst>
                                    <p:set>
                                      <p:cBhvr>
                                        <p:cTn id="61" dur="1" fill="hold">
                                          <p:stCondLst>
                                            <p:cond delay="0"/>
                                          </p:stCondLst>
                                        </p:cTn>
                                        <p:tgtEl>
                                          <p:spTgt spid="32779"/>
                                        </p:tgtEl>
                                        <p:attrNameLst>
                                          <p:attrName>style.visibility</p:attrName>
                                        </p:attrNameLst>
                                      </p:cBhvr>
                                      <p:to>
                                        <p:strVal val="visible"/>
                                      </p:to>
                                    </p:set>
                                    <p:anim calcmode="lin" valueType="num">
                                      <p:cBhvr>
                                        <p:cTn id="62" dur="1000" fill="hold"/>
                                        <p:tgtEl>
                                          <p:spTgt spid="32779"/>
                                        </p:tgtEl>
                                        <p:attrNameLst>
                                          <p:attrName>ppt_w</p:attrName>
                                        </p:attrNameLst>
                                      </p:cBhvr>
                                      <p:tavLst>
                                        <p:tav tm="0">
                                          <p:val>
                                            <p:fltVal val="0"/>
                                          </p:val>
                                        </p:tav>
                                        <p:tav tm="100000">
                                          <p:val>
                                            <p:strVal val="#ppt_w"/>
                                          </p:val>
                                        </p:tav>
                                      </p:tavLst>
                                    </p:anim>
                                    <p:anim calcmode="lin" valueType="num">
                                      <p:cBhvr>
                                        <p:cTn id="63" dur="1000" fill="hold"/>
                                        <p:tgtEl>
                                          <p:spTgt spid="32779"/>
                                        </p:tgtEl>
                                        <p:attrNameLst>
                                          <p:attrName>ppt_h</p:attrName>
                                        </p:attrNameLst>
                                      </p:cBhvr>
                                      <p:tavLst>
                                        <p:tav tm="0">
                                          <p:val>
                                            <p:fltVal val="0"/>
                                          </p:val>
                                        </p:tav>
                                        <p:tav tm="100000">
                                          <p:val>
                                            <p:strVal val="#ppt_h"/>
                                          </p:val>
                                        </p:tav>
                                      </p:tavLst>
                                    </p:anim>
                                    <p:anim calcmode="lin" valueType="num">
                                      <p:cBhvr>
                                        <p:cTn id="64" dur="1000" fill="hold"/>
                                        <p:tgtEl>
                                          <p:spTgt spid="32779"/>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2779"/>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2000"/>
                            </p:stCondLst>
                            <p:childTnLst>
                              <p:par>
                                <p:cTn id="67" presetID="22" presetClass="entr" presetSubtype="8" fill="hold" grpId="0" nodeType="afterEffect">
                                  <p:stCondLst>
                                    <p:cond delay="0"/>
                                  </p:stCondLst>
                                  <p:childTnLst>
                                    <p:set>
                                      <p:cBhvr>
                                        <p:cTn id="68" dur="1" fill="hold">
                                          <p:stCondLst>
                                            <p:cond delay="0"/>
                                          </p:stCondLst>
                                        </p:cTn>
                                        <p:tgtEl>
                                          <p:spTgt spid="32782"/>
                                        </p:tgtEl>
                                        <p:attrNameLst>
                                          <p:attrName>style.visibility</p:attrName>
                                        </p:attrNameLst>
                                      </p:cBhvr>
                                      <p:to>
                                        <p:strVal val="visible"/>
                                      </p:to>
                                    </p:set>
                                    <p:animEffect transition="in" filter="wipe(left)">
                                      <p:cBhvr>
                                        <p:cTn id="69" dur="500"/>
                                        <p:tgtEl>
                                          <p:spTgt spid="32782"/>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2783"/>
                                        </p:tgtEl>
                                        <p:attrNameLst>
                                          <p:attrName>style.visibility</p:attrName>
                                        </p:attrNameLst>
                                      </p:cBhvr>
                                      <p:to>
                                        <p:strVal val="visible"/>
                                      </p:to>
                                    </p:set>
                                    <p:animEffect transition="in" filter="wipe(right)">
                                      <p:cBhvr>
                                        <p:cTn id="72" dur="500"/>
                                        <p:tgtEl>
                                          <p:spTgt spid="32783"/>
                                        </p:tgtEl>
                                      </p:cBhvr>
                                    </p:animEffect>
                                  </p:childTnLst>
                                </p:cTn>
                              </p:par>
                            </p:childTnLst>
                          </p:cTn>
                        </p:par>
                        <p:par>
                          <p:cTn id="73" fill="hold">
                            <p:stCondLst>
                              <p:cond delay="2500"/>
                            </p:stCondLst>
                            <p:childTnLst>
                              <p:par>
                                <p:cTn id="74" presetID="12" presetClass="entr" presetSubtype="4"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p:tgtEl>
                                          <p:spTgt spid="16"/>
                                        </p:tgtEl>
                                        <p:attrNameLst>
                                          <p:attrName>ppt_y</p:attrName>
                                        </p:attrNameLst>
                                      </p:cBhvr>
                                      <p:tavLst>
                                        <p:tav tm="0">
                                          <p:val>
                                            <p:strVal val="#ppt_y+#ppt_h*1.125000"/>
                                          </p:val>
                                        </p:tav>
                                        <p:tav tm="100000">
                                          <p:val>
                                            <p:strVal val="#ppt_y"/>
                                          </p:val>
                                        </p:tav>
                                      </p:tavLst>
                                    </p:anim>
                                    <p:animEffect transition="in" filter="wipe(up)">
                                      <p:cBhvr>
                                        <p:cTn id="77" dur="500"/>
                                        <p:tgtEl>
                                          <p:spTgt spid="16"/>
                                        </p:tgtEl>
                                      </p:cBhvr>
                                    </p:animEffect>
                                  </p:childTnLst>
                                </p:cTn>
                              </p:par>
                              <p:par>
                                <p:cTn id="78" presetID="12" presetClass="entr" presetSubtype="1"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500"/>
                                        <p:tgtEl>
                                          <p:spTgt spid="17"/>
                                        </p:tgtEl>
                                        <p:attrNameLst>
                                          <p:attrName>ppt_y</p:attrName>
                                        </p:attrNameLst>
                                      </p:cBhvr>
                                      <p:tavLst>
                                        <p:tav tm="0">
                                          <p:val>
                                            <p:strVal val="#ppt_y-#ppt_h*1.125000"/>
                                          </p:val>
                                        </p:tav>
                                        <p:tav tm="100000">
                                          <p:val>
                                            <p:strVal val="#ppt_y"/>
                                          </p:val>
                                        </p:tav>
                                      </p:tavLst>
                                    </p:anim>
                                    <p:animEffect transition="in" filter="wipe(down)">
                                      <p:cBhvr>
                                        <p:cTn id="81" dur="500"/>
                                        <p:tgtEl>
                                          <p:spTgt spid="17"/>
                                        </p:tgtEl>
                                      </p:cBhvr>
                                    </p:animEffect>
                                  </p:childTnLst>
                                </p:cTn>
                              </p:par>
                            </p:childTnLst>
                          </p:cTn>
                        </p:par>
                        <p:par>
                          <p:cTn id="82" fill="hold">
                            <p:stCondLst>
                              <p:cond delay="3000"/>
                            </p:stCondLst>
                            <p:childTnLst>
                              <p:par>
                                <p:cTn id="83" presetID="12" presetClass="entr" presetSubtype="4"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ppt_y</p:attrName>
                                        </p:attrNameLst>
                                      </p:cBhvr>
                                      <p:tavLst>
                                        <p:tav tm="0">
                                          <p:val>
                                            <p:strVal val="#ppt_y+#ppt_h*1.125000"/>
                                          </p:val>
                                        </p:tav>
                                        <p:tav tm="100000">
                                          <p:val>
                                            <p:strVal val="#ppt_y"/>
                                          </p:val>
                                        </p:tav>
                                      </p:tavLst>
                                    </p:anim>
                                    <p:animEffect transition="in" filter="wipe(up)">
                                      <p:cBhvr>
                                        <p:cTn id="86" dur="500"/>
                                        <p:tgtEl>
                                          <p:spTgt spid="18"/>
                                        </p:tgtEl>
                                      </p:cBhvr>
                                    </p:animEffect>
                                  </p:childTnLst>
                                </p:cTn>
                              </p:par>
                              <p:par>
                                <p:cTn id="87" presetID="12" presetClass="entr" presetSubtype="1"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p:tgtEl>
                                          <p:spTgt spid="19"/>
                                        </p:tgtEl>
                                        <p:attrNameLst>
                                          <p:attrName>ppt_y</p:attrName>
                                        </p:attrNameLst>
                                      </p:cBhvr>
                                      <p:tavLst>
                                        <p:tav tm="0">
                                          <p:val>
                                            <p:strVal val="#ppt_y-#ppt_h*1.125000"/>
                                          </p:val>
                                        </p:tav>
                                        <p:tav tm="100000">
                                          <p:val>
                                            <p:strVal val="#ppt_y"/>
                                          </p:val>
                                        </p:tav>
                                      </p:tavLst>
                                    </p:anim>
                                    <p:animEffect transition="in" filter="wipe(down)">
                                      <p:cBhvr>
                                        <p:cTn id="90" dur="500"/>
                                        <p:tgtEl>
                                          <p:spTgt spid="19"/>
                                        </p:tgtEl>
                                      </p:cBhvr>
                                    </p:animEffect>
                                  </p:childTnLst>
                                </p:cTn>
                              </p:par>
                            </p:childTnLst>
                          </p:cTn>
                        </p:par>
                        <p:par>
                          <p:cTn id="91" fill="hold">
                            <p:stCondLst>
                              <p:cond delay="3500"/>
                            </p:stCondLst>
                            <p:childTnLst>
                              <p:par>
                                <p:cTn id="92" presetID="12" presetClass="entr" presetSubtype="4"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p:tgtEl>
                                          <p:spTgt spid="21"/>
                                        </p:tgtEl>
                                        <p:attrNameLst>
                                          <p:attrName>ppt_y</p:attrName>
                                        </p:attrNameLst>
                                      </p:cBhvr>
                                      <p:tavLst>
                                        <p:tav tm="0">
                                          <p:val>
                                            <p:strVal val="#ppt_y+#ppt_h*1.125000"/>
                                          </p:val>
                                        </p:tav>
                                        <p:tav tm="100000">
                                          <p:val>
                                            <p:strVal val="#ppt_y"/>
                                          </p:val>
                                        </p:tav>
                                      </p:tavLst>
                                    </p:anim>
                                    <p:animEffect transition="in" filter="wipe(up)">
                                      <p:cBhvr>
                                        <p:cTn id="95" dur="500"/>
                                        <p:tgtEl>
                                          <p:spTgt spid="21"/>
                                        </p:tgtEl>
                                      </p:cBhvr>
                                    </p:animEffect>
                                  </p:childTnLst>
                                </p:cTn>
                              </p:par>
                              <p:par>
                                <p:cTn id="96" presetID="12" presetClass="entr" presetSubtype="1"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additive="base">
                                        <p:cTn id="98" dur="500"/>
                                        <p:tgtEl>
                                          <p:spTgt spid="22"/>
                                        </p:tgtEl>
                                        <p:attrNameLst>
                                          <p:attrName>ppt_y</p:attrName>
                                        </p:attrNameLst>
                                      </p:cBhvr>
                                      <p:tavLst>
                                        <p:tav tm="0">
                                          <p:val>
                                            <p:strVal val="#ppt_y-#ppt_h*1.125000"/>
                                          </p:val>
                                        </p:tav>
                                        <p:tav tm="100000">
                                          <p:val>
                                            <p:strVal val="#ppt_y"/>
                                          </p:val>
                                        </p:tav>
                                      </p:tavLst>
                                    </p:anim>
                                    <p:animEffect transition="in" filter="wipe(down)">
                                      <p:cBhvr>
                                        <p:cTn id="99" dur="500"/>
                                        <p:tgtEl>
                                          <p:spTgt spid="22"/>
                                        </p:tgtEl>
                                      </p:cBhvr>
                                    </p:animEffect>
                                  </p:childTnLst>
                                </p:cTn>
                              </p:par>
                            </p:childTnLst>
                          </p:cTn>
                        </p:par>
                        <p:par>
                          <p:cTn id="100" fill="hold">
                            <p:stCondLst>
                              <p:cond delay="4000"/>
                            </p:stCondLst>
                            <p:childTnLst>
                              <p:par>
                                <p:cTn id="101" presetID="12" presetClass="entr" presetSubtype="4"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p:tgtEl>
                                          <p:spTgt spid="23"/>
                                        </p:tgtEl>
                                        <p:attrNameLst>
                                          <p:attrName>ppt_y</p:attrName>
                                        </p:attrNameLst>
                                      </p:cBhvr>
                                      <p:tavLst>
                                        <p:tav tm="0">
                                          <p:val>
                                            <p:strVal val="#ppt_y+#ppt_h*1.125000"/>
                                          </p:val>
                                        </p:tav>
                                        <p:tav tm="100000">
                                          <p:val>
                                            <p:strVal val="#ppt_y"/>
                                          </p:val>
                                        </p:tav>
                                      </p:tavLst>
                                    </p:anim>
                                    <p:animEffect transition="in" filter="wipe(up)">
                                      <p:cBhvr>
                                        <p:cTn id="104" dur="500"/>
                                        <p:tgtEl>
                                          <p:spTgt spid="23"/>
                                        </p:tgtEl>
                                      </p:cBhvr>
                                    </p:animEffect>
                                  </p:childTnLst>
                                </p:cTn>
                              </p:par>
                              <p:par>
                                <p:cTn id="105" presetID="12" presetClass="entr" presetSubtype="1"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p:tgtEl>
                                          <p:spTgt spid="24"/>
                                        </p:tgtEl>
                                        <p:attrNameLst>
                                          <p:attrName>ppt_y</p:attrName>
                                        </p:attrNameLst>
                                      </p:cBhvr>
                                      <p:tavLst>
                                        <p:tav tm="0">
                                          <p:val>
                                            <p:strVal val="#ppt_y-#ppt_h*1.125000"/>
                                          </p:val>
                                        </p:tav>
                                        <p:tav tm="100000">
                                          <p:val>
                                            <p:strVal val="#ppt_y"/>
                                          </p:val>
                                        </p:tav>
                                      </p:tavLst>
                                    </p:anim>
                                    <p:animEffect transition="in" filter="wipe(down)">
                                      <p:cBhvr>
                                        <p:cTn id="10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71" grpId="0" animBg="1"/>
      <p:bldP spid="32772" grpId="0" animBg="1"/>
      <p:bldP spid="32773" grpId="0" animBg="1"/>
      <p:bldP spid="32774" grpId="0" animBg="1"/>
      <p:bldP spid="32775" grpId="0" animBg="1"/>
      <p:bldP spid="32776" grpId="0" animBg="1"/>
      <p:bldP spid="32777" grpId="0" animBg="1"/>
      <p:bldP spid="32778" grpId="0" animBg="1"/>
      <p:bldP spid="32779" grpId="0" animBg="1"/>
      <p:bldP spid="32782" grpId="0" animBg="1"/>
      <p:bldP spid="32783" grpId="0" animBg="1"/>
      <p:bldP spid="16" grpId="0"/>
      <p:bldP spid="17" grpId="0"/>
      <p:bldP spid="18" grpId="0"/>
      <p:bldP spid="19"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直接连接符 15"/>
          <p:cNvCxnSpPr/>
          <p:nvPr/>
        </p:nvCxnSpPr>
        <p:spPr>
          <a:xfrm>
            <a:off x="4937774" y="667963"/>
            <a:ext cx="0" cy="4883301"/>
          </a:xfrm>
          <a:prstGeom prst="line">
            <a:avLst/>
          </a:prstGeom>
          <a:noFill/>
          <a:ln w="63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cxnSp>
      <p:grpSp>
        <p:nvGrpSpPr>
          <p:cNvPr id="17" name="组合 16"/>
          <p:cNvGrpSpPr/>
          <p:nvPr/>
        </p:nvGrpSpPr>
        <p:grpSpPr>
          <a:xfrm>
            <a:off x="1908597" y="1548209"/>
            <a:ext cx="3416549" cy="761558"/>
            <a:chOff x="5879462" y="287200"/>
            <a:chExt cx="3545784" cy="790365"/>
          </a:xfrm>
        </p:grpSpPr>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19" name="组合 18"/>
            <p:cNvGrpSpPr/>
            <p:nvPr/>
          </p:nvGrpSpPr>
          <p:grpSpPr>
            <a:xfrm flipH="1">
              <a:off x="5879462" y="287200"/>
              <a:ext cx="3545784" cy="558112"/>
              <a:chOff x="7995986" y="760883"/>
              <a:chExt cx="3436053" cy="540840"/>
            </a:xfrm>
          </p:grpSpPr>
          <p:sp>
            <p:nvSpPr>
              <p:cNvPr id="20"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72009" tIns="36005" rIns="72009" bIns="36005" numCol="1" anchor="t" anchorCtr="0" compatLnSpc="1"/>
              <a:lstStyle/>
              <a:p>
                <a:endParaRPr lang="zh-CN" altLang="en-US" sz="1495">
                  <a:latin typeface="微软雅黑" panose="020B0503020204020204" pitchFamily="34" charset="-122"/>
                </a:endParaRPr>
              </a:p>
            </p:txBody>
          </p:sp>
          <p:sp>
            <p:nvSpPr>
              <p:cNvPr id="21"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2009" tIns="36005" rIns="72009" bIns="36005" numCol="1" anchor="t" anchorCtr="0" compatLnSpc="1"/>
              <a:lstStyle/>
              <a:p>
                <a:endParaRPr lang="zh-CN" altLang="en-US" sz="1495">
                  <a:latin typeface="微软雅黑" panose="020B0503020204020204" pitchFamily="34" charset="-122"/>
                </a:endParaRPr>
              </a:p>
            </p:txBody>
          </p:sp>
          <p:sp>
            <p:nvSpPr>
              <p:cNvPr id="22"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2009" tIns="36005" rIns="72009" bIns="36005" numCol="1" anchor="t" anchorCtr="0" compatLnSpc="1"/>
              <a:lstStyle/>
              <a:p>
                <a:endParaRPr lang="zh-CN" altLang="en-US" sz="1495">
                  <a:latin typeface="微软雅黑" panose="020B0503020204020204" pitchFamily="34" charset="-122"/>
                </a:endParaRPr>
              </a:p>
            </p:txBody>
          </p:sp>
        </p:grpSp>
      </p:grpSp>
      <p:sp>
        <p:nvSpPr>
          <p:cNvPr id="23" name="文本框 8"/>
          <p:cNvSpPr txBox="1"/>
          <p:nvPr/>
        </p:nvSpPr>
        <p:spPr>
          <a:xfrm>
            <a:off x="4295527" y="1628263"/>
            <a:ext cx="1010464" cy="334707"/>
          </a:xfrm>
          <a:prstGeom prst="rect">
            <a:avLst/>
          </a:prstGeom>
          <a:noFill/>
        </p:spPr>
        <p:txBody>
          <a:bodyPr wrap="square" rtlCol="0">
            <a:spAutoFit/>
          </a:bodyPr>
          <a:lstStyle/>
          <a:p>
            <a:pPr algn="ctr"/>
            <a:r>
              <a:rPr lang="en-US" altLang="zh-CN" sz="1575" dirty="0" smtClean="0">
                <a:latin typeface="Impact MT Std" pitchFamily="34" charset="0"/>
                <a:cs typeface="Arial Unicode MS" panose="020B0604020202020204" pitchFamily="34" charset="-122"/>
              </a:rPr>
              <a:t>2016.09</a:t>
            </a:r>
            <a:endParaRPr lang="zh-CN" altLang="en-US" sz="1575" dirty="0">
              <a:latin typeface="Impact MT Std" pitchFamily="34" charset="0"/>
              <a:cs typeface="Arial Unicode MS" panose="020B0604020202020204" pitchFamily="34" charset="-122"/>
            </a:endParaRPr>
          </a:p>
        </p:txBody>
      </p:sp>
      <p:grpSp>
        <p:nvGrpSpPr>
          <p:cNvPr id="24" name="组合 23"/>
          <p:cNvGrpSpPr/>
          <p:nvPr/>
        </p:nvGrpSpPr>
        <p:grpSpPr>
          <a:xfrm>
            <a:off x="1912315" y="3820195"/>
            <a:ext cx="3416549" cy="761558"/>
            <a:chOff x="5879462" y="287200"/>
            <a:chExt cx="3545784" cy="790365"/>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26" name="组合 25"/>
            <p:cNvGrpSpPr/>
            <p:nvPr/>
          </p:nvGrpSpPr>
          <p:grpSpPr>
            <a:xfrm flipH="1">
              <a:off x="5879462" y="287200"/>
              <a:ext cx="3545784" cy="558112"/>
              <a:chOff x="7995986" y="760883"/>
              <a:chExt cx="3436053" cy="540840"/>
            </a:xfrm>
          </p:grpSpPr>
          <p:sp>
            <p:nvSpPr>
              <p:cNvPr id="27"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72009" tIns="36005" rIns="72009" bIns="36005" numCol="1" anchor="t" anchorCtr="0" compatLnSpc="1"/>
              <a:lstStyle/>
              <a:p>
                <a:endParaRPr lang="zh-CN" altLang="en-US" sz="1495">
                  <a:latin typeface="微软雅黑" panose="020B0503020204020204" pitchFamily="34" charset="-122"/>
                </a:endParaRPr>
              </a:p>
            </p:txBody>
          </p:sp>
          <p:sp>
            <p:nvSpPr>
              <p:cNvPr id="28"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2009" tIns="36005" rIns="72009" bIns="36005" numCol="1" anchor="t" anchorCtr="0" compatLnSpc="1"/>
              <a:lstStyle/>
              <a:p>
                <a:endParaRPr lang="zh-CN" altLang="en-US" sz="1495">
                  <a:latin typeface="微软雅黑" panose="020B0503020204020204" pitchFamily="34" charset="-122"/>
                </a:endParaRPr>
              </a:p>
            </p:txBody>
          </p:sp>
          <p:sp>
            <p:nvSpPr>
              <p:cNvPr id="30"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2009" tIns="36005" rIns="72009" bIns="36005" numCol="1" anchor="t" anchorCtr="0" compatLnSpc="1"/>
              <a:lstStyle/>
              <a:p>
                <a:endParaRPr lang="zh-CN" altLang="en-US" sz="1495">
                  <a:latin typeface="微软雅黑" panose="020B0503020204020204" pitchFamily="34" charset="-122"/>
                </a:endParaRPr>
              </a:p>
            </p:txBody>
          </p:sp>
        </p:grpSp>
      </p:grpSp>
      <p:sp>
        <p:nvSpPr>
          <p:cNvPr id="31" name="文本框 15"/>
          <p:cNvSpPr txBox="1"/>
          <p:nvPr/>
        </p:nvSpPr>
        <p:spPr>
          <a:xfrm>
            <a:off x="4295527" y="3880737"/>
            <a:ext cx="1010464" cy="334707"/>
          </a:xfrm>
          <a:prstGeom prst="rect">
            <a:avLst/>
          </a:prstGeom>
          <a:noFill/>
        </p:spPr>
        <p:txBody>
          <a:bodyPr wrap="square" rtlCol="0">
            <a:spAutoFit/>
          </a:bodyPr>
          <a:lstStyle/>
          <a:p>
            <a:pPr algn="ctr"/>
            <a:r>
              <a:rPr lang="en-US" altLang="zh-CN" sz="1575" dirty="0" smtClean="0">
                <a:latin typeface="Impact MT Std" pitchFamily="34" charset="0"/>
                <a:cs typeface="Arial Unicode MS" panose="020B0604020202020204" pitchFamily="34" charset="-122"/>
              </a:rPr>
              <a:t>2016.11</a:t>
            </a:r>
            <a:endParaRPr lang="zh-CN" altLang="en-US" sz="1575" dirty="0">
              <a:latin typeface="Impact MT Std" pitchFamily="34" charset="0"/>
              <a:cs typeface="Arial Unicode MS" panose="020B0604020202020204" pitchFamily="34" charset="-122"/>
            </a:endParaRPr>
          </a:p>
        </p:txBody>
      </p:sp>
      <p:grpSp>
        <p:nvGrpSpPr>
          <p:cNvPr id="32" name="组合 31"/>
          <p:cNvGrpSpPr/>
          <p:nvPr/>
        </p:nvGrpSpPr>
        <p:grpSpPr>
          <a:xfrm flipH="1">
            <a:off x="4392679" y="2701624"/>
            <a:ext cx="3416549" cy="761558"/>
            <a:chOff x="5879462" y="287200"/>
            <a:chExt cx="3545784" cy="790365"/>
          </a:xfrm>
        </p:grpSpPr>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307485" y="296365"/>
              <a:ext cx="2680840" cy="781200"/>
            </a:xfrm>
            <a:prstGeom prst="rect">
              <a:avLst/>
            </a:prstGeom>
          </p:spPr>
        </p:pic>
        <p:grpSp>
          <p:nvGrpSpPr>
            <p:cNvPr id="34" name="组合 33"/>
            <p:cNvGrpSpPr/>
            <p:nvPr/>
          </p:nvGrpSpPr>
          <p:grpSpPr>
            <a:xfrm flipH="1">
              <a:off x="5879462" y="287200"/>
              <a:ext cx="3545784" cy="558112"/>
              <a:chOff x="7995986" y="760883"/>
              <a:chExt cx="3436053" cy="540840"/>
            </a:xfrm>
          </p:grpSpPr>
          <p:sp>
            <p:nvSpPr>
              <p:cNvPr id="35" name="Freeform 56"/>
              <p:cNvSpPr/>
              <p:nvPr/>
            </p:nvSpPr>
            <p:spPr bwMode="auto">
              <a:xfrm>
                <a:off x="9009785" y="760883"/>
                <a:ext cx="2422254" cy="430899"/>
              </a:xfrm>
              <a:custGeom>
                <a:avLst/>
                <a:gdLst>
                  <a:gd name="T0" fmla="*/ 2353 w 2385"/>
                  <a:gd name="T1" fmla="*/ 0 h 425"/>
                  <a:gd name="T2" fmla="*/ 0 w 2385"/>
                  <a:gd name="T3" fmla="*/ 0 h 425"/>
                  <a:gd name="T4" fmla="*/ 0 w 2385"/>
                  <a:gd name="T5" fmla="*/ 425 h 425"/>
                  <a:gd name="T6" fmla="*/ 2353 w 2385"/>
                  <a:gd name="T7" fmla="*/ 425 h 425"/>
                  <a:gd name="T8" fmla="*/ 2385 w 2385"/>
                  <a:gd name="T9" fmla="*/ 393 h 425"/>
                  <a:gd name="T10" fmla="*/ 2385 w 2385"/>
                  <a:gd name="T11" fmla="*/ 32 h 425"/>
                  <a:gd name="T12" fmla="*/ 2353 w 2385"/>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2385" h="425">
                    <a:moveTo>
                      <a:pt x="2353" y="0"/>
                    </a:moveTo>
                    <a:cubicBezTo>
                      <a:pt x="0" y="0"/>
                      <a:pt x="0" y="0"/>
                      <a:pt x="0" y="0"/>
                    </a:cubicBezTo>
                    <a:cubicBezTo>
                      <a:pt x="0" y="425"/>
                      <a:pt x="0" y="425"/>
                      <a:pt x="0" y="425"/>
                    </a:cubicBezTo>
                    <a:cubicBezTo>
                      <a:pt x="2353" y="425"/>
                      <a:pt x="2353" y="425"/>
                      <a:pt x="2353" y="425"/>
                    </a:cubicBezTo>
                    <a:cubicBezTo>
                      <a:pt x="2370" y="425"/>
                      <a:pt x="2385" y="411"/>
                      <a:pt x="2385" y="393"/>
                    </a:cubicBezTo>
                    <a:cubicBezTo>
                      <a:pt x="2385" y="32"/>
                      <a:pt x="2385" y="32"/>
                      <a:pt x="2385" y="32"/>
                    </a:cubicBezTo>
                    <a:cubicBezTo>
                      <a:pt x="2385" y="15"/>
                      <a:pt x="2370" y="0"/>
                      <a:pt x="2353" y="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72009" tIns="36005" rIns="72009" bIns="36005" numCol="1" anchor="t" anchorCtr="0" compatLnSpc="1"/>
              <a:lstStyle/>
              <a:p>
                <a:endParaRPr lang="zh-CN" altLang="en-US" sz="1495">
                  <a:latin typeface="微软雅黑" panose="020B0503020204020204" pitchFamily="34" charset="-122"/>
                </a:endParaRPr>
              </a:p>
            </p:txBody>
          </p:sp>
          <p:sp>
            <p:nvSpPr>
              <p:cNvPr id="36" name="Freeform 57"/>
              <p:cNvSpPr/>
              <p:nvPr/>
            </p:nvSpPr>
            <p:spPr bwMode="auto">
              <a:xfrm>
                <a:off x="7995986" y="760883"/>
                <a:ext cx="1013801" cy="430899"/>
              </a:xfrm>
              <a:custGeom>
                <a:avLst/>
                <a:gdLst>
                  <a:gd name="T0" fmla="*/ 32 w 734"/>
                  <a:gd name="T1" fmla="*/ 0 h 425"/>
                  <a:gd name="T2" fmla="*/ 0 w 734"/>
                  <a:gd name="T3" fmla="*/ 32 h 425"/>
                  <a:gd name="T4" fmla="*/ 0 w 734"/>
                  <a:gd name="T5" fmla="*/ 393 h 425"/>
                  <a:gd name="T6" fmla="*/ 32 w 734"/>
                  <a:gd name="T7" fmla="*/ 425 h 425"/>
                  <a:gd name="T8" fmla="*/ 734 w 734"/>
                  <a:gd name="T9" fmla="*/ 425 h 425"/>
                  <a:gd name="T10" fmla="*/ 734 w 734"/>
                  <a:gd name="T11" fmla="*/ 0 h 425"/>
                  <a:gd name="T12" fmla="*/ 32 w 734"/>
                  <a:gd name="T13" fmla="*/ 0 h 425"/>
                </a:gdLst>
                <a:ahLst/>
                <a:cxnLst>
                  <a:cxn ang="0">
                    <a:pos x="T0" y="T1"/>
                  </a:cxn>
                  <a:cxn ang="0">
                    <a:pos x="T2" y="T3"/>
                  </a:cxn>
                  <a:cxn ang="0">
                    <a:pos x="T4" y="T5"/>
                  </a:cxn>
                  <a:cxn ang="0">
                    <a:pos x="T6" y="T7"/>
                  </a:cxn>
                  <a:cxn ang="0">
                    <a:pos x="T8" y="T9"/>
                  </a:cxn>
                  <a:cxn ang="0">
                    <a:pos x="T10" y="T11"/>
                  </a:cxn>
                  <a:cxn ang="0">
                    <a:pos x="T12" y="T13"/>
                  </a:cxn>
                </a:cxnLst>
                <a:rect l="0" t="0" r="r" b="b"/>
                <a:pathLst>
                  <a:path w="734" h="425">
                    <a:moveTo>
                      <a:pt x="32" y="0"/>
                    </a:moveTo>
                    <a:cubicBezTo>
                      <a:pt x="14" y="0"/>
                      <a:pt x="0" y="15"/>
                      <a:pt x="0" y="32"/>
                    </a:cubicBezTo>
                    <a:cubicBezTo>
                      <a:pt x="0" y="393"/>
                      <a:pt x="0" y="393"/>
                      <a:pt x="0" y="393"/>
                    </a:cubicBezTo>
                    <a:cubicBezTo>
                      <a:pt x="0" y="411"/>
                      <a:pt x="14" y="425"/>
                      <a:pt x="32" y="425"/>
                    </a:cubicBezTo>
                    <a:cubicBezTo>
                      <a:pt x="734" y="425"/>
                      <a:pt x="734" y="425"/>
                      <a:pt x="734" y="425"/>
                    </a:cubicBezTo>
                    <a:cubicBezTo>
                      <a:pt x="734" y="0"/>
                      <a:pt x="734" y="0"/>
                      <a:pt x="734" y="0"/>
                    </a:cubicBezTo>
                    <a:lnTo>
                      <a:pt x="32" y="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2009" tIns="36005" rIns="72009" bIns="36005" numCol="1" anchor="t" anchorCtr="0" compatLnSpc="1"/>
              <a:lstStyle/>
              <a:p>
                <a:endParaRPr lang="zh-CN" altLang="en-US" sz="1495">
                  <a:latin typeface="微软雅黑" panose="020B0503020204020204" pitchFamily="34" charset="-122"/>
                </a:endParaRPr>
              </a:p>
            </p:txBody>
          </p:sp>
          <p:sp>
            <p:nvSpPr>
              <p:cNvPr id="37" name="Freeform 58"/>
              <p:cNvSpPr/>
              <p:nvPr/>
            </p:nvSpPr>
            <p:spPr bwMode="auto">
              <a:xfrm>
                <a:off x="8337616" y="1044602"/>
                <a:ext cx="255347" cy="257121"/>
              </a:xfrm>
              <a:custGeom>
                <a:avLst/>
                <a:gdLst>
                  <a:gd name="T0" fmla="*/ 72 w 144"/>
                  <a:gd name="T1" fmla="*/ 145 h 145"/>
                  <a:gd name="T2" fmla="*/ 0 w 144"/>
                  <a:gd name="T3" fmla="*/ 73 h 145"/>
                  <a:gd name="T4" fmla="*/ 72 w 144"/>
                  <a:gd name="T5" fmla="*/ 0 h 145"/>
                  <a:gd name="T6" fmla="*/ 144 w 144"/>
                  <a:gd name="T7" fmla="*/ 73 h 145"/>
                  <a:gd name="T8" fmla="*/ 72 w 144"/>
                  <a:gd name="T9" fmla="*/ 145 h 145"/>
                </a:gdLst>
                <a:ahLst/>
                <a:cxnLst>
                  <a:cxn ang="0">
                    <a:pos x="T0" y="T1"/>
                  </a:cxn>
                  <a:cxn ang="0">
                    <a:pos x="T2" y="T3"/>
                  </a:cxn>
                  <a:cxn ang="0">
                    <a:pos x="T4" y="T5"/>
                  </a:cxn>
                  <a:cxn ang="0">
                    <a:pos x="T6" y="T7"/>
                  </a:cxn>
                  <a:cxn ang="0">
                    <a:pos x="T8" y="T9"/>
                  </a:cxn>
                </a:cxnLst>
                <a:rect l="0" t="0" r="r" b="b"/>
                <a:pathLst>
                  <a:path w="144" h="145">
                    <a:moveTo>
                      <a:pt x="72" y="145"/>
                    </a:moveTo>
                    <a:lnTo>
                      <a:pt x="0" y="73"/>
                    </a:lnTo>
                    <a:lnTo>
                      <a:pt x="72" y="0"/>
                    </a:lnTo>
                    <a:lnTo>
                      <a:pt x="144" y="73"/>
                    </a:lnTo>
                    <a:lnTo>
                      <a:pt x="72" y="145"/>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72009" tIns="36005" rIns="72009" bIns="36005" numCol="1" anchor="t" anchorCtr="0" compatLnSpc="1"/>
              <a:lstStyle/>
              <a:p>
                <a:endParaRPr lang="zh-CN" altLang="en-US" sz="1495">
                  <a:latin typeface="微软雅黑" panose="020B0503020204020204" pitchFamily="34" charset="-122"/>
                </a:endParaRPr>
              </a:p>
            </p:txBody>
          </p:sp>
        </p:grpSp>
      </p:grpSp>
      <p:sp>
        <p:nvSpPr>
          <p:cNvPr id="38" name="文本框 22"/>
          <p:cNvSpPr txBox="1"/>
          <p:nvPr/>
        </p:nvSpPr>
        <p:spPr>
          <a:xfrm>
            <a:off x="4392680" y="2773378"/>
            <a:ext cx="1020054" cy="334707"/>
          </a:xfrm>
          <a:prstGeom prst="rect">
            <a:avLst/>
          </a:prstGeom>
          <a:noFill/>
        </p:spPr>
        <p:txBody>
          <a:bodyPr wrap="square" rtlCol="0">
            <a:spAutoFit/>
          </a:bodyPr>
          <a:lstStyle/>
          <a:p>
            <a:pPr algn="ctr"/>
            <a:r>
              <a:rPr lang="en-US" altLang="zh-CN" sz="1575" dirty="0" smtClean="0">
                <a:latin typeface="Impact MT Std" pitchFamily="34" charset="0"/>
                <a:cs typeface="Arial Unicode MS" panose="020B0604020202020204" pitchFamily="34" charset="-122"/>
              </a:rPr>
              <a:t>2016.10</a:t>
            </a:r>
            <a:endParaRPr lang="zh-CN" altLang="en-US" sz="1575" dirty="0">
              <a:latin typeface="Impact MT Std" pitchFamily="34" charset="0"/>
              <a:cs typeface="Arial Unicode MS" panose="020B0604020202020204" pitchFamily="34" charset="-122"/>
            </a:endParaRPr>
          </a:p>
        </p:txBody>
      </p:sp>
      <p:sp>
        <p:nvSpPr>
          <p:cNvPr id="39" name="文本框 23"/>
          <p:cNvSpPr txBox="1"/>
          <p:nvPr/>
        </p:nvSpPr>
        <p:spPr>
          <a:xfrm>
            <a:off x="2201261" y="1628263"/>
            <a:ext cx="1558790" cy="334707"/>
          </a:xfrm>
          <a:prstGeom prst="rect">
            <a:avLst/>
          </a:prstGeom>
          <a:noFill/>
        </p:spPr>
        <p:txBody>
          <a:bodyPr wrap="square" rtlCol="0">
            <a:spAutoFit/>
          </a:bodyPr>
          <a:lstStyle/>
          <a:p>
            <a:pPr algn="ctr"/>
            <a:r>
              <a:rPr lang="zh-CN" altLang="en-US" sz="1575" dirty="0">
                <a:solidFill>
                  <a:schemeClr val="bg1"/>
                </a:solidFill>
                <a:latin typeface="微软雅黑" panose="020B0503020204020204" pitchFamily="34" charset="-122"/>
              </a:rPr>
              <a:t>输入文字标题</a:t>
            </a:r>
            <a:endParaRPr lang="zh-CN" altLang="en-US" sz="1575" dirty="0">
              <a:solidFill>
                <a:schemeClr val="bg1"/>
              </a:solidFill>
              <a:latin typeface="微软雅黑" panose="020B0503020204020204" pitchFamily="34" charset="-122"/>
            </a:endParaRPr>
          </a:p>
        </p:txBody>
      </p:sp>
      <p:sp>
        <p:nvSpPr>
          <p:cNvPr id="40" name="文本框 24"/>
          <p:cNvSpPr txBox="1"/>
          <p:nvPr/>
        </p:nvSpPr>
        <p:spPr>
          <a:xfrm>
            <a:off x="2220196" y="3884803"/>
            <a:ext cx="1512452" cy="334707"/>
          </a:xfrm>
          <a:prstGeom prst="rect">
            <a:avLst/>
          </a:prstGeom>
          <a:noFill/>
        </p:spPr>
        <p:txBody>
          <a:bodyPr wrap="square" rtlCol="0">
            <a:spAutoFit/>
          </a:bodyPr>
          <a:lstStyle/>
          <a:p>
            <a:pPr algn="ctr"/>
            <a:r>
              <a:rPr lang="zh-CN" altLang="en-US" sz="1575" dirty="0">
                <a:solidFill>
                  <a:schemeClr val="bg1"/>
                </a:solidFill>
                <a:latin typeface="微软雅黑" panose="020B0503020204020204" pitchFamily="34" charset="-122"/>
              </a:rPr>
              <a:t>输入文字标题</a:t>
            </a:r>
            <a:endParaRPr lang="zh-CN" altLang="en-US" sz="1575" dirty="0">
              <a:solidFill>
                <a:schemeClr val="bg1"/>
              </a:solidFill>
              <a:latin typeface="微软雅黑" panose="020B0503020204020204" pitchFamily="34" charset="-122"/>
            </a:endParaRPr>
          </a:p>
        </p:txBody>
      </p:sp>
      <p:sp>
        <p:nvSpPr>
          <p:cNvPr id="41" name="文本框 25"/>
          <p:cNvSpPr txBox="1"/>
          <p:nvPr/>
        </p:nvSpPr>
        <p:spPr>
          <a:xfrm>
            <a:off x="5597119" y="2777443"/>
            <a:ext cx="1512452" cy="334707"/>
          </a:xfrm>
          <a:prstGeom prst="rect">
            <a:avLst/>
          </a:prstGeom>
          <a:noFill/>
        </p:spPr>
        <p:txBody>
          <a:bodyPr wrap="square" rtlCol="0">
            <a:spAutoFit/>
          </a:bodyPr>
          <a:lstStyle/>
          <a:p>
            <a:pPr algn="ctr"/>
            <a:r>
              <a:rPr lang="zh-CN" altLang="en-US" sz="1575" dirty="0">
                <a:solidFill>
                  <a:schemeClr val="bg1"/>
                </a:solidFill>
                <a:latin typeface="微软雅黑" panose="020B0503020204020204" pitchFamily="34" charset="-122"/>
              </a:rPr>
              <a:t>输入文字标题</a:t>
            </a:r>
            <a:endParaRPr lang="zh-CN" altLang="en-US" sz="1575" dirty="0">
              <a:solidFill>
                <a:schemeClr val="bg1"/>
              </a:solidFill>
              <a:latin typeface="微软雅黑" panose="020B0503020204020204" pitchFamily="34" charset="-122"/>
            </a:endParaRPr>
          </a:p>
        </p:txBody>
      </p:sp>
      <p:sp>
        <p:nvSpPr>
          <p:cNvPr id="42" name="文本框 26"/>
          <p:cNvSpPr txBox="1"/>
          <p:nvPr/>
        </p:nvSpPr>
        <p:spPr>
          <a:xfrm>
            <a:off x="1908597" y="2144992"/>
            <a:ext cx="2284245" cy="703269"/>
          </a:xfrm>
          <a:prstGeom prst="rect">
            <a:avLst/>
          </a:prstGeom>
          <a:noFill/>
        </p:spPr>
        <p:txBody>
          <a:bodyPr wrap="square" rtlCol="0">
            <a:spAutoFit/>
          </a:bodyPr>
          <a:lstStyle/>
          <a:p>
            <a:pPr>
              <a:lnSpc>
                <a:spcPct val="120000"/>
              </a:lnSpc>
              <a:spcBef>
                <a:spcPct val="0"/>
              </a:spcBef>
              <a:buNone/>
            </a:pPr>
            <a:r>
              <a:rPr lang="zh-CN" altLang="en-US" sz="1105" dirty="0">
                <a:solidFill>
                  <a:schemeClr val="tx1">
                    <a:lumMod val="65000"/>
                    <a:lumOff val="35000"/>
                  </a:schemeClr>
                </a:solidFill>
                <a:latin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105" dirty="0">
              <a:solidFill>
                <a:schemeClr val="tx1">
                  <a:lumMod val="65000"/>
                  <a:lumOff val="35000"/>
                </a:schemeClr>
              </a:solidFill>
              <a:latin typeface="微软雅黑" panose="020B0503020204020204" pitchFamily="34" charset="-122"/>
              <a:sym typeface="微软雅黑" panose="020B0503020204020204" pitchFamily="34" charset="-122"/>
            </a:endParaRPr>
          </a:p>
        </p:txBody>
      </p:sp>
      <p:sp>
        <p:nvSpPr>
          <p:cNvPr id="43" name="文本框 27"/>
          <p:cNvSpPr txBox="1"/>
          <p:nvPr/>
        </p:nvSpPr>
        <p:spPr>
          <a:xfrm>
            <a:off x="5404662" y="3252995"/>
            <a:ext cx="2433769" cy="703269"/>
          </a:xfrm>
          <a:prstGeom prst="rect">
            <a:avLst/>
          </a:prstGeom>
          <a:noFill/>
        </p:spPr>
        <p:txBody>
          <a:bodyPr wrap="square" rtlCol="0">
            <a:spAutoFit/>
          </a:bodyPr>
          <a:lstStyle/>
          <a:p>
            <a:pPr>
              <a:lnSpc>
                <a:spcPct val="120000"/>
              </a:lnSpc>
              <a:spcBef>
                <a:spcPct val="0"/>
              </a:spcBef>
              <a:buNone/>
            </a:pPr>
            <a:r>
              <a:rPr lang="zh-CN" altLang="en-US" sz="1105" dirty="0">
                <a:solidFill>
                  <a:schemeClr val="tx1">
                    <a:lumMod val="65000"/>
                    <a:lumOff val="35000"/>
                  </a:schemeClr>
                </a:solidFill>
                <a:latin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105" dirty="0">
              <a:solidFill>
                <a:schemeClr val="tx1">
                  <a:lumMod val="65000"/>
                  <a:lumOff val="35000"/>
                </a:schemeClr>
              </a:solidFill>
              <a:latin typeface="微软雅黑" panose="020B0503020204020204" pitchFamily="34" charset="-122"/>
              <a:sym typeface="微软雅黑" panose="020B0503020204020204" pitchFamily="34" charset="-122"/>
            </a:endParaRPr>
          </a:p>
        </p:txBody>
      </p:sp>
      <p:sp>
        <p:nvSpPr>
          <p:cNvPr id="44" name="文本框 28"/>
          <p:cNvSpPr txBox="1"/>
          <p:nvPr/>
        </p:nvSpPr>
        <p:spPr>
          <a:xfrm>
            <a:off x="1908597" y="4343795"/>
            <a:ext cx="2284247" cy="703269"/>
          </a:xfrm>
          <a:prstGeom prst="rect">
            <a:avLst/>
          </a:prstGeom>
          <a:noFill/>
        </p:spPr>
        <p:txBody>
          <a:bodyPr wrap="square" rtlCol="0">
            <a:spAutoFit/>
          </a:bodyPr>
          <a:lstStyle/>
          <a:p>
            <a:pPr>
              <a:lnSpc>
                <a:spcPct val="120000"/>
              </a:lnSpc>
              <a:spcBef>
                <a:spcPct val="0"/>
              </a:spcBef>
              <a:buNone/>
            </a:pPr>
            <a:r>
              <a:rPr lang="zh-CN" altLang="en-US" sz="1105" dirty="0">
                <a:solidFill>
                  <a:schemeClr val="tx1">
                    <a:lumMod val="65000"/>
                    <a:lumOff val="35000"/>
                  </a:schemeClr>
                </a:solidFill>
                <a:latin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105" dirty="0">
              <a:solidFill>
                <a:schemeClr val="tx1">
                  <a:lumMod val="65000"/>
                  <a:lumOff val="35000"/>
                </a:schemeClr>
              </a:solidFill>
              <a:latin typeface="微软雅黑" panose="020B0503020204020204" pitchFamily="34" charset="-122"/>
              <a:sym typeface="微软雅黑" panose="020B0503020204020204" pitchFamily="34" charset="-122"/>
            </a:endParaRPr>
          </a:p>
        </p:txBody>
      </p:sp>
      <p:sp>
        <p:nvSpPr>
          <p:cNvPr id="45" name="矩形 44"/>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46" name="矩形 45"/>
          <p:cNvSpPr/>
          <p:nvPr/>
        </p:nvSpPr>
        <p:spPr>
          <a:xfrm>
            <a:off x="828256" y="201664"/>
            <a:ext cx="453970"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01</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47" name="矩形 46"/>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750"/>
                                        <p:tgtEl>
                                          <p:spTgt spid="16"/>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500"/>
                                        <p:tgtEl>
                                          <p:spTgt spid="17"/>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dissolve">
                                      <p:cBhvr>
                                        <p:cTn id="18" dur="500"/>
                                        <p:tgtEl>
                                          <p:spTgt spid="39"/>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par>
                          <p:cTn id="27" fill="hold">
                            <p:stCondLst>
                              <p:cond delay="3000"/>
                            </p:stCondLst>
                            <p:childTnLst>
                              <p:par>
                                <p:cTn id="28" presetID="9" presetClass="entr" presetSubtype="0"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dissolve">
                                      <p:cBhvr>
                                        <p:cTn id="30" dur="500"/>
                                        <p:tgtEl>
                                          <p:spTgt spid="3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dissolve">
                                      <p:cBhvr>
                                        <p:cTn id="33" dur="500"/>
                                        <p:tgtEl>
                                          <p:spTgt spid="41"/>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right)">
                                      <p:cBhvr>
                                        <p:cTn id="41" dur="500"/>
                                        <p:tgtEl>
                                          <p:spTgt spid="24"/>
                                        </p:tgtEl>
                                      </p:cBhvr>
                                    </p:animEffect>
                                  </p:childTnLst>
                                </p:cTn>
                              </p:par>
                            </p:childTnLst>
                          </p:cTn>
                        </p:par>
                        <p:par>
                          <p:cTn id="42" fill="hold">
                            <p:stCondLst>
                              <p:cond delay="4500"/>
                            </p:stCondLst>
                            <p:childTnLst>
                              <p:par>
                                <p:cTn id="43" presetID="9" presetClass="entr" presetSubtype="0"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dissolve">
                                      <p:cBhvr>
                                        <p:cTn id="45" dur="500"/>
                                        <p:tgtEl>
                                          <p:spTgt spid="3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dissolve">
                                      <p:cBhvr>
                                        <p:cTn id="48" dur="500"/>
                                        <p:tgtEl>
                                          <p:spTgt spid="40"/>
                                        </p:tgtEl>
                                      </p:cBhvr>
                                    </p:animEffect>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8" grpId="0"/>
      <p:bldP spid="39" grpId="0"/>
      <p:bldP spid="40"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reeform 6"/>
          <p:cNvSpPr/>
          <p:nvPr/>
        </p:nvSpPr>
        <p:spPr bwMode="auto">
          <a:xfrm>
            <a:off x="6216062" y="1784881"/>
            <a:ext cx="1957547" cy="1191929"/>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chemeClr val="accent2"/>
          </a:solidFill>
          <a:ln>
            <a:noFill/>
          </a:ln>
          <a:effectLst/>
        </p:spPr>
        <p:txBody>
          <a:bodyPr vert="horz" wrap="square" lIns="72009" tIns="595350" rIns="72009" bIns="36005" numCol="1" anchor="t" anchorCtr="0" compatLnSpc="1"/>
          <a:lstStyle/>
          <a:p>
            <a:pPr algn="ctr">
              <a:lnSpc>
                <a:spcPts val="1180"/>
              </a:lnSpc>
            </a:pPr>
            <a:r>
              <a:rPr lang="en-US" altLang="zh-CN" sz="4255" dirty="0">
                <a:solidFill>
                  <a:schemeClr val="bg1"/>
                </a:solidFill>
                <a:latin typeface="Impact MT Std" pitchFamily="34" charset="0"/>
                <a:cs typeface="UKIJ Qolyazma" pitchFamily="18" charset="0"/>
              </a:rPr>
              <a:t>62</a:t>
            </a:r>
            <a:r>
              <a:rPr lang="en-US" altLang="zh-CN" sz="1890" dirty="0">
                <a:solidFill>
                  <a:schemeClr val="bg1"/>
                </a:solidFill>
                <a:latin typeface="Impact MT Std" pitchFamily="34" charset="0"/>
                <a:cs typeface="UKIJ Qolyazma" pitchFamily="18" charset="0"/>
              </a:rPr>
              <a:t>%</a:t>
            </a:r>
            <a:endParaRPr lang="en-US" altLang="zh-CN" sz="1890" dirty="0">
              <a:solidFill>
                <a:schemeClr val="bg1"/>
              </a:solidFill>
              <a:latin typeface="Impact MT Std" pitchFamily="34" charset="0"/>
              <a:cs typeface="UKIJ Qolyazma" pitchFamily="18" charset="0"/>
            </a:endParaRPr>
          </a:p>
          <a:p>
            <a:pPr algn="ctr">
              <a:lnSpc>
                <a:spcPts val="1180"/>
              </a:lnSpc>
            </a:pPr>
            <a:r>
              <a:rPr lang="zh-CN" altLang="en-US" sz="945" dirty="0">
                <a:solidFill>
                  <a:schemeClr val="bg1"/>
                </a:solidFill>
                <a:latin typeface="Impact MT Std" pitchFamily="34" charset="0"/>
              </a:rPr>
              <a:t>您的内容打在这里，或者通过复制您的文本后，在此框中选择粘贴。</a:t>
            </a:r>
            <a:endParaRPr lang="zh-CN" altLang="en-US" sz="945" dirty="0">
              <a:solidFill>
                <a:schemeClr val="bg1"/>
              </a:solidFill>
              <a:latin typeface="Impact MT Std" pitchFamily="34" charset="0"/>
            </a:endParaRPr>
          </a:p>
        </p:txBody>
      </p:sp>
      <p:sp>
        <p:nvSpPr>
          <p:cNvPr id="120" name="Freeform 7"/>
          <p:cNvSpPr/>
          <p:nvPr/>
        </p:nvSpPr>
        <p:spPr bwMode="auto">
          <a:xfrm>
            <a:off x="6216062" y="3142114"/>
            <a:ext cx="1957547" cy="849347"/>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chemeClr val="accent5"/>
          </a:solidFill>
          <a:ln>
            <a:noFill/>
          </a:ln>
          <a:effectLst/>
        </p:spPr>
        <p:txBody>
          <a:bodyPr vert="horz" wrap="square" lIns="72009" tIns="481950" rIns="72009" bIns="36005" numCol="1" anchor="t" anchorCtr="0" compatLnSpc="1"/>
          <a:lstStyle/>
          <a:p>
            <a:pPr algn="ctr">
              <a:lnSpc>
                <a:spcPts val="1180"/>
              </a:lnSpc>
            </a:pPr>
            <a:r>
              <a:rPr lang="en-US" altLang="zh-CN" sz="4255" dirty="0">
                <a:solidFill>
                  <a:prstClr val="white"/>
                </a:solidFill>
                <a:latin typeface="Impact MT Std" pitchFamily="34" charset="0"/>
                <a:cs typeface="UKIJ Qolyazma" pitchFamily="18" charset="0"/>
              </a:rPr>
              <a:t>38</a:t>
            </a:r>
            <a:r>
              <a:rPr lang="en-US" altLang="zh-CN" sz="1890" dirty="0">
                <a:solidFill>
                  <a:prstClr val="white"/>
                </a:solidFill>
                <a:latin typeface="Impact MT Std" pitchFamily="34" charset="0"/>
                <a:cs typeface="UKIJ Qolyazma" pitchFamily="18" charset="0"/>
              </a:rPr>
              <a:t>%</a:t>
            </a:r>
            <a:endParaRPr lang="en-US" altLang="zh-CN" sz="1890" dirty="0">
              <a:solidFill>
                <a:prstClr val="white"/>
              </a:solidFill>
              <a:latin typeface="Impact MT Std" pitchFamily="34" charset="0"/>
              <a:cs typeface="UKIJ Qolyazma" pitchFamily="18" charset="0"/>
            </a:endParaRPr>
          </a:p>
          <a:p>
            <a:endParaRPr lang="zh-CN" altLang="en-US" sz="1495" dirty="0">
              <a:latin typeface="Impact MT Std" pitchFamily="34" charset="0"/>
            </a:endParaRPr>
          </a:p>
        </p:txBody>
      </p:sp>
      <p:cxnSp>
        <p:nvCxnSpPr>
          <p:cNvPr id="121" name="直接连接符 120"/>
          <p:cNvCxnSpPr/>
          <p:nvPr/>
        </p:nvCxnSpPr>
        <p:spPr>
          <a:xfrm flipH="1">
            <a:off x="1310967" y="2966809"/>
            <a:ext cx="490509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120" idx="0"/>
          </p:cNvCxnSpPr>
          <p:nvPr/>
        </p:nvCxnSpPr>
        <p:spPr>
          <a:xfrm flipH="1">
            <a:off x="1310967" y="3142114"/>
            <a:ext cx="490509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3" name="TextBox 13"/>
          <p:cNvSpPr txBox="1"/>
          <p:nvPr/>
        </p:nvSpPr>
        <p:spPr>
          <a:xfrm flipH="1">
            <a:off x="1162869" y="1748430"/>
            <a:ext cx="2194689" cy="288925"/>
          </a:xfrm>
          <a:prstGeom prst="rect">
            <a:avLst/>
          </a:prstGeom>
          <a:noFill/>
          <a:ln>
            <a:noFill/>
          </a:ln>
        </p:spPr>
        <p:txBody>
          <a:bodyPr wrap="square" lIns="72004" tIns="36002" rIns="72004" bIns="36002">
            <a:spAutoFit/>
          </a:bodyPr>
          <a:lstStyle>
            <a:defPPr>
              <a:defRPr lang="zh-CN"/>
            </a:defPPr>
            <a:lvl1pPr algn="ct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lgn="l">
              <a:spcBef>
                <a:spcPct val="0"/>
              </a:spcBef>
              <a:buFont typeface="Arial" panose="020B0604020202020204" pitchFamily="34" charset="0"/>
              <a:buNone/>
            </a:pPr>
            <a:r>
              <a:rPr lang="zh-CN" altLang="en-US" sz="1420" dirty="0" smtClean="0">
                <a:solidFill>
                  <a:schemeClr val="tx1">
                    <a:lumMod val="65000"/>
                    <a:lumOff val="35000"/>
                  </a:schemeClr>
                </a:solidFill>
                <a:cs typeface="Arial" panose="020B0604020202020204" pitchFamily="34" charset="0"/>
              </a:rPr>
              <a:t>点击即可编辑</a:t>
            </a:r>
            <a:endParaRPr lang="zh-CN" altLang="en-US" sz="1420" dirty="0">
              <a:solidFill>
                <a:schemeClr val="tx1">
                  <a:lumMod val="65000"/>
                  <a:lumOff val="35000"/>
                </a:schemeClr>
              </a:solidFill>
              <a:cs typeface="Arial" panose="020B0604020202020204" pitchFamily="34" charset="0"/>
            </a:endParaRPr>
          </a:p>
        </p:txBody>
      </p:sp>
      <p:sp>
        <p:nvSpPr>
          <p:cNvPr id="124" name="TextBox 14"/>
          <p:cNvSpPr txBox="1"/>
          <p:nvPr/>
        </p:nvSpPr>
        <p:spPr>
          <a:xfrm>
            <a:off x="1149956" y="2024415"/>
            <a:ext cx="3600400" cy="754245"/>
          </a:xfrm>
          <a:prstGeom prst="rect">
            <a:avLst/>
          </a:prstGeom>
          <a:noFill/>
        </p:spPr>
        <p:txBody>
          <a:bodyPr wrap="square" rtlCol="0">
            <a:spAutoFit/>
          </a:bodyPr>
          <a:lstStyle/>
          <a:p>
            <a:pPr>
              <a:lnSpc>
                <a:spcPct val="130000"/>
              </a:lnSpc>
            </a:pPr>
            <a:r>
              <a:rPr lang="zh-CN" altLang="en-US" sz="1105" dirty="0">
                <a:solidFill>
                  <a:schemeClr val="tx1">
                    <a:lumMod val="65000"/>
                    <a:lumOff val="35000"/>
                  </a:schemeClr>
                </a:solidFill>
                <a:latin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105" dirty="0">
              <a:solidFill>
                <a:schemeClr val="tx1">
                  <a:lumMod val="65000"/>
                  <a:lumOff val="35000"/>
                </a:schemeClr>
              </a:solidFill>
              <a:latin typeface="微软雅黑" panose="020B0503020204020204" pitchFamily="34" charset="-122"/>
            </a:endParaRPr>
          </a:p>
        </p:txBody>
      </p:sp>
      <p:sp>
        <p:nvSpPr>
          <p:cNvPr id="125" name="TextBox 15"/>
          <p:cNvSpPr txBox="1"/>
          <p:nvPr/>
        </p:nvSpPr>
        <p:spPr>
          <a:xfrm flipH="1">
            <a:off x="1183742" y="3242420"/>
            <a:ext cx="2194689" cy="288925"/>
          </a:xfrm>
          <a:prstGeom prst="rect">
            <a:avLst/>
          </a:prstGeom>
          <a:noFill/>
          <a:ln>
            <a:noFill/>
          </a:ln>
        </p:spPr>
        <p:txBody>
          <a:bodyPr wrap="square" lIns="72004" tIns="36002" rIns="72004" bIns="36002">
            <a:spAutoFit/>
          </a:bodyPr>
          <a:lstStyle>
            <a:defPPr>
              <a:defRPr lang="zh-CN"/>
            </a:defPPr>
            <a:lvl1pPr eaLnBrk="0" hangingPunct="0">
              <a:defRPr sz="2200" b="1">
                <a:solidFill>
                  <a:srgbClr val="333333"/>
                </a:solidFill>
                <a:latin typeface="微软雅黑" panose="020B0503020204020204" pitchFamily="34" charset="-122"/>
                <a:ea typeface="微软雅黑" panose="020B0503020204020204" pitchFamily="34" charset="-122"/>
              </a:defRPr>
            </a:lvl1pPr>
            <a:lvl2pPr marL="742950" indent="-285750" eaLnBrk="0" hangingPunct="0">
              <a:defRPr>
                <a:latin typeface="Arial" panose="020B0604020202020204" pitchFamily="34" charset="0"/>
                <a:ea typeface="宋体" panose="02010600030101010101" pitchFamily="2" charset="-122"/>
              </a:defRPr>
            </a:lvl2pPr>
            <a:lvl3pPr marL="1143000" indent="-228600" eaLnBrk="0" hangingPunct="0">
              <a:defRPr>
                <a:latin typeface="Arial" panose="020B0604020202020204" pitchFamily="34" charset="0"/>
                <a:ea typeface="宋体" panose="02010600030101010101" pitchFamily="2" charset="-122"/>
              </a:defRPr>
            </a:lvl3pPr>
            <a:lvl4pPr marL="1600200" indent="-228600" eaLnBrk="0" hangingPunct="0">
              <a:defRPr>
                <a:latin typeface="Arial" panose="020B0604020202020204" pitchFamily="34" charset="0"/>
                <a:ea typeface="宋体" panose="02010600030101010101" pitchFamily="2" charset="-122"/>
              </a:defRPr>
            </a:lvl4pPr>
            <a:lvl5pPr marL="2057400" indent="-228600" eaLnBrk="0" hangingPunct="0">
              <a:defRPr>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latin typeface="Arial" panose="020B0604020202020204" pitchFamily="34" charset="0"/>
                <a:ea typeface="宋体" panose="02010600030101010101" pitchFamily="2" charset="-122"/>
              </a:defRPr>
            </a:lvl9pPr>
          </a:lstStyle>
          <a:p>
            <a:pPr>
              <a:spcBef>
                <a:spcPct val="0"/>
              </a:spcBef>
              <a:buFont typeface="Arial" panose="020B0604020202020204" pitchFamily="34" charset="0"/>
              <a:buNone/>
            </a:pPr>
            <a:r>
              <a:rPr lang="zh-CN" altLang="en-US" sz="1420" dirty="0" smtClean="0">
                <a:solidFill>
                  <a:schemeClr val="tx1">
                    <a:lumMod val="65000"/>
                    <a:lumOff val="35000"/>
                  </a:schemeClr>
                </a:solidFill>
                <a:cs typeface="Arial" panose="020B0604020202020204" pitchFamily="34" charset="0"/>
              </a:rPr>
              <a:t>点击即可编辑</a:t>
            </a:r>
            <a:endParaRPr lang="zh-CN" altLang="en-US" sz="1420" dirty="0">
              <a:solidFill>
                <a:schemeClr val="tx1">
                  <a:lumMod val="65000"/>
                  <a:lumOff val="35000"/>
                </a:schemeClr>
              </a:solidFill>
              <a:cs typeface="Arial" panose="020B0604020202020204" pitchFamily="34" charset="0"/>
            </a:endParaRPr>
          </a:p>
        </p:txBody>
      </p:sp>
      <p:sp>
        <p:nvSpPr>
          <p:cNvPr id="126" name="TextBox 16"/>
          <p:cNvSpPr txBox="1"/>
          <p:nvPr/>
        </p:nvSpPr>
        <p:spPr>
          <a:xfrm>
            <a:off x="1053189" y="3614338"/>
            <a:ext cx="3439389" cy="754245"/>
          </a:xfrm>
          <a:prstGeom prst="rect">
            <a:avLst/>
          </a:prstGeom>
          <a:noFill/>
        </p:spPr>
        <p:txBody>
          <a:bodyPr wrap="square" rtlCol="0">
            <a:spAutoFit/>
          </a:bodyPr>
          <a:lstStyle/>
          <a:p>
            <a:pPr>
              <a:lnSpc>
                <a:spcPct val="130000"/>
              </a:lnSpc>
            </a:pPr>
            <a:r>
              <a:rPr lang="zh-CN" altLang="en-US" sz="1105" dirty="0">
                <a:solidFill>
                  <a:schemeClr val="tx1">
                    <a:lumMod val="65000"/>
                    <a:lumOff val="35000"/>
                  </a:schemeClr>
                </a:solidFill>
                <a:latin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105" dirty="0">
              <a:solidFill>
                <a:schemeClr val="tx1">
                  <a:lumMod val="65000"/>
                  <a:lumOff val="35000"/>
                </a:schemeClr>
              </a:solidFill>
              <a:latin typeface="微软雅黑" panose="020B0503020204020204" pitchFamily="34" charset="-122"/>
            </a:endParaRPr>
          </a:p>
        </p:txBody>
      </p:sp>
      <p:sp>
        <p:nvSpPr>
          <p:cNvPr id="10" name="矩形 9"/>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11" name="矩形 10"/>
          <p:cNvSpPr/>
          <p:nvPr/>
        </p:nvSpPr>
        <p:spPr>
          <a:xfrm>
            <a:off x="828256" y="201664"/>
            <a:ext cx="453970"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01</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12" name="矩形 11"/>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p:tgtEl>
                                          <p:spTgt spid="119"/>
                                        </p:tgtEl>
                                        <p:attrNameLst>
                                          <p:attrName>ppt_y</p:attrName>
                                        </p:attrNameLst>
                                      </p:cBhvr>
                                      <p:tavLst>
                                        <p:tav tm="0">
                                          <p:val>
                                            <p:strVal val="#ppt_y+#ppt_h*1.125000"/>
                                          </p:val>
                                        </p:tav>
                                        <p:tav tm="100000">
                                          <p:val>
                                            <p:strVal val="#ppt_y"/>
                                          </p:val>
                                        </p:tav>
                                      </p:tavLst>
                                    </p:anim>
                                    <p:animEffect transition="in" filter="wipe(up)">
                                      <p:cBhvr>
                                        <p:cTn id="8" dur="500"/>
                                        <p:tgtEl>
                                          <p:spTgt spid="119"/>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120"/>
                                        </p:tgtEl>
                                        <p:attrNameLst>
                                          <p:attrName>style.visibility</p:attrName>
                                        </p:attrNameLst>
                                      </p:cBhvr>
                                      <p:to>
                                        <p:strVal val="visible"/>
                                      </p:to>
                                    </p:set>
                                    <p:anim calcmode="lin" valueType="num">
                                      <p:cBhvr additive="base">
                                        <p:cTn id="11" dur="500"/>
                                        <p:tgtEl>
                                          <p:spTgt spid="120"/>
                                        </p:tgtEl>
                                        <p:attrNameLst>
                                          <p:attrName>ppt_y</p:attrName>
                                        </p:attrNameLst>
                                      </p:cBhvr>
                                      <p:tavLst>
                                        <p:tav tm="0">
                                          <p:val>
                                            <p:strVal val="#ppt_y-#ppt_h*1.125000"/>
                                          </p:val>
                                        </p:tav>
                                        <p:tav tm="100000">
                                          <p:val>
                                            <p:strVal val="#ppt_y"/>
                                          </p:val>
                                        </p:tav>
                                      </p:tavLst>
                                    </p:anim>
                                    <p:animEffect transition="in" filter="wipe(down)">
                                      <p:cBhvr>
                                        <p:cTn id="12" dur="500"/>
                                        <p:tgtEl>
                                          <p:spTgt spid="120"/>
                                        </p:tgtEl>
                                      </p:cBhvr>
                                    </p:animEffect>
                                  </p:childTnLst>
                                </p:cTn>
                              </p:par>
                              <p:par>
                                <p:cTn id="13" presetID="22" presetClass="entr" presetSubtype="2" fill="hold" nodeType="withEffect">
                                  <p:stCondLst>
                                    <p:cond delay="400"/>
                                  </p:stCondLst>
                                  <p:childTnLst>
                                    <p:set>
                                      <p:cBhvr>
                                        <p:cTn id="14" dur="1" fill="hold">
                                          <p:stCondLst>
                                            <p:cond delay="0"/>
                                          </p:stCondLst>
                                        </p:cTn>
                                        <p:tgtEl>
                                          <p:spTgt spid="121"/>
                                        </p:tgtEl>
                                        <p:attrNameLst>
                                          <p:attrName>style.visibility</p:attrName>
                                        </p:attrNameLst>
                                      </p:cBhvr>
                                      <p:to>
                                        <p:strVal val="visible"/>
                                      </p:to>
                                    </p:set>
                                    <p:animEffect transition="in" filter="wipe(right)">
                                      <p:cBhvr>
                                        <p:cTn id="15" dur="500"/>
                                        <p:tgtEl>
                                          <p:spTgt spid="121"/>
                                        </p:tgtEl>
                                      </p:cBhvr>
                                    </p:animEffect>
                                  </p:childTnLst>
                                </p:cTn>
                              </p:par>
                              <p:par>
                                <p:cTn id="16" presetID="22" presetClass="entr" presetSubtype="2" fill="hold" nodeType="withEffect">
                                  <p:stCondLst>
                                    <p:cond delay="400"/>
                                  </p:stCondLst>
                                  <p:childTnLst>
                                    <p:set>
                                      <p:cBhvr>
                                        <p:cTn id="17" dur="1" fill="hold">
                                          <p:stCondLst>
                                            <p:cond delay="0"/>
                                          </p:stCondLst>
                                        </p:cTn>
                                        <p:tgtEl>
                                          <p:spTgt spid="122"/>
                                        </p:tgtEl>
                                        <p:attrNameLst>
                                          <p:attrName>style.visibility</p:attrName>
                                        </p:attrNameLst>
                                      </p:cBhvr>
                                      <p:to>
                                        <p:strVal val="visible"/>
                                      </p:to>
                                    </p:set>
                                    <p:animEffect transition="in" filter="wipe(right)">
                                      <p:cBhvr>
                                        <p:cTn id="18" dur="500"/>
                                        <p:tgtEl>
                                          <p:spTgt spid="122"/>
                                        </p:tgtEl>
                                      </p:cBhvr>
                                    </p:animEffect>
                                  </p:childTnLst>
                                </p:cTn>
                              </p:par>
                              <p:par>
                                <p:cTn id="19" presetID="10" presetClass="entr" presetSubtype="0" fill="hold" grpId="0" nodeType="withEffect">
                                  <p:stCondLst>
                                    <p:cond delay="1000"/>
                                  </p:stCondLst>
                                  <p:iterate type="lt">
                                    <p:tmPct val="10000"/>
                                  </p:iterate>
                                  <p:childTnLst>
                                    <p:set>
                                      <p:cBhvr>
                                        <p:cTn id="20" dur="1" fill="hold">
                                          <p:stCondLst>
                                            <p:cond delay="0"/>
                                          </p:stCondLst>
                                        </p:cTn>
                                        <p:tgtEl>
                                          <p:spTgt spid="123"/>
                                        </p:tgtEl>
                                        <p:attrNameLst>
                                          <p:attrName>style.visibility</p:attrName>
                                        </p:attrNameLst>
                                      </p:cBhvr>
                                      <p:to>
                                        <p:strVal val="visible"/>
                                      </p:to>
                                    </p:set>
                                    <p:animEffect transition="in" filter="fade">
                                      <p:cBhvr>
                                        <p:cTn id="21" dur="100"/>
                                        <p:tgtEl>
                                          <p:spTgt spid="123"/>
                                        </p:tgtEl>
                                      </p:cBhvr>
                                    </p:animEffect>
                                  </p:childTnLst>
                                </p:cTn>
                              </p:par>
                              <p:par>
                                <p:cTn id="22" presetID="10" presetClass="entr" presetSubtype="0" fill="hold" grpId="0" nodeType="withEffect">
                                  <p:stCondLst>
                                    <p:cond delay="1000"/>
                                  </p:stCondLst>
                                  <p:iterate type="lt">
                                    <p:tmPct val="10000"/>
                                  </p:iterate>
                                  <p:childTnLst>
                                    <p:set>
                                      <p:cBhvr>
                                        <p:cTn id="23" dur="1" fill="hold">
                                          <p:stCondLst>
                                            <p:cond delay="0"/>
                                          </p:stCondLst>
                                        </p:cTn>
                                        <p:tgtEl>
                                          <p:spTgt spid="124"/>
                                        </p:tgtEl>
                                        <p:attrNameLst>
                                          <p:attrName>style.visibility</p:attrName>
                                        </p:attrNameLst>
                                      </p:cBhvr>
                                      <p:to>
                                        <p:strVal val="visible"/>
                                      </p:to>
                                    </p:set>
                                    <p:animEffect transition="in" filter="fade">
                                      <p:cBhvr>
                                        <p:cTn id="24" dur="100"/>
                                        <p:tgtEl>
                                          <p:spTgt spid="124"/>
                                        </p:tgtEl>
                                      </p:cBhvr>
                                    </p:animEffect>
                                  </p:childTnLst>
                                </p:cTn>
                              </p:par>
                              <p:par>
                                <p:cTn id="25" presetID="10" presetClass="entr" presetSubtype="0" fill="hold" grpId="0" nodeType="withEffect">
                                  <p:stCondLst>
                                    <p:cond delay="1000"/>
                                  </p:stCondLst>
                                  <p:iterate type="lt">
                                    <p:tmPct val="10000"/>
                                  </p:iterate>
                                  <p:childTnLst>
                                    <p:set>
                                      <p:cBhvr>
                                        <p:cTn id="26" dur="1" fill="hold">
                                          <p:stCondLst>
                                            <p:cond delay="0"/>
                                          </p:stCondLst>
                                        </p:cTn>
                                        <p:tgtEl>
                                          <p:spTgt spid="125"/>
                                        </p:tgtEl>
                                        <p:attrNameLst>
                                          <p:attrName>style.visibility</p:attrName>
                                        </p:attrNameLst>
                                      </p:cBhvr>
                                      <p:to>
                                        <p:strVal val="visible"/>
                                      </p:to>
                                    </p:set>
                                    <p:animEffect transition="in" filter="fade">
                                      <p:cBhvr>
                                        <p:cTn id="27" dur="100"/>
                                        <p:tgtEl>
                                          <p:spTgt spid="125"/>
                                        </p:tgtEl>
                                      </p:cBhvr>
                                    </p:animEffect>
                                  </p:childTnLst>
                                </p:cTn>
                              </p:par>
                              <p:par>
                                <p:cTn id="28" presetID="10" presetClass="entr" presetSubtype="0" fill="hold" grpId="0" nodeType="withEffect">
                                  <p:stCondLst>
                                    <p:cond delay="1000"/>
                                  </p:stCondLst>
                                  <p:iterate type="lt">
                                    <p:tmPct val="10000"/>
                                  </p:iterate>
                                  <p:childTnLst>
                                    <p:set>
                                      <p:cBhvr>
                                        <p:cTn id="29" dur="1" fill="hold">
                                          <p:stCondLst>
                                            <p:cond delay="0"/>
                                          </p:stCondLst>
                                        </p:cTn>
                                        <p:tgtEl>
                                          <p:spTgt spid="126"/>
                                        </p:tgtEl>
                                        <p:attrNameLst>
                                          <p:attrName>style.visibility</p:attrName>
                                        </p:attrNameLst>
                                      </p:cBhvr>
                                      <p:to>
                                        <p:strVal val="visible"/>
                                      </p:to>
                                    </p:set>
                                    <p:animEffect transition="in" filter="fade">
                                      <p:cBhvr>
                                        <p:cTn id="30" dur="1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3" grpId="0"/>
      <p:bldP spid="124" grpId="0"/>
      <p:bldP spid="125" grpId="0"/>
      <p:bldP spid="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892623" y="1598996"/>
            <a:ext cx="2266323" cy="305596"/>
            <a:chOff x="3249264" y="1751685"/>
            <a:chExt cx="2994025" cy="388057"/>
          </a:xfrm>
          <a:solidFill>
            <a:schemeClr val="accent1"/>
          </a:solidFill>
        </p:grpSpPr>
        <p:grpSp>
          <p:nvGrpSpPr>
            <p:cNvPr id="14" name="组合 13"/>
            <p:cNvGrpSpPr/>
            <p:nvPr/>
          </p:nvGrpSpPr>
          <p:grpSpPr>
            <a:xfrm>
              <a:off x="3249264" y="1776444"/>
              <a:ext cx="2994025" cy="314202"/>
              <a:chOff x="2940050" y="2132898"/>
              <a:chExt cx="2994025" cy="314202"/>
            </a:xfrm>
            <a:grpFill/>
          </p:grpSpPr>
          <p:sp>
            <p:nvSpPr>
              <p:cNvPr id="16" name="圆角矩形 15"/>
              <p:cNvSpPr/>
              <p:nvPr/>
            </p:nvSpPr>
            <p:spPr>
              <a:xfrm>
                <a:off x="2940050" y="2132898"/>
                <a:ext cx="2994025" cy="314202"/>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17" name="圆角矩形 16"/>
              <p:cNvSpPr/>
              <p:nvPr/>
            </p:nvSpPr>
            <p:spPr>
              <a:xfrm>
                <a:off x="2940050" y="2132898"/>
                <a:ext cx="2108200"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sp>
          <p:nvSpPr>
            <p:cNvPr id="15" name="文本框 4"/>
            <p:cNvSpPr txBox="1"/>
            <p:nvPr/>
          </p:nvSpPr>
          <p:spPr>
            <a:xfrm>
              <a:off x="5335260" y="1751685"/>
              <a:ext cx="673754" cy="388057"/>
            </a:xfrm>
            <a:prstGeom prst="rect">
              <a:avLst/>
            </a:prstGeom>
            <a:noFill/>
          </p:spPr>
          <p:txBody>
            <a:bodyPr wrap="square" rtlCol="0">
              <a:spAutoFit/>
            </a:bodyPr>
            <a:lstStyle/>
            <a:p>
              <a:pPr algn="ctr">
                <a:lnSpc>
                  <a:spcPct val="120000"/>
                </a:lnSpc>
              </a:pPr>
              <a:r>
                <a:rPr lang="en-US" altLang="zh-CN" sz="1155" dirty="0">
                  <a:solidFill>
                    <a:schemeClr val="tx1">
                      <a:lumMod val="65000"/>
                      <a:lumOff val="35000"/>
                    </a:schemeClr>
                  </a:solidFill>
                  <a:latin typeface="Impact MT Std" pitchFamily="34" charset="0"/>
                  <a:cs typeface="Arial" panose="020B0604020202020204" pitchFamily="34" charset="0"/>
                </a:rPr>
                <a:t>70%</a:t>
              </a:r>
              <a:endParaRPr lang="zh-CN" altLang="en-US" sz="1155" baseline="-3000" dirty="0">
                <a:solidFill>
                  <a:schemeClr val="tx1">
                    <a:lumMod val="65000"/>
                    <a:lumOff val="35000"/>
                  </a:schemeClr>
                </a:solidFill>
                <a:latin typeface="Impact MT Std" pitchFamily="34" charset="0"/>
                <a:cs typeface="Arial" panose="020B0604020202020204" pitchFamily="34" charset="0"/>
              </a:endParaRPr>
            </a:p>
          </p:txBody>
        </p:sp>
      </p:grpSp>
      <p:grpSp>
        <p:nvGrpSpPr>
          <p:cNvPr id="18" name="组合 17"/>
          <p:cNvGrpSpPr/>
          <p:nvPr/>
        </p:nvGrpSpPr>
        <p:grpSpPr>
          <a:xfrm>
            <a:off x="2892623" y="1922711"/>
            <a:ext cx="2266323" cy="305596"/>
            <a:chOff x="3249264" y="2162753"/>
            <a:chExt cx="2994025" cy="388059"/>
          </a:xfrm>
        </p:grpSpPr>
        <p:grpSp>
          <p:nvGrpSpPr>
            <p:cNvPr id="19" name="组合 18"/>
            <p:cNvGrpSpPr/>
            <p:nvPr/>
          </p:nvGrpSpPr>
          <p:grpSpPr>
            <a:xfrm>
              <a:off x="3249264" y="2178703"/>
              <a:ext cx="2994025" cy="314618"/>
              <a:chOff x="2940050" y="2519659"/>
              <a:chExt cx="2994025" cy="314618"/>
            </a:xfrm>
          </p:grpSpPr>
          <p:sp>
            <p:nvSpPr>
              <p:cNvPr id="21" name="圆角矩形 20"/>
              <p:cNvSpPr/>
              <p:nvPr/>
            </p:nvSpPr>
            <p:spPr>
              <a:xfrm>
                <a:off x="2940050" y="2520075"/>
                <a:ext cx="2994025" cy="314202"/>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2" name="圆角矩形 21"/>
              <p:cNvSpPr/>
              <p:nvPr/>
            </p:nvSpPr>
            <p:spPr>
              <a:xfrm>
                <a:off x="2940051" y="2519659"/>
                <a:ext cx="889000" cy="31420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grpSp>
        <p:sp>
          <p:nvSpPr>
            <p:cNvPr id="20" name="文本框 9"/>
            <p:cNvSpPr txBox="1"/>
            <p:nvPr/>
          </p:nvSpPr>
          <p:spPr>
            <a:xfrm>
              <a:off x="4118871" y="2162753"/>
              <a:ext cx="673754" cy="388059"/>
            </a:xfrm>
            <a:prstGeom prst="rect">
              <a:avLst/>
            </a:prstGeom>
            <a:noFill/>
          </p:spPr>
          <p:txBody>
            <a:bodyPr wrap="square" rtlCol="0">
              <a:spAutoFit/>
            </a:bodyPr>
            <a:lstStyle/>
            <a:p>
              <a:pPr algn="ctr">
                <a:lnSpc>
                  <a:spcPct val="120000"/>
                </a:lnSpc>
              </a:pPr>
              <a:r>
                <a:rPr lang="en-US" altLang="zh-CN" sz="1155" dirty="0">
                  <a:solidFill>
                    <a:schemeClr val="tx1">
                      <a:lumMod val="65000"/>
                      <a:lumOff val="35000"/>
                    </a:schemeClr>
                  </a:solidFill>
                  <a:latin typeface="Impact MT Std" pitchFamily="34" charset="0"/>
                  <a:cs typeface="Arial" panose="020B0604020202020204" pitchFamily="34" charset="0"/>
                </a:rPr>
                <a:t>30%</a:t>
              </a:r>
              <a:endParaRPr lang="zh-CN" altLang="en-US" sz="1155" baseline="-3000" dirty="0">
                <a:solidFill>
                  <a:schemeClr val="tx1">
                    <a:lumMod val="65000"/>
                    <a:lumOff val="35000"/>
                  </a:schemeClr>
                </a:solidFill>
                <a:latin typeface="Impact MT Std" pitchFamily="34" charset="0"/>
                <a:cs typeface="Arial" panose="020B0604020202020204" pitchFamily="34" charset="0"/>
              </a:endParaRPr>
            </a:p>
          </p:txBody>
        </p:sp>
      </p:grpSp>
      <p:grpSp>
        <p:nvGrpSpPr>
          <p:cNvPr id="23" name="组合 22"/>
          <p:cNvGrpSpPr/>
          <p:nvPr/>
        </p:nvGrpSpPr>
        <p:grpSpPr>
          <a:xfrm>
            <a:off x="2876205" y="3075118"/>
            <a:ext cx="2279596" cy="305596"/>
            <a:chOff x="3244272" y="3932941"/>
            <a:chExt cx="3011560" cy="388057"/>
          </a:xfrm>
        </p:grpSpPr>
        <p:sp>
          <p:nvSpPr>
            <p:cNvPr id="24" name="圆角矩形 23"/>
            <p:cNvSpPr/>
            <p:nvPr/>
          </p:nvSpPr>
          <p:spPr>
            <a:xfrm>
              <a:off x="3261807" y="3971332"/>
              <a:ext cx="2994025" cy="314202"/>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5" name="圆角矩形 24"/>
            <p:cNvSpPr/>
            <p:nvPr/>
          </p:nvSpPr>
          <p:spPr>
            <a:xfrm>
              <a:off x="3244272" y="3971332"/>
              <a:ext cx="1201953" cy="31420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6" name="文本框 15"/>
            <p:cNvSpPr txBox="1"/>
            <p:nvPr/>
          </p:nvSpPr>
          <p:spPr>
            <a:xfrm>
              <a:off x="4418922" y="3932941"/>
              <a:ext cx="907694" cy="388057"/>
            </a:xfrm>
            <a:prstGeom prst="rect">
              <a:avLst/>
            </a:prstGeom>
            <a:noFill/>
          </p:spPr>
          <p:txBody>
            <a:bodyPr wrap="square" rtlCol="0">
              <a:spAutoFit/>
            </a:bodyPr>
            <a:lstStyle/>
            <a:p>
              <a:pPr algn="ctr">
                <a:lnSpc>
                  <a:spcPct val="120000"/>
                </a:lnSpc>
              </a:pPr>
              <a:r>
                <a:rPr lang="en-US" altLang="zh-CN" sz="1155" dirty="0">
                  <a:solidFill>
                    <a:schemeClr val="tx1">
                      <a:lumMod val="65000"/>
                      <a:lumOff val="35000"/>
                    </a:schemeClr>
                  </a:solidFill>
                  <a:latin typeface="Impact MT Std" pitchFamily="34" charset="0"/>
                  <a:cs typeface="Arial" panose="020B0604020202020204" pitchFamily="34" charset="0"/>
                </a:rPr>
                <a:t>40%</a:t>
              </a:r>
              <a:endParaRPr lang="zh-CN" altLang="en-US" sz="1155" baseline="-3000" dirty="0">
                <a:solidFill>
                  <a:schemeClr val="tx1">
                    <a:lumMod val="65000"/>
                    <a:lumOff val="35000"/>
                  </a:schemeClr>
                </a:solidFill>
                <a:latin typeface="Impact MT Std" pitchFamily="34" charset="0"/>
                <a:cs typeface="Arial" panose="020B0604020202020204" pitchFamily="34" charset="0"/>
              </a:endParaRPr>
            </a:p>
          </p:txBody>
        </p:sp>
      </p:grpSp>
      <p:grpSp>
        <p:nvGrpSpPr>
          <p:cNvPr id="27" name="组合 26"/>
          <p:cNvGrpSpPr/>
          <p:nvPr/>
        </p:nvGrpSpPr>
        <p:grpSpPr>
          <a:xfrm>
            <a:off x="2887198" y="3391182"/>
            <a:ext cx="2266323" cy="305596"/>
            <a:chOff x="3258789" y="4324968"/>
            <a:chExt cx="2994025" cy="388056"/>
          </a:xfrm>
        </p:grpSpPr>
        <p:sp>
          <p:nvSpPr>
            <p:cNvPr id="28" name="圆角矩形 27"/>
            <p:cNvSpPr/>
            <p:nvPr/>
          </p:nvSpPr>
          <p:spPr>
            <a:xfrm>
              <a:off x="3258789" y="4362615"/>
              <a:ext cx="2994025" cy="314202"/>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29" name="圆角矩形 28"/>
            <p:cNvSpPr/>
            <p:nvPr/>
          </p:nvSpPr>
          <p:spPr>
            <a:xfrm>
              <a:off x="3308582" y="4362651"/>
              <a:ext cx="2108200" cy="31420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0">
                <a:solidFill>
                  <a:schemeClr val="tx1">
                    <a:lumMod val="65000"/>
                    <a:lumOff val="35000"/>
                  </a:schemeClr>
                </a:solidFill>
                <a:latin typeface="Impact MT Std" pitchFamily="34" charset="0"/>
                <a:ea typeface="微软雅黑" panose="020B0503020204020204" pitchFamily="34" charset="-122"/>
                <a:cs typeface="Arial" panose="020B0604020202020204" pitchFamily="34" charset="0"/>
              </a:endParaRPr>
            </a:p>
          </p:txBody>
        </p:sp>
        <p:sp>
          <p:nvSpPr>
            <p:cNvPr id="30" name="文本框 19"/>
            <p:cNvSpPr txBox="1"/>
            <p:nvPr/>
          </p:nvSpPr>
          <p:spPr>
            <a:xfrm>
              <a:off x="5326614" y="4324968"/>
              <a:ext cx="673754" cy="388056"/>
            </a:xfrm>
            <a:prstGeom prst="rect">
              <a:avLst/>
            </a:prstGeom>
            <a:noFill/>
          </p:spPr>
          <p:txBody>
            <a:bodyPr wrap="square" rtlCol="0">
              <a:spAutoFit/>
            </a:bodyPr>
            <a:lstStyle/>
            <a:p>
              <a:pPr algn="ctr">
                <a:lnSpc>
                  <a:spcPct val="120000"/>
                </a:lnSpc>
              </a:pPr>
              <a:r>
                <a:rPr lang="en-US" altLang="zh-CN" sz="1155" dirty="0">
                  <a:solidFill>
                    <a:schemeClr val="tx1">
                      <a:lumMod val="65000"/>
                      <a:lumOff val="35000"/>
                    </a:schemeClr>
                  </a:solidFill>
                  <a:latin typeface="Impact MT Std" pitchFamily="34" charset="0"/>
                  <a:cs typeface="Arial" panose="020B0604020202020204" pitchFamily="34" charset="0"/>
                </a:rPr>
                <a:t>60%</a:t>
              </a:r>
              <a:endParaRPr lang="zh-CN" altLang="en-US" sz="1155" baseline="-3000" dirty="0">
                <a:solidFill>
                  <a:schemeClr val="tx1">
                    <a:lumMod val="65000"/>
                    <a:lumOff val="35000"/>
                  </a:schemeClr>
                </a:solidFill>
                <a:latin typeface="Impact MT Std" pitchFamily="34" charset="0"/>
                <a:cs typeface="Arial" panose="020B0604020202020204" pitchFamily="34" charset="0"/>
              </a:endParaRPr>
            </a:p>
          </p:txBody>
        </p:sp>
      </p:grpSp>
      <p:grpSp>
        <p:nvGrpSpPr>
          <p:cNvPr id="31" name="组合 30"/>
          <p:cNvGrpSpPr/>
          <p:nvPr/>
        </p:nvGrpSpPr>
        <p:grpSpPr>
          <a:xfrm>
            <a:off x="1344923" y="1359590"/>
            <a:ext cx="1699783" cy="1729350"/>
            <a:chOff x="471707" y="1675770"/>
            <a:chExt cx="2158455" cy="2196000"/>
          </a:xfrm>
          <a:solidFill>
            <a:schemeClr val="accent2"/>
          </a:solidFill>
        </p:grpSpPr>
        <p:grpSp>
          <p:nvGrpSpPr>
            <p:cNvPr id="32" name="组合 31"/>
            <p:cNvGrpSpPr>
              <a:grpSpLocks noChangeAspect="1"/>
            </p:cNvGrpSpPr>
            <p:nvPr/>
          </p:nvGrpSpPr>
          <p:grpSpPr>
            <a:xfrm>
              <a:off x="471707" y="1675770"/>
              <a:ext cx="2158455" cy="2196000"/>
              <a:chOff x="5397500" y="5734050"/>
              <a:chExt cx="365125" cy="371476"/>
            </a:xfrm>
            <a:grpFill/>
          </p:grpSpPr>
          <p:sp>
            <p:nvSpPr>
              <p:cNvPr id="36"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7"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3" name="组合 32"/>
            <p:cNvGrpSpPr>
              <a:grpSpLocks noChangeAspect="1"/>
            </p:cNvGrpSpPr>
            <p:nvPr/>
          </p:nvGrpSpPr>
          <p:grpSpPr>
            <a:xfrm>
              <a:off x="1735995" y="2108076"/>
              <a:ext cx="462003" cy="468000"/>
              <a:chOff x="2665061" y="4979202"/>
              <a:chExt cx="284308" cy="288000"/>
            </a:xfrm>
            <a:grpFill/>
          </p:grpSpPr>
          <p:sp>
            <p:nvSpPr>
              <p:cNvPr id="34"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6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9" name="组合 38"/>
          <p:cNvGrpSpPr/>
          <p:nvPr/>
        </p:nvGrpSpPr>
        <p:grpSpPr>
          <a:xfrm>
            <a:off x="1352857" y="2940332"/>
            <a:ext cx="1699783" cy="1729350"/>
            <a:chOff x="478903" y="4355475"/>
            <a:chExt cx="2158455" cy="2196000"/>
          </a:xfrm>
          <a:solidFill>
            <a:schemeClr val="accent3"/>
          </a:solidFill>
        </p:grpSpPr>
        <p:grpSp>
          <p:nvGrpSpPr>
            <p:cNvPr id="40" name="组合 39"/>
            <p:cNvGrpSpPr>
              <a:grpSpLocks noChangeAspect="1"/>
            </p:cNvGrpSpPr>
            <p:nvPr/>
          </p:nvGrpSpPr>
          <p:grpSpPr>
            <a:xfrm>
              <a:off x="1795203" y="4733013"/>
              <a:ext cx="366333" cy="576000"/>
              <a:chOff x="2257888" y="5547128"/>
              <a:chExt cx="137373" cy="216000"/>
            </a:xfrm>
            <a:grpFill/>
          </p:grpSpPr>
          <p:sp>
            <p:nvSpPr>
              <p:cNvPr id="45"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96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46"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960">
                  <a:solidFill>
                    <a:schemeClr val="tx1">
                      <a:lumMod val="65000"/>
                      <a:lumOff val="35000"/>
                    </a:schemeClr>
                  </a:solidFill>
                  <a:latin typeface="微软雅黑" panose="020B0503020204020204" pitchFamily="34" charset="-122"/>
                  <a:cs typeface="Arial" panose="020B0604020202020204" pitchFamily="34" charset="0"/>
                </a:endParaRPr>
              </a:p>
            </p:txBody>
          </p:sp>
        </p:grpSp>
        <p:grpSp>
          <p:nvGrpSpPr>
            <p:cNvPr id="41" name="组合 40"/>
            <p:cNvGrpSpPr>
              <a:grpSpLocks noChangeAspect="1"/>
            </p:cNvGrpSpPr>
            <p:nvPr/>
          </p:nvGrpSpPr>
          <p:grpSpPr>
            <a:xfrm>
              <a:off x="478903" y="4355475"/>
              <a:ext cx="2158455" cy="2196000"/>
              <a:chOff x="5397500" y="5734050"/>
              <a:chExt cx="365125" cy="371476"/>
            </a:xfrm>
            <a:grpFill/>
          </p:grpSpPr>
          <p:sp>
            <p:nvSpPr>
              <p:cNvPr id="42"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96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43"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960">
                  <a:solidFill>
                    <a:schemeClr val="tx1">
                      <a:lumMod val="65000"/>
                      <a:lumOff val="35000"/>
                    </a:schemeClr>
                  </a:solidFill>
                  <a:latin typeface="微软雅黑" panose="020B0503020204020204" pitchFamily="34" charset="-122"/>
                  <a:cs typeface="Arial" panose="020B0604020202020204" pitchFamily="34" charset="0"/>
                </a:endParaRPr>
              </a:p>
            </p:txBody>
          </p:sp>
          <p:sp>
            <p:nvSpPr>
              <p:cNvPr id="44"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012" tIns="48006" rIns="96012" bIns="48006" numCol="1" anchor="t" anchorCtr="0" compatLnSpc="1"/>
              <a:lstStyle/>
              <a:p>
                <a:endParaRPr lang="zh-CN" altLang="en-US" sz="1960">
                  <a:solidFill>
                    <a:schemeClr val="tx1">
                      <a:lumMod val="65000"/>
                      <a:lumOff val="35000"/>
                    </a:schemeClr>
                  </a:solidFill>
                  <a:latin typeface="微软雅黑" panose="020B0503020204020204" pitchFamily="34" charset="-122"/>
                  <a:cs typeface="Arial" panose="020B0604020202020204" pitchFamily="34" charset="0"/>
                </a:endParaRPr>
              </a:p>
            </p:txBody>
          </p:sp>
        </p:grpSp>
      </p:grpSp>
      <p:sp>
        <p:nvSpPr>
          <p:cNvPr id="53" name="矩形 52"/>
          <p:cNvSpPr/>
          <p:nvPr/>
        </p:nvSpPr>
        <p:spPr>
          <a:xfrm>
            <a:off x="2965729" y="1296526"/>
            <a:ext cx="914852" cy="302896"/>
          </a:xfrm>
          <a:prstGeom prst="rect">
            <a:avLst/>
          </a:prstGeom>
        </p:spPr>
        <p:txBody>
          <a:bodyPr wrap="none" lIns="72002" tIns="36001" rIns="72002" bIns="36001">
            <a:spAutoFit/>
          </a:bodyPr>
          <a:lstStyle/>
          <a:p>
            <a:r>
              <a:rPr lang="zh-CN" altLang="en-US" sz="1495" dirty="0">
                <a:solidFill>
                  <a:schemeClr val="tx1">
                    <a:lumMod val="65000"/>
                    <a:lumOff val="35000"/>
                  </a:schemeClr>
                </a:solidFill>
                <a:latin typeface="微软雅黑" panose="020B0503020204020204" pitchFamily="34" charset="-122"/>
              </a:rPr>
              <a:t>添加标题</a:t>
            </a:r>
            <a:endParaRPr lang="en-US" altLang="zh-CN" sz="1495" dirty="0">
              <a:solidFill>
                <a:schemeClr val="tx1">
                  <a:lumMod val="65000"/>
                  <a:lumOff val="35000"/>
                </a:schemeClr>
              </a:solidFill>
              <a:latin typeface="微软雅黑" panose="020B0503020204020204" pitchFamily="34" charset="-122"/>
            </a:endParaRPr>
          </a:p>
        </p:txBody>
      </p:sp>
      <p:sp>
        <p:nvSpPr>
          <p:cNvPr id="54" name="矩形 47"/>
          <p:cNvSpPr>
            <a:spLocks noChangeArrowheads="1"/>
          </p:cNvSpPr>
          <p:nvPr/>
        </p:nvSpPr>
        <p:spPr bwMode="auto">
          <a:xfrm>
            <a:off x="2953315" y="2213562"/>
            <a:ext cx="2214972" cy="47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2" tIns="36001" rIns="72002" bIns="360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5"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105" dirty="0">
              <a:solidFill>
                <a:schemeClr val="tx1">
                  <a:lumMod val="65000"/>
                  <a:lumOff val="35000"/>
                </a:schemeClr>
              </a:solidFill>
              <a:sym typeface="微软雅黑" panose="020B0503020204020204" pitchFamily="34" charset="-122"/>
            </a:endParaRPr>
          </a:p>
        </p:txBody>
      </p:sp>
      <p:sp>
        <p:nvSpPr>
          <p:cNvPr id="55" name="矩形 54"/>
          <p:cNvSpPr/>
          <p:nvPr/>
        </p:nvSpPr>
        <p:spPr>
          <a:xfrm>
            <a:off x="2953244" y="2791648"/>
            <a:ext cx="914852" cy="302896"/>
          </a:xfrm>
          <a:prstGeom prst="rect">
            <a:avLst/>
          </a:prstGeom>
        </p:spPr>
        <p:txBody>
          <a:bodyPr wrap="none" lIns="72002" tIns="36001" rIns="72002" bIns="36001">
            <a:spAutoFit/>
          </a:bodyPr>
          <a:lstStyle/>
          <a:p>
            <a:r>
              <a:rPr lang="zh-CN" altLang="en-US" sz="1495" dirty="0">
                <a:solidFill>
                  <a:schemeClr val="tx1">
                    <a:lumMod val="65000"/>
                    <a:lumOff val="35000"/>
                  </a:schemeClr>
                </a:solidFill>
                <a:latin typeface="微软雅黑" panose="020B0503020204020204" pitchFamily="34" charset="-122"/>
              </a:rPr>
              <a:t>添加标题</a:t>
            </a:r>
            <a:endParaRPr lang="en-US" altLang="zh-CN" sz="1495" dirty="0">
              <a:solidFill>
                <a:schemeClr val="tx1">
                  <a:lumMod val="65000"/>
                  <a:lumOff val="35000"/>
                </a:schemeClr>
              </a:solidFill>
              <a:latin typeface="微软雅黑" panose="020B0503020204020204" pitchFamily="34" charset="-122"/>
            </a:endParaRPr>
          </a:p>
        </p:txBody>
      </p:sp>
      <p:sp>
        <p:nvSpPr>
          <p:cNvPr id="56" name="矩形 47"/>
          <p:cNvSpPr>
            <a:spLocks noChangeArrowheads="1"/>
          </p:cNvSpPr>
          <p:nvPr/>
        </p:nvSpPr>
        <p:spPr bwMode="auto">
          <a:xfrm>
            <a:off x="2940831" y="3703606"/>
            <a:ext cx="2214972" cy="479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2" tIns="36001" rIns="72002" bIns="3600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105" dirty="0">
                <a:solidFill>
                  <a:schemeClr val="tx1">
                    <a:lumMod val="65000"/>
                    <a:lumOff val="35000"/>
                  </a:schemeClr>
                </a:solidFill>
                <a:sym typeface="微软雅黑" panose="020B0503020204020204" pitchFamily="34" charset="-122"/>
              </a:rPr>
              <a:t>在此录入上述图表的描述说明，在此录入上述图表的描述说明。</a:t>
            </a:r>
            <a:endParaRPr lang="zh-CN" altLang="en-US" sz="1105" dirty="0">
              <a:solidFill>
                <a:schemeClr val="tx1">
                  <a:lumMod val="65000"/>
                  <a:lumOff val="35000"/>
                </a:schemeClr>
              </a:solidFill>
              <a:sym typeface="微软雅黑" panose="020B0503020204020204" pitchFamily="34" charset="-122"/>
            </a:endParaRPr>
          </a:p>
        </p:txBody>
      </p:sp>
      <p:sp>
        <p:nvSpPr>
          <p:cNvPr id="47" name="矩形 46"/>
          <p:cNvSpPr/>
          <p:nvPr/>
        </p:nvSpPr>
        <p:spPr>
          <a:xfrm>
            <a:off x="828256" y="631068"/>
            <a:ext cx="1317990" cy="276229"/>
          </a:xfrm>
          <a:prstGeom prst="rect">
            <a:avLst/>
          </a:prstGeom>
          <a:effectLst/>
        </p:spPr>
        <p:txBody>
          <a:bodyPr vert="horz" wrap="none">
            <a:spAutoFit/>
          </a:bodyPr>
          <a:lstStyle/>
          <a:p>
            <a:r>
              <a:rPr lang="en-US" altLang="zh-CN" sz="1195" dirty="0">
                <a:solidFill>
                  <a:srgbClr val="004193"/>
                </a:solidFill>
                <a:latin typeface="+mj-lt"/>
              </a:rPr>
              <a:t>THE HEADLINE</a:t>
            </a:r>
            <a:endParaRPr lang="zh-CN" altLang="en-US" sz="1195" dirty="0">
              <a:solidFill>
                <a:srgbClr val="004193"/>
              </a:solidFill>
              <a:latin typeface="+mj-lt"/>
            </a:endParaRPr>
          </a:p>
        </p:txBody>
      </p:sp>
      <p:sp>
        <p:nvSpPr>
          <p:cNvPr id="48" name="矩形 47"/>
          <p:cNvSpPr/>
          <p:nvPr/>
        </p:nvSpPr>
        <p:spPr>
          <a:xfrm>
            <a:off x="828256" y="201664"/>
            <a:ext cx="453970" cy="552011"/>
          </a:xfrm>
          <a:prstGeom prst="rect">
            <a:avLst/>
          </a:prstGeom>
          <a:effectLst/>
        </p:spPr>
        <p:txBody>
          <a:bodyPr wrap="none">
            <a:spAutoFit/>
          </a:bodyPr>
          <a:lstStyle/>
          <a:p>
            <a:r>
              <a:rPr lang="en-US" altLang="zh-CN" sz="2985" dirty="0">
                <a:solidFill>
                  <a:srgbClr val="004193"/>
                </a:solidFill>
                <a:latin typeface="Agency FB" panose="020B0503020202020204" pitchFamily="34" charset="0"/>
                <a:cs typeface="Arial" panose="020B0604020202020204" pitchFamily="34" charset="0"/>
              </a:rPr>
              <a:t>01</a:t>
            </a:r>
            <a:endParaRPr lang="zh-CN" altLang="en-US" sz="2985" dirty="0">
              <a:solidFill>
                <a:srgbClr val="004193"/>
              </a:solidFill>
              <a:latin typeface="Agency FB" panose="020B0503020202020204" pitchFamily="34" charset="0"/>
              <a:cs typeface="Arial" panose="020B0604020202020204" pitchFamily="34" charset="0"/>
            </a:endParaRPr>
          </a:p>
        </p:txBody>
      </p:sp>
      <p:sp>
        <p:nvSpPr>
          <p:cNvPr id="49" name="矩形 48"/>
          <p:cNvSpPr/>
          <p:nvPr/>
        </p:nvSpPr>
        <p:spPr>
          <a:xfrm>
            <a:off x="828256" y="65660"/>
            <a:ext cx="666464" cy="310726"/>
          </a:xfrm>
          <a:prstGeom prst="rect">
            <a:avLst/>
          </a:prstGeom>
          <a:effectLst/>
        </p:spPr>
        <p:txBody>
          <a:bodyPr vert="horz" wrap="none">
            <a:spAutoFit/>
          </a:bodyPr>
          <a:lstStyle/>
          <a:p>
            <a:r>
              <a:rPr lang="en-US" altLang="zh-CN" sz="1420" dirty="0">
                <a:solidFill>
                  <a:srgbClr val="004193"/>
                </a:solidFill>
                <a:latin typeface="+mj-lt"/>
              </a:rPr>
              <a:t>PART</a:t>
            </a:r>
            <a:endParaRPr lang="zh-CN" altLang="en-US" sz="1420" dirty="0">
              <a:solidFill>
                <a:srgbClr val="004193"/>
              </a:solidFill>
              <a:latin typeface="+mj-lt"/>
            </a:endParaRPr>
          </a:p>
        </p:txBody>
      </p:sp>
      <p:pic>
        <p:nvPicPr>
          <p:cNvPr id="51" name="图片 50"/>
          <p:cNvPicPr>
            <a:picLocks noChangeAspect="1"/>
          </p:cNvPicPr>
          <p:nvPr/>
        </p:nvPicPr>
        <p:blipFill rotWithShape="1">
          <a:blip r:embed="rId1" cstate="print">
            <a:extLst>
              <a:ext uri="{28A0092B-C50C-407E-A947-70E740481C1C}">
                <a14:useLocalDpi xmlns:a14="http://schemas.microsoft.com/office/drawing/2010/main" val="0"/>
              </a:ext>
            </a:extLst>
          </a:blip>
          <a:srcRect b="53937"/>
          <a:stretch>
            <a:fillRect/>
          </a:stretch>
        </p:blipFill>
        <p:spPr>
          <a:xfrm>
            <a:off x="6528362" y="1976123"/>
            <a:ext cx="2341873" cy="34245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31"/>
                                        </p:tgtEl>
                                        <p:attrNameLst>
                                          <p:attrName>style.visibility</p:attrName>
                                        </p:attrNameLst>
                                      </p:cBhvr>
                                      <p:to>
                                        <p:strVal val="visible"/>
                                      </p:to>
                                    </p:set>
                                    <p:anim calcmode="lin" valueType="num">
                                      <p:cBhvr>
                                        <p:cTn id="7" dur="350" fill="hold"/>
                                        <p:tgtEl>
                                          <p:spTgt spid="31"/>
                                        </p:tgtEl>
                                        <p:attrNameLst>
                                          <p:attrName>ppt_w</p:attrName>
                                        </p:attrNameLst>
                                      </p:cBhvr>
                                      <p:tavLst>
                                        <p:tav tm="0">
                                          <p:val>
                                            <p:fltVal val="0"/>
                                          </p:val>
                                        </p:tav>
                                        <p:tav tm="100000">
                                          <p:val>
                                            <p:strVal val="#ppt_w"/>
                                          </p:val>
                                        </p:tav>
                                      </p:tavLst>
                                    </p:anim>
                                    <p:anim calcmode="lin" valueType="num">
                                      <p:cBhvr>
                                        <p:cTn id="8" dur="350" fill="hold"/>
                                        <p:tgtEl>
                                          <p:spTgt spid="31"/>
                                        </p:tgtEl>
                                        <p:attrNameLst>
                                          <p:attrName>ppt_h</p:attrName>
                                        </p:attrNameLst>
                                      </p:cBhvr>
                                      <p:tavLst>
                                        <p:tav tm="0">
                                          <p:val>
                                            <p:fltVal val="0"/>
                                          </p:val>
                                        </p:tav>
                                        <p:tav tm="100000">
                                          <p:val>
                                            <p:strVal val="#ppt_h"/>
                                          </p:val>
                                        </p:tav>
                                      </p:tavLst>
                                    </p:anim>
                                    <p:animEffect transition="in" filter="fade">
                                      <p:cBhvr>
                                        <p:cTn id="9" dur="350"/>
                                        <p:tgtEl>
                                          <p:spTgt spid="31"/>
                                        </p:tgtEl>
                                      </p:cBhvr>
                                    </p:animEffect>
                                  </p:childTnLst>
                                </p:cTn>
                              </p:par>
                              <p:par>
                                <p:cTn id="10" presetID="22" presetClass="entr" presetSubtype="8" fill="hold"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nodeType="withEffect">
                                  <p:stCondLst>
                                    <p:cond delay="190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500"/>
                                        <p:tgtEl>
                                          <p:spTgt spid="53"/>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par>
                                <p:cTn id="22" presetID="53" presetClass="entr" presetSubtype="16" fill="hold" nodeType="withEffect">
                                  <p:stCondLst>
                                    <p:cond delay="3500"/>
                                  </p:stCondLst>
                                  <p:childTnLst>
                                    <p:set>
                                      <p:cBhvr>
                                        <p:cTn id="23" dur="1" fill="hold">
                                          <p:stCondLst>
                                            <p:cond delay="0"/>
                                          </p:stCondLst>
                                        </p:cTn>
                                        <p:tgtEl>
                                          <p:spTgt spid="39"/>
                                        </p:tgtEl>
                                        <p:attrNameLst>
                                          <p:attrName>style.visibility</p:attrName>
                                        </p:attrNameLst>
                                      </p:cBhvr>
                                      <p:to>
                                        <p:strVal val="visible"/>
                                      </p:to>
                                    </p:set>
                                    <p:anim calcmode="lin" valueType="num">
                                      <p:cBhvr>
                                        <p:cTn id="24" dur="350" fill="hold"/>
                                        <p:tgtEl>
                                          <p:spTgt spid="39"/>
                                        </p:tgtEl>
                                        <p:attrNameLst>
                                          <p:attrName>ppt_w</p:attrName>
                                        </p:attrNameLst>
                                      </p:cBhvr>
                                      <p:tavLst>
                                        <p:tav tm="0">
                                          <p:val>
                                            <p:fltVal val="0"/>
                                          </p:val>
                                        </p:tav>
                                        <p:tav tm="100000">
                                          <p:val>
                                            <p:strVal val="#ppt_w"/>
                                          </p:val>
                                        </p:tav>
                                      </p:tavLst>
                                    </p:anim>
                                    <p:anim calcmode="lin" valueType="num">
                                      <p:cBhvr>
                                        <p:cTn id="25" dur="350" fill="hold"/>
                                        <p:tgtEl>
                                          <p:spTgt spid="39"/>
                                        </p:tgtEl>
                                        <p:attrNameLst>
                                          <p:attrName>ppt_h</p:attrName>
                                        </p:attrNameLst>
                                      </p:cBhvr>
                                      <p:tavLst>
                                        <p:tav tm="0">
                                          <p:val>
                                            <p:fltVal val="0"/>
                                          </p:val>
                                        </p:tav>
                                        <p:tav tm="100000">
                                          <p:val>
                                            <p:strVal val="#ppt_h"/>
                                          </p:val>
                                        </p:tav>
                                      </p:tavLst>
                                    </p:anim>
                                    <p:animEffect transition="in" filter="fade">
                                      <p:cBhvr>
                                        <p:cTn id="26" dur="350"/>
                                        <p:tgtEl>
                                          <p:spTgt spid="39"/>
                                        </p:tgtEl>
                                      </p:cBhvr>
                                    </p:animEffect>
                                  </p:childTnLst>
                                </p:cTn>
                              </p:par>
                              <p:par>
                                <p:cTn id="27" presetID="22" presetClass="entr" presetSubtype="8" fill="hold" nodeType="withEffect">
                                  <p:stCondLst>
                                    <p:cond delay="420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nodeType="withEffect">
                                  <p:stCondLst>
                                    <p:cond delay="510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55"/>
                                        </p:tgtEl>
                                        <p:attrNameLst>
                                          <p:attrName>style.visibility</p:attrName>
                                        </p:attrNameLst>
                                      </p:cBhvr>
                                      <p:to>
                                        <p:strVal val="visible"/>
                                      </p:to>
                                    </p:set>
                                    <p:animEffect transition="in" filter="wipe(down)">
                                      <p:cBhvr>
                                        <p:cTn id="35" dur="500"/>
                                        <p:tgtEl>
                                          <p:spTgt spid="55"/>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56"/>
                                        </p:tgtEl>
                                        <p:attrNameLst>
                                          <p:attrName>style.visibility</p:attrName>
                                        </p:attrNameLst>
                                      </p:cBhvr>
                                      <p:to>
                                        <p:strVal val="visible"/>
                                      </p:to>
                                    </p:set>
                                    <p:animEffect transition="in" filter="wipe(up)">
                                      <p:cBhvr>
                                        <p:cTn id="38" dur="500"/>
                                        <p:tgtEl>
                                          <p:spTgt spid="56"/>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0"/>
                                        <p:tgtEl>
                                          <p:spTgt spid="51"/>
                                        </p:tgtEl>
                                      </p:cBhvr>
                                    </p:animEffect>
                                    <p:anim calcmode="lin" valueType="num">
                                      <p:cBhvr>
                                        <p:cTn id="44" dur="1000" fill="hold"/>
                                        <p:tgtEl>
                                          <p:spTgt spid="51"/>
                                        </p:tgtEl>
                                        <p:attrNameLst>
                                          <p:attrName>ppt_x</p:attrName>
                                        </p:attrNameLst>
                                      </p:cBhvr>
                                      <p:tavLst>
                                        <p:tav tm="0">
                                          <p:val>
                                            <p:strVal val="#ppt_x"/>
                                          </p:val>
                                        </p:tav>
                                        <p:tav tm="100000">
                                          <p:val>
                                            <p:strVal val="#ppt_x"/>
                                          </p:val>
                                        </p:tav>
                                      </p:tavLst>
                                    </p:anim>
                                    <p:anim calcmode="lin" valueType="num">
                                      <p:cBhvr>
                                        <p:cTn id="4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Lst>
  </p:timing>
</p:sld>
</file>

<file path=ppt/tags/tag1.xml><?xml version="1.0" encoding="utf-8"?>
<p:tagLst xmlns:p="http://schemas.openxmlformats.org/presentationml/2006/main">
  <p:tag name="MH" val="20160405234033"/>
  <p:tag name="MH_LIBRARY" val="GRAPHIC"/>
</p:tagLst>
</file>

<file path=ppt/tags/tag2.xml><?xml version="1.0" encoding="utf-8"?>
<p:tagLst xmlns:p="http://schemas.openxmlformats.org/presentationml/2006/main">
  <p:tag name="MH" val="20160405234033"/>
  <p:tag name="MH_LIBRARY" val="GRAPHIC"/>
</p:tagLst>
</file>

<file path=ppt/tags/tag3.xml><?xml version="1.0" encoding="utf-8"?>
<p:tagLst xmlns:p="http://schemas.openxmlformats.org/presentationml/2006/main">
  <p:tag name="MH" val="20160405234033"/>
  <p:tag name="MH_LIBRARY" val="GRAPHIC"/>
</p:tagLst>
</file>

<file path=ppt/tags/tag4.xml><?xml version="1.0" encoding="utf-8"?>
<p:tagLst xmlns:p="http://schemas.openxmlformats.org/presentationml/2006/main">
  <p:tag name="MH" val="20160405234033"/>
  <p:tag name="MH_LIBRARY" val="GRAPHIC"/>
</p:tagLst>
</file>

<file path=ppt/tags/tag5.xml><?xml version="1.0" encoding="utf-8"?>
<p:tagLst xmlns:p="http://schemas.openxmlformats.org/presentationml/2006/main">
  <p:tag name="MH" val="20160405234033"/>
  <p:tag name="MH_LIBRARY" val="GRAPHIC"/>
</p:tagLst>
</file>

<file path=ppt/tags/tag6.xml><?xml version="1.0" encoding="utf-8"?>
<p:tagLst xmlns:p="http://schemas.openxmlformats.org/presentationml/2006/main">
  <p:tag name="MH" val="20160405234033"/>
  <p:tag name="MH_LIBRARY" val="GRAPHIC"/>
</p:tagLst>
</file>

<file path=ppt/tags/tag7.xml><?xml version="1.0" encoding="utf-8"?>
<p:tagLst xmlns:p="http://schemas.openxmlformats.org/presentationml/2006/main">
  <p:tag name="ISPRING_RESOURCE_PATHS_HASH_2" val="ccf779f76140b889421db1ee92d38cd6ed4ffff"/>
  <p:tag name="ISPRING_RESOURCE_PATHS_HASH_PRESENTER" val="ecdd5e327c4efff999ae583afac36d791cae2b"/>
</p:tagLst>
</file>

<file path=ppt/theme/theme1.xml><?xml version="1.0" encoding="utf-8"?>
<a:theme xmlns:a="http://schemas.openxmlformats.org/drawingml/2006/main" name="Office 主题">
  <a:themeElements>
    <a:clrScheme name="沉稳">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660066"/>
        </a:dk2>
        <a:lt2>
          <a:srgbClr val="80008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8">
        <a:dk1>
          <a:srgbClr val="000000"/>
        </a:dk1>
        <a:lt1>
          <a:srgbClr val="FFFFFF"/>
        </a:lt1>
        <a:dk2>
          <a:srgbClr val="660066"/>
        </a:dk2>
        <a:lt2>
          <a:srgbClr val="CC0099"/>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8">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9">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0">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1">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12">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13">
        <a:dk1>
          <a:srgbClr val="000000"/>
        </a:dk1>
        <a:lt1>
          <a:srgbClr val="FFFFFF"/>
        </a:lt1>
        <a:dk2>
          <a:srgbClr val="660066"/>
        </a:dk2>
        <a:lt2>
          <a:srgbClr val="80008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4">
        <a:dk1>
          <a:srgbClr val="000000"/>
        </a:dk1>
        <a:lt1>
          <a:srgbClr val="FFFFFF"/>
        </a:lt1>
        <a:dk2>
          <a:srgbClr val="660066"/>
        </a:dk2>
        <a:lt2>
          <a:srgbClr val="CC0099"/>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5">
        <a:dk1>
          <a:srgbClr val="000000"/>
        </a:dk1>
        <a:lt1>
          <a:srgbClr val="FFFFFF"/>
        </a:lt1>
        <a:dk2>
          <a:srgbClr val="99CC00"/>
        </a:dk2>
        <a:lt2>
          <a:srgbClr val="00CC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6">
        <a:dk1>
          <a:srgbClr val="000000"/>
        </a:dk1>
        <a:lt1>
          <a:srgbClr val="FFFFFF"/>
        </a:lt1>
        <a:dk2>
          <a:srgbClr val="669900"/>
        </a:dk2>
        <a:lt2>
          <a:srgbClr val="008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4869</Words>
  <Application>WPS 演示</Application>
  <PresentationFormat>自定义</PresentationFormat>
  <Paragraphs>600</Paragraphs>
  <Slides>26</Slides>
  <Notes>26</Notes>
  <HiddenSlides>0</HiddenSlides>
  <MMClips>2</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26</vt:i4>
      </vt:variant>
    </vt:vector>
  </HeadingPairs>
  <TitlesOfParts>
    <vt:vector size="53" baseType="lpstr">
      <vt:lpstr>Arial</vt:lpstr>
      <vt:lpstr>宋体</vt:lpstr>
      <vt:lpstr>Wingdings</vt:lpstr>
      <vt:lpstr>微软雅黑</vt:lpstr>
      <vt:lpstr>Lato</vt:lpstr>
      <vt:lpstr>Lato Light</vt:lpstr>
      <vt:lpstr>Lato Regular</vt:lpstr>
      <vt:lpstr>Agency FB</vt:lpstr>
      <vt:lpstr>Yu Gothic UI</vt:lpstr>
      <vt:lpstr>Arial Unicode MS</vt:lpstr>
      <vt:lpstr>Calibri</vt:lpstr>
      <vt:lpstr>微软雅黑 Light</vt:lpstr>
      <vt:lpstr>造字工房悦圆演示版常规体</vt:lpstr>
      <vt:lpstr>Impact MT Std</vt:lpstr>
      <vt:lpstr>UKIJ Qolyazma</vt:lpstr>
      <vt:lpstr>Arial Unicode MS</vt:lpstr>
      <vt:lpstr>Gungsuh</vt:lpstr>
      <vt:lpstr>Malgun Gothic</vt:lpstr>
      <vt:lpstr>Franklin Gothic Book</vt:lpstr>
      <vt:lpstr>나눔고딕</vt:lpstr>
      <vt:lpstr>Open Sans</vt:lpstr>
      <vt:lpstr>Times New Roman</vt:lpstr>
      <vt:lpstr>Lato Black</vt:lpstr>
      <vt:lpstr>Segoe Print</vt:lpstr>
      <vt:lpstr>Roboto Light</vt:lpstr>
      <vt:lpstr>Roboto Condensed Regular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445</cp:revision>
  <dcterms:created xsi:type="dcterms:W3CDTF">2013-07-25T03:25:00Z</dcterms:created>
  <dcterms:modified xsi:type="dcterms:W3CDTF">2019-08-26T03:56:55Z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