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7"/>
  </p:notesMasterIdLst>
  <p:sldIdLst>
    <p:sldId id="256" r:id="rId2"/>
    <p:sldId id="257" r:id="rId3"/>
    <p:sldId id="258" r:id="rId4"/>
    <p:sldId id="269" r:id="rId5"/>
    <p:sldId id="272" r:id="rId6"/>
    <p:sldId id="270" r:id="rId7"/>
    <p:sldId id="271" r:id="rId8"/>
    <p:sldId id="282" r:id="rId9"/>
    <p:sldId id="259" r:id="rId10"/>
    <p:sldId id="283" r:id="rId11"/>
    <p:sldId id="281" r:id="rId12"/>
    <p:sldId id="275" r:id="rId13"/>
    <p:sldId id="280" r:id="rId14"/>
    <p:sldId id="267" r:id="rId15"/>
    <p:sldId id="278" r:id="rId16"/>
    <p:sldId id="279" r:id="rId17"/>
    <p:sldId id="277" r:id="rId18"/>
    <p:sldId id="276" r:id="rId19"/>
    <p:sldId id="274" r:id="rId20"/>
    <p:sldId id="268" r:id="rId21"/>
    <p:sldId id="273" r:id="rId22"/>
    <p:sldId id="260" r:id="rId23"/>
    <p:sldId id="261" r:id="rId24"/>
    <p:sldId id="262" r:id="rId25"/>
    <p:sldId id="263" r:id="rId26"/>
  </p:sldIdLst>
  <p:sldSz cx="9144000" cy="5143500" type="screen16x9"/>
  <p:notesSz cx="6858000" cy="9144000"/>
  <p:embeddedFontLst>
    <p:embeddedFont>
      <p:font typeface="方正细圆简体" panose="02010600030101010101" charset="-122"/>
      <p:regular r:id="rId28"/>
    </p:embeddedFont>
    <p:embeddedFont>
      <p:font typeface="等线" panose="02010600030101010101" pitchFamily="2" charset="-122"/>
      <p:regular r:id="rId29"/>
      <p:bold r:id="rId30"/>
    </p:embeddedFont>
    <p:embeddedFont>
      <p:font typeface="Arial Unicode MS" panose="020B0604020202020204" pitchFamily="34" charset="-122"/>
      <p:regular r:id="rId31"/>
    </p:embeddedFont>
    <p:embeddedFont>
      <p:font typeface="幼圆" panose="02010509060101010101" pitchFamily="49" charset="-122"/>
      <p:regular r:id="rId32"/>
    </p:embeddedFont>
    <p:embeddedFont>
      <p:font typeface="方正兰亭黑_GBK" panose="02000000000000000000" pitchFamily="2" charset="-122"/>
      <p:regular r:id="rId33"/>
    </p:embeddedFont>
    <p:embeddedFont>
      <p:font typeface="方正粗倩简体" panose="02010600030101010101" charset="-122"/>
      <p:regular r:id="rId34"/>
    </p:embeddedFont>
    <p:embeddedFont>
      <p:font typeface="方正大标宋繁体" panose="02010600030101010101" charset="-122"/>
      <p:regular r:id="rId35"/>
    </p:embeddedFont>
    <p:embeddedFont>
      <p:font typeface="方正隶书简体" panose="02010600030101010101" charset="-122"/>
      <p:regular r:id="rId36"/>
    </p:embeddedFont>
    <p:embeddedFont>
      <p:font typeface="Calibri" panose="020F0502020204030204" pitchFamily="34" charset="0"/>
      <p:regular r:id="rId37"/>
      <p:bold r:id="rId38"/>
      <p:italic r:id="rId39"/>
      <p:boldItalic r:id="rId40"/>
    </p:embeddedFont>
    <p:embeddedFont>
      <p:font typeface="微软雅黑" panose="020B0503020204020204" pitchFamily="34" charset="-122"/>
      <p:regular r:id="rId41"/>
      <p:bold r:id="rId42"/>
    </p:embeddedFont>
    <p:embeddedFont>
      <p:font typeface="隶书" panose="02010509060101010101" pitchFamily="49" charset="-122"/>
      <p:regular r:id="rId43"/>
    </p:embeddedFont>
  </p:embeddedFont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8312"/>
    <a:srgbClr val="AA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660"/>
  </p:normalViewPr>
  <p:slideViewPr>
    <p:cSldViewPr>
      <p:cViewPr varScale="1">
        <p:scale>
          <a:sx n="133" d="100"/>
          <a:sy n="133" d="100"/>
        </p:scale>
        <p:origin x="81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6BAFD3D-5521-47CB-9A57-8EDC9EDEE4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zh-CN" altLang="en-US"/>
          </a:p>
        </p:txBody>
      </p:sp>
      <p:sp>
        <p:nvSpPr>
          <p:cNvPr id="3" name="日期占位符 2">
            <a:extLst>
              <a:ext uri="{FF2B5EF4-FFF2-40B4-BE49-F238E27FC236}">
                <a16:creationId xmlns:a16="http://schemas.microsoft.com/office/drawing/2014/main" id="{2405F677-4A89-4B17-9A8E-C62E14D6CDE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14D26902-0EA6-47AE-8E22-F86CC703EABD}" type="datetimeFigureOut">
              <a:rPr lang="zh-CN" altLang="en-US"/>
              <a:pPr>
                <a:defRPr/>
              </a:pPr>
              <a:t>2017/12/31</a:t>
            </a:fld>
            <a:endParaRPr lang="zh-CN" altLang="en-US"/>
          </a:p>
        </p:txBody>
      </p:sp>
      <p:sp>
        <p:nvSpPr>
          <p:cNvPr id="4" name="幻灯片图像占位符 3">
            <a:extLst>
              <a:ext uri="{FF2B5EF4-FFF2-40B4-BE49-F238E27FC236}">
                <a16:creationId xmlns:a16="http://schemas.microsoft.com/office/drawing/2014/main" id="{2F1C11A9-259D-4C84-A926-5DD9B22A82F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FCF81A1F-4D8F-419E-A056-FB0A44341E2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F376F96F-A015-4D7C-81A7-34B5067280E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zh-CN" altLang="en-US"/>
          </a:p>
        </p:txBody>
      </p:sp>
      <p:sp>
        <p:nvSpPr>
          <p:cNvPr id="7" name="灯片编号占位符 6">
            <a:extLst>
              <a:ext uri="{FF2B5EF4-FFF2-40B4-BE49-F238E27FC236}">
                <a16:creationId xmlns:a16="http://schemas.microsoft.com/office/drawing/2014/main" id="{D974268B-52A5-4AEC-B2AF-83E0223D364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09F484CF-A956-46AC-8579-417243DF925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1</a:t>
            </a:fld>
            <a:endParaRPr lang="zh-CN" altLang="en-US"/>
          </a:p>
        </p:txBody>
      </p:sp>
    </p:spTree>
    <p:extLst>
      <p:ext uri="{BB962C8B-B14F-4D97-AF65-F5344CB8AC3E}">
        <p14:creationId xmlns:p14="http://schemas.microsoft.com/office/powerpoint/2010/main" val="3299143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10</a:t>
            </a:fld>
            <a:endParaRPr lang="zh-CN" altLang="en-US"/>
          </a:p>
        </p:txBody>
      </p:sp>
    </p:spTree>
    <p:extLst>
      <p:ext uri="{BB962C8B-B14F-4D97-AF65-F5344CB8AC3E}">
        <p14:creationId xmlns:p14="http://schemas.microsoft.com/office/powerpoint/2010/main" val="3900243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11</a:t>
            </a:fld>
            <a:endParaRPr lang="zh-CN" altLang="en-US"/>
          </a:p>
        </p:txBody>
      </p:sp>
    </p:spTree>
    <p:extLst>
      <p:ext uri="{BB962C8B-B14F-4D97-AF65-F5344CB8AC3E}">
        <p14:creationId xmlns:p14="http://schemas.microsoft.com/office/powerpoint/2010/main" val="1654774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12</a:t>
            </a:fld>
            <a:endParaRPr lang="zh-CN" altLang="en-US"/>
          </a:p>
        </p:txBody>
      </p:sp>
    </p:spTree>
    <p:extLst>
      <p:ext uri="{BB962C8B-B14F-4D97-AF65-F5344CB8AC3E}">
        <p14:creationId xmlns:p14="http://schemas.microsoft.com/office/powerpoint/2010/main" val="1369390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13</a:t>
            </a:fld>
            <a:endParaRPr lang="zh-CN" altLang="en-US"/>
          </a:p>
        </p:txBody>
      </p:sp>
    </p:spTree>
    <p:extLst>
      <p:ext uri="{BB962C8B-B14F-4D97-AF65-F5344CB8AC3E}">
        <p14:creationId xmlns:p14="http://schemas.microsoft.com/office/powerpoint/2010/main" val="2137829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14</a:t>
            </a:fld>
            <a:endParaRPr lang="zh-CN" altLang="en-US"/>
          </a:p>
        </p:txBody>
      </p:sp>
    </p:spTree>
    <p:extLst>
      <p:ext uri="{BB962C8B-B14F-4D97-AF65-F5344CB8AC3E}">
        <p14:creationId xmlns:p14="http://schemas.microsoft.com/office/powerpoint/2010/main" val="2219712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15</a:t>
            </a:fld>
            <a:endParaRPr lang="zh-CN" altLang="en-US"/>
          </a:p>
        </p:txBody>
      </p:sp>
    </p:spTree>
    <p:extLst>
      <p:ext uri="{BB962C8B-B14F-4D97-AF65-F5344CB8AC3E}">
        <p14:creationId xmlns:p14="http://schemas.microsoft.com/office/powerpoint/2010/main" val="1585352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16</a:t>
            </a:fld>
            <a:endParaRPr lang="zh-CN" altLang="en-US"/>
          </a:p>
        </p:txBody>
      </p:sp>
    </p:spTree>
    <p:extLst>
      <p:ext uri="{BB962C8B-B14F-4D97-AF65-F5344CB8AC3E}">
        <p14:creationId xmlns:p14="http://schemas.microsoft.com/office/powerpoint/2010/main" val="3023124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17</a:t>
            </a:fld>
            <a:endParaRPr lang="zh-CN" altLang="en-US"/>
          </a:p>
        </p:txBody>
      </p:sp>
    </p:spTree>
    <p:extLst>
      <p:ext uri="{BB962C8B-B14F-4D97-AF65-F5344CB8AC3E}">
        <p14:creationId xmlns:p14="http://schemas.microsoft.com/office/powerpoint/2010/main" val="651106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18</a:t>
            </a:fld>
            <a:endParaRPr lang="zh-CN" altLang="en-US"/>
          </a:p>
        </p:txBody>
      </p:sp>
    </p:spTree>
    <p:extLst>
      <p:ext uri="{BB962C8B-B14F-4D97-AF65-F5344CB8AC3E}">
        <p14:creationId xmlns:p14="http://schemas.microsoft.com/office/powerpoint/2010/main" val="1995260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19</a:t>
            </a:fld>
            <a:endParaRPr lang="zh-CN" altLang="en-US"/>
          </a:p>
        </p:txBody>
      </p:sp>
    </p:spTree>
    <p:extLst>
      <p:ext uri="{BB962C8B-B14F-4D97-AF65-F5344CB8AC3E}">
        <p14:creationId xmlns:p14="http://schemas.microsoft.com/office/powerpoint/2010/main" val="4152824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2</a:t>
            </a:fld>
            <a:endParaRPr lang="zh-CN" altLang="en-US"/>
          </a:p>
        </p:txBody>
      </p:sp>
    </p:spTree>
    <p:extLst>
      <p:ext uri="{BB962C8B-B14F-4D97-AF65-F5344CB8AC3E}">
        <p14:creationId xmlns:p14="http://schemas.microsoft.com/office/powerpoint/2010/main" val="2342352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20</a:t>
            </a:fld>
            <a:endParaRPr lang="zh-CN" altLang="en-US"/>
          </a:p>
        </p:txBody>
      </p:sp>
    </p:spTree>
    <p:extLst>
      <p:ext uri="{BB962C8B-B14F-4D97-AF65-F5344CB8AC3E}">
        <p14:creationId xmlns:p14="http://schemas.microsoft.com/office/powerpoint/2010/main" val="4017361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21</a:t>
            </a:fld>
            <a:endParaRPr lang="zh-CN" altLang="en-US"/>
          </a:p>
        </p:txBody>
      </p:sp>
    </p:spTree>
    <p:extLst>
      <p:ext uri="{BB962C8B-B14F-4D97-AF65-F5344CB8AC3E}">
        <p14:creationId xmlns:p14="http://schemas.microsoft.com/office/powerpoint/2010/main" val="852872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22</a:t>
            </a:fld>
            <a:endParaRPr lang="zh-CN" altLang="en-US"/>
          </a:p>
        </p:txBody>
      </p:sp>
    </p:spTree>
    <p:extLst>
      <p:ext uri="{BB962C8B-B14F-4D97-AF65-F5344CB8AC3E}">
        <p14:creationId xmlns:p14="http://schemas.microsoft.com/office/powerpoint/2010/main" val="1067208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23</a:t>
            </a:fld>
            <a:endParaRPr lang="zh-CN" altLang="en-US"/>
          </a:p>
        </p:txBody>
      </p:sp>
    </p:spTree>
    <p:extLst>
      <p:ext uri="{BB962C8B-B14F-4D97-AF65-F5344CB8AC3E}">
        <p14:creationId xmlns:p14="http://schemas.microsoft.com/office/powerpoint/2010/main" val="2300071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24</a:t>
            </a:fld>
            <a:endParaRPr lang="zh-CN" altLang="en-US"/>
          </a:p>
        </p:txBody>
      </p:sp>
    </p:spTree>
    <p:extLst>
      <p:ext uri="{BB962C8B-B14F-4D97-AF65-F5344CB8AC3E}">
        <p14:creationId xmlns:p14="http://schemas.microsoft.com/office/powerpoint/2010/main" val="3764739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25</a:t>
            </a:fld>
            <a:endParaRPr lang="zh-CN" altLang="en-US"/>
          </a:p>
        </p:txBody>
      </p:sp>
    </p:spTree>
    <p:extLst>
      <p:ext uri="{BB962C8B-B14F-4D97-AF65-F5344CB8AC3E}">
        <p14:creationId xmlns:p14="http://schemas.microsoft.com/office/powerpoint/2010/main" val="329698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3</a:t>
            </a:fld>
            <a:endParaRPr lang="zh-CN" altLang="en-US"/>
          </a:p>
        </p:txBody>
      </p:sp>
    </p:spTree>
    <p:extLst>
      <p:ext uri="{BB962C8B-B14F-4D97-AF65-F5344CB8AC3E}">
        <p14:creationId xmlns:p14="http://schemas.microsoft.com/office/powerpoint/2010/main" val="417628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4</a:t>
            </a:fld>
            <a:endParaRPr lang="zh-CN" altLang="en-US"/>
          </a:p>
        </p:txBody>
      </p:sp>
    </p:spTree>
    <p:extLst>
      <p:ext uri="{BB962C8B-B14F-4D97-AF65-F5344CB8AC3E}">
        <p14:creationId xmlns:p14="http://schemas.microsoft.com/office/powerpoint/2010/main" val="176130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5</a:t>
            </a:fld>
            <a:endParaRPr lang="zh-CN" altLang="en-US"/>
          </a:p>
        </p:txBody>
      </p:sp>
    </p:spTree>
    <p:extLst>
      <p:ext uri="{BB962C8B-B14F-4D97-AF65-F5344CB8AC3E}">
        <p14:creationId xmlns:p14="http://schemas.microsoft.com/office/powerpoint/2010/main" val="2839291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6</a:t>
            </a:fld>
            <a:endParaRPr lang="zh-CN" altLang="en-US"/>
          </a:p>
        </p:txBody>
      </p:sp>
    </p:spTree>
    <p:extLst>
      <p:ext uri="{BB962C8B-B14F-4D97-AF65-F5344CB8AC3E}">
        <p14:creationId xmlns:p14="http://schemas.microsoft.com/office/powerpoint/2010/main" val="389637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7</a:t>
            </a:fld>
            <a:endParaRPr lang="zh-CN" altLang="en-US"/>
          </a:p>
        </p:txBody>
      </p:sp>
    </p:spTree>
    <p:extLst>
      <p:ext uri="{BB962C8B-B14F-4D97-AF65-F5344CB8AC3E}">
        <p14:creationId xmlns:p14="http://schemas.microsoft.com/office/powerpoint/2010/main" val="167002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8</a:t>
            </a:fld>
            <a:endParaRPr lang="zh-CN" altLang="en-US"/>
          </a:p>
        </p:txBody>
      </p:sp>
    </p:spTree>
    <p:extLst>
      <p:ext uri="{BB962C8B-B14F-4D97-AF65-F5344CB8AC3E}">
        <p14:creationId xmlns:p14="http://schemas.microsoft.com/office/powerpoint/2010/main" val="2879424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F484CF-A956-46AC-8579-417243DF9251}" type="slidenum">
              <a:rPr lang="zh-CN" altLang="en-US" smtClean="0"/>
              <a:pPr>
                <a:defRPr/>
              </a:pPr>
              <a:t>9</a:t>
            </a:fld>
            <a:endParaRPr lang="zh-CN" altLang="en-US"/>
          </a:p>
        </p:txBody>
      </p:sp>
    </p:spTree>
    <p:extLst>
      <p:ext uri="{BB962C8B-B14F-4D97-AF65-F5344CB8AC3E}">
        <p14:creationId xmlns:p14="http://schemas.microsoft.com/office/powerpoint/2010/main" val="377268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1E0E2AE-9404-4722-9EBD-462504811AF5}"/>
              </a:ext>
            </a:extLst>
          </p:cNvPr>
          <p:cNvSpPr>
            <a:spLocks noGrp="1"/>
          </p:cNvSpPr>
          <p:nvPr>
            <p:ph type="dt" sz="half" idx="10"/>
          </p:nvPr>
        </p:nvSpPr>
        <p:spPr/>
        <p:txBody>
          <a:bodyPr/>
          <a:lstStyle>
            <a:lvl1pPr>
              <a:defRPr/>
            </a:lvl1pPr>
          </a:lstStyle>
          <a:p>
            <a:pPr>
              <a:defRPr/>
            </a:pPr>
            <a:fld id="{1A425F22-89ED-430B-BE4E-38334C65ACD3}" type="datetimeFigureOut">
              <a:rPr lang="zh-CN" altLang="en-US"/>
              <a:pPr>
                <a:defRPr/>
              </a:pPr>
              <a:t>2017/12/31</a:t>
            </a:fld>
            <a:endParaRPr lang="zh-CN" altLang="en-US"/>
          </a:p>
        </p:txBody>
      </p:sp>
      <p:sp>
        <p:nvSpPr>
          <p:cNvPr id="5" name="页脚占位符 4">
            <a:extLst>
              <a:ext uri="{FF2B5EF4-FFF2-40B4-BE49-F238E27FC236}">
                <a16:creationId xmlns:a16="http://schemas.microsoft.com/office/drawing/2014/main" id="{D4C9482D-AC9D-45EF-B077-77E73204E6D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CD542FE-9228-4C1E-B32E-289A75D82C14}"/>
              </a:ext>
            </a:extLst>
          </p:cNvPr>
          <p:cNvSpPr>
            <a:spLocks noGrp="1"/>
          </p:cNvSpPr>
          <p:nvPr>
            <p:ph type="sldNum" sz="quarter" idx="12"/>
          </p:nvPr>
        </p:nvSpPr>
        <p:spPr/>
        <p:txBody>
          <a:bodyPr/>
          <a:lstStyle>
            <a:lvl1pPr>
              <a:defRPr/>
            </a:lvl1pPr>
          </a:lstStyle>
          <a:p>
            <a:pPr>
              <a:defRPr/>
            </a:pPr>
            <a:fld id="{5219B2C2-2B6B-407C-A6F5-6EA02E19AEBD}" type="slidenum">
              <a:rPr lang="zh-CN" altLang="en-US"/>
              <a:pPr>
                <a:defRPr/>
              </a:pPr>
              <a:t>‹#›</a:t>
            </a:fld>
            <a:endParaRPr lang="zh-CN" altLang="en-US"/>
          </a:p>
        </p:txBody>
      </p:sp>
    </p:spTree>
    <p:extLst>
      <p:ext uri="{BB962C8B-B14F-4D97-AF65-F5344CB8AC3E}">
        <p14:creationId xmlns:p14="http://schemas.microsoft.com/office/powerpoint/2010/main" val="402477238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7738710-0639-42FE-B93A-13CABCE2A5F0}"/>
              </a:ext>
            </a:extLst>
          </p:cNvPr>
          <p:cNvSpPr>
            <a:spLocks noGrp="1"/>
          </p:cNvSpPr>
          <p:nvPr>
            <p:ph type="dt" sz="half" idx="10"/>
          </p:nvPr>
        </p:nvSpPr>
        <p:spPr/>
        <p:txBody>
          <a:bodyPr/>
          <a:lstStyle>
            <a:lvl1pPr>
              <a:defRPr/>
            </a:lvl1pPr>
          </a:lstStyle>
          <a:p>
            <a:pPr>
              <a:defRPr/>
            </a:pPr>
            <a:fld id="{897E77FA-475F-4373-88EF-44641D7AC4E6}" type="datetimeFigureOut">
              <a:rPr lang="zh-CN" altLang="en-US"/>
              <a:pPr>
                <a:defRPr/>
              </a:pPr>
              <a:t>2017/12/31</a:t>
            </a:fld>
            <a:endParaRPr lang="zh-CN" altLang="en-US"/>
          </a:p>
        </p:txBody>
      </p:sp>
      <p:sp>
        <p:nvSpPr>
          <p:cNvPr id="5" name="页脚占位符 4">
            <a:extLst>
              <a:ext uri="{FF2B5EF4-FFF2-40B4-BE49-F238E27FC236}">
                <a16:creationId xmlns:a16="http://schemas.microsoft.com/office/drawing/2014/main" id="{FFC6BFB2-9BAE-4A12-BF96-A88B3DDC875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E628888-C884-4D57-B42B-4573DEE168C2}"/>
              </a:ext>
            </a:extLst>
          </p:cNvPr>
          <p:cNvSpPr>
            <a:spLocks noGrp="1"/>
          </p:cNvSpPr>
          <p:nvPr>
            <p:ph type="sldNum" sz="quarter" idx="12"/>
          </p:nvPr>
        </p:nvSpPr>
        <p:spPr/>
        <p:txBody>
          <a:bodyPr/>
          <a:lstStyle>
            <a:lvl1pPr>
              <a:defRPr/>
            </a:lvl1pPr>
          </a:lstStyle>
          <a:p>
            <a:pPr>
              <a:defRPr/>
            </a:pPr>
            <a:fld id="{B98EA766-20D8-40AB-B97B-456C4BE67089}" type="slidenum">
              <a:rPr lang="zh-CN" altLang="en-US"/>
              <a:pPr>
                <a:defRPr/>
              </a:pPr>
              <a:t>‹#›</a:t>
            </a:fld>
            <a:endParaRPr lang="zh-CN" altLang="en-US"/>
          </a:p>
        </p:txBody>
      </p:sp>
    </p:spTree>
    <p:extLst>
      <p:ext uri="{BB962C8B-B14F-4D97-AF65-F5344CB8AC3E}">
        <p14:creationId xmlns:p14="http://schemas.microsoft.com/office/powerpoint/2010/main" val="424263457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91718B0-350E-4DA1-93AD-7A81C8CBB274}"/>
              </a:ext>
            </a:extLst>
          </p:cNvPr>
          <p:cNvSpPr>
            <a:spLocks noGrp="1"/>
          </p:cNvSpPr>
          <p:nvPr>
            <p:ph type="dt" sz="half" idx="10"/>
          </p:nvPr>
        </p:nvSpPr>
        <p:spPr/>
        <p:txBody>
          <a:bodyPr/>
          <a:lstStyle>
            <a:lvl1pPr>
              <a:defRPr/>
            </a:lvl1pPr>
          </a:lstStyle>
          <a:p>
            <a:pPr>
              <a:defRPr/>
            </a:pPr>
            <a:fld id="{49FACEF2-66D7-44D4-A4CA-29664BC1B04A}" type="datetimeFigureOut">
              <a:rPr lang="zh-CN" altLang="en-US"/>
              <a:pPr>
                <a:defRPr/>
              </a:pPr>
              <a:t>2017/12/31</a:t>
            </a:fld>
            <a:endParaRPr lang="zh-CN" altLang="en-US"/>
          </a:p>
        </p:txBody>
      </p:sp>
      <p:sp>
        <p:nvSpPr>
          <p:cNvPr id="5" name="页脚占位符 4">
            <a:extLst>
              <a:ext uri="{FF2B5EF4-FFF2-40B4-BE49-F238E27FC236}">
                <a16:creationId xmlns:a16="http://schemas.microsoft.com/office/drawing/2014/main" id="{95C12E6C-8DB8-4014-8928-AA5C0480655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70D4A95-90B9-4BB1-80C5-C2168B7EE64B}"/>
              </a:ext>
            </a:extLst>
          </p:cNvPr>
          <p:cNvSpPr>
            <a:spLocks noGrp="1"/>
          </p:cNvSpPr>
          <p:nvPr>
            <p:ph type="sldNum" sz="quarter" idx="12"/>
          </p:nvPr>
        </p:nvSpPr>
        <p:spPr/>
        <p:txBody>
          <a:bodyPr/>
          <a:lstStyle>
            <a:lvl1pPr>
              <a:defRPr/>
            </a:lvl1pPr>
          </a:lstStyle>
          <a:p>
            <a:pPr>
              <a:defRPr/>
            </a:pPr>
            <a:fld id="{57327569-B0FE-4EDE-AB8E-9353B2C09FBF}" type="slidenum">
              <a:rPr lang="zh-CN" altLang="en-US"/>
              <a:pPr>
                <a:defRPr/>
              </a:pPr>
              <a:t>‹#›</a:t>
            </a:fld>
            <a:endParaRPr lang="zh-CN" altLang="en-US"/>
          </a:p>
        </p:txBody>
      </p:sp>
    </p:spTree>
    <p:extLst>
      <p:ext uri="{BB962C8B-B14F-4D97-AF65-F5344CB8AC3E}">
        <p14:creationId xmlns:p14="http://schemas.microsoft.com/office/powerpoint/2010/main" val="420765341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AF0B8D-70B5-4451-BBE4-7AE7DF0A1FCF}"/>
              </a:ext>
            </a:extLst>
          </p:cNvPr>
          <p:cNvSpPr>
            <a:spLocks noGrp="1"/>
          </p:cNvSpPr>
          <p:nvPr>
            <p:ph type="dt" sz="half" idx="10"/>
          </p:nvPr>
        </p:nvSpPr>
        <p:spPr/>
        <p:txBody>
          <a:bodyPr/>
          <a:lstStyle>
            <a:lvl1pPr>
              <a:defRPr/>
            </a:lvl1pPr>
          </a:lstStyle>
          <a:p>
            <a:pPr>
              <a:defRPr/>
            </a:pPr>
            <a:fld id="{FE00A916-D7DC-4C1F-9AD5-115231918142}" type="datetimeFigureOut">
              <a:rPr lang="zh-CN" altLang="en-US"/>
              <a:pPr>
                <a:defRPr/>
              </a:pPr>
              <a:t>2017/12/31</a:t>
            </a:fld>
            <a:endParaRPr lang="zh-CN" altLang="en-US"/>
          </a:p>
        </p:txBody>
      </p:sp>
      <p:sp>
        <p:nvSpPr>
          <p:cNvPr id="5" name="页脚占位符 4">
            <a:extLst>
              <a:ext uri="{FF2B5EF4-FFF2-40B4-BE49-F238E27FC236}">
                <a16:creationId xmlns:a16="http://schemas.microsoft.com/office/drawing/2014/main" id="{572CD402-A024-479B-BE9B-EA2D4F14DFA1}"/>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058559C-E54A-4DE9-94B6-146C64D16EEE}"/>
              </a:ext>
            </a:extLst>
          </p:cNvPr>
          <p:cNvSpPr>
            <a:spLocks noGrp="1"/>
          </p:cNvSpPr>
          <p:nvPr>
            <p:ph type="sldNum" sz="quarter" idx="12"/>
          </p:nvPr>
        </p:nvSpPr>
        <p:spPr/>
        <p:txBody>
          <a:bodyPr/>
          <a:lstStyle>
            <a:lvl1pPr>
              <a:defRPr/>
            </a:lvl1pPr>
          </a:lstStyle>
          <a:p>
            <a:pPr>
              <a:defRPr/>
            </a:pPr>
            <a:fld id="{2FC01D7D-DDC5-4D1F-AD08-7C246E489BFB}" type="slidenum">
              <a:rPr lang="zh-CN" altLang="en-US"/>
              <a:pPr>
                <a:defRPr/>
              </a:pPr>
              <a:t>‹#›</a:t>
            </a:fld>
            <a:endParaRPr lang="zh-CN" altLang="en-US"/>
          </a:p>
        </p:txBody>
      </p:sp>
    </p:spTree>
    <p:extLst>
      <p:ext uri="{BB962C8B-B14F-4D97-AF65-F5344CB8AC3E}">
        <p14:creationId xmlns:p14="http://schemas.microsoft.com/office/powerpoint/2010/main" val="338258463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D92A501-1868-4C6A-AE87-963376701195}"/>
              </a:ext>
            </a:extLst>
          </p:cNvPr>
          <p:cNvSpPr>
            <a:spLocks noGrp="1"/>
          </p:cNvSpPr>
          <p:nvPr>
            <p:ph type="dt" sz="half" idx="10"/>
          </p:nvPr>
        </p:nvSpPr>
        <p:spPr/>
        <p:txBody>
          <a:bodyPr/>
          <a:lstStyle>
            <a:lvl1pPr>
              <a:defRPr/>
            </a:lvl1pPr>
          </a:lstStyle>
          <a:p>
            <a:pPr>
              <a:defRPr/>
            </a:pPr>
            <a:fld id="{20C0B247-7189-4F8C-A407-C61C989F382D}" type="datetimeFigureOut">
              <a:rPr lang="zh-CN" altLang="en-US"/>
              <a:pPr>
                <a:defRPr/>
              </a:pPr>
              <a:t>2017/12/31</a:t>
            </a:fld>
            <a:endParaRPr lang="zh-CN" altLang="en-US"/>
          </a:p>
        </p:txBody>
      </p:sp>
      <p:sp>
        <p:nvSpPr>
          <p:cNvPr id="5" name="页脚占位符 4">
            <a:extLst>
              <a:ext uri="{FF2B5EF4-FFF2-40B4-BE49-F238E27FC236}">
                <a16:creationId xmlns:a16="http://schemas.microsoft.com/office/drawing/2014/main" id="{8607FB4C-4F66-4F73-99D7-CE6BCE376BA1}"/>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65953A-CF2D-463E-B118-2B6CE009536B}"/>
              </a:ext>
            </a:extLst>
          </p:cNvPr>
          <p:cNvSpPr>
            <a:spLocks noGrp="1"/>
          </p:cNvSpPr>
          <p:nvPr>
            <p:ph type="sldNum" sz="quarter" idx="12"/>
          </p:nvPr>
        </p:nvSpPr>
        <p:spPr/>
        <p:txBody>
          <a:bodyPr/>
          <a:lstStyle>
            <a:lvl1pPr>
              <a:defRPr/>
            </a:lvl1pPr>
          </a:lstStyle>
          <a:p>
            <a:pPr>
              <a:defRPr/>
            </a:pPr>
            <a:fld id="{881C1537-8647-4E97-898F-EE88ADD6767A}" type="slidenum">
              <a:rPr lang="zh-CN" altLang="en-US"/>
              <a:pPr>
                <a:defRPr/>
              </a:pPr>
              <a:t>‹#›</a:t>
            </a:fld>
            <a:endParaRPr lang="zh-CN" altLang="en-US"/>
          </a:p>
        </p:txBody>
      </p:sp>
    </p:spTree>
    <p:extLst>
      <p:ext uri="{BB962C8B-B14F-4D97-AF65-F5344CB8AC3E}">
        <p14:creationId xmlns:p14="http://schemas.microsoft.com/office/powerpoint/2010/main" val="413927927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C50C7EC8-9A02-480B-B990-26699492EFBE}"/>
              </a:ext>
            </a:extLst>
          </p:cNvPr>
          <p:cNvSpPr>
            <a:spLocks noGrp="1"/>
          </p:cNvSpPr>
          <p:nvPr>
            <p:ph type="dt" sz="half" idx="10"/>
          </p:nvPr>
        </p:nvSpPr>
        <p:spPr/>
        <p:txBody>
          <a:bodyPr/>
          <a:lstStyle>
            <a:lvl1pPr>
              <a:defRPr/>
            </a:lvl1pPr>
          </a:lstStyle>
          <a:p>
            <a:pPr>
              <a:defRPr/>
            </a:pPr>
            <a:fld id="{F841189B-AAF1-4513-A7DE-A7684D944EAC}" type="datetimeFigureOut">
              <a:rPr lang="zh-CN" altLang="en-US"/>
              <a:pPr>
                <a:defRPr/>
              </a:pPr>
              <a:t>2017/12/31</a:t>
            </a:fld>
            <a:endParaRPr lang="zh-CN" altLang="en-US"/>
          </a:p>
        </p:txBody>
      </p:sp>
      <p:sp>
        <p:nvSpPr>
          <p:cNvPr id="6" name="页脚占位符 4">
            <a:extLst>
              <a:ext uri="{FF2B5EF4-FFF2-40B4-BE49-F238E27FC236}">
                <a16:creationId xmlns:a16="http://schemas.microsoft.com/office/drawing/2014/main" id="{0EFA8A24-1A02-4A42-8CD4-F91783048F3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88192C1-AFA4-4AC8-AC8C-554DBB28F62B}"/>
              </a:ext>
            </a:extLst>
          </p:cNvPr>
          <p:cNvSpPr>
            <a:spLocks noGrp="1"/>
          </p:cNvSpPr>
          <p:nvPr>
            <p:ph type="sldNum" sz="quarter" idx="12"/>
          </p:nvPr>
        </p:nvSpPr>
        <p:spPr/>
        <p:txBody>
          <a:bodyPr/>
          <a:lstStyle>
            <a:lvl1pPr>
              <a:defRPr/>
            </a:lvl1pPr>
          </a:lstStyle>
          <a:p>
            <a:pPr>
              <a:defRPr/>
            </a:pPr>
            <a:fld id="{5F47E1E8-62C8-4104-85ED-489E93101BD0}" type="slidenum">
              <a:rPr lang="zh-CN" altLang="en-US"/>
              <a:pPr>
                <a:defRPr/>
              </a:pPr>
              <a:t>‹#›</a:t>
            </a:fld>
            <a:endParaRPr lang="zh-CN" altLang="en-US"/>
          </a:p>
        </p:txBody>
      </p:sp>
    </p:spTree>
    <p:extLst>
      <p:ext uri="{BB962C8B-B14F-4D97-AF65-F5344CB8AC3E}">
        <p14:creationId xmlns:p14="http://schemas.microsoft.com/office/powerpoint/2010/main" val="3482950073"/>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C2F99469-07A3-4FC0-B647-886DE055EB25}"/>
              </a:ext>
            </a:extLst>
          </p:cNvPr>
          <p:cNvSpPr>
            <a:spLocks noGrp="1"/>
          </p:cNvSpPr>
          <p:nvPr>
            <p:ph type="dt" sz="half" idx="10"/>
          </p:nvPr>
        </p:nvSpPr>
        <p:spPr/>
        <p:txBody>
          <a:bodyPr/>
          <a:lstStyle>
            <a:lvl1pPr>
              <a:defRPr/>
            </a:lvl1pPr>
          </a:lstStyle>
          <a:p>
            <a:pPr>
              <a:defRPr/>
            </a:pPr>
            <a:fld id="{9F8ACA82-84FA-4CFC-8963-C130D0084245}" type="datetimeFigureOut">
              <a:rPr lang="zh-CN" altLang="en-US"/>
              <a:pPr>
                <a:defRPr/>
              </a:pPr>
              <a:t>2017/12/31</a:t>
            </a:fld>
            <a:endParaRPr lang="zh-CN" altLang="en-US"/>
          </a:p>
        </p:txBody>
      </p:sp>
      <p:sp>
        <p:nvSpPr>
          <p:cNvPr id="8" name="页脚占位符 4">
            <a:extLst>
              <a:ext uri="{FF2B5EF4-FFF2-40B4-BE49-F238E27FC236}">
                <a16:creationId xmlns:a16="http://schemas.microsoft.com/office/drawing/2014/main" id="{BCB68297-B7C8-4F61-AF10-D84DB01F4E54}"/>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9607E814-664A-4026-A96A-8449E0E3E3A5}"/>
              </a:ext>
            </a:extLst>
          </p:cNvPr>
          <p:cNvSpPr>
            <a:spLocks noGrp="1"/>
          </p:cNvSpPr>
          <p:nvPr>
            <p:ph type="sldNum" sz="quarter" idx="12"/>
          </p:nvPr>
        </p:nvSpPr>
        <p:spPr/>
        <p:txBody>
          <a:bodyPr/>
          <a:lstStyle>
            <a:lvl1pPr>
              <a:defRPr/>
            </a:lvl1pPr>
          </a:lstStyle>
          <a:p>
            <a:pPr>
              <a:defRPr/>
            </a:pPr>
            <a:fld id="{10776A7A-E564-4111-B702-AD2825756A5B}" type="slidenum">
              <a:rPr lang="zh-CN" altLang="en-US"/>
              <a:pPr>
                <a:defRPr/>
              </a:pPr>
              <a:t>‹#›</a:t>
            </a:fld>
            <a:endParaRPr lang="zh-CN" altLang="en-US"/>
          </a:p>
        </p:txBody>
      </p:sp>
    </p:spTree>
    <p:extLst>
      <p:ext uri="{BB962C8B-B14F-4D97-AF65-F5344CB8AC3E}">
        <p14:creationId xmlns:p14="http://schemas.microsoft.com/office/powerpoint/2010/main" val="160228838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ADB2E50C-D6ED-46CC-A783-48C55473ED1E}"/>
              </a:ext>
            </a:extLst>
          </p:cNvPr>
          <p:cNvSpPr>
            <a:spLocks noGrp="1"/>
          </p:cNvSpPr>
          <p:nvPr>
            <p:ph type="dt" sz="half" idx="10"/>
          </p:nvPr>
        </p:nvSpPr>
        <p:spPr/>
        <p:txBody>
          <a:bodyPr/>
          <a:lstStyle>
            <a:lvl1pPr>
              <a:defRPr/>
            </a:lvl1pPr>
          </a:lstStyle>
          <a:p>
            <a:pPr>
              <a:defRPr/>
            </a:pPr>
            <a:fld id="{F1DB048E-E4DB-45D0-8F93-D5A64CB64FD5}" type="datetimeFigureOut">
              <a:rPr lang="zh-CN" altLang="en-US"/>
              <a:pPr>
                <a:defRPr/>
              </a:pPr>
              <a:t>2017/12/31</a:t>
            </a:fld>
            <a:endParaRPr lang="zh-CN" altLang="en-US"/>
          </a:p>
        </p:txBody>
      </p:sp>
      <p:sp>
        <p:nvSpPr>
          <p:cNvPr id="4" name="页脚占位符 4">
            <a:extLst>
              <a:ext uri="{FF2B5EF4-FFF2-40B4-BE49-F238E27FC236}">
                <a16:creationId xmlns:a16="http://schemas.microsoft.com/office/drawing/2014/main" id="{81933A8F-10AD-4F64-A735-8C41F7CCB075}"/>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B4CE5AD-E050-4E2D-960B-926BD82DC711}"/>
              </a:ext>
            </a:extLst>
          </p:cNvPr>
          <p:cNvSpPr>
            <a:spLocks noGrp="1"/>
          </p:cNvSpPr>
          <p:nvPr>
            <p:ph type="sldNum" sz="quarter" idx="12"/>
          </p:nvPr>
        </p:nvSpPr>
        <p:spPr/>
        <p:txBody>
          <a:bodyPr/>
          <a:lstStyle>
            <a:lvl1pPr>
              <a:defRPr/>
            </a:lvl1pPr>
          </a:lstStyle>
          <a:p>
            <a:pPr>
              <a:defRPr/>
            </a:pPr>
            <a:fld id="{827BEA87-B39D-4FC2-8D2A-BCD6540FC3F2}" type="slidenum">
              <a:rPr lang="zh-CN" altLang="en-US"/>
              <a:pPr>
                <a:defRPr/>
              </a:pPr>
              <a:t>‹#›</a:t>
            </a:fld>
            <a:endParaRPr lang="zh-CN" altLang="en-US"/>
          </a:p>
        </p:txBody>
      </p:sp>
    </p:spTree>
    <p:extLst>
      <p:ext uri="{BB962C8B-B14F-4D97-AF65-F5344CB8AC3E}">
        <p14:creationId xmlns:p14="http://schemas.microsoft.com/office/powerpoint/2010/main" val="106794506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4629686E-776A-4A26-86C8-19C59CF45F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9">
            <a:extLst>
              <a:ext uri="{FF2B5EF4-FFF2-40B4-BE49-F238E27FC236}">
                <a16:creationId xmlns:a16="http://schemas.microsoft.com/office/drawing/2014/main" id="{353A9E23-846C-446B-8F5D-C81BFF62A1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10">
            <a:extLst>
              <a:ext uri="{FF2B5EF4-FFF2-40B4-BE49-F238E27FC236}">
                <a16:creationId xmlns:a16="http://schemas.microsoft.com/office/drawing/2014/main" id="{2EF5DADB-1C3A-482D-AE24-69AC2336690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26450" y="4378325"/>
            <a:ext cx="70008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1">
            <a:extLst>
              <a:ext uri="{FF2B5EF4-FFF2-40B4-BE49-F238E27FC236}">
                <a16:creationId xmlns:a16="http://schemas.microsoft.com/office/drawing/2014/main" id="{423A2D88-18D3-4AB7-9CFB-606BA981579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34375" y="-14288"/>
            <a:ext cx="785813"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2">
            <a:extLst>
              <a:ext uri="{FF2B5EF4-FFF2-40B4-BE49-F238E27FC236}">
                <a16:creationId xmlns:a16="http://schemas.microsoft.com/office/drawing/2014/main" id="{9EE51829-AEE7-4E8A-BAA9-4C89D9F7881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13" y="4300538"/>
            <a:ext cx="781051"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3">
            <a:extLst>
              <a:ext uri="{FF2B5EF4-FFF2-40B4-BE49-F238E27FC236}">
                <a16:creationId xmlns:a16="http://schemas.microsoft.com/office/drawing/2014/main" id="{93664692-9F23-4CB3-8D35-9C6286AAB31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88" y="12700"/>
            <a:ext cx="5794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12">
            <a:extLst>
              <a:ext uri="{FF2B5EF4-FFF2-40B4-BE49-F238E27FC236}">
                <a16:creationId xmlns:a16="http://schemas.microsoft.com/office/drawing/2014/main" id="{07DD0DFE-B90E-4328-A15B-300319F34D56}"/>
              </a:ext>
            </a:extLst>
          </p:cNvPr>
          <p:cNvSpPr/>
          <p:nvPr userDrawn="1"/>
        </p:nvSpPr>
        <p:spPr>
          <a:xfrm>
            <a:off x="255588" y="271463"/>
            <a:ext cx="8609012" cy="4637087"/>
          </a:xfrm>
          <a:prstGeom prst="roundRect">
            <a:avLst>
              <a:gd name="adj" fmla="val 2368"/>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9" name="图片 15">
            <a:extLst>
              <a:ext uri="{FF2B5EF4-FFF2-40B4-BE49-F238E27FC236}">
                <a16:creationId xmlns:a16="http://schemas.microsoft.com/office/drawing/2014/main" id="{D6FFEB35-BB8E-4041-8556-895376B0526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88913" y="204788"/>
            <a:ext cx="1373187"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日期占位符 1">
            <a:extLst>
              <a:ext uri="{FF2B5EF4-FFF2-40B4-BE49-F238E27FC236}">
                <a16:creationId xmlns:a16="http://schemas.microsoft.com/office/drawing/2014/main" id="{8FC9642C-96F8-4047-943E-77B4EE8FD72A}"/>
              </a:ext>
            </a:extLst>
          </p:cNvPr>
          <p:cNvSpPr>
            <a:spLocks noGrp="1"/>
          </p:cNvSpPr>
          <p:nvPr>
            <p:ph type="dt" sz="half" idx="10"/>
          </p:nvPr>
        </p:nvSpPr>
        <p:spPr/>
        <p:txBody>
          <a:bodyPr/>
          <a:lstStyle>
            <a:lvl1pPr>
              <a:defRPr/>
            </a:lvl1pPr>
          </a:lstStyle>
          <a:p>
            <a:pPr>
              <a:defRPr/>
            </a:pPr>
            <a:fld id="{23A33D9E-D228-42D2-9A9D-F04CEB4595A9}" type="datetimeFigureOut">
              <a:rPr lang="zh-CN" altLang="en-US"/>
              <a:pPr>
                <a:defRPr/>
              </a:pPr>
              <a:t>2017/12/31</a:t>
            </a:fld>
            <a:endParaRPr lang="zh-CN" altLang="en-US"/>
          </a:p>
        </p:txBody>
      </p:sp>
      <p:sp>
        <p:nvSpPr>
          <p:cNvPr id="11" name="页脚占位符 2">
            <a:extLst>
              <a:ext uri="{FF2B5EF4-FFF2-40B4-BE49-F238E27FC236}">
                <a16:creationId xmlns:a16="http://schemas.microsoft.com/office/drawing/2014/main" id="{46544076-8A5A-4DBE-AB6F-3E35366E34EB}"/>
              </a:ext>
            </a:extLst>
          </p:cNvPr>
          <p:cNvSpPr>
            <a:spLocks noGrp="1"/>
          </p:cNvSpPr>
          <p:nvPr>
            <p:ph type="ftr" sz="quarter" idx="11"/>
          </p:nvPr>
        </p:nvSpPr>
        <p:spPr/>
        <p:txBody>
          <a:bodyPr/>
          <a:lstStyle>
            <a:lvl1pPr>
              <a:defRPr/>
            </a:lvl1pPr>
          </a:lstStyle>
          <a:p>
            <a:pPr>
              <a:defRPr/>
            </a:pPr>
            <a:endParaRPr lang="zh-CN" altLang="en-US"/>
          </a:p>
        </p:txBody>
      </p:sp>
      <p:sp>
        <p:nvSpPr>
          <p:cNvPr id="12" name="灯片编号占位符 3">
            <a:extLst>
              <a:ext uri="{FF2B5EF4-FFF2-40B4-BE49-F238E27FC236}">
                <a16:creationId xmlns:a16="http://schemas.microsoft.com/office/drawing/2014/main" id="{35C7F005-5620-4BB6-88A5-A320C2C12A04}"/>
              </a:ext>
            </a:extLst>
          </p:cNvPr>
          <p:cNvSpPr>
            <a:spLocks noGrp="1"/>
          </p:cNvSpPr>
          <p:nvPr>
            <p:ph type="sldNum" sz="quarter" idx="12"/>
          </p:nvPr>
        </p:nvSpPr>
        <p:spPr/>
        <p:txBody>
          <a:bodyPr/>
          <a:lstStyle>
            <a:lvl1pPr>
              <a:defRPr smtClean="0"/>
            </a:lvl1pPr>
          </a:lstStyle>
          <a:p>
            <a:pPr>
              <a:defRPr/>
            </a:pPr>
            <a:fld id="{48C1E653-FBF1-4492-B7D4-2666B546831D}" type="slidenum">
              <a:rPr lang="zh-CN" altLang="en-US"/>
              <a:pPr>
                <a:defRPr/>
              </a:pPr>
              <a:t>‹#›</a:t>
            </a:fld>
            <a:endParaRPr lang="zh-CN" altLang="en-US"/>
          </a:p>
        </p:txBody>
      </p:sp>
    </p:spTree>
    <p:extLst>
      <p:ext uri="{BB962C8B-B14F-4D97-AF65-F5344CB8AC3E}">
        <p14:creationId xmlns:p14="http://schemas.microsoft.com/office/powerpoint/2010/main" val="364749600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516F6472-E052-402F-A075-0577C0179614}"/>
              </a:ext>
            </a:extLst>
          </p:cNvPr>
          <p:cNvSpPr>
            <a:spLocks noGrp="1"/>
          </p:cNvSpPr>
          <p:nvPr>
            <p:ph type="dt" sz="half" idx="10"/>
          </p:nvPr>
        </p:nvSpPr>
        <p:spPr/>
        <p:txBody>
          <a:bodyPr/>
          <a:lstStyle>
            <a:lvl1pPr>
              <a:defRPr/>
            </a:lvl1pPr>
          </a:lstStyle>
          <a:p>
            <a:pPr>
              <a:defRPr/>
            </a:pPr>
            <a:fld id="{FECB72A3-3EBC-425B-AB2D-CC764B878B49}" type="datetimeFigureOut">
              <a:rPr lang="zh-CN" altLang="en-US"/>
              <a:pPr>
                <a:defRPr/>
              </a:pPr>
              <a:t>2017/12/31</a:t>
            </a:fld>
            <a:endParaRPr lang="zh-CN" altLang="en-US"/>
          </a:p>
        </p:txBody>
      </p:sp>
      <p:sp>
        <p:nvSpPr>
          <p:cNvPr id="6" name="页脚占位符 4">
            <a:extLst>
              <a:ext uri="{FF2B5EF4-FFF2-40B4-BE49-F238E27FC236}">
                <a16:creationId xmlns:a16="http://schemas.microsoft.com/office/drawing/2014/main" id="{0DD717A2-EDA4-4C4E-905D-7F132F90E3C5}"/>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73025CC0-77A7-47C7-AFD8-919C6F8FBA31}"/>
              </a:ext>
            </a:extLst>
          </p:cNvPr>
          <p:cNvSpPr>
            <a:spLocks noGrp="1"/>
          </p:cNvSpPr>
          <p:nvPr>
            <p:ph type="sldNum" sz="quarter" idx="12"/>
          </p:nvPr>
        </p:nvSpPr>
        <p:spPr/>
        <p:txBody>
          <a:bodyPr/>
          <a:lstStyle>
            <a:lvl1pPr>
              <a:defRPr/>
            </a:lvl1pPr>
          </a:lstStyle>
          <a:p>
            <a:pPr>
              <a:defRPr/>
            </a:pPr>
            <a:fld id="{55024DE5-C194-437D-B229-2907E83CC50E}" type="slidenum">
              <a:rPr lang="zh-CN" altLang="en-US"/>
              <a:pPr>
                <a:defRPr/>
              </a:pPr>
              <a:t>‹#›</a:t>
            </a:fld>
            <a:endParaRPr lang="zh-CN" altLang="en-US"/>
          </a:p>
        </p:txBody>
      </p:sp>
    </p:spTree>
    <p:extLst>
      <p:ext uri="{BB962C8B-B14F-4D97-AF65-F5344CB8AC3E}">
        <p14:creationId xmlns:p14="http://schemas.microsoft.com/office/powerpoint/2010/main" val="3811254778"/>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9D7CACC-8AAF-40FE-8637-46482F2804B0}"/>
              </a:ext>
            </a:extLst>
          </p:cNvPr>
          <p:cNvSpPr>
            <a:spLocks noGrp="1"/>
          </p:cNvSpPr>
          <p:nvPr>
            <p:ph type="dt" sz="half" idx="10"/>
          </p:nvPr>
        </p:nvSpPr>
        <p:spPr/>
        <p:txBody>
          <a:bodyPr/>
          <a:lstStyle>
            <a:lvl1pPr>
              <a:defRPr/>
            </a:lvl1pPr>
          </a:lstStyle>
          <a:p>
            <a:pPr>
              <a:defRPr/>
            </a:pPr>
            <a:fld id="{D12C7AEF-E81F-447F-80AE-BA9BCF678737}" type="datetimeFigureOut">
              <a:rPr lang="zh-CN" altLang="en-US"/>
              <a:pPr>
                <a:defRPr/>
              </a:pPr>
              <a:t>2017/12/31</a:t>
            </a:fld>
            <a:endParaRPr lang="zh-CN" altLang="en-US"/>
          </a:p>
        </p:txBody>
      </p:sp>
      <p:sp>
        <p:nvSpPr>
          <p:cNvPr id="6" name="页脚占位符 4">
            <a:extLst>
              <a:ext uri="{FF2B5EF4-FFF2-40B4-BE49-F238E27FC236}">
                <a16:creationId xmlns:a16="http://schemas.microsoft.com/office/drawing/2014/main" id="{09D768A2-D81E-48C8-9102-9D292CFD15F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455C82F-DAAE-42FC-B7E3-595226940870}"/>
              </a:ext>
            </a:extLst>
          </p:cNvPr>
          <p:cNvSpPr>
            <a:spLocks noGrp="1"/>
          </p:cNvSpPr>
          <p:nvPr>
            <p:ph type="sldNum" sz="quarter" idx="12"/>
          </p:nvPr>
        </p:nvSpPr>
        <p:spPr/>
        <p:txBody>
          <a:bodyPr/>
          <a:lstStyle>
            <a:lvl1pPr>
              <a:defRPr/>
            </a:lvl1pPr>
          </a:lstStyle>
          <a:p>
            <a:pPr>
              <a:defRPr/>
            </a:pPr>
            <a:fld id="{8FEEF2DF-C730-49CC-A623-30F27F39801D}" type="slidenum">
              <a:rPr lang="zh-CN" altLang="en-US"/>
              <a:pPr>
                <a:defRPr/>
              </a:pPr>
              <a:t>‹#›</a:t>
            </a:fld>
            <a:endParaRPr lang="zh-CN" altLang="en-US"/>
          </a:p>
        </p:txBody>
      </p:sp>
    </p:spTree>
    <p:extLst>
      <p:ext uri="{BB962C8B-B14F-4D97-AF65-F5344CB8AC3E}">
        <p14:creationId xmlns:p14="http://schemas.microsoft.com/office/powerpoint/2010/main" val="350181689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1E1BDA8E-4D1F-48F2-9AA6-450CB9ABC8FE}"/>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D88FEB1B-FCF9-4062-91D2-AF77E3EC21D8}"/>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999E10F-38E5-455E-9881-291EDB8468BB}"/>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5128CEA-27FF-4727-B988-14D67999CEB1}" type="datetimeFigureOut">
              <a:rPr lang="zh-CN" altLang="en-US"/>
              <a:pPr>
                <a:defRPr/>
              </a:pPr>
              <a:t>2017/12/31</a:t>
            </a:fld>
            <a:endParaRPr lang="zh-CN" altLang="en-US"/>
          </a:p>
        </p:txBody>
      </p:sp>
      <p:sp>
        <p:nvSpPr>
          <p:cNvPr id="5" name="页脚占位符 4">
            <a:extLst>
              <a:ext uri="{FF2B5EF4-FFF2-40B4-BE49-F238E27FC236}">
                <a16:creationId xmlns:a16="http://schemas.microsoft.com/office/drawing/2014/main" id="{3745D800-7107-42ED-9C96-1066DDB57791}"/>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BA406351-AFB4-49BB-9CBC-D8A1E2E42765}"/>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98584179-704E-4016-9F6D-24E3992B838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3"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image" Target="../media/image7.png"/><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image" Target="../media/image10.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image" Target="../media/image9.png"/><Relationship Id="rId38" Type="http://schemas.openxmlformats.org/officeDocument/2006/relationships/image" Target="../media/image14.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notesSlide" Target="../notesSlides/notesSlid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image" Target="../media/image8.png"/><Relationship Id="rId37" Type="http://schemas.openxmlformats.org/officeDocument/2006/relationships/image" Target="../media/image13.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slideLayout" Target="../slideLayouts/slideLayout1.xml"/><Relationship Id="rId36" Type="http://schemas.openxmlformats.org/officeDocument/2006/relationships/image" Target="../media/image12.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2.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image" Target="../media/image1.png"/><Relationship Id="rId35"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A_图片 24">
            <a:extLst>
              <a:ext uri="{FF2B5EF4-FFF2-40B4-BE49-F238E27FC236}">
                <a16:creationId xmlns:a16="http://schemas.microsoft.com/office/drawing/2014/main" id="{5A311CB4-77DC-4210-9126-BC94FE45A7D8}"/>
              </a:ext>
            </a:extLst>
          </p:cNvPr>
          <p:cNvPicPr>
            <a:picLocks noChangeAspect="1"/>
          </p:cNvPicPr>
          <p:nvPr>
            <p:custDataLst>
              <p:tags r:id="rId1"/>
            </p:custDataLst>
          </p:nvPr>
        </p:nvPicPr>
        <p:blipFill>
          <a:blip r:embed="rId30">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A_图片 4">
            <a:extLst>
              <a:ext uri="{FF2B5EF4-FFF2-40B4-BE49-F238E27FC236}">
                <a16:creationId xmlns:a16="http://schemas.microsoft.com/office/drawing/2014/main" id="{E8D1A5B3-5DE4-455F-A2F8-35BB6507F0D1}"/>
              </a:ext>
            </a:extLst>
          </p:cNvPr>
          <p:cNvPicPr>
            <a:picLocks noChangeAspect="1"/>
          </p:cNvPicPr>
          <p:nvPr>
            <p:custDataLst>
              <p:tags r:id="rId2"/>
            </p:custDataLst>
          </p:nvPr>
        </p:nvPicPr>
        <p:blipFill>
          <a:blip r:embed="rId31">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A_图片 5">
            <a:extLst>
              <a:ext uri="{FF2B5EF4-FFF2-40B4-BE49-F238E27FC236}">
                <a16:creationId xmlns:a16="http://schemas.microsoft.com/office/drawing/2014/main" id="{17B1A928-AA10-4E6C-A113-68FEE4BC2BC6}"/>
              </a:ext>
            </a:extLst>
          </p:cNvPr>
          <p:cNvPicPr>
            <a:picLocks noChangeAspect="1"/>
          </p:cNvPicPr>
          <p:nvPr>
            <p:custDataLst>
              <p:tags r:id="rId3"/>
            </p:custDataLst>
          </p:nvPr>
        </p:nvPicPr>
        <p:blipFill>
          <a:blip r:embed="rId32">
            <a:extLst>
              <a:ext uri="{28A0092B-C50C-407E-A947-70E740481C1C}">
                <a14:useLocalDpi xmlns:a14="http://schemas.microsoft.com/office/drawing/2010/main" val="0"/>
              </a:ext>
            </a:extLst>
          </a:blip>
          <a:srcRect/>
          <a:stretch>
            <a:fillRect/>
          </a:stretch>
        </p:blipFill>
        <p:spPr bwMode="auto">
          <a:xfrm>
            <a:off x="1879600" y="2527300"/>
            <a:ext cx="221297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A_图片 6">
            <a:extLst>
              <a:ext uri="{FF2B5EF4-FFF2-40B4-BE49-F238E27FC236}">
                <a16:creationId xmlns:a16="http://schemas.microsoft.com/office/drawing/2014/main" id="{55784726-5CFF-452A-96F8-7BE597DF2092}"/>
              </a:ext>
            </a:extLst>
          </p:cNvPr>
          <p:cNvPicPr>
            <a:picLocks noChangeAspect="1"/>
          </p:cNvPicPr>
          <p:nvPr>
            <p:custDataLst>
              <p:tags r:id="rId4"/>
            </p:custDataLst>
          </p:nvPr>
        </p:nvPicPr>
        <p:blipFill>
          <a:blip r:embed="rId33">
            <a:extLst>
              <a:ext uri="{28A0092B-C50C-407E-A947-70E740481C1C}">
                <a14:useLocalDpi xmlns:a14="http://schemas.microsoft.com/office/drawing/2010/main" val="0"/>
              </a:ext>
            </a:extLst>
          </a:blip>
          <a:srcRect/>
          <a:stretch>
            <a:fillRect/>
          </a:stretch>
        </p:blipFill>
        <p:spPr bwMode="auto">
          <a:xfrm>
            <a:off x="596844" y="3386138"/>
            <a:ext cx="21526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A_矩形 7">
            <a:extLst>
              <a:ext uri="{FF2B5EF4-FFF2-40B4-BE49-F238E27FC236}">
                <a16:creationId xmlns:a16="http://schemas.microsoft.com/office/drawing/2014/main" id="{C21063DC-FE52-4322-97DA-E843353C83D6}"/>
              </a:ext>
            </a:extLst>
          </p:cNvPr>
          <p:cNvSpPr/>
          <p:nvPr>
            <p:custDataLst>
              <p:tags r:id="rId5"/>
            </p:custDataLst>
          </p:nvPr>
        </p:nvSpPr>
        <p:spPr>
          <a:xfrm>
            <a:off x="4144963" y="2127250"/>
            <a:ext cx="854075" cy="852488"/>
          </a:xfrm>
          <a:prstGeom prst="rect">
            <a:avLst/>
          </a:prstGeom>
          <a:solidFill>
            <a:srgbClr val="CFB6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PA_矩形 8">
            <a:extLst>
              <a:ext uri="{FF2B5EF4-FFF2-40B4-BE49-F238E27FC236}">
                <a16:creationId xmlns:a16="http://schemas.microsoft.com/office/drawing/2014/main" id="{C2DCB5DC-3D30-49C2-A919-077B9ED82318}"/>
              </a:ext>
            </a:extLst>
          </p:cNvPr>
          <p:cNvSpPr/>
          <p:nvPr>
            <p:custDataLst>
              <p:tags r:id="rId6"/>
            </p:custDataLst>
          </p:nvPr>
        </p:nvSpPr>
        <p:spPr>
          <a:xfrm>
            <a:off x="3432175" y="1416050"/>
            <a:ext cx="2279650" cy="2276475"/>
          </a:xfrm>
          <a:prstGeom prst="rect">
            <a:avLst/>
          </a:prstGeom>
          <a:solidFill>
            <a:srgbClr val="CFB6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PA_矩形 9">
            <a:extLst>
              <a:ext uri="{FF2B5EF4-FFF2-40B4-BE49-F238E27FC236}">
                <a16:creationId xmlns:a16="http://schemas.microsoft.com/office/drawing/2014/main" id="{07672928-04DF-44A7-B8CC-AB0D28DDA10C}"/>
              </a:ext>
            </a:extLst>
          </p:cNvPr>
          <p:cNvSpPr/>
          <p:nvPr>
            <p:custDataLst>
              <p:tags r:id="rId7"/>
            </p:custDataLst>
          </p:nvPr>
        </p:nvSpPr>
        <p:spPr>
          <a:xfrm>
            <a:off x="4208463" y="1441450"/>
            <a:ext cx="719137" cy="727075"/>
          </a:xfrm>
          <a:prstGeom prst="rect">
            <a:avLst/>
          </a:prstGeom>
          <a:solidFill>
            <a:srgbClr val="BE96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PA_矩形 10">
            <a:extLst>
              <a:ext uri="{FF2B5EF4-FFF2-40B4-BE49-F238E27FC236}">
                <a16:creationId xmlns:a16="http://schemas.microsoft.com/office/drawing/2014/main" id="{325A1697-90E2-4720-847A-D7DF43D0B269}"/>
              </a:ext>
            </a:extLst>
          </p:cNvPr>
          <p:cNvSpPr/>
          <p:nvPr>
            <p:custDataLst>
              <p:tags r:id="rId8"/>
            </p:custDataLst>
          </p:nvPr>
        </p:nvSpPr>
        <p:spPr>
          <a:xfrm>
            <a:off x="4964113" y="1441450"/>
            <a:ext cx="719137" cy="727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PA_矩形 11">
            <a:extLst>
              <a:ext uri="{FF2B5EF4-FFF2-40B4-BE49-F238E27FC236}">
                <a16:creationId xmlns:a16="http://schemas.microsoft.com/office/drawing/2014/main" id="{646FC848-23D1-4EB7-ACA8-B893910585BD}"/>
              </a:ext>
            </a:extLst>
          </p:cNvPr>
          <p:cNvSpPr/>
          <p:nvPr>
            <p:custDataLst>
              <p:tags r:id="rId9"/>
            </p:custDataLst>
          </p:nvPr>
        </p:nvSpPr>
        <p:spPr>
          <a:xfrm>
            <a:off x="3457575" y="1441450"/>
            <a:ext cx="719138" cy="727075"/>
          </a:xfrm>
          <a:prstGeom prst="rect">
            <a:avLst/>
          </a:prstGeom>
          <a:solidFill>
            <a:srgbClr val="C40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PA_矩形 12">
            <a:extLst>
              <a:ext uri="{FF2B5EF4-FFF2-40B4-BE49-F238E27FC236}">
                <a16:creationId xmlns:a16="http://schemas.microsoft.com/office/drawing/2014/main" id="{973D523B-DC57-4523-9A82-33EFC1D9B774}"/>
              </a:ext>
            </a:extLst>
          </p:cNvPr>
          <p:cNvSpPr/>
          <p:nvPr>
            <p:custDataLst>
              <p:tags r:id="rId10"/>
            </p:custDataLst>
          </p:nvPr>
        </p:nvSpPr>
        <p:spPr>
          <a:xfrm>
            <a:off x="4208463" y="2190750"/>
            <a:ext cx="719137"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PA_矩形 13">
            <a:extLst>
              <a:ext uri="{FF2B5EF4-FFF2-40B4-BE49-F238E27FC236}">
                <a16:creationId xmlns:a16="http://schemas.microsoft.com/office/drawing/2014/main" id="{3C230F32-CBB7-42ED-A316-F0D1A2266291}"/>
              </a:ext>
            </a:extLst>
          </p:cNvPr>
          <p:cNvSpPr/>
          <p:nvPr>
            <p:custDataLst>
              <p:tags r:id="rId11"/>
            </p:custDataLst>
          </p:nvPr>
        </p:nvSpPr>
        <p:spPr>
          <a:xfrm>
            <a:off x="4964113" y="2190750"/>
            <a:ext cx="719137" cy="728663"/>
          </a:xfrm>
          <a:prstGeom prst="rect">
            <a:avLst/>
          </a:prstGeom>
          <a:solidFill>
            <a:srgbClr val="425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PA_矩形 14">
            <a:extLst>
              <a:ext uri="{FF2B5EF4-FFF2-40B4-BE49-F238E27FC236}">
                <a16:creationId xmlns:a16="http://schemas.microsoft.com/office/drawing/2014/main" id="{067C3DF4-1586-4C44-B9C0-3144B48BB94D}"/>
              </a:ext>
            </a:extLst>
          </p:cNvPr>
          <p:cNvSpPr/>
          <p:nvPr>
            <p:custDataLst>
              <p:tags r:id="rId12"/>
            </p:custDataLst>
          </p:nvPr>
        </p:nvSpPr>
        <p:spPr>
          <a:xfrm>
            <a:off x="3457575" y="2190750"/>
            <a:ext cx="719138" cy="728663"/>
          </a:xfrm>
          <a:prstGeom prst="rect">
            <a:avLst/>
          </a:prstGeom>
          <a:solidFill>
            <a:srgbClr val="425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PA_矩形 15">
            <a:extLst>
              <a:ext uri="{FF2B5EF4-FFF2-40B4-BE49-F238E27FC236}">
                <a16:creationId xmlns:a16="http://schemas.microsoft.com/office/drawing/2014/main" id="{F2AF5F16-3B94-421F-AC0B-38D88AE13A5D}"/>
              </a:ext>
            </a:extLst>
          </p:cNvPr>
          <p:cNvSpPr/>
          <p:nvPr>
            <p:custDataLst>
              <p:tags r:id="rId13"/>
            </p:custDataLst>
          </p:nvPr>
        </p:nvSpPr>
        <p:spPr>
          <a:xfrm>
            <a:off x="4208463" y="2941638"/>
            <a:ext cx="719137" cy="727075"/>
          </a:xfrm>
          <a:prstGeom prst="rect">
            <a:avLst/>
          </a:prstGeom>
          <a:solidFill>
            <a:srgbClr val="BE96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PA_矩形 16">
            <a:extLst>
              <a:ext uri="{FF2B5EF4-FFF2-40B4-BE49-F238E27FC236}">
                <a16:creationId xmlns:a16="http://schemas.microsoft.com/office/drawing/2014/main" id="{709725C7-5DEF-4DD5-AC0F-AA10DAD68616}"/>
              </a:ext>
            </a:extLst>
          </p:cNvPr>
          <p:cNvSpPr/>
          <p:nvPr>
            <p:custDataLst>
              <p:tags r:id="rId14"/>
            </p:custDataLst>
          </p:nvPr>
        </p:nvSpPr>
        <p:spPr>
          <a:xfrm>
            <a:off x="4964113" y="2941638"/>
            <a:ext cx="719137" cy="727075"/>
          </a:xfrm>
          <a:prstGeom prst="rect">
            <a:avLst/>
          </a:prstGeom>
          <a:solidFill>
            <a:srgbClr val="C40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PA_矩形 17">
            <a:extLst>
              <a:ext uri="{FF2B5EF4-FFF2-40B4-BE49-F238E27FC236}">
                <a16:creationId xmlns:a16="http://schemas.microsoft.com/office/drawing/2014/main" id="{B78EFADD-51D6-439F-A374-145679409C25}"/>
              </a:ext>
            </a:extLst>
          </p:cNvPr>
          <p:cNvSpPr/>
          <p:nvPr>
            <p:custDataLst>
              <p:tags r:id="rId15"/>
            </p:custDataLst>
          </p:nvPr>
        </p:nvSpPr>
        <p:spPr>
          <a:xfrm>
            <a:off x="3457575" y="2941638"/>
            <a:ext cx="719138" cy="727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9" name="PA_图片 18">
            <a:extLst>
              <a:ext uri="{FF2B5EF4-FFF2-40B4-BE49-F238E27FC236}">
                <a16:creationId xmlns:a16="http://schemas.microsoft.com/office/drawing/2014/main" id="{DCE44367-79B3-48B5-98BC-BDE88E9BBD15}"/>
              </a:ext>
            </a:extLst>
          </p:cNvPr>
          <p:cNvPicPr>
            <a:picLocks noChangeAspect="1"/>
          </p:cNvPicPr>
          <p:nvPr>
            <p:custDataLst>
              <p:tags r:id="rId16"/>
            </p:custDataLst>
          </p:nvPr>
        </p:nvPicPr>
        <p:blipFill>
          <a:blip r:embed="rId34">
            <a:extLst>
              <a:ext uri="{28A0092B-C50C-407E-A947-70E740481C1C}">
                <a14:useLocalDpi xmlns:a14="http://schemas.microsoft.com/office/drawing/2010/main" val="0"/>
              </a:ext>
            </a:extLst>
          </a:blip>
          <a:srcRect/>
          <a:stretch>
            <a:fillRect/>
          </a:stretch>
        </p:blipFill>
        <p:spPr bwMode="auto">
          <a:xfrm>
            <a:off x="3457575" y="2190750"/>
            <a:ext cx="72231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A_图片 19">
            <a:extLst>
              <a:ext uri="{FF2B5EF4-FFF2-40B4-BE49-F238E27FC236}">
                <a16:creationId xmlns:a16="http://schemas.microsoft.com/office/drawing/2014/main" id="{6656178F-D076-43BE-86E3-9BA9FAB86A7C}"/>
              </a:ext>
            </a:extLst>
          </p:cNvPr>
          <p:cNvPicPr>
            <a:picLocks noChangeAspect="1"/>
          </p:cNvPicPr>
          <p:nvPr>
            <p:custDataLst>
              <p:tags r:id="rId17"/>
            </p:custDataLst>
          </p:nvPr>
        </p:nvPicPr>
        <p:blipFill>
          <a:blip r:embed="rId35">
            <a:extLst>
              <a:ext uri="{28A0092B-C50C-407E-A947-70E740481C1C}">
                <a14:useLocalDpi xmlns:a14="http://schemas.microsoft.com/office/drawing/2010/main" val="0"/>
              </a:ext>
            </a:extLst>
          </a:blip>
          <a:srcRect/>
          <a:stretch>
            <a:fillRect/>
          </a:stretch>
        </p:blipFill>
        <p:spPr bwMode="auto">
          <a:xfrm>
            <a:off x="4197350" y="2938463"/>
            <a:ext cx="7207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A_图片 20">
            <a:extLst>
              <a:ext uri="{FF2B5EF4-FFF2-40B4-BE49-F238E27FC236}">
                <a16:creationId xmlns:a16="http://schemas.microsoft.com/office/drawing/2014/main" id="{9C3BEBBE-4782-4A46-AD50-95F38567B503}"/>
              </a:ext>
            </a:extLst>
          </p:cNvPr>
          <p:cNvPicPr>
            <a:picLocks noChangeAspect="1"/>
          </p:cNvPicPr>
          <p:nvPr>
            <p:custDataLst>
              <p:tags r:id="rId18"/>
            </p:custDataLst>
          </p:nvPr>
        </p:nvPicPr>
        <p:blipFill>
          <a:blip r:embed="rId36">
            <a:extLst>
              <a:ext uri="{28A0092B-C50C-407E-A947-70E740481C1C}">
                <a14:useLocalDpi xmlns:a14="http://schemas.microsoft.com/office/drawing/2010/main" val="0"/>
              </a:ext>
            </a:extLst>
          </a:blip>
          <a:srcRect/>
          <a:stretch>
            <a:fillRect/>
          </a:stretch>
        </p:blipFill>
        <p:spPr bwMode="auto">
          <a:xfrm>
            <a:off x="4206875" y="1438275"/>
            <a:ext cx="72231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A_图片 21">
            <a:extLst>
              <a:ext uri="{FF2B5EF4-FFF2-40B4-BE49-F238E27FC236}">
                <a16:creationId xmlns:a16="http://schemas.microsoft.com/office/drawing/2014/main" id="{20399098-37E9-4BE6-A362-620B8EBE4769}"/>
              </a:ext>
            </a:extLst>
          </p:cNvPr>
          <p:cNvPicPr>
            <a:picLocks noChangeAspect="1"/>
          </p:cNvPicPr>
          <p:nvPr>
            <p:custDataLst>
              <p:tags r:id="rId19"/>
            </p:custDataLst>
          </p:nvPr>
        </p:nvPicPr>
        <p:blipFill>
          <a:blip r:embed="rId37">
            <a:extLst>
              <a:ext uri="{28A0092B-C50C-407E-A947-70E740481C1C}">
                <a14:useLocalDpi xmlns:a14="http://schemas.microsoft.com/office/drawing/2010/main" val="0"/>
              </a:ext>
            </a:extLst>
          </a:blip>
          <a:srcRect/>
          <a:stretch>
            <a:fillRect/>
          </a:stretch>
        </p:blipFill>
        <p:spPr bwMode="auto">
          <a:xfrm>
            <a:off x="4953000" y="2184400"/>
            <a:ext cx="722313"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A_图片 22">
            <a:extLst>
              <a:ext uri="{FF2B5EF4-FFF2-40B4-BE49-F238E27FC236}">
                <a16:creationId xmlns:a16="http://schemas.microsoft.com/office/drawing/2014/main" id="{8A5819CC-1290-4A30-A482-392C1EB5E122}"/>
              </a:ext>
            </a:extLst>
          </p:cNvPr>
          <p:cNvPicPr>
            <a:picLocks noChangeAspect="1"/>
          </p:cNvPicPr>
          <p:nvPr>
            <p:custDataLst>
              <p:tags r:id="rId20"/>
            </p:custDataLst>
          </p:nvPr>
        </p:nvPicPr>
        <p:blipFill>
          <a:blip r:embed="rId38">
            <a:extLst>
              <a:ext uri="{28A0092B-C50C-407E-A947-70E740481C1C}">
                <a14:useLocalDpi xmlns:a14="http://schemas.microsoft.com/office/drawing/2010/main" val="0"/>
              </a:ext>
            </a:extLst>
          </a:blip>
          <a:srcRect/>
          <a:stretch>
            <a:fillRect/>
          </a:stretch>
        </p:blipFill>
        <p:spPr bwMode="auto">
          <a:xfrm>
            <a:off x="4208463" y="2193925"/>
            <a:ext cx="722312"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A_文本框 23">
            <a:extLst>
              <a:ext uri="{FF2B5EF4-FFF2-40B4-BE49-F238E27FC236}">
                <a16:creationId xmlns:a16="http://schemas.microsoft.com/office/drawing/2014/main" id="{D7286256-58CE-4CE9-8311-A3700DE38B76}"/>
              </a:ext>
            </a:extLst>
          </p:cNvPr>
          <p:cNvSpPr txBox="1">
            <a:spLocks noChangeArrowheads="1"/>
          </p:cNvSpPr>
          <p:nvPr>
            <p:custDataLst>
              <p:tags r:id="rId21"/>
            </p:custDataLst>
          </p:nvPr>
        </p:nvSpPr>
        <p:spPr bwMode="auto">
          <a:xfrm>
            <a:off x="3421063" y="1379538"/>
            <a:ext cx="8255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000">
                <a:latin typeface="方正大标宋繁体" pitchFamily="65" charset="-122"/>
                <a:ea typeface="方正大标宋繁体" pitchFamily="65" charset="-122"/>
              </a:rPr>
              <a:t>京</a:t>
            </a:r>
          </a:p>
        </p:txBody>
      </p:sp>
      <p:sp>
        <p:nvSpPr>
          <p:cNvPr id="25" name="PA_文本框 24">
            <a:extLst>
              <a:ext uri="{FF2B5EF4-FFF2-40B4-BE49-F238E27FC236}">
                <a16:creationId xmlns:a16="http://schemas.microsoft.com/office/drawing/2014/main" id="{E39FA542-84A7-4547-8385-34208A197FC6}"/>
              </a:ext>
            </a:extLst>
          </p:cNvPr>
          <p:cNvSpPr txBox="1">
            <a:spLocks noChangeArrowheads="1"/>
          </p:cNvSpPr>
          <p:nvPr>
            <p:custDataLst>
              <p:tags r:id="rId22"/>
            </p:custDataLst>
          </p:nvPr>
        </p:nvSpPr>
        <p:spPr bwMode="auto">
          <a:xfrm>
            <a:off x="3421063" y="2882900"/>
            <a:ext cx="8255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000">
                <a:latin typeface="方正大标宋繁体" pitchFamily="65" charset="-122"/>
                <a:ea typeface="方正大标宋繁体" pitchFamily="65" charset="-122"/>
              </a:rPr>
              <a:t>剧</a:t>
            </a:r>
          </a:p>
        </p:txBody>
      </p:sp>
      <p:sp>
        <p:nvSpPr>
          <p:cNvPr id="26" name="PA_文本框 25">
            <a:extLst>
              <a:ext uri="{FF2B5EF4-FFF2-40B4-BE49-F238E27FC236}">
                <a16:creationId xmlns:a16="http://schemas.microsoft.com/office/drawing/2014/main" id="{19DCD53B-BF83-4F4E-81E3-9364C92FF2A7}"/>
              </a:ext>
            </a:extLst>
          </p:cNvPr>
          <p:cNvSpPr txBox="1">
            <a:spLocks noChangeArrowheads="1"/>
          </p:cNvSpPr>
          <p:nvPr>
            <p:custDataLst>
              <p:tags r:id="rId23"/>
            </p:custDataLst>
          </p:nvPr>
        </p:nvSpPr>
        <p:spPr bwMode="auto">
          <a:xfrm>
            <a:off x="4930775" y="1379538"/>
            <a:ext cx="8255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000">
                <a:latin typeface="方正大标宋繁体" pitchFamily="65" charset="-122"/>
                <a:ea typeface="方正大标宋繁体" pitchFamily="65" charset="-122"/>
              </a:rPr>
              <a:t>国</a:t>
            </a:r>
          </a:p>
        </p:txBody>
      </p:sp>
      <p:sp>
        <p:nvSpPr>
          <p:cNvPr id="27" name="PA_文本框 26">
            <a:extLst>
              <a:ext uri="{FF2B5EF4-FFF2-40B4-BE49-F238E27FC236}">
                <a16:creationId xmlns:a16="http://schemas.microsoft.com/office/drawing/2014/main" id="{FCB8BD2B-05F5-4B90-9A01-034F5704BB12}"/>
              </a:ext>
            </a:extLst>
          </p:cNvPr>
          <p:cNvSpPr txBox="1">
            <a:spLocks noChangeArrowheads="1"/>
          </p:cNvSpPr>
          <p:nvPr>
            <p:custDataLst>
              <p:tags r:id="rId24"/>
            </p:custDataLst>
          </p:nvPr>
        </p:nvSpPr>
        <p:spPr bwMode="auto">
          <a:xfrm>
            <a:off x="4930775" y="2882900"/>
            <a:ext cx="8255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000">
                <a:latin typeface="方正大标宋繁体" pitchFamily="65" charset="-122"/>
                <a:ea typeface="方正大标宋繁体" pitchFamily="65" charset="-122"/>
              </a:rPr>
              <a:t>粹</a:t>
            </a:r>
          </a:p>
        </p:txBody>
      </p:sp>
      <p:pic>
        <p:nvPicPr>
          <p:cNvPr id="28" name="PA_图片 27">
            <a:extLst>
              <a:ext uri="{FF2B5EF4-FFF2-40B4-BE49-F238E27FC236}">
                <a16:creationId xmlns:a16="http://schemas.microsoft.com/office/drawing/2014/main" id="{E36AA86C-D047-4192-974C-F972286E5551}"/>
              </a:ext>
            </a:extLst>
          </p:cNvPr>
          <p:cNvPicPr>
            <a:picLocks noChangeAspect="1"/>
          </p:cNvPicPr>
          <p:nvPr>
            <p:custDataLst>
              <p:tags r:id="rId25"/>
            </p:custDataLst>
          </p:nvPr>
        </p:nvPicPr>
        <p:blipFill>
          <a:blip r:embed="rId39">
            <a:extLst>
              <a:ext uri="{28A0092B-C50C-407E-A947-70E740481C1C}">
                <a14:useLocalDpi xmlns:a14="http://schemas.microsoft.com/office/drawing/2010/main" val="0"/>
              </a:ext>
            </a:extLst>
          </a:blip>
          <a:srcRect/>
          <a:stretch>
            <a:fillRect/>
          </a:stretch>
        </p:blipFill>
        <p:spPr bwMode="auto">
          <a:xfrm>
            <a:off x="200025" y="134938"/>
            <a:ext cx="30099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 name="PA_组合 60">
            <a:extLst>
              <a:ext uri="{FF2B5EF4-FFF2-40B4-BE49-F238E27FC236}">
                <a16:creationId xmlns:a16="http://schemas.microsoft.com/office/drawing/2014/main" id="{62091663-E5AB-4A42-80D3-32D0F1A835F6}"/>
              </a:ext>
            </a:extLst>
          </p:cNvPr>
          <p:cNvGrpSpPr>
            <a:grpSpLocks/>
          </p:cNvGrpSpPr>
          <p:nvPr>
            <p:custDataLst>
              <p:tags r:id="rId26"/>
            </p:custDataLst>
          </p:nvPr>
        </p:nvGrpSpPr>
        <p:grpSpPr bwMode="auto">
          <a:xfrm>
            <a:off x="3421063" y="1379538"/>
            <a:ext cx="2335212" cy="2365375"/>
            <a:chOff x="3421107" y="1379602"/>
            <a:chExt cx="2335450" cy="2364874"/>
          </a:xfrm>
        </p:grpSpPr>
        <p:sp>
          <p:nvSpPr>
            <p:cNvPr id="62" name="矩形 61">
              <a:extLst>
                <a:ext uri="{FF2B5EF4-FFF2-40B4-BE49-F238E27FC236}">
                  <a16:creationId xmlns:a16="http://schemas.microsoft.com/office/drawing/2014/main" id="{FA1B7316-EACD-4A7A-B7D1-CE26AAED349D}"/>
                </a:ext>
              </a:extLst>
            </p:cNvPr>
            <p:cNvSpPr/>
            <p:nvPr/>
          </p:nvSpPr>
          <p:spPr>
            <a:xfrm>
              <a:off x="4145081" y="2127156"/>
              <a:ext cx="854162" cy="853894"/>
            </a:xfrm>
            <a:prstGeom prst="rect">
              <a:avLst/>
            </a:prstGeom>
            <a:solidFill>
              <a:srgbClr val="CFB6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3" name="矩形 62">
              <a:extLst>
                <a:ext uri="{FF2B5EF4-FFF2-40B4-BE49-F238E27FC236}">
                  <a16:creationId xmlns:a16="http://schemas.microsoft.com/office/drawing/2014/main" id="{3BB2CF1B-9524-4310-B144-69DA12E4A47B}"/>
                </a:ext>
              </a:extLst>
            </p:cNvPr>
            <p:cNvSpPr/>
            <p:nvPr/>
          </p:nvSpPr>
          <p:spPr>
            <a:xfrm>
              <a:off x="3432220" y="1416106"/>
              <a:ext cx="2279882" cy="2275993"/>
            </a:xfrm>
            <a:prstGeom prst="rect">
              <a:avLst/>
            </a:prstGeom>
            <a:solidFill>
              <a:srgbClr val="CFB6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4" name="矩形 63">
              <a:extLst>
                <a:ext uri="{FF2B5EF4-FFF2-40B4-BE49-F238E27FC236}">
                  <a16:creationId xmlns:a16="http://schemas.microsoft.com/office/drawing/2014/main" id="{783AA3F9-499E-495A-9B48-8ED2D5763ED6}"/>
                </a:ext>
              </a:extLst>
            </p:cNvPr>
            <p:cNvSpPr/>
            <p:nvPr/>
          </p:nvSpPr>
          <p:spPr>
            <a:xfrm>
              <a:off x="4208587" y="1441501"/>
              <a:ext cx="719210" cy="726921"/>
            </a:xfrm>
            <a:prstGeom prst="rect">
              <a:avLst/>
            </a:prstGeom>
            <a:solidFill>
              <a:srgbClr val="BE96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5" name="矩形 64">
              <a:extLst>
                <a:ext uri="{FF2B5EF4-FFF2-40B4-BE49-F238E27FC236}">
                  <a16:creationId xmlns:a16="http://schemas.microsoft.com/office/drawing/2014/main" id="{698A5C32-3F03-4A6A-83F1-68FF50C559E5}"/>
                </a:ext>
              </a:extLst>
            </p:cNvPr>
            <p:cNvSpPr/>
            <p:nvPr/>
          </p:nvSpPr>
          <p:spPr>
            <a:xfrm>
              <a:off x="4964314" y="1441501"/>
              <a:ext cx="719210" cy="726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6" name="矩形 65">
              <a:extLst>
                <a:ext uri="{FF2B5EF4-FFF2-40B4-BE49-F238E27FC236}">
                  <a16:creationId xmlns:a16="http://schemas.microsoft.com/office/drawing/2014/main" id="{A93EFAAC-D3EB-463C-B059-B53661994175}"/>
                </a:ext>
              </a:extLst>
            </p:cNvPr>
            <p:cNvSpPr/>
            <p:nvPr/>
          </p:nvSpPr>
          <p:spPr>
            <a:xfrm>
              <a:off x="3457623" y="1441501"/>
              <a:ext cx="719211" cy="726921"/>
            </a:xfrm>
            <a:prstGeom prst="rect">
              <a:avLst/>
            </a:prstGeom>
            <a:solidFill>
              <a:srgbClr val="C40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7" name="矩形 66">
              <a:extLst>
                <a:ext uri="{FF2B5EF4-FFF2-40B4-BE49-F238E27FC236}">
                  <a16:creationId xmlns:a16="http://schemas.microsoft.com/office/drawing/2014/main" id="{529D8E09-A224-4BDF-95FB-AE487F42B834}"/>
                </a:ext>
              </a:extLst>
            </p:cNvPr>
            <p:cNvSpPr/>
            <p:nvPr/>
          </p:nvSpPr>
          <p:spPr>
            <a:xfrm>
              <a:off x="4208587" y="2190642"/>
              <a:ext cx="719210" cy="72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8" name="矩形 67">
              <a:extLst>
                <a:ext uri="{FF2B5EF4-FFF2-40B4-BE49-F238E27FC236}">
                  <a16:creationId xmlns:a16="http://schemas.microsoft.com/office/drawing/2014/main" id="{C2619312-E639-4DD7-9C43-4B5BF6C56D74}"/>
                </a:ext>
              </a:extLst>
            </p:cNvPr>
            <p:cNvSpPr/>
            <p:nvPr/>
          </p:nvSpPr>
          <p:spPr>
            <a:xfrm>
              <a:off x="4964314" y="2190642"/>
              <a:ext cx="719210" cy="728509"/>
            </a:xfrm>
            <a:prstGeom prst="rect">
              <a:avLst/>
            </a:prstGeom>
            <a:solidFill>
              <a:srgbClr val="425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9" name="矩形 68">
              <a:extLst>
                <a:ext uri="{FF2B5EF4-FFF2-40B4-BE49-F238E27FC236}">
                  <a16:creationId xmlns:a16="http://schemas.microsoft.com/office/drawing/2014/main" id="{9F4E565D-F152-414C-A9BC-EB59D904490F}"/>
                </a:ext>
              </a:extLst>
            </p:cNvPr>
            <p:cNvSpPr/>
            <p:nvPr/>
          </p:nvSpPr>
          <p:spPr>
            <a:xfrm>
              <a:off x="3457623" y="2190642"/>
              <a:ext cx="719211" cy="728509"/>
            </a:xfrm>
            <a:prstGeom prst="rect">
              <a:avLst/>
            </a:prstGeom>
            <a:solidFill>
              <a:srgbClr val="425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0" name="矩形 69">
              <a:extLst>
                <a:ext uri="{FF2B5EF4-FFF2-40B4-BE49-F238E27FC236}">
                  <a16:creationId xmlns:a16="http://schemas.microsoft.com/office/drawing/2014/main" id="{88F2C502-B7C8-4388-8C0A-F47D30D3DC3E}"/>
                </a:ext>
              </a:extLst>
            </p:cNvPr>
            <p:cNvSpPr/>
            <p:nvPr/>
          </p:nvSpPr>
          <p:spPr>
            <a:xfrm>
              <a:off x="4208587" y="2941371"/>
              <a:ext cx="719210" cy="728508"/>
            </a:xfrm>
            <a:prstGeom prst="rect">
              <a:avLst/>
            </a:prstGeom>
            <a:solidFill>
              <a:srgbClr val="BE96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1" name="矩形 70">
              <a:extLst>
                <a:ext uri="{FF2B5EF4-FFF2-40B4-BE49-F238E27FC236}">
                  <a16:creationId xmlns:a16="http://schemas.microsoft.com/office/drawing/2014/main" id="{05819D49-BF77-481B-8AFA-C9F340BE9315}"/>
                </a:ext>
              </a:extLst>
            </p:cNvPr>
            <p:cNvSpPr/>
            <p:nvPr/>
          </p:nvSpPr>
          <p:spPr>
            <a:xfrm>
              <a:off x="4964314" y="2941371"/>
              <a:ext cx="719210" cy="728508"/>
            </a:xfrm>
            <a:prstGeom prst="rect">
              <a:avLst/>
            </a:prstGeom>
            <a:solidFill>
              <a:srgbClr val="C40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2" name="矩形 71">
              <a:extLst>
                <a:ext uri="{FF2B5EF4-FFF2-40B4-BE49-F238E27FC236}">
                  <a16:creationId xmlns:a16="http://schemas.microsoft.com/office/drawing/2014/main" id="{B7713271-0A48-4002-996F-5EC35D22729E}"/>
                </a:ext>
              </a:extLst>
            </p:cNvPr>
            <p:cNvSpPr/>
            <p:nvPr/>
          </p:nvSpPr>
          <p:spPr>
            <a:xfrm>
              <a:off x="3457623" y="2941371"/>
              <a:ext cx="719211" cy="728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4136" name="图片 89">
              <a:extLst>
                <a:ext uri="{FF2B5EF4-FFF2-40B4-BE49-F238E27FC236}">
                  <a16:creationId xmlns:a16="http://schemas.microsoft.com/office/drawing/2014/main" id="{189792AD-0AD1-4A98-BC84-99B3C8DC33FD}"/>
                </a:ext>
              </a:extLst>
            </p:cNvPr>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3457975" y="2191215"/>
              <a:ext cx="722010" cy="72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90">
              <a:extLst>
                <a:ext uri="{FF2B5EF4-FFF2-40B4-BE49-F238E27FC236}">
                  <a16:creationId xmlns:a16="http://schemas.microsoft.com/office/drawing/2014/main" id="{045A87E6-A3E7-4DE1-8559-4662D02B53D0}"/>
                </a:ext>
              </a:extLst>
            </p:cNvPr>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4196602" y="2939150"/>
              <a:ext cx="722010" cy="72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91">
              <a:extLst>
                <a:ext uri="{FF2B5EF4-FFF2-40B4-BE49-F238E27FC236}">
                  <a16:creationId xmlns:a16="http://schemas.microsoft.com/office/drawing/2014/main" id="{179A1F29-9FD0-4A9B-B1AB-D4D60239825B}"/>
                </a:ext>
              </a:extLst>
            </p:cNvPr>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4208928" y="2194713"/>
              <a:ext cx="722010" cy="72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92">
              <a:extLst>
                <a:ext uri="{FF2B5EF4-FFF2-40B4-BE49-F238E27FC236}">
                  <a16:creationId xmlns:a16="http://schemas.microsoft.com/office/drawing/2014/main" id="{A7C326B0-08EE-4E34-98FF-303BD64EF5BB}"/>
                </a:ext>
              </a:extLst>
            </p:cNvPr>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4207151" y="1438429"/>
              <a:ext cx="722010" cy="72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93">
              <a:extLst>
                <a:ext uri="{FF2B5EF4-FFF2-40B4-BE49-F238E27FC236}">
                  <a16:creationId xmlns:a16="http://schemas.microsoft.com/office/drawing/2014/main" id="{0D8FB256-5FDF-4152-AEF1-E925B14D4738}"/>
                </a:ext>
              </a:extLst>
            </p:cNvPr>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4952830" y="2184108"/>
              <a:ext cx="722010" cy="72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1" name="TextBox 99">
              <a:extLst>
                <a:ext uri="{FF2B5EF4-FFF2-40B4-BE49-F238E27FC236}">
                  <a16:creationId xmlns:a16="http://schemas.microsoft.com/office/drawing/2014/main" id="{48178844-BD8D-431E-BA84-3DEF2DEA332A}"/>
                </a:ext>
              </a:extLst>
            </p:cNvPr>
            <p:cNvSpPr txBox="1">
              <a:spLocks noChangeArrowheads="1"/>
            </p:cNvSpPr>
            <p:nvPr/>
          </p:nvSpPr>
          <p:spPr bwMode="auto">
            <a:xfrm>
              <a:off x="3421107" y="1379602"/>
              <a:ext cx="8258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000">
                  <a:latin typeface="方正大标宋繁体" pitchFamily="65" charset="-122"/>
                  <a:ea typeface="方正大标宋繁体" pitchFamily="65" charset="-122"/>
                </a:rPr>
                <a:t>京</a:t>
              </a:r>
            </a:p>
          </p:txBody>
        </p:sp>
        <p:sp>
          <p:nvSpPr>
            <p:cNvPr id="4142" name="TextBox 100">
              <a:extLst>
                <a:ext uri="{FF2B5EF4-FFF2-40B4-BE49-F238E27FC236}">
                  <a16:creationId xmlns:a16="http://schemas.microsoft.com/office/drawing/2014/main" id="{0FCBA863-5BD5-4F56-A798-2791975B40B2}"/>
                </a:ext>
              </a:extLst>
            </p:cNvPr>
            <p:cNvSpPr txBox="1">
              <a:spLocks noChangeArrowheads="1"/>
            </p:cNvSpPr>
            <p:nvPr/>
          </p:nvSpPr>
          <p:spPr bwMode="auto">
            <a:xfrm>
              <a:off x="3421107" y="2882702"/>
              <a:ext cx="8258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000">
                  <a:latin typeface="方正大标宋繁体" pitchFamily="65" charset="-122"/>
                  <a:ea typeface="方正大标宋繁体" pitchFamily="65" charset="-122"/>
                </a:rPr>
                <a:t>剧</a:t>
              </a:r>
            </a:p>
          </p:txBody>
        </p:sp>
        <p:sp>
          <p:nvSpPr>
            <p:cNvPr id="4143" name="TextBox 101">
              <a:extLst>
                <a:ext uri="{FF2B5EF4-FFF2-40B4-BE49-F238E27FC236}">
                  <a16:creationId xmlns:a16="http://schemas.microsoft.com/office/drawing/2014/main" id="{EDC9E870-5A1B-4568-A41C-C7C0D69F6F94}"/>
                </a:ext>
              </a:extLst>
            </p:cNvPr>
            <p:cNvSpPr txBox="1">
              <a:spLocks noChangeArrowheads="1"/>
            </p:cNvSpPr>
            <p:nvPr/>
          </p:nvSpPr>
          <p:spPr bwMode="auto">
            <a:xfrm>
              <a:off x="4930690" y="1379602"/>
              <a:ext cx="8258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000" dirty="0">
                  <a:latin typeface="方正大标宋繁体" pitchFamily="65" charset="-122"/>
                  <a:ea typeface="方正大标宋繁体" pitchFamily="65" charset="-122"/>
                </a:rPr>
                <a:t>国</a:t>
              </a:r>
            </a:p>
          </p:txBody>
        </p:sp>
        <p:sp>
          <p:nvSpPr>
            <p:cNvPr id="4144" name="TextBox 102">
              <a:extLst>
                <a:ext uri="{FF2B5EF4-FFF2-40B4-BE49-F238E27FC236}">
                  <a16:creationId xmlns:a16="http://schemas.microsoft.com/office/drawing/2014/main" id="{D176D1A2-3DE4-42EB-B9AC-A1582BA22325}"/>
                </a:ext>
              </a:extLst>
            </p:cNvPr>
            <p:cNvSpPr txBox="1">
              <a:spLocks noChangeArrowheads="1"/>
            </p:cNvSpPr>
            <p:nvPr/>
          </p:nvSpPr>
          <p:spPr bwMode="auto">
            <a:xfrm>
              <a:off x="4930690" y="2882702"/>
              <a:ext cx="8258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000">
                  <a:latin typeface="方正大标宋繁体" pitchFamily="65" charset="-122"/>
                  <a:ea typeface="方正大标宋繁体" pitchFamily="65" charset="-122"/>
                </a:rPr>
                <a:t>粹</a:t>
              </a:r>
            </a:p>
          </p:txBody>
        </p:sp>
      </p:grpSp>
      <p:sp>
        <p:nvSpPr>
          <p:cNvPr id="2" name="PA_文本框 1">
            <a:extLst>
              <a:ext uri="{FF2B5EF4-FFF2-40B4-BE49-F238E27FC236}">
                <a16:creationId xmlns:a16="http://schemas.microsoft.com/office/drawing/2014/main" id="{61C7162C-8BC3-460E-8629-E39F9B98D7B5}"/>
              </a:ext>
            </a:extLst>
          </p:cNvPr>
          <p:cNvSpPr txBox="1"/>
          <p:nvPr>
            <p:custDataLst>
              <p:tags r:id="rId27"/>
            </p:custDataLst>
          </p:nvPr>
        </p:nvSpPr>
        <p:spPr>
          <a:xfrm>
            <a:off x="1299934" y="601574"/>
            <a:ext cx="6515025" cy="1200329"/>
          </a:xfrm>
          <a:prstGeom prst="rect">
            <a:avLst/>
          </a:prstGeom>
          <a:noFill/>
        </p:spPr>
        <p:txBody>
          <a:bodyPr wrap="square" rtlCol="0">
            <a:spAutoFit/>
          </a:bodyPr>
          <a:lstStyle/>
          <a:p>
            <a:pPr algn="r"/>
            <a:r>
              <a:rPr lang="zh-CN" altLang="en-US" sz="4000" b="1" dirty="0">
                <a:solidFill>
                  <a:schemeClr val="bg1">
                    <a:lumMod val="95000"/>
                  </a:schemeClr>
                </a:solidFill>
                <a:latin typeface="隶书" panose="02010509060101010101" pitchFamily="49" charset="-122"/>
                <a:ea typeface="隶书" panose="02010509060101010101" pitchFamily="49" charset="-122"/>
              </a:rPr>
              <a:t>中国京剧文化</a:t>
            </a:r>
            <a:r>
              <a:rPr lang="en-US" altLang="zh-CN" sz="4000" b="1" dirty="0">
                <a:solidFill>
                  <a:schemeClr val="bg1">
                    <a:lumMod val="95000"/>
                  </a:schemeClr>
                </a:solidFill>
                <a:latin typeface="隶书" panose="02010509060101010101" pitchFamily="49" charset="-122"/>
                <a:ea typeface="隶书" panose="02010509060101010101" pitchFamily="49" charset="-122"/>
              </a:rPr>
              <a:t>-</a:t>
            </a:r>
            <a:r>
              <a:rPr lang="zh-CN" altLang="en-US" sz="4000" b="1" dirty="0">
                <a:solidFill>
                  <a:schemeClr val="bg1">
                    <a:lumMod val="95000"/>
                  </a:schemeClr>
                </a:solidFill>
                <a:latin typeface="隶书" panose="02010509060101010101" pitchFamily="49" charset="-122"/>
                <a:ea typeface="隶书" panose="02010509060101010101" pitchFamily="49" charset="-122"/>
              </a:rPr>
              <a:t>梨园文化</a:t>
            </a:r>
            <a:endParaRPr lang="en-US" altLang="zh-CN" sz="4000" b="1" dirty="0">
              <a:solidFill>
                <a:schemeClr val="bg1">
                  <a:lumMod val="95000"/>
                </a:schemeClr>
              </a:solidFill>
              <a:latin typeface="隶书" panose="02010509060101010101" pitchFamily="49" charset="-122"/>
              <a:ea typeface="隶书" panose="02010509060101010101" pitchFamily="49" charset="-122"/>
            </a:endParaRPr>
          </a:p>
          <a:p>
            <a:pPr algn="r"/>
            <a:r>
              <a:rPr lang="en-US" altLang="zh-CN" sz="3200" b="1" dirty="0">
                <a:solidFill>
                  <a:schemeClr val="bg1">
                    <a:lumMod val="95000"/>
                  </a:schemeClr>
                </a:solidFill>
                <a:latin typeface="隶书" panose="02010509060101010101" pitchFamily="49" charset="-122"/>
                <a:ea typeface="隶书" panose="02010509060101010101" pitchFamily="49" charset="-122"/>
              </a:rPr>
              <a:t>---PPT</a:t>
            </a:r>
            <a:r>
              <a:rPr lang="zh-CN" altLang="en-US" sz="3200" b="1" dirty="0">
                <a:solidFill>
                  <a:schemeClr val="bg1">
                    <a:lumMod val="95000"/>
                  </a:schemeClr>
                </a:solidFill>
                <a:latin typeface="隶书" panose="02010509060101010101" pitchFamily="49" charset="-122"/>
                <a:ea typeface="隶书" panose="02010509060101010101" pitchFamily="49" charset="-122"/>
              </a:rPr>
              <a:t>模板</a:t>
            </a:r>
          </a:p>
        </p:txBody>
      </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300"/>
                                        <p:tgtEl>
                                          <p:spTgt spid="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300"/>
                                        <p:tgtEl>
                                          <p:spTgt spid="9"/>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
                                        <p:tgtEl>
                                          <p:spTgt spid="12"/>
                                        </p:tgtEl>
                                      </p:cBhvr>
                                    </p:animEffect>
                                  </p:childTnLst>
                                </p:cTn>
                              </p:par>
                              <p:par>
                                <p:cTn id="14" presetID="10" presetClass="entr" presetSubtype="0" fill="hold" grpId="0" nodeType="withEffect">
                                  <p:stCondLst>
                                    <p:cond delay="6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
                                        <p:tgtEl>
                                          <p:spTgt spid="10"/>
                                        </p:tgtEl>
                                      </p:cBhvr>
                                    </p:animEffect>
                                  </p:childTnLst>
                                </p:cTn>
                              </p:par>
                              <p:par>
                                <p:cTn id="17" presetID="10" presetClass="entr" presetSubtype="0" fill="hold" grpId="0" nodeType="withEffect">
                                  <p:stCondLst>
                                    <p:cond delay="7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
                                        <p:tgtEl>
                                          <p:spTgt spid="11"/>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
                                        <p:tgtEl>
                                          <p:spTgt spid="14"/>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
                                        <p:tgtEl>
                                          <p:spTgt spid="17"/>
                                        </p:tgtEl>
                                      </p:cBhvr>
                                    </p:animEffect>
                                  </p:childTnLst>
                                </p:cTn>
                              </p:par>
                              <p:par>
                                <p:cTn id="26" presetID="10" presetClass="entr" presetSubtype="0" fill="hold" grpId="0" nodeType="withEffect">
                                  <p:stCondLst>
                                    <p:cond delay="85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
                                        <p:tgtEl>
                                          <p:spTgt spid="16"/>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
                                        <p:tgtEl>
                                          <p:spTgt spid="18"/>
                                        </p:tgtEl>
                                      </p:cBhvr>
                                    </p:animEffect>
                                  </p:childTnLst>
                                </p:cTn>
                              </p:par>
                              <p:par>
                                <p:cTn id="32" presetID="10" presetClass="entr" presetSubtype="0" fill="hold" grpId="0" nodeType="withEffect">
                                  <p:stCondLst>
                                    <p:cond delay="95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
                                        <p:tgtEl>
                                          <p:spTgt spid="15"/>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
                                        <p:tgtEl>
                                          <p:spTgt spid="13"/>
                                        </p:tgtEl>
                                      </p:cBhvr>
                                    </p:animEffect>
                                  </p:childTnLst>
                                </p:cTn>
                              </p:par>
                              <p:par>
                                <p:cTn id="38" presetID="10" presetClass="entr" presetSubtype="0" fill="hold" nodeType="withEffect">
                                  <p:stCondLst>
                                    <p:cond delay="125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23" presetClass="entr" presetSubtype="528" fill="hold" nodeType="withEffect">
                                  <p:stCondLst>
                                    <p:cond delay="175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 calcmode="lin" valueType="num">
                                      <p:cBhvr>
                                        <p:cTn id="45" dur="500" fill="hold"/>
                                        <p:tgtEl>
                                          <p:spTgt spid="21"/>
                                        </p:tgtEl>
                                        <p:attrNameLst>
                                          <p:attrName>ppt_x</p:attrName>
                                        </p:attrNameLst>
                                      </p:cBhvr>
                                      <p:tavLst>
                                        <p:tav tm="0">
                                          <p:val>
                                            <p:fltVal val="0.5"/>
                                          </p:val>
                                        </p:tav>
                                        <p:tav tm="100000">
                                          <p:val>
                                            <p:strVal val="#ppt_x"/>
                                          </p:val>
                                        </p:tav>
                                      </p:tavLst>
                                    </p:anim>
                                    <p:anim calcmode="lin" valueType="num">
                                      <p:cBhvr>
                                        <p:cTn id="46" dur="500" fill="hold"/>
                                        <p:tgtEl>
                                          <p:spTgt spid="21"/>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175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75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 calcmode="lin" valueType="num">
                                      <p:cBhvr>
                                        <p:cTn id="57" dur="500" fill="hold"/>
                                        <p:tgtEl>
                                          <p:spTgt spid="22"/>
                                        </p:tgtEl>
                                        <p:attrNameLst>
                                          <p:attrName>ppt_x</p:attrName>
                                        </p:attrNameLst>
                                      </p:cBhvr>
                                      <p:tavLst>
                                        <p:tav tm="0">
                                          <p:val>
                                            <p:fltVal val="0.5"/>
                                          </p:val>
                                        </p:tav>
                                        <p:tav tm="100000">
                                          <p:val>
                                            <p:strVal val="#ppt_x"/>
                                          </p:val>
                                        </p:tav>
                                      </p:tavLst>
                                    </p:anim>
                                    <p:anim calcmode="lin" valueType="num">
                                      <p:cBhvr>
                                        <p:cTn id="58" dur="500" fill="hold"/>
                                        <p:tgtEl>
                                          <p:spTgt spid="22"/>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175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 calcmode="lin" valueType="num">
                                      <p:cBhvr>
                                        <p:cTn id="63" dur="500" fill="hold"/>
                                        <p:tgtEl>
                                          <p:spTgt spid="20"/>
                                        </p:tgtEl>
                                        <p:attrNameLst>
                                          <p:attrName>ppt_x</p:attrName>
                                        </p:attrNameLst>
                                      </p:cBhvr>
                                      <p:tavLst>
                                        <p:tav tm="0">
                                          <p:val>
                                            <p:fltVal val="0.5"/>
                                          </p:val>
                                        </p:tav>
                                        <p:tav tm="100000">
                                          <p:val>
                                            <p:strVal val="#ppt_x"/>
                                          </p:val>
                                        </p:tav>
                                      </p:tavLst>
                                    </p:anim>
                                    <p:anim calcmode="lin" valueType="num">
                                      <p:cBhvr>
                                        <p:cTn id="64" dur="500" fill="hold"/>
                                        <p:tgtEl>
                                          <p:spTgt spid="20"/>
                                        </p:tgtEl>
                                        <p:attrNameLst>
                                          <p:attrName>ppt_y</p:attrName>
                                        </p:attrNameLst>
                                      </p:cBhvr>
                                      <p:tavLst>
                                        <p:tav tm="0">
                                          <p:val>
                                            <p:fltVal val="0.5"/>
                                          </p:val>
                                        </p:tav>
                                        <p:tav tm="100000">
                                          <p:val>
                                            <p:strVal val="#ppt_y"/>
                                          </p:val>
                                        </p:tav>
                                      </p:tavLst>
                                    </p:anim>
                                  </p:childTnLst>
                                </p:cTn>
                              </p:par>
                              <p:par>
                                <p:cTn id="65" presetID="19" presetClass="entr" presetSubtype="10" fill="hold" grpId="0" nodeType="withEffect">
                                  <p:stCondLst>
                                    <p:cond delay="225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fmla="#ppt_w*sin(2.5*pi*$)">
                                          <p:val>
                                            <p:fltVal val="0"/>
                                          </p:val>
                                        </p:tav>
                                        <p:tav tm="100000">
                                          <p:val>
                                            <p:fltVal val="1"/>
                                          </p:val>
                                        </p:tav>
                                      </p:tavLst>
                                    </p:anim>
                                    <p:anim calcmode="lin" valueType="num">
                                      <p:cBhvr>
                                        <p:cTn id="68" dur="500" fill="hold"/>
                                        <p:tgtEl>
                                          <p:spTgt spid="24"/>
                                        </p:tgtEl>
                                        <p:attrNameLst>
                                          <p:attrName>ppt_h</p:attrName>
                                        </p:attrNameLst>
                                      </p:cBhvr>
                                      <p:tavLst>
                                        <p:tav tm="0">
                                          <p:val>
                                            <p:strVal val="#ppt_h"/>
                                          </p:val>
                                        </p:tav>
                                        <p:tav tm="100000">
                                          <p:val>
                                            <p:strVal val="#ppt_h"/>
                                          </p:val>
                                        </p:tav>
                                      </p:tavLst>
                                    </p:anim>
                                  </p:childTnLst>
                                </p:cTn>
                              </p:par>
                              <p:par>
                                <p:cTn id="69" presetID="19" presetClass="entr" presetSubtype="10" fill="hold" grpId="0" nodeType="withEffect">
                                  <p:stCondLst>
                                    <p:cond delay="225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fmla="#ppt_w*sin(2.5*pi*$)">
                                          <p:val>
                                            <p:fltVal val="0"/>
                                          </p:val>
                                        </p:tav>
                                        <p:tav tm="100000">
                                          <p:val>
                                            <p:fltVal val="1"/>
                                          </p:val>
                                        </p:tav>
                                      </p:tavLst>
                                    </p:anim>
                                    <p:anim calcmode="lin" valueType="num">
                                      <p:cBhvr>
                                        <p:cTn id="72" dur="500" fill="hold"/>
                                        <p:tgtEl>
                                          <p:spTgt spid="25"/>
                                        </p:tgtEl>
                                        <p:attrNameLst>
                                          <p:attrName>ppt_h</p:attrName>
                                        </p:attrNameLst>
                                      </p:cBhvr>
                                      <p:tavLst>
                                        <p:tav tm="0">
                                          <p:val>
                                            <p:strVal val="#ppt_h"/>
                                          </p:val>
                                        </p:tav>
                                        <p:tav tm="100000">
                                          <p:val>
                                            <p:strVal val="#ppt_h"/>
                                          </p:val>
                                        </p:tav>
                                      </p:tavLst>
                                    </p:anim>
                                  </p:childTnLst>
                                </p:cTn>
                              </p:par>
                              <p:par>
                                <p:cTn id="73" presetID="19" presetClass="entr" presetSubtype="10" fill="hold" grpId="0" nodeType="withEffect">
                                  <p:stCondLst>
                                    <p:cond delay="225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fmla="#ppt_w*sin(2.5*pi*$)">
                                          <p:val>
                                            <p:fltVal val="0"/>
                                          </p:val>
                                        </p:tav>
                                        <p:tav tm="100000">
                                          <p:val>
                                            <p:fltVal val="1"/>
                                          </p:val>
                                        </p:tav>
                                      </p:tavLst>
                                    </p:anim>
                                    <p:anim calcmode="lin" valueType="num">
                                      <p:cBhvr>
                                        <p:cTn id="76" dur="500" fill="hold"/>
                                        <p:tgtEl>
                                          <p:spTgt spid="26"/>
                                        </p:tgtEl>
                                        <p:attrNameLst>
                                          <p:attrName>ppt_h</p:attrName>
                                        </p:attrNameLst>
                                      </p:cBhvr>
                                      <p:tavLst>
                                        <p:tav tm="0">
                                          <p:val>
                                            <p:strVal val="#ppt_h"/>
                                          </p:val>
                                        </p:tav>
                                        <p:tav tm="100000">
                                          <p:val>
                                            <p:strVal val="#ppt_h"/>
                                          </p:val>
                                        </p:tav>
                                      </p:tavLst>
                                    </p:anim>
                                  </p:childTnLst>
                                </p:cTn>
                              </p:par>
                              <p:par>
                                <p:cTn id="77" presetID="19" presetClass="entr" presetSubtype="10" fill="hold" grpId="0" nodeType="withEffect">
                                  <p:stCondLst>
                                    <p:cond delay="225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fmla="#ppt_w*sin(2.5*pi*$)">
                                          <p:val>
                                            <p:fltVal val="0"/>
                                          </p:val>
                                        </p:tav>
                                        <p:tav tm="100000">
                                          <p:val>
                                            <p:fltVal val="1"/>
                                          </p:val>
                                        </p:tav>
                                      </p:tavLst>
                                    </p:anim>
                                    <p:anim calcmode="lin" valueType="num">
                                      <p:cBhvr>
                                        <p:cTn id="80" dur="500" fill="hold"/>
                                        <p:tgtEl>
                                          <p:spTgt spid="27"/>
                                        </p:tgtEl>
                                        <p:attrNameLst>
                                          <p:attrName>ppt_h</p:attrName>
                                        </p:attrNameLst>
                                      </p:cBhvr>
                                      <p:tavLst>
                                        <p:tav tm="0">
                                          <p:val>
                                            <p:strVal val="#ppt_h"/>
                                          </p:val>
                                        </p:tav>
                                        <p:tav tm="100000">
                                          <p:val>
                                            <p:strVal val="#ppt_h"/>
                                          </p:val>
                                        </p:tav>
                                      </p:tavLst>
                                    </p:anim>
                                  </p:childTnLst>
                                </p:cTn>
                              </p:par>
                              <p:par>
                                <p:cTn id="81" presetID="10" presetClass="exit" presetSubtype="0" fill="hold" grpId="1" nodeType="withEffect">
                                  <p:stCondLst>
                                    <p:cond delay="3000"/>
                                  </p:stCondLst>
                                  <p:childTnLst>
                                    <p:animEffect transition="out" filter="fade">
                                      <p:cBhvr>
                                        <p:cTn id="82" dur="250"/>
                                        <p:tgtEl>
                                          <p:spTgt spid="8"/>
                                        </p:tgtEl>
                                      </p:cBhvr>
                                    </p:animEffect>
                                    <p:set>
                                      <p:cBhvr>
                                        <p:cTn id="83" dur="1" fill="hold">
                                          <p:stCondLst>
                                            <p:cond delay="249"/>
                                          </p:stCondLst>
                                        </p:cTn>
                                        <p:tgtEl>
                                          <p:spTgt spid="8"/>
                                        </p:tgtEl>
                                        <p:attrNameLst>
                                          <p:attrName>style.visibility</p:attrName>
                                        </p:attrNameLst>
                                      </p:cBhvr>
                                      <p:to>
                                        <p:strVal val="hidden"/>
                                      </p:to>
                                    </p:set>
                                  </p:childTnLst>
                                </p:cTn>
                              </p:par>
                              <p:par>
                                <p:cTn id="84" presetID="10" presetClass="exit" presetSubtype="0" fill="hold" grpId="1" nodeType="withEffect">
                                  <p:stCondLst>
                                    <p:cond delay="3000"/>
                                  </p:stCondLst>
                                  <p:childTnLst>
                                    <p:animEffect transition="out" filter="fade">
                                      <p:cBhvr>
                                        <p:cTn id="85" dur="250"/>
                                        <p:tgtEl>
                                          <p:spTgt spid="9"/>
                                        </p:tgtEl>
                                      </p:cBhvr>
                                    </p:animEffect>
                                    <p:set>
                                      <p:cBhvr>
                                        <p:cTn id="86" dur="1" fill="hold">
                                          <p:stCondLst>
                                            <p:cond delay="249"/>
                                          </p:stCondLst>
                                        </p:cTn>
                                        <p:tgtEl>
                                          <p:spTgt spid="9"/>
                                        </p:tgtEl>
                                        <p:attrNameLst>
                                          <p:attrName>style.visibility</p:attrName>
                                        </p:attrNameLst>
                                      </p:cBhvr>
                                      <p:to>
                                        <p:strVal val="hidden"/>
                                      </p:to>
                                    </p:set>
                                  </p:childTnLst>
                                </p:cTn>
                              </p:par>
                              <p:par>
                                <p:cTn id="87" presetID="10" presetClass="exit" presetSubtype="0" fill="hold" grpId="1" nodeType="withEffect">
                                  <p:stCondLst>
                                    <p:cond delay="3000"/>
                                  </p:stCondLst>
                                  <p:childTnLst>
                                    <p:animEffect transition="out" filter="fade">
                                      <p:cBhvr>
                                        <p:cTn id="88" dur="250"/>
                                        <p:tgtEl>
                                          <p:spTgt spid="12"/>
                                        </p:tgtEl>
                                      </p:cBhvr>
                                    </p:animEffect>
                                    <p:set>
                                      <p:cBhvr>
                                        <p:cTn id="89" dur="1" fill="hold">
                                          <p:stCondLst>
                                            <p:cond delay="249"/>
                                          </p:stCondLst>
                                        </p:cTn>
                                        <p:tgtEl>
                                          <p:spTgt spid="12"/>
                                        </p:tgtEl>
                                        <p:attrNameLst>
                                          <p:attrName>style.visibility</p:attrName>
                                        </p:attrNameLst>
                                      </p:cBhvr>
                                      <p:to>
                                        <p:strVal val="hidden"/>
                                      </p:to>
                                    </p:set>
                                  </p:childTnLst>
                                </p:cTn>
                              </p:par>
                              <p:par>
                                <p:cTn id="90" presetID="10" presetClass="exit" presetSubtype="0" fill="hold" grpId="1" nodeType="withEffect">
                                  <p:stCondLst>
                                    <p:cond delay="3000"/>
                                  </p:stCondLst>
                                  <p:childTnLst>
                                    <p:animEffect transition="out" filter="fade">
                                      <p:cBhvr>
                                        <p:cTn id="91" dur="250"/>
                                        <p:tgtEl>
                                          <p:spTgt spid="10"/>
                                        </p:tgtEl>
                                      </p:cBhvr>
                                    </p:animEffect>
                                    <p:set>
                                      <p:cBhvr>
                                        <p:cTn id="92" dur="1" fill="hold">
                                          <p:stCondLst>
                                            <p:cond delay="249"/>
                                          </p:stCondLst>
                                        </p:cTn>
                                        <p:tgtEl>
                                          <p:spTgt spid="10"/>
                                        </p:tgtEl>
                                        <p:attrNameLst>
                                          <p:attrName>style.visibility</p:attrName>
                                        </p:attrNameLst>
                                      </p:cBhvr>
                                      <p:to>
                                        <p:strVal val="hidden"/>
                                      </p:to>
                                    </p:set>
                                  </p:childTnLst>
                                </p:cTn>
                              </p:par>
                              <p:par>
                                <p:cTn id="93" presetID="10" presetClass="exit" presetSubtype="0" fill="hold" grpId="1" nodeType="withEffect">
                                  <p:stCondLst>
                                    <p:cond delay="3000"/>
                                  </p:stCondLst>
                                  <p:childTnLst>
                                    <p:animEffect transition="out" filter="fade">
                                      <p:cBhvr>
                                        <p:cTn id="94" dur="250"/>
                                        <p:tgtEl>
                                          <p:spTgt spid="11"/>
                                        </p:tgtEl>
                                      </p:cBhvr>
                                    </p:animEffect>
                                    <p:set>
                                      <p:cBhvr>
                                        <p:cTn id="95" dur="1" fill="hold">
                                          <p:stCondLst>
                                            <p:cond delay="249"/>
                                          </p:stCondLst>
                                        </p:cTn>
                                        <p:tgtEl>
                                          <p:spTgt spid="11"/>
                                        </p:tgtEl>
                                        <p:attrNameLst>
                                          <p:attrName>style.visibility</p:attrName>
                                        </p:attrNameLst>
                                      </p:cBhvr>
                                      <p:to>
                                        <p:strVal val="hidden"/>
                                      </p:to>
                                    </p:set>
                                  </p:childTnLst>
                                </p:cTn>
                              </p:par>
                              <p:par>
                                <p:cTn id="96" presetID="10" presetClass="exit" presetSubtype="0" fill="hold" grpId="1" nodeType="withEffect">
                                  <p:stCondLst>
                                    <p:cond delay="3000"/>
                                  </p:stCondLst>
                                  <p:childTnLst>
                                    <p:animEffect transition="out" filter="fade">
                                      <p:cBhvr>
                                        <p:cTn id="97" dur="250"/>
                                        <p:tgtEl>
                                          <p:spTgt spid="17"/>
                                        </p:tgtEl>
                                      </p:cBhvr>
                                    </p:animEffect>
                                    <p:set>
                                      <p:cBhvr>
                                        <p:cTn id="98" dur="1" fill="hold">
                                          <p:stCondLst>
                                            <p:cond delay="249"/>
                                          </p:stCondLst>
                                        </p:cTn>
                                        <p:tgtEl>
                                          <p:spTgt spid="17"/>
                                        </p:tgtEl>
                                        <p:attrNameLst>
                                          <p:attrName>style.visibility</p:attrName>
                                        </p:attrNameLst>
                                      </p:cBhvr>
                                      <p:to>
                                        <p:strVal val="hidden"/>
                                      </p:to>
                                    </p:set>
                                  </p:childTnLst>
                                </p:cTn>
                              </p:par>
                              <p:par>
                                <p:cTn id="99" presetID="10" presetClass="exit" presetSubtype="0" fill="hold" grpId="1" nodeType="withEffect">
                                  <p:stCondLst>
                                    <p:cond delay="3000"/>
                                  </p:stCondLst>
                                  <p:childTnLst>
                                    <p:animEffect transition="out" filter="fade">
                                      <p:cBhvr>
                                        <p:cTn id="100" dur="250"/>
                                        <p:tgtEl>
                                          <p:spTgt spid="16"/>
                                        </p:tgtEl>
                                      </p:cBhvr>
                                    </p:animEffect>
                                    <p:set>
                                      <p:cBhvr>
                                        <p:cTn id="101" dur="1" fill="hold">
                                          <p:stCondLst>
                                            <p:cond delay="249"/>
                                          </p:stCondLst>
                                        </p:cTn>
                                        <p:tgtEl>
                                          <p:spTgt spid="16"/>
                                        </p:tgtEl>
                                        <p:attrNameLst>
                                          <p:attrName>style.visibility</p:attrName>
                                        </p:attrNameLst>
                                      </p:cBhvr>
                                      <p:to>
                                        <p:strVal val="hidden"/>
                                      </p:to>
                                    </p:set>
                                  </p:childTnLst>
                                </p:cTn>
                              </p:par>
                              <p:par>
                                <p:cTn id="102" presetID="10" presetClass="exit" presetSubtype="0" fill="hold" grpId="1" nodeType="withEffect">
                                  <p:stCondLst>
                                    <p:cond delay="3000"/>
                                  </p:stCondLst>
                                  <p:childTnLst>
                                    <p:animEffect transition="out" filter="fade">
                                      <p:cBhvr>
                                        <p:cTn id="103" dur="250"/>
                                        <p:tgtEl>
                                          <p:spTgt spid="18"/>
                                        </p:tgtEl>
                                      </p:cBhvr>
                                    </p:animEffect>
                                    <p:set>
                                      <p:cBhvr>
                                        <p:cTn id="104" dur="1" fill="hold">
                                          <p:stCondLst>
                                            <p:cond delay="249"/>
                                          </p:stCondLst>
                                        </p:cTn>
                                        <p:tgtEl>
                                          <p:spTgt spid="18"/>
                                        </p:tgtEl>
                                        <p:attrNameLst>
                                          <p:attrName>style.visibility</p:attrName>
                                        </p:attrNameLst>
                                      </p:cBhvr>
                                      <p:to>
                                        <p:strVal val="hidden"/>
                                      </p:to>
                                    </p:set>
                                  </p:childTnLst>
                                </p:cTn>
                              </p:par>
                              <p:par>
                                <p:cTn id="105" presetID="10" presetClass="exit" presetSubtype="0" fill="hold" grpId="1" nodeType="withEffect">
                                  <p:stCondLst>
                                    <p:cond delay="3000"/>
                                  </p:stCondLst>
                                  <p:childTnLst>
                                    <p:animEffect transition="out" filter="fade">
                                      <p:cBhvr>
                                        <p:cTn id="106" dur="250"/>
                                        <p:tgtEl>
                                          <p:spTgt spid="15"/>
                                        </p:tgtEl>
                                      </p:cBhvr>
                                    </p:animEffect>
                                    <p:set>
                                      <p:cBhvr>
                                        <p:cTn id="107" dur="1" fill="hold">
                                          <p:stCondLst>
                                            <p:cond delay="249"/>
                                          </p:stCondLst>
                                        </p:cTn>
                                        <p:tgtEl>
                                          <p:spTgt spid="15"/>
                                        </p:tgtEl>
                                        <p:attrNameLst>
                                          <p:attrName>style.visibility</p:attrName>
                                        </p:attrNameLst>
                                      </p:cBhvr>
                                      <p:to>
                                        <p:strVal val="hidden"/>
                                      </p:to>
                                    </p:set>
                                  </p:childTnLst>
                                </p:cTn>
                              </p:par>
                              <p:par>
                                <p:cTn id="108" presetID="10" presetClass="exit" presetSubtype="0" fill="hold" grpId="1" nodeType="withEffect">
                                  <p:stCondLst>
                                    <p:cond delay="3000"/>
                                  </p:stCondLst>
                                  <p:childTnLst>
                                    <p:animEffect transition="out" filter="fade">
                                      <p:cBhvr>
                                        <p:cTn id="109" dur="250"/>
                                        <p:tgtEl>
                                          <p:spTgt spid="13"/>
                                        </p:tgtEl>
                                      </p:cBhvr>
                                    </p:animEffect>
                                    <p:set>
                                      <p:cBhvr>
                                        <p:cTn id="110" dur="1" fill="hold">
                                          <p:stCondLst>
                                            <p:cond delay="249"/>
                                          </p:stCondLst>
                                        </p:cTn>
                                        <p:tgtEl>
                                          <p:spTgt spid="13"/>
                                        </p:tgtEl>
                                        <p:attrNameLst>
                                          <p:attrName>style.visibility</p:attrName>
                                        </p:attrNameLst>
                                      </p:cBhvr>
                                      <p:to>
                                        <p:strVal val="hidden"/>
                                      </p:to>
                                    </p:set>
                                  </p:childTnLst>
                                </p:cTn>
                              </p:par>
                              <p:par>
                                <p:cTn id="111" presetID="10" presetClass="exit" presetSubtype="0" fill="hold" nodeType="withEffect">
                                  <p:stCondLst>
                                    <p:cond delay="3000"/>
                                  </p:stCondLst>
                                  <p:childTnLst>
                                    <p:animEffect transition="out" filter="fade">
                                      <p:cBhvr>
                                        <p:cTn id="112" dur="250"/>
                                        <p:tgtEl>
                                          <p:spTgt spid="23"/>
                                        </p:tgtEl>
                                      </p:cBhvr>
                                    </p:animEffect>
                                    <p:set>
                                      <p:cBhvr>
                                        <p:cTn id="113" dur="1" fill="hold">
                                          <p:stCondLst>
                                            <p:cond delay="249"/>
                                          </p:stCondLst>
                                        </p:cTn>
                                        <p:tgtEl>
                                          <p:spTgt spid="23"/>
                                        </p:tgtEl>
                                        <p:attrNameLst>
                                          <p:attrName>style.visibility</p:attrName>
                                        </p:attrNameLst>
                                      </p:cBhvr>
                                      <p:to>
                                        <p:strVal val="hidden"/>
                                      </p:to>
                                    </p:set>
                                  </p:childTnLst>
                                </p:cTn>
                              </p:par>
                              <p:par>
                                <p:cTn id="114" presetID="10" presetClass="exit" presetSubtype="0" fill="hold" nodeType="withEffect">
                                  <p:stCondLst>
                                    <p:cond delay="3000"/>
                                  </p:stCondLst>
                                  <p:childTnLst>
                                    <p:animEffect transition="out" filter="fade">
                                      <p:cBhvr>
                                        <p:cTn id="115" dur="250"/>
                                        <p:tgtEl>
                                          <p:spTgt spid="21"/>
                                        </p:tgtEl>
                                      </p:cBhvr>
                                    </p:animEffect>
                                    <p:set>
                                      <p:cBhvr>
                                        <p:cTn id="116" dur="1" fill="hold">
                                          <p:stCondLst>
                                            <p:cond delay="249"/>
                                          </p:stCondLst>
                                        </p:cTn>
                                        <p:tgtEl>
                                          <p:spTgt spid="21"/>
                                        </p:tgtEl>
                                        <p:attrNameLst>
                                          <p:attrName>style.visibility</p:attrName>
                                        </p:attrNameLst>
                                      </p:cBhvr>
                                      <p:to>
                                        <p:strVal val="hidden"/>
                                      </p:to>
                                    </p:set>
                                  </p:childTnLst>
                                </p:cTn>
                              </p:par>
                              <p:par>
                                <p:cTn id="117" presetID="10" presetClass="exit" presetSubtype="0" fill="hold" nodeType="withEffect">
                                  <p:stCondLst>
                                    <p:cond delay="3000"/>
                                  </p:stCondLst>
                                  <p:childTnLst>
                                    <p:animEffect transition="out" filter="fade">
                                      <p:cBhvr>
                                        <p:cTn id="118" dur="250"/>
                                        <p:tgtEl>
                                          <p:spTgt spid="19"/>
                                        </p:tgtEl>
                                      </p:cBhvr>
                                    </p:animEffect>
                                    <p:set>
                                      <p:cBhvr>
                                        <p:cTn id="119" dur="1" fill="hold">
                                          <p:stCondLst>
                                            <p:cond delay="249"/>
                                          </p:stCondLst>
                                        </p:cTn>
                                        <p:tgtEl>
                                          <p:spTgt spid="19"/>
                                        </p:tgtEl>
                                        <p:attrNameLst>
                                          <p:attrName>style.visibility</p:attrName>
                                        </p:attrNameLst>
                                      </p:cBhvr>
                                      <p:to>
                                        <p:strVal val="hidden"/>
                                      </p:to>
                                    </p:set>
                                  </p:childTnLst>
                                </p:cTn>
                              </p:par>
                              <p:par>
                                <p:cTn id="120" presetID="10" presetClass="exit" presetSubtype="0" fill="hold" nodeType="withEffect">
                                  <p:stCondLst>
                                    <p:cond delay="3000"/>
                                  </p:stCondLst>
                                  <p:childTnLst>
                                    <p:animEffect transition="out" filter="fade">
                                      <p:cBhvr>
                                        <p:cTn id="121" dur="250"/>
                                        <p:tgtEl>
                                          <p:spTgt spid="22"/>
                                        </p:tgtEl>
                                      </p:cBhvr>
                                    </p:animEffect>
                                    <p:set>
                                      <p:cBhvr>
                                        <p:cTn id="122" dur="1" fill="hold">
                                          <p:stCondLst>
                                            <p:cond delay="249"/>
                                          </p:stCondLst>
                                        </p:cTn>
                                        <p:tgtEl>
                                          <p:spTgt spid="22"/>
                                        </p:tgtEl>
                                        <p:attrNameLst>
                                          <p:attrName>style.visibility</p:attrName>
                                        </p:attrNameLst>
                                      </p:cBhvr>
                                      <p:to>
                                        <p:strVal val="hidden"/>
                                      </p:to>
                                    </p:set>
                                  </p:childTnLst>
                                </p:cTn>
                              </p:par>
                              <p:par>
                                <p:cTn id="123" presetID="10" presetClass="exit" presetSubtype="0" fill="hold" nodeType="withEffect">
                                  <p:stCondLst>
                                    <p:cond delay="3000"/>
                                  </p:stCondLst>
                                  <p:childTnLst>
                                    <p:animEffect transition="out" filter="fade">
                                      <p:cBhvr>
                                        <p:cTn id="124" dur="250"/>
                                        <p:tgtEl>
                                          <p:spTgt spid="20"/>
                                        </p:tgtEl>
                                      </p:cBhvr>
                                    </p:animEffect>
                                    <p:set>
                                      <p:cBhvr>
                                        <p:cTn id="125" dur="1" fill="hold">
                                          <p:stCondLst>
                                            <p:cond delay="249"/>
                                          </p:stCondLst>
                                        </p:cTn>
                                        <p:tgtEl>
                                          <p:spTgt spid="20"/>
                                        </p:tgtEl>
                                        <p:attrNameLst>
                                          <p:attrName>style.visibility</p:attrName>
                                        </p:attrNameLst>
                                      </p:cBhvr>
                                      <p:to>
                                        <p:strVal val="hidden"/>
                                      </p:to>
                                    </p:set>
                                  </p:childTnLst>
                                </p:cTn>
                              </p:par>
                              <p:par>
                                <p:cTn id="126" presetID="10" presetClass="exit" presetSubtype="0" fill="hold" grpId="1" nodeType="withEffect">
                                  <p:stCondLst>
                                    <p:cond delay="3000"/>
                                  </p:stCondLst>
                                  <p:childTnLst>
                                    <p:animEffect transition="out" filter="fade">
                                      <p:cBhvr>
                                        <p:cTn id="127" dur="250"/>
                                        <p:tgtEl>
                                          <p:spTgt spid="24"/>
                                        </p:tgtEl>
                                      </p:cBhvr>
                                    </p:animEffect>
                                    <p:set>
                                      <p:cBhvr>
                                        <p:cTn id="128" dur="1" fill="hold">
                                          <p:stCondLst>
                                            <p:cond delay="249"/>
                                          </p:stCondLst>
                                        </p:cTn>
                                        <p:tgtEl>
                                          <p:spTgt spid="24"/>
                                        </p:tgtEl>
                                        <p:attrNameLst>
                                          <p:attrName>style.visibility</p:attrName>
                                        </p:attrNameLst>
                                      </p:cBhvr>
                                      <p:to>
                                        <p:strVal val="hidden"/>
                                      </p:to>
                                    </p:set>
                                  </p:childTnLst>
                                </p:cTn>
                              </p:par>
                              <p:par>
                                <p:cTn id="129" presetID="10" presetClass="exit" presetSubtype="0" fill="hold" grpId="1" nodeType="withEffect">
                                  <p:stCondLst>
                                    <p:cond delay="3000"/>
                                  </p:stCondLst>
                                  <p:childTnLst>
                                    <p:animEffect transition="out" filter="fade">
                                      <p:cBhvr>
                                        <p:cTn id="130" dur="250"/>
                                        <p:tgtEl>
                                          <p:spTgt spid="25"/>
                                        </p:tgtEl>
                                      </p:cBhvr>
                                    </p:animEffect>
                                    <p:set>
                                      <p:cBhvr>
                                        <p:cTn id="131" dur="1" fill="hold">
                                          <p:stCondLst>
                                            <p:cond delay="249"/>
                                          </p:stCondLst>
                                        </p:cTn>
                                        <p:tgtEl>
                                          <p:spTgt spid="25"/>
                                        </p:tgtEl>
                                        <p:attrNameLst>
                                          <p:attrName>style.visibility</p:attrName>
                                        </p:attrNameLst>
                                      </p:cBhvr>
                                      <p:to>
                                        <p:strVal val="hidden"/>
                                      </p:to>
                                    </p:set>
                                  </p:childTnLst>
                                </p:cTn>
                              </p:par>
                              <p:par>
                                <p:cTn id="132" presetID="10" presetClass="exit" presetSubtype="0" fill="hold" grpId="1" nodeType="withEffect">
                                  <p:stCondLst>
                                    <p:cond delay="3000"/>
                                  </p:stCondLst>
                                  <p:childTnLst>
                                    <p:animEffect transition="out" filter="fade">
                                      <p:cBhvr>
                                        <p:cTn id="133" dur="250"/>
                                        <p:tgtEl>
                                          <p:spTgt spid="26"/>
                                        </p:tgtEl>
                                      </p:cBhvr>
                                    </p:animEffect>
                                    <p:set>
                                      <p:cBhvr>
                                        <p:cTn id="134" dur="1" fill="hold">
                                          <p:stCondLst>
                                            <p:cond delay="249"/>
                                          </p:stCondLst>
                                        </p:cTn>
                                        <p:tgtEl>
                                          <p:spTgt spid="26"/>
                                        </p:tgtEl>
                                        <p:attrNameLst>
                                          <p:attrName>style.visibility</p:attrName>
                                        </p:attrNameLst>
                                      </p:cBhvr>
                                      <p:to>
                                        <p:strVal val="hidden"/>
                                      </p:to>
                                    </p:set>
                                  </p:childTnLst>
                                </p:cTn>
                              </p:par>
                              <p:par>
                                <p:cTn id="135" presetID="10" presetClass="exit" presetSubtype="0" fill="hold" grpId="1" nodeType="withEffect">
                                  <p:stCondLst>
                                    <p:cond delay="3000"/>
                                  </p:stCondLst>
                                  <p:childTnLst>
                                    <p:animEffect transition="out" filter="fade">
                                      <p:cBhvr>
                                        <p:cTn id="136" dur="250"/>
                                        <p:tgtEl>
                                          <p:spTgt spid="27"/>
                                        </p:tgtEl>
                                      </p:cBhvr>
                                    </p:animEffect>
                                    <p:set>
                                      <p:cBhvr>
                                        <p:cTn id="137" dur="1" fill="hold">
                                          <p:stCondLst>
                                            <p:cond delay="249"/>
                                          </p:stCondLst>
                                        </p:cTn>
                                        <p:tgtEl>
                                          <p:spTgt spid="27"/>
                                        </p:tgtEl>
                                        <p:attrNameLst>
                                          <p:attrName>style.visibility</p:attrName>
                                        </p:attrNameLst>
                                      </p:cBhvr>
                                      <p:to>
                                        <p:strVal val="hidden"/>
                                      </p:to>
                                    </p:set>
                                  </p:childTnLst>
                                </p:cTn>
                              </p:par>
                              <p:par>
                                <p:cTn id="138" presetID="10" presetClass="exit" presetSubtype="0" fill="hold" grpId="1" nodeType="withEffect">
                                  <p:stCondLst>
                                    <p:cond delay="3000"/>
                                  </p:stCondLst>
                                  <p:childTnLst>
                                    <p:animEffect transition="out" filter="fade">
                                      <p:cBhvr>
                                        <p:cTn id="139" dur="250"/>
                                        <p:tgtEl>
                                          <p:spTgt spid="14"/>
                                        </p:tgtEl>
                                      </p:cBhvr>
                                    </p:animEffect>
                                    <p:set>
                                      <p:cBhvr>
                                        <p:cTn id="140" dur="1" fill="hold">
                                          <p:stCondLst>
                                            <p:cond delay="249"/>
                                          </p:stCondLst>
                                        </p:cTn>
                                        <p:tgtEl>
                                          <p:spTgt spid="14"/>
                                        </p:tgtEl>
                                        <p:attrNameLst>
                                          <p:attrName>style.visibility</p:attrName>
                                        </p:attrNameLst>
                                      </p:cBhvr>
                                      <p:to>
                                        <p:strVal val="hidden"/>
                                      </p:to>
                                    </p:set>
                                  </p:childTnLst>
                                </p:cTn>
                              </p:par>
                              <p:par>
                                <p:cTn id="141" presetID="10" presetClass="entr" presetSubtype="0" fill="hold" nodeType="withEffect">
                                  <p:stCondLst>
                                    <p:cond delay="3000"/>
                                  </p:stCondLst>
                                  <p:childTnLst>
                                    <p:set>
                                      <p:cBhvr>
                                        <p:cTn id="142" dur="1" fill="hold">
                                          <p:stCondLst>
                                            <p:cond delay="0"/>
                                          </p:stCondLst>
                                        </p:cTn>
                                        <p:tgtEl>
                                          <p:spTgt spid="61"/>
                                        </p:tgtEl>
                                        <p:attrNameLst>
                                          <p:attrName>style.visibility</p:attrName>
                                        </p:attrNameLst>
                                      </p:cBhvr>
                                      <p:to>
                                        <p:strVal val="visible"/>
                                      </p:to>
                                    </p:set>
                                    <p:animEffect transition="in" filter="fade">
                                      <p:cBhvr>
                                        <p:cTn id="143" dur="250"/>
                                        <p:tgtEl>
                                          <p:spTgt spid="61"/>
                                        </p:tgtEl>
                                      </p:cBhvr>
                                    </p:animEffect>
                                  </p:childTnLst>
                                </p:cTn>
                              </p:par>
                              <p:par>
                                <p:cTn id="144" presetID="35" presetClass="emph" presetSubtype="0" repeatCount="2000" fill="hold" nodeType="withEffect">
                                  <p:stCondLst>
                                    <p:cond delay="3150"/>
                                  </p:stCondLst>
                                  <p:childTnLst>
                                    <p:anim calcmode="discrete" valueType="str">
                                      <p:cBhvr>
                                        <p:cTn id="145" dur="200" fill="hold"/>
                                        <p:tgtEl>
                                          <p:spTgt spid="61"/>
                                        </p:tgtEl>
                                        <p:attrNameLst>
                                          <p:attrName>style.visibility</p:attrName>
                                        </p:attrNameLst>
                                      </p:cBhvr>
                                      <p:tavLst>
                                        <p:tav tm="0">
                                          <p:val>
                                            <p:strVal val="hidden"/>
                                          </p:val>
                                        </p:tav>
                                        <p:tav tm="50000">
                                          <p:val>
                                            <p:strVal val="visible"/>
                                          </p:val>
                                        </p:tav>
                                      </p:tavLst>
                                    </p:anim>
                                  </p:childTnLst>
                                </p:cTn>
                              </p:par>
                              <p:par>
                                <p:cTn id="146" presetID="42" presetClass="path" presetSubtype="0" accel="50000" decel="50000" fill="hold" nodeType="withEffect">
                                  <p:stCondLst>
                                    <p:cond delay="3150"/>
                                  </p:stCondLst>
                                  <p:childTnLst>
                                    <p:animMotion origin="layout" path="M 3.88889E-6 1.85185E-6 L 0.15816 0.15586 " pathEditMode="relative" rAng="0" ptsTypes="AA">
                                      <p:cBhvr>
                                        <p:cTn id="147" dur="1000" fill="hold"/>
                                        <p:tgtEl>
                                          <p:spTgt spid="61"/>
                                        </p:tgtEl>
                                        <p:attrNameLst>
                                          <p:attrName>ppt_x</p:attrName>
                                          <p:attrName>ppt_y</p:attrName>
                                        </p:attrNameLst>
                                      </p:cBhvr>
                                      <p:rCtr x="7899" y="7778"/>
                                    </p:animMotion>
                                  </p:childTnLst>
                                </p:cTn>
                              </p:par>
                              <p:par>
                                <p:cTn id="148" presetID="19" presetClass="entr" presetSubtype="5" fill="hold" nodeType="withEffect">
                                  <p:stCondLst>
                                    <p:cond delay="4000"/>
                                  </p:stCondLst>
                                  <p:childTnLst>
                                    <p:set>
                                      <p:cBhvr>
                                        <p:cTn id="149" dur="1" fill="hold">
                                          <p:stCondLst>
                                            <p:cond delay="0"/>
                                          </p:stCondLst>
                                        </p:cTn>
                                        <p:tgtEl>
                                          <p:spTgt spid="6"/>
                                        </p:tgtEl>
                                        <p:attrNameLst>
                                          <p:attrName>style.visibility</p:attrName>
                                        </p:attrNameLst>
                                      </p:cBhvr>
                                      <p:to>
                                        <p:strVal val="visible"/>
                                      </p:to>
                                    </p:set>
                                    <p:anim calcmode="lin" valueType="num">
                                      <p:cBhvr>
                                        <p:cTn id="150" dur="500" fill="hold"/>
                                        <p:tgtEl>
                                          <p:spTgt spid="6"/>
                                        </p:tgtEl>
                                        <p:attrNameLst>
                                          <p:attrName>ppt_w</p:attrName>
                                        </p:attrNameLst>
                                      </p:cBhvr>
                                      <p:tavLst>
                                        <p:tav tm="0">
                                          <p:val>
                                            <p:strVal val="#ppt_w"/>
                                          </p:val>
                                        </p:tav>
                                        <p:tav tm="100000">
                                          <p:val>
                                            <p:strVal val="#ppt_w"/>
                                          </p:val>
                                        </p:tav>
                                      </p:tavLst>
                                    </p:anim>
                                    <p:anim calcmode="lin" valueType="num">
                                      <p:cBhvr>
                                        <p:cTn id="151" dur="500" fill="hold"/>
                                        <p:tgtEl>
                                          <p:spTgt spid="6"/>
                                        </p:tgtEl>
                                        <p:attrNameLst>
                                          <p:attrName>ppt_h</p:attrName>
                                        </p:attrNameLst>
                                      </p:cBhvr>
                                      <p:tavLst>
                                        <p:tav tm="0" fmla="#ppt_h*sin(2.5*pi*$)">
                                          <p:val>
                                            <p:fltVal val="0"/>
                                          </p:val>
                                        </p:tav>
                                        <p:tav tm="100000">
                                          <p:val>
                                            <p:fltVal val="1"/>
                                          </p:val>
                                        </p:tav>
                                      </p:tavLst>
                                    </p:anim>
                                  </p:childTnLst>
                                </p:cTn>
                              </p:par>
                              <p:par>
                                <p:cTn id="152" presetID="19" presetClass="entr" presetSubtype="5" fill="hold" nodeType="withEffect">
                                  <p:stCondLst>
                                    <p:cond delay="4000"/>
                                  </p:stCondLst>
                                  <p:childTnLst>
                                    <p:set>
                                      <p:cBhvr>
                                        <p:cTn id="153" dur="1" fill="hold">
                                          <p:stCondLst>
                                            <p:cond delay="0"/>
                                          </p:stCondLst>
                                        </p:cTn>
                                        <p:tgtEl>
                                          <p:spTgt spid="7"/>
                                        </p:tgtEl>
                                        <p:attrNameLst>
                                          <p:attrName>style.visibility</p:attrName>
                                        </p:attrNameLst>
                                      </p:cBhvr>
                                      <p:to>
                                        <p:strVal val="visible"/>
                                      </p:to>
                                    </p:set>
                                    <p:anim calcmode="lin" valueType="num">
                                      <p:cBhvr>
                                        <p:cTn id="154" dur="500" fill="hold"/>
                                        <p:tgtEl>
                                          <p:spTgt spid="7"/>
                                        </p:tgtEl>
                                        <p:attrNameLst>
                                          <p:attrName>ppt_w</p:attrName>
                                        </p:attrNameLst>
                                      </p:cBhvr>
                                      <p:tavLst>
                                        <p:tav tm="0">
                                          <p:val>
                                            <p:strVal val="#ppt_w"/>
                                          </p:val>
                                        </p:tav>
                                        <p:tav tm="100000">
                                          <p:val>
                                            <p:strVal val="#ppt_w"/>
                                          </p:val>
                                        </p:tav>
                                      </p:tavLst>
                                    </p:anim>
                                    <p:anim calcmode="lin" valueType="num">
                                      <p:cBhvr>
                                        <p:cTn id="155" dur="500" fill="hold"/>
                                        <p:tgtEl>
                                          <p:spTgt spid="7"/>
                                        </p:tgtEl>
                                        <p:attrNameLst>
                                          <p:attrName>ppt_h</p:attrName>
                                        </p:attrNameLst>
                                      </p:cBhvr>
                                      <p:tavLst>
                                        <p:tav tm="0" fmla="#ppt_h*sin(2.5*pi*$)">
                                          <p:val>
                                            <p:fltVal val="0"/>
                                          </p:val>
                                        </p:tav>
                                        <p:tav tm="100000">
                                          <p:val>
                                            <p:fltVal val="1"/>
                                          </p:val>
                                        </p:tav>
                                      </p:tavLst>
                                    </p:anim>
                                  </p:childTnLst>
                                </p:cTn>
                              </p:par>
                              <p:par>
                                <p:cTn id="156" presetID="10" presetClass="entr" presetSubtype="0" fill="hold" nodeType="withEffect">
                                  <p:stCondLst>
                                    <p:cond delay="4250"/>
                                  </p:stCondLst>
                                  <p:childTnLst>
                                    <p:set>
                                      <p:cBhvr>
                                        <p:cTn id="157" dur="1" fill="hold">
                                          <p:stCondLst>
                                            <p:cond delay="0"/>
                                          </p:stCondLst>
                                        </p:cTn>
                                        <p:tgtEl>
                                          <p:spTgt spid="5"/>
                                        </p:tgtEl>
                                        <p:attrNameLst>
                                          <p:attrName>style.visibility</p:attrName>
                                        </p:attrNameLst>
                                      </p:cBhvr>
                                      <p:to>
                                        <p:strVal val="visible"/>
                                      </p:to>
                                    </p:set>
                                    <p:animEffect transition="in" filter="fade">
                                      <p:cBhvr>
                                        <p:cTn id="158" dur="500"/>
                                        <p:tgtEl>
                                          <p:spTgt spid="5"/>
                                        </p:tgtEl>
                                      </p:cBhvr>
                                    </p:animEffect>
                                  </p:childTnLst>
                                </p:cTn>
                              </p:par>
                              <p:par>
                                <p:cTn id="159" presetID="23" presetClass="entr" presetSubtype="528" fill="hold" nodeType="withEffect">
                                  <p:stCondLst>
                                    <p:cond delay="4750"/>
                                  </p:stCondLst>
                                  <p:childTnLst>
                                    <p:set>
                                      <p:cBhvr>
                                        <p:cTn id="160" dur="1" fill="hold">
                                          <p:stCondLst>
                                            <p:cond delay="0"/>
                                          </p:stCondLst>
                                        </p:cTn>
                                        <p:tgtEl>
                                          <p:spTgt spid="28"/>
                                        </p:tgtEl>
                                        <p:attrNameLst>
                                          <p:attrName>style.visibility</p:attrName>
                                        </p:attrNameLst>
                                      </p:cBhvr>
                                      <p:to>
                                        <p:strVal val="visible"/>
                                      </p:to>
                                    </p:set>
                                    <p:anim calcmode="lin" valueType="num">
                                      <p:cBhvr>
                                        <p:cTn id="161" dur="500" fill="hold"/>
                                        <p:tgtEl>
                                          <p:spTgt spid="28"/>
                                        </p:tgtEl>
                                        <p:attrNameLst>
                                          <p:attrName>ppt_w</p:attrName>
                                        </p:attrNameLst>
                                      </p:cBhvr>
                                      <p:tavLst>
                                        <p:tav tm="0">
                                          <p:val>
                                            <p:fltVal val="0"/>
                                          </p:val>
                                        </p:tav>
                                        <p:tav tm="100000">
                                          <p:val>
                                            <p:strVal val="#ppt_w"/>
                                          </p:val>
                                        </p:tav>
                                      </p:tavLst>
                                    </p:anim>
                                    <p:anim calcmode="lin" valueType="num">
                                      <p:cBhvr>
                                        <p:cTn id="162" dur="500" fill="hold"/>
                                        <p:tgtEl>
                                          <p:spTgt spid="28"/>
                                        </p:tgtEl>
                                        <p:attrNameLst>
                                          <p:attrName>ppt_h</p:attrName>
                                        </p:attrNameLst>
                                      </p:cBhvr>
                                      <p:tavLst>
                                        <p:tav tm="0">
                                          <p:val>
                                            <p:fltVal val="0"/>
                                          </p:val>
                                        </p:tav>
                                        <p:tav tm="100000">
                                          <p:val>
                                            <p:strVal val="#ppt_h"/>
                                          </p:val>
                                        </p:tav>
                                      </p:tavLst>
                                    </p:anim>
                                    <p:anim calcmode="lin" valueType="num">
                                      <p:cBhvr>
                                        <p:cTn id="163" dur="500" fill="hold"/>
                                        <p:tgtEl>
                                          <p:spTgt spid="28"/>
                                        </p:tgtEl>
                                        <p:attrNameLst>
                                          <p:attrName>ppt_x</p:attrName>
                                        </p:attrNameLst>
                                      </p:cBhvr>
                                      <p:tavLst>
                                        <p:tav tm="0">
                                          <p:val>
                                            <p:fltVal val="0.5"/>
                                          </p:val>
                                        </p:tav>
                                        <p:tav tm="100000">
                                          <p:val>
                                            <p:strVal val="#ppt_x"/>
                                          </p:val>
                                        </p:tav>
                                      </p:tavLst>
                                    </p:anim>
                                    <p:anim calcmode="lin" valueType="num">
                                      <p:cBhvr>
                                        <p:cTn id="164" dur="500" fill="hold"/>
                                        <p:tgtEl>
                                          <p:spTgt spid="28"/>
                                        </p:tgtEl>
                                        <p:attrNameLst>
                                          <p:attrName>ppt_y</p:attrName>
                                        </p:attrNameLst>
                                      </p:cBhvr>
                                      <p:tavLst>
                                        <p:tav tm="0">
                                          <p:val>
                                            <p:fltVal val="0.5"/>
                                          </p:val>
                                        </p:tav>
                                        <p:tav tm="100000">
                                          <p:val>
                                            <p:strVal val="#ppt_y"/>
                                          </p:val>
                                        </p:tav>
                                      </p:tavLst>
                                    </p:anim>
                                  </p:childTnLst>
                                </p:cTn>
                              </p:par>
                              <p:par>
                                <p:cTn id="165" presetID="42" presetClass="entr" presetSubtype="0" fill="hold" grpId="0" nodeType="withEffect">
                                  <p:stCondLst>
                                    <p:cond delay="4750"/>
                                  </p:stCondLst>
                                  <p:childTnLst>
                                    <p:set>
                                      <p:cBhvr>
                                        <p:cTn id="166" dur="1" fill="hold">
                                          <p:stCondLst>
                                            <p:cond delay="0"/>
                                          </p:stCondLst>
                                        </p:cTn>
                                        <p:tgtEl>
                                          <p:spTgt spid="2"/>
                                        </p:tgtEl>
                                        <p:attrNameLst>
                                          <p:attrName>style.visibility</p:attrName>
                                        </p:attrNameLst>
                                      </p:cBhvr>
                                      <p:to>
                                        <p:strVal val="visible"/>
                                      </p:to>
                                    </p:set>
                                    <p:animEffect transition="in" filter="fade">
                                      <p:cBhvr>
                                        <p:cTn id="167" dur="500"/>
                                        <p:tgtEl>
                                          <p:spTgt spid="2"/>
                                        </p:tgtEl>
                                      </p:cBhvr>
                                    </p:animEffect>
                                    <p:anim calcmode="lin" valueType="num">
                                      <p:cBhvr>
                                        <p:cTn id="168" dur="500" fill="hold"/>
                                        <p:tgtEl>
                                          <p:spTgt spid="2"/>
                                        </p:tgtEl>
                                        <p:attrNameLst>
                                          <p:attrName>ppt_x</p:attrName>
                                        </p:attrNameLst>
                                      </p:cBhvr>
                                      <p:tavLst>
                                        <p:tav tm="0">
                                          <p:val>
                                            <p:strVal val="#ppt_x"/>
                                          </p:val>
                                        </p:tav>
                                        <p:tav tm="100000">
                                          <p:val>
                                            <p:strVal val="#ppt_x"/>
                                          </p:val>
                                        </p:tav>
                                      </p:tavLst>
                                    </p:anim>
                                    <p:anim calcmode="lin" valueType="num">
                                      <p:cBhvr>
                                        <p:cTn id="16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4" grpId="0"/>
      <p:bldP spid="24" grpId="1"/>
      <p:bldP spid="25" grpId="0"/>
      <p:bldP spid="25" grpId="1"/>
      <p:bldP spid="26" grpId="0"/>
      <p:bldP spid="26" grpId="1"/>
      <p:bldP spid="27" grpId="0"/>
      <p:bldP spid="27" grpId="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4B0CDEBA-486E-4555-B983-BF35A690FD12}"/>
              </a:ext>
            </a:extLst>
          </p:cNvPr>
          <p:cNvGrpSpPr/>
          <p:nvPr/>
        </p:nvGrpSpPr>
        <p:grpSpPr>
          <a:xfrm>
            <a:off x="611560" y="898499"/>
            <a:ext cx="8156232" cy="4005119"/>
            <a:chOff x="611560" y="898499"/>
            <a:chExt cx="8156232" cy="4005119"/>
          </a:xfrm>
        </p:grpSpPr>
        <p:grpSp>
          <p:nvGrpSpPr>
            <p:cNvPr id="2" name="Group 8">
              <a:extLst>
                <a:ext uri="{FF2B5EF4-FFF2-40B4-BE49-F238E27FC236}">
                  <a16:creationId xmlns:a16="http://schemas.microsoft.com/office/drawing/2014/main" id="{F6BD4D07-24D2-4313-8D8B-2B528AD827D8}"/>
                </a:ext>
              </a:extLst>
            </p:cNvPr>
            <p:cNvGrpSpPr/>
            <p:nvPr/>
          </p:nvGrpSpPr>
          <p:grpSpPr>
            <a:xfrm>
              <a:off x="4854840" y="1015121"/>
              <a:ext cx="788826" cy="793501"/>
              <a:chOff x="6582182" y="1968075"/>
              <a:chExt cx="788826" cy="793501"/>
            </a:xfrm>
          </p:grpSpPr>
          <p:sp>
            <p:nvSpPr>
              <p:cNvPr id="3" name="Freeform 3">
                <a:extLst>
                  <a:ext uri="{FF2B5EF4-FFF2-40B4-BE49-F238E27FC236}">
                    <a16:creationId xmlns:a16="http://schemas.microsoft.com/office/drawing/2014/main" id="{266FEB57-841C-451A-A3F9-22885907AEF3}"/>
                  </a:ext>
                </a:extLst>
              </p:cNvPr>
              <p:cNvSpPr>
                <a:spLocks noChangeAspect="1"/>
              </p:cNvSpPr>
              <p:nvPr/>
            </p:nvSpPr>
            <p:spPr bwMode="auto">
              <a:xfrm>
                <a:off x="6582182" y="1968075"/>
                <a:ext cx="788826" cy="793501"/>
              </a:xfrm>
              <a:custGeom>
                <a:avLst/>
                <a:gdLst>
                  <a:gd name="connsiteX0" fmla="*/ 1763742 w 2026874"/>
                  <a:gd name="connsiteY0" fmla="*/ 1587514 h 2038887"/>
                  <a:gd name="connsiteX1" fmla="*/ 1755677 w 2026874"/>
                  <a:gd name="connsiteY1" fmla="*/ 1597992 h 2038887"/>
                  <a:gd name="connsiteX2" fmla="*/ 1748103 w 2026874"/>
                  <a:gd name="connsiteY2" fmla="*/ 1606468 h 2038887"/>
                  <a:gd name="connsiteX3" fmla="*/ 1867648 w 2026874"/>
                  <a:gd name="connsiteY3" fmla="*/ 1423669 h 2038887"/>
                  <a:gd name="connsiteX4" fmla="*/ 1862895 w 2026874"/>
                  <a:gd name="connsiteY4" fmla="*/ 1434065 h 2038887"/>
                  <a:gd name="connsiteX5" fmla="*/ 1861107 w 2026874"/>
                  <a:gd name="connsiteY5" fmla="*/ 1437248 h 2038887"/>
                  <a:gd name="connsiteX6" fmla="*/ 1911668 w 2026874"/>
                  <a:gd name="connsiteY6" fmla="*/ 1315951 h 2038887"/>
                  <a:gd name="connsiteX7" fmla="*/ 1904627 w 2026874"/>
                  <a:gd name="connsiteY7" fmla="*/ 1340072 h 2038887"/>
                  <a:gd name="connsiteX8" fmla="*/ 1891786 w 2026874"/>
                  <a:gd name="connsiteY8" fmla="*/ 1370869 h 2038887"/>
                  <a:gd name="connsiteX9" fmla="*/ 1890689 w 2026874"/>
                  <a:gd name="connsiteY9" fmla="*/ 1373269 h 2038887"/>
                  <a:gd name="connsiteX10" fmla="*/ 1046191 w 2026874"/>
                  <a:gd name="connsiteY10" fmla="*/ 437 h 2038887"/>
                  <a:gd name="connsiteX11" fmla="*/ 1127754 w 2026874"/>
                  <a:gd name="connsiteY11" fmla="*/ 6368 h 2038887"/>
                  <a:gd name="connsiteX12" fmla="*/ 1162435 w 2026874"/>
                  <a:gd name="connsiteY12" fmla="*/ 10215 h 2038887"/>
                  <a:gd name="connsiteX13" fmla="*/ 1180417 w 2026874"/>
                  <a:gd name="connsiteY13" fmla="*/ 12780 h 2038887"/>
                  <a:gd name="connsiteX14" fmla="*/ 1198399 w 2026874"/>
                  <a:gd name="connsiteY14" fmla="*/ 16627 h 2038887"/>
                  <a:gd name="connsiteX15" fmla="*/ 1233080 w 2026874"/>
                  <a:gd name="connsiteY15" fmla="*/ 24321 h 2038887"/>
                  <a:gd name="connsiteX16" fmla="*/ 1267760 w 2026874"/>
                  <a:gd name="connsiteY16" fmla="*/ 32015 h 2038887"/>
                  <a:gd name="connsiteX17" fmla="*/ 1276751 w 2026874"/>
                  <a:gd name="connsiteY17" fmla="*/ 34579 h 2038887"/>
                  <a:gd name="connsiteX18" fmla="*/ 1285742 w 2026874"/>
                  <a:gd name="connsiteY18" fmla="*/ 37145 h 2038887"/>
                  <a:gd name="connsiteX19" fmla="*/ 1302440 w 2026874"/>
                  <a:gd name="connsiteY19" fmla="*/ 42273 h 2038887"/>
                  <a:gd name="connsiteX20" fmla="*/ 1337121 w 2026874"/>
                  <a:gd name="connsiteY20" fmla="*/ 53815 h 2038887"/>
                  <a:gd name="connsiteX21" fmla="*/ 1370517 w 2026874"/>
                  <a:gd name="connsiteY21" fmla="*/ 65356 h 2038887"/>
                  <a:gd name="connsiteX22" fmla="*/ 1403912 w 2026874"/>
                  <a:gd name="connsiteY22" fmla="*/ 78180 h 2038887"/>
                  <a:gd name="connsiteX23" fmla="*/ 1532358 w 2026874"/>
                  <a:gd name="connsiteY23" fmla="*/ 143579 h 2038887"/>
                  <a:gd name="connsiteX24" fmla="*/ 1547771 w 2026874"/>
                  <a:gd name="connsiteY24" fmla="*/ 152555 h 2038887"/>
                  <a:gd name="connsiteX25" fmla="*/ 1561900 w 2026874"/>
                  <a:gd name="connsiteY25" fmla="*/ 161532 h 2038887"/>
                  <a:gd name="connsiteX26" fmla="*/ 1591443 w 2026874"/>
                  <a:gd name="connsiteY26" fmla="*/ 182049 h 2038887"/>
                  <a:gd name="connsiteX27" fmla="*/ 1620986 w 2026874"/>
                  <a:gd name="connsiteY27" fmla="*/ 202567 h 2038887"/>
                  <a:gd name="connsiteX28" fmla="*/ 1635114 w 2026874"/>
                  <a:gd name="connsiteY28" fmla="*/ 214108 h 2038887"/>
                  <a:gd name="connsiteX29" fmla="*/ 1649244 w 2026874"/>
                  <a:gd name="connsiteY29" fmla="*/ 224367 h 2038887"/>
                  <a:gd name="connsiteX30" fmla="*/ 1663373 w 2026874"/>
                  <a:gd name="connsiteY30" fmla="*/ 235908 h 2038887"/>
                  <a:gd name="connsiteX31" fmla="*/ 1677502 w 2026874"/>
                  <a:gd name="connsiteY31" fmla="*/ 247449 h 2038887"/>
                  <a:gd name="connsiteX32" fmla="*/ 1704476 w 2026874"/>
                  <a:gd name="connsiteY32" fmla="*/ 270531 h 2038887"/>
                  <a:gd name="connsiteX33" fmla="*/ 1731449 w 2026874"/>
                  <a:gd name="connsiteY33" fmla="*/ 294896 h 2038887"/>
                  <a:gd name="connsiteX34" fmla="*/ 1737871 w 2026874"/>
                  <a:gd name="connsiteY34" fmla="*/ 301308 h 2038887"/>
                  <a:gd name="connsiteX35" fmla="*/ 1744293 w 2026874"/>
                  <a:gd name="connsiteY35" fmla="*/ 307719 h 2038887"/>
                  <a:gd name="connsiteX36" fmla="*/ 1757138 w 2026874"/>
                  <a:gd name="connsiteY36" fmla="*/ 320543 h 2038887"/>
                  <a:gd name="connsiteX37" fmla="*/ 1781543 w 2026874"/>
                  <a:gd name="connsiteY37" fmla="*/ 346190 h 2038887"/>
                  <a:gd name="connsiteX38" fmla="*/ 1805947 w 2026874"/>
                  <a:gd name="connsiteY38" fmla="*/ 373119 h 2038887"/>
                  <a:gd name="connsiteX39" fmla="*/ 1849619 w 2026874"/>
                  <a:gd name="connsiteY39" fmla="*/ 430825 h 2038887"/>
                  <a:gd name="connsiteX40" fmla="*/ 1888153 w 2026874"/>
                  <a:gd name="connsiteY40" fmla="*/ 491095 h 2038887"/>
                  <a:gd name="connsiteX41" fmla="*/ 1904851 w 2026874"/>
                  <a:gd name="connsiteY41" fmla="*/ 521872 h 2038887"/>
                  <a:gd name="connsiteX42" fmla="*/ 1913842 w 2026874"/>
                  <a:gd name="connsiteY42" fmla="*/ 537260 h 2038887"/>
                  <a:gd name="connsiteX43" fmla="*/ 1921549 w 2026874"/>
                  <a:gd name="connsiteY43" fmla="*/ 553930 h 2038887"/>
                  <a:gd name="connsiteX44" fmla="*/ 1929255 w 2026874"/>
                  <a:gd name="connsiteY44" fmla="*/ 569318 h 2038887"/>
                  <a:gd name="connsiteX45" fmla="*/ 1935678 w 2026874"/>
                  <a:gd name="connsiteY45" fmla="*/ 585989 h 2038887"/>
                  <a:gd name="connsiteX46" fmla="*/ 1949807 w 2026874"/>
                  <a:gd name="connsiteY46" fmla="*/ 618047 h 2038887"/>
                  <a:gd name="connsiteX47" fmla="*/ 1962651 w 2026874"/>
                  <a:gd name="connsiteY47" fmla="*/ 651388 h 2038887"/>
                  <a:gd name="connsiteX48" fmla="*/ 1969074 w 2026874"/>
                  <a:gd name="connsiteY48" fmla="*/ 668059 h 2038887"/>
                  <a:gd name="connsiteX49" fmla="*/ 1974212 w 2026874"/>
                  <a:gd name="connsiteY49" fmla="*/ 684730 h 2038887"/>
                  <a:gd name="connsiteX50" fmla="*/ 2010177 w 2026874"/>
                  <a:gd name="connsiteY50" fmla="*/ 823223 h 2038887"/>
                  <a:gd name="connsiteX51" fmla="*/ 2016598 w 2026874"/>
                  <a:gd name="connsiteY51" fmla="*/ 859129 h 2038887"/>
                  <a:gd name="connsiteX52" fmla="*/ 2020452 w 2026874"/>
                  <a:gd name="connsiteY52" fmla="*/ 893752 h 2038887"/>
                  <a:gd name="connsiteX53" fmla="*/ 2023021 w 2026874"/>
                  <a:gd name="connsiteY53" fmla="*/ 911705 h 2038887"/>
                  <a:gd name="connsiteX54" fmla="*/ 2024305 w 2026874"/>
                  <a:gd name="connsiteY54" fmla="*/ 928375 h 2038887"/>
                  <a:gd name="connsiteX55" fmla="*/ 2026874 w 2026874"/>
                  <a:gd name="connsiteY55" fmla="*/ 964281 h 2038887"/>
                  <a:gd name="connsiteX56" fmla="*/ 2019168 w 2026874"/>
                  <a:gd name="connsiteY56" fmla="*/ 1013010 h 2038887"/>
                  <a:gd name="connsiteX57" fmla="*/ 2012745 w 2026874"/>
                  <a:gd name="connsiteY57" fmla="*/ 984798 h 2038887"/>
                  <a:gd name="connsiteX58" fmla="*/ 2010177 w 2026874"/>
                  <a:gd name="connsiteY58" fmla="*/ 960434 h 2038887"/>
                  <a:gd name="connsiteX59" fmla="*/ 2007607 w 2026874"/>
                  <a:gd name="connsiteY59" fmla="*/ 930940 h 2038887"/>
                  <a:gd name="connsiteX60" fmla="*/ 1985772 w 2026874"/>
                  <a:gd name="connsiteY60" fmla="*/ 784752 h 2038887"/>
                  <a:gd name="connsiteX61" fmla="*/ 1981918 w 2026874"/>
                  <a:gd name="connsiteY61" fmla="*/ 765517 h 2038887"/>
                  <a:gd name="connsiteX62" fmla="*/ 1976780 w 2026874"/>
                  <a:gd name="connsiteY62" fmla="*/ 747564 h 2038887"/>
                  <a:gd name="connsiteX63" fmla="*/ 1971643 w 2026874"/>
                  <a:gd name="connsiteY63" fmla="*/ 729612 h 2038887"/>
                  <a:gd name="connsiteX64" fmla="*/ 1969074 w 2026874"/>
                  <a:gd name="connsiteY64" fmla="*/ 720635 h 2038887"/>
                  <a:gd name="connsiteX65" fmla="*/ 1965220 w 2026874"/>
                  <a:gd name="connsiteY65" fmla="*/ 711659 h 2038887"/>
                  <a:gd name="connsiteX66" fmla="*/ 1953660 w 2026874"/>
                  <a:gd name="connsiteY66" fmla="*/ 677036 h 2038887"/>
                  <a:gd name="connsiteX67" fmla="*/ 1940815 w 2026874"/>
                  <a:gd name="connsiteY67" fmla="*/ 642412 h 2038887"/>
                  <a:gd name="connsiteX68" fmla="*/ 1925402 w 2026874"/>
                  <a:gd name="connsiteY68" fmla="*/ 607789 h 2038887"/>
                  <a:gd name="connsiteX69" fmla="*/ 1909989 w 2026874"/>
                  <a:gd name="connsiteY69" fmla="*/ 574448 h 2038887"/>
                  <a:gd name="connsiteX70" fmla="*/ 1893290 w 2026874"/>
                  <a:gd name="connsiteY70" fmla="*/ 541107 h 2038887"/>
                  <a:gd name="connsiteX71" fmla="*/ 1874024 w 2026874"/>
                  <a:gd name="connsiteY71" fmla="*/ 509048 h 2038887"/>
                  <a:gd name="connsiteX72" fmla="*/ 1789250 w 2026874"/>
                  <a:gd name="connsiteY72" fmla="*/ 385943 h 2038887"/>
                  <a:gd name="connsiteX73" fmla="*/ 1685208 w 2026874"/>
                  <a:gd name="connsiteY73" fmla="*/ 278226 h 2038887"/>
                  <a:gd name="connsiteX74" fmla="*/ 1567039 w 2026874"/>
                  <a:gd name="connsiteY74" fmla="*/ 187179 h 2038887"/>
                  <a:gd name="connsiteX75" fmla="*/ 1436024 w 2026874"/>
                  <a:gd name="connsiteY75" fmla="*/ 115368 h 2038887"/>
                  <a:gd name="connsiteX76" fmla="*/ 1418041 w 2026874"/>
                  <a:gd name="connsiteY76" fmla="*/ 108956 h 2038887"/>
                  <a:gd name="connsiteX77" fmla="*/ 1401343 w 2026874"/>
                  <a:gd name="connsiteY77" fmla="*/ 101262 h 2038887"/>
                  <a:gd name="connsiteX78" fmla="*/ 1366663 w 2026874"/>
                  <a:gd name="connsiteY78" fmla="*/ 88438 h 2038887"/>
                  <a:gd name="connsiteX79" fmla="*/ 1330698 w 2026874"/>
                  <a:gd name="connsiteY79" fmla="*/ 76897 h 2038887"/>
                  <a:gd name="connsiteX80" fmla="*/ 1314000 w 2026874"/>
                  <a:gd name="connsiteY80" fmla="*/ 70486 h 2038887"/>
                  <a:gd name="connsiteX81" fmla="*/ 1296018 w 2026874"/>
                  <a:gd name="connsiteY81" fmla="*/ 65356 h 2038887"/>
                  <a:gd name="connsiteX82" fmla="*/ 1222804 w 2026874"/>
                  <a:gd name="connsiteY82" fmla="*/ 47403 h 2038887"/>
                  <a:gd name="connsiteX83" fmla="*/ 1149590 w 2026874"/>
                  <a:gd name="connsiteY83" fmla="*/ 34579 h 2038887"/>
                  <a:gd name="connsiteX84" fmla="*/ 1075091 w 2026874"/>
                  <a:gd name="connsiteY84" fmla="*/ 26885 h 2038887"/>
                  <a:gd name="connsiteX85" fmla="*/ 1037842 w 2026874"/>
                  <a:gd name="connsiteY85" fmla="*/ 25603 h 2038887"/>
                  <a:gd name="connsiteX86" fmla="*/ 1018575 w 2026874"/>
                  <a:gd name="connsiteY86" fmla="*/ 25603 h 2038887"/>
                  <a:gd name="connsiteX87" fmla="*/ 1000593 w 2026874"/>
                  <a:gd name="connsiteY87" fmla="*/ 25603 h 2038887"/>
                  <a:gd name="connsiteX88" fmla="*/ 982610 w 2026874"/>
                  <a:gd name="connsiteY88" fmla="*/ 26885 h 2038887"/>
                  <a:gd name="connsiteX89" fmla="*/ 963343 w 2026874"/>
                  <a:gd name="connsiteY89" fmla="*/ 28168 h 2038887"/>
                  <a:gd name="connsiteX90" fmla="*/ 926094 w 2026874"/>
                  <a:gd name="connsiteY90" fmla="*/ 30732 h 2038887"/>
                  <a:gd name="connsiteX91" fmla="*/ 890129 w 2026874"/>
                  <a:gd name="connsiteY91" fmla="*/ 35862 h 2038887"/>
                  <a:gd name="connsiteX92" fmla="*/ 870863 w 2026874"/>
                  <a:gd name="connsiteY92" fmla="*/ 38426 h 2038887"/>
                  <a:gd name="connsiteX93" fmla="*/ 852880 w 2026874"/>
                  <a:gd name="connsiteY93" fmla="*/ 42273 h 2038887"/>
                  <a:gd name="connsiteX94" fmla="*/ 710305 w 2026874"/>
                  <a:gd name="connsiteY94" fmla="*/ 79462 h 2038887"/>
                  <a:gd name="connsiteX95" fmla="*/ 692323 w 2026874"/>
                  <a:gd name="connsiteY95" fmla="*/ 85874 h 2038887"/>
                  <a:gd name="connsiteX96" fmla="*/ 675625 w 2026874"/>
                  <a:gd name="connsiteY96" fmla="*/ 91003 h 2038887"/>
                  <a:gd name="connsiteX97" fmla="*/ 640944 w 2026874"/>
                  <a:gd name="connsiteY97" fmla="*/ 105109 h 2038887"/>
                  <a:gd name="connsiteX98" fmla="*/ 606264 w 2026874"/>
                  <a:gd name="connsiteY98" fmla="*/ 119214 h 2038887"/>
                  <a:gd name="connsiteX99" fmla="*/ 572868 w 2026874"/>
                  <a:gd name="connsiteY99" fmla="*/ 135885 h 2038887"/>
                  <a:gd name="connsiteX100" fmla="*/ 507361 w 2026874"/>
                  <a:gd name="connsiteY100" fmla="*/ 170508 h 2038887"/>
                  <a:gd name="connsiteX101" fmla="*/ 476534 w 2026874"/>
                  <a:gd name="connsiteY101" fmla="*/ 191026 h 2038887"/>
                  <a:gd name="connsiteX102" fmla="*/ 468827 w 2026874"/>
                  <a:gd name="connsiteY102" fmla="*/ 194873 h 2038887"/>
                  <a:gd name="connsiteX103" fmla="*/ 461120 w 2026874"/>
                  <a:gd name="connsiteY103" fmla="*/ 201284 h 2038887"/>
                  <a:gd name="connsiteX104" fmla="*/ 445707 w 2026874"/>
                  <a:gd name="connsiteY104" fmla="*/ 211544 h 2038887"/>
                  <a:gd name="connsiteX105" fmla="*/ 332675 w 2026874"/>
                  <a:gd name="connsiteY105" fmla="*/ 306437 h 2038887"/>
                  <a:gd name="connsiteX106" fmla="*/ 306986 w 2026874"/>
                  <a:gd name="connsiteY106" fmla="*/ 333366 h 2038887"/>
                  <a:gd name="connsiteX107" fmla="*/ 281297 w 2026874"/>
                  <a:gd name="connsiteY107" fmla="*/ 360295 h 2038887"/>
                  <a:gd name="connsiteX108" fmla="*/ 256892 w 2026874"/>
                  <a:gd name="connsiteY108" fmla="*/ 388507 h 2038887"/>
                  <a:gd name="connsiteX109" fmla="*/ 235056 w 2026874"/>
                  <a:gd name="connsiteY109" fmla="*/ 418001 h 2038887"/>
                  <a:gd name="connsiteX110" fmla="*/ 155420 w 2026874"/>
                  <a:gd name="connsiteY110" fmla="*/ 542389 h 2038887"/>
                  <a:gd name="connsiteX111" fmla="*/ 95050 w 2026874"/>
                  <a:gd name="connsiteY111" fmla="*/ 677036 h 2038887"/>
                  <a:gd name="connsiteX112" fmla="*/ 56516 w 2026874"/>
                  <a:gd name="connsiteY112" fmla="*/ 819376 h 2038887"/>
                  <a:gd name="connsiteX113" fmla="*/ 39818 w 2026874"/>
                  <a:gd name="connsiteY113" fmla="*/ 965563 h 2038887"/>
                  <a:gd name="connsiteX114" fmla="*/ 43672 w 2026874"/>
                  <a:gd name="connsiteY114" fmla="*/ 1111751 h 2038887"/>
                  <a:gd name="connsiteX115" fmla="*/ 69361 w 2026874"/>
                  <a:gd name="connsiteY115" fmla="*/ 1256656 h 2038887"/>
                  <a:gd name="connsiteX116" fmla="*/ 114317 w 2026874"/>
                  <a:gd name="connsiteY116" fmla="*/ 1395149 h 2038887"/>
                  <a:gd name="connsiteX117" fmla="*/ 181109 w 2026874"/>
                  <a:gd name="connsiteY117" fmla="*/ 1525949 h 2038887"/>
                  <a:gd name="connsiteX118" fmla="*/ 267168 w 2026874"/>
                  <a:gd name="connsiteY118" fmla="*/ 1645207 h 2038887"/>
                  <a:gd name="connsiteX119" fmla="*/ 307153 w 2026874"/>
                  <a:gd name="connsiteY119" fmla="*/ 1686642 h 2038887"/>
                  <a:gd name="connsiteX120" fmla="*/ 315783 w 2026874"/>
                  <a:gd name="connsiteY120" fmla="*/ 1697138 h 2038887"/>
                  <a:gd name="connsiteX121" fmla="*/ 328626 w 2026874"/>
                  <a:gd name="connsiteY121" fmla="*/ 1709969 h 2038887"/>
                  <a:gd name="connsiteX122" fmla="*/ 340186 w 2026874"/>
                  <a:gd name="connsiteY122" fmla="*/ 1721516 h 2038887"/>
                  <a:gd name="connsiteX123" fmla="*/ 347554 w 2026874"/>
                  <a:gd name="connsiteY123" fmla="*/ 1728509 h 2038887"/>
                  <a:gd name="connsiteX124" fmla="*/ 368640 w 2026874"/>
                  <a:gd name="connsiteY124" fmla="*/ 1750359 h 2038887"/>
                  <a:gd name="connsiteX125" fmla="*/ 396897 w 2026874"/>
                  <a:gd name="connsiteY125" fmla="*/ 1774724 h 2038887"/>
                  <a:gd name="connsiteX126" fmla="*/ 409361 w 2026874"/>
                  <a:gd name="connsiteY126" fmla="*/ 1783921 h 2038887"/>
                  <a:gd name="connsiteX127" fmla="*/ 425000 w 2026874"/>
                  <a:gd name="connsiteY127" fmla="*/ 1795461 h 2038887"/>
                  <a:gd name="connsiteX128" fmla="*/ 419818 w 2026874"/>
                  <a:gd name="connsiteY128" fmla="*/ 1790802 h 2038887"/>
                  <a:gd name="connsiteX129" fmla="*/ 392845 w 2026874"/>
                  <a:gd name="connsiteY129" fmla="*/ 1768990 h 2038887"/>
                  <a:gd name="connsiteX130" fmla="*/ 365874 w 2026874"/>
                  <a:gd name="connsiteY130" fmla="*/ 1745895 h 2038887"/>
                  <a:gd name="connsiteX131" fmla="*/ 347554 w 2026874"/>
                  <a:gd name="connsiteY131" fmla="*/ 1728509 h 2038887"/>
                  <a:gd name="connsiteX132" fmla="*/ 307153 w 2026874"/>
                  <a:gd name="connsiteY132" fmla="*/ 1686642 h 2038887"/>
                  <a:gd name="connsiteX133" fmla="*/ 227161 w 2026874"/>
                  <a:gd name="connsiteY133" fmla="*/ 1589360 h 2038887"/>
                  <a:gd name="connsiteX134" fmla="*/ 101291 w 2026874"/>
                  <a:gd name="connsiteY134" fmla="*/ 1343010 h 2038887"/>
                  <a:gd name="connsiteX135" fmla="*/ 89732 w 2026874"/>
                  <a:gd name="connsiteY135" fmla="*/ 1309650 h 2038887"/>
                  <a:gd name="connsiteX136" fmla="*/ 80741 w 2026874"/>
                  <a:gd name="connsiteY136" fmla="*/ 1276290 h 2038887"/>
                  <a:gd name="connsiteX137" fmla="*/ 75604 w 2026874"/>
                  <a:gd name="connsiteY137" fmla="*/ 1259611 h 2038887"/>
                  <a:gd name="connsiteX138" fmla="*/ 71750 w 2026874"/>
                  <a:gd name="connsiteY138" fmla="*/ 1241648 h 2038887"/>
                  <a:gd name="connsiteX139" fmla="*/ 64044 w 2026874"/>
                  <a:gd name="connsiteY139" fmla="*/ 1208288 h 2038887"/>
                  <a:gd name="connsiteX140" fmla="*/ 57622 w 2026874"/>
                  <a:gd name="connsiteY140" fmla="*/ 1173644 h 2038887"/>
                  <a:gd name="connsiteX141" fmla="*/ 56337 w 2026874"/>
                  <a:gd name="connsiteY141" fmla="*/ 1164663 h 2038887"/>
                  <a:gd name="connsiteX142" fmla="*/ 55053 w 2026874"/>
                  <a:gd name="connsiteY142" fmla="*/ 1156965 h 2038887"/>
                  <a:gd name="connsiteX143" fmla="*/ 52485 w 2026874"/>
                  <a:gd name="connsiteY143" fmla="*/ 1139002 h 2038887"/>
                  <a:gd name="connsiteX144" fmla="*/ 46062 w 2026874"/>
                  <a:gd name="connsiteY144" fmla="*/ 1069716 h 2038887"/>
                  <a:gd name="connsiteX145" fmla="*/ 46062 w 2026874"/>
                  <a:gd name="connsiteY145" fmla="*/ 1035073 h 2038887"/>
                  <a:gd name="connsiteX146" fmla="*/ 44778 w 2026874"/>
                  <a:gd name="connsiteY146" fmla="*/ 1018393 h 2038887"/>
                  <a:gd name="connsiteX147" fmla="*/ 46062 w 2026874"/>
                  <a:gd name="connsiteY147" fmla="*/ 1000430 h 2038887"/>
                  <a:gd name="connsiteX148" fmla="*/ 47347 w 2026874"/>
                  <a:gd name="connsiteY148" fmla="*/ 965787 h 2038887"/>
                  <a:gd name="connsiteX149" fmla="*/ 49916 w 2026874"/>
                  <a:gd name="connsiteY149" fmla="*/ 931144 h 2038887"/>
                  <a:gd name="connsiteX150" fmla="*/ 51200 w 2026874"/>
                  <a:gd name="connsiteY150" fmla="*/ 914464 h 2038887"/>
                  <a:gd name="connsiteX151" fmla="*/ 53769 w 2026874"/>
                  <a:gd name="connsiteY151" fmla="*/ 896501 h 2038887"/>
                  <a:gd name="connsiteX152" fmla="*/ 58907 w 2026874"/>
                  <a:gd name="connsiteY152" fmla="*/ 861858 h 2038887"/>
                  <a:gd name="connsiteX153" fmla="*/ 65328 w 2026874"/>
                  <a:gd name="connsiteY153" fmla="*/ 828498 h 2038887"/>
                  <a:gd name="connsiteX154" fmla="*/ 66613 w 2026874"/>
                  <a:gd name="connsiteY154" fmla="*/ 819516 h 2038887"/>
                  <a:gd name="connsiteX155" fmla="*/ 67897 w 2026874"/>
                  <a:gd name="connsiteY155" fmla="*/ 811818 h 2038887"/>
                  <a:gd name="connsiteX156" fmla="*/ 71750 w 2026874"/>
                  <a:gd name="connsiteY156" fmla="*/ 793855 h 2038887"/>
                  <a:gd name="connsiteX157" fmla="*/ 91016 w 2026874"/>
                  <a:gd name="connsiteY157" fmla="*/ 727135 h 2038887"/>
                  <a:gd name="connsiteX158" fmla="*/ 101291 w 2026874"/>
                  <a:gd name="connsiteY158" fmla="*/ 695059 h 2038887"/>
                  <a:gd name="connsiteX159" fmla="*/ 107713 w 2026874"/>
                  <a:gd name="connsiteY159" fmla="*/ 678378 h 2038887"/>
                  <a:gd name="connsiteX160" fmla="*/ 114135 w 2026874"/>
                  <a:gd name="connsiteY160" fmla="*/ 661699 h 2038887"/>
                  <a:gd name="connsiteX161" fmla="*/ 119272 w 2026874"/>
                  <a:gd name="connsiteY161" fmla="*/ 646302 h 2038887"/>
                  <a:gd name="connsiteX162" fmla="*/ 126978 w 2026874"/>
                  <a:gd name="connsiteY162" fmla="*/ 629622 h 2038887"/>
                  <a:gd name="connsiteX163" fmla="*/ 141107 w 2026874"/>
                  <a:gd name="connsiteY163" fmla="*/ 597545 h 2038887"/>
                  <a:gd name="connsiteX164" fmla="*/ 156520 w 2026874"/>
                  <a:gd name="connsiteY164" fmla="*/ 566751 h 2038887"/>
                  <a:gd name="connsiteX165" fmla="*/ 164226 w 2026874"/>
                  <a:gd name="connsiteY165" fmla="*/ 551355 h 2038887"/>
                  <a:gd name="connsiteX166" fmla="*/ 173216 w 2026874"/>
                  <a:gd name="connsiteY166" fmla="*/ 537241 h 2038887"/>
                  <a:gd name="connsiteX167" fmla="*/ 251564 w 2026874"/>
                  <a:gd name="connsiteY167" fmla="*/ 423047 h 2038887"/>
                  <a:gd name="connsiteX168" fmla="*/ 344039 w 2026874"/>
                  <a:gd name="connsiteY168" fmla="*/ 320402 h 2038887"/>
                  <a:gd name="connsiteX169" fmla="*/ 567521 w 2026874"/>
                  <a:gd name="connsiteY169" fmla="*/ 160017 h 2038887"/>
                  <a:gd name="connsiteX170" fmla="*/ 598347 w 2026874"/>
                  <a:gd name="connsiteY170" fmla="*/ 144621 h 2038887"/>
                  <a:gd name="connsiteX171" fmla="*/ 630456 w 2026874"/>
                  <a:gd name="connsiteY171" fmla="*/ 130507 h 2038887"/>
                  <a:gd name="connsiteX172" fmla="*/ 645869 w 2026874"/>
                  <a:gd name="connsiteY172" fmla="*/ 122808 h 2038887"/>
                  <a:gd name="connsiteX173" fmla="*/ 661282 w 2026874"/>
                  <a:gd name="connsiteY173" fmla="*/ 116393 h 2038887"/>
                  <a:gd name="connsiteX174" fmla="*/ 694675 w 2026874"/>
                  <a:gd name="connsiteY174" fmla="*/ 103563 h 2038887"/>
                  <a:gd name="connsiteX175" fmla="*/ 826967 w 2026874"/>
                  <a:gd name="connsiteY175" fmla="*/ 65070 h 2038887"/>
                  <a:gd name="connsiteX176" fmla="*/ 895039 w 2026874"/>
                  <a:gd name="connsiteY176" fmla="*/ 54806 h 2038887"/>
                  <a:gd name="connsiteX177" fmla="*/ 911736 w 2026874"/>
                  <a:gd name="connsiteY177" fmla="*/ 52240 h 2038887"/>
                  <a:gd name="connsiteX178" fmla="*/ 929717 w 2026874"/>
                  <a:gd name="connsiteY178" fmla="*/ 50956 h 2038887"/>
                  <a:gd name="connsiteX179" fmla="*/ 964396 w 2026874"/>
                  <a:gd name="connsiteY179" fmla="*/ 48390 h 2038887"/>
                  <a:gd name="connsiteX180" fmla="*/ 1101825 w 2026874"/>
                  <a:gd name="connsiteY180" fmla="*/ 50956 h 2038887"/>
                  <a:gd name="connsiteX181" fmla="*/ 1118522 w 2026874"/>
                  <a:gd name="connsiteY181" fmla="*/ 52240 h 2038887"/>
                  <a:gd name="connsiteX182" fmla="*/ 1136503 w 2026874"/>
                  <a:gd name="connsiteY182" fmla="*/ 54806 h 2038887"/>
                  <a:gd name="connsiteX183" fmla="*/ 1169897 w 2026874"/>
                  <a:gd name="connsiteY183" fmla="*/ 59938 h 2038887"/>
                  <a:gd name="connsiteX184" fmla="*/ 1237969 w 2026874"/>
                  <a:gd name="connsiteY184" fmla="*/ 74052 h 2038887"/>
                  <a:gd name="connsiteX185" fmla="*/ 1254666 w 2026874"/>
                  <a:gd name="connsiteY185" fmla="*/ 77901 h 2038887"/>
                  <a:gd name="connsiteX186" fmla="*/ 1271363 w 2026874"/>
                  <a:gd name="connsiteY186" fmla="*/ 81750 h 2038887"/>
                  <a:gd name="connsiteX187" fmla="*/ 1303472 w 2026874"/>
                  <a:gd name="connsiteY187" fmla="*/ 92015 h 2038887"/>
                  <a:gd name="connsiteX188" fmla="*/ 1336866 w 2026874"/>
                  <a:gd name="connsiteY188" fmla="*/ 102279 h 2038887"/>
                  <a:gd name="connsiteX189" fmla="*/ 1352279 w 2026874"/>
                  <a:gd name="connsiteY189" fmla="*/ 108694 h 2038887"/>
                  <a:gd name="connsiteX190" fmla="*/ 1368976 w 2026874"/>
                  <a:gd name="connsiteY190" fmla="*/ 115110 h 2038887"/>
                  <a:gd name="connsiteX191" fmla="*/ 1610440 w 2026874"/>
                  <a:gd name="connsiteY191" fmla="*/ 247267 h 2038887"/>
                  <a:gd name="connsiteX192" fmla="*/ 1637412 w 2026874"/>
                  <a:gd name="connsiteY192" fmla="*/ 267796 h 2038887"/>
                  <a:gd name="connsiteX193" fmla="*/ 1663099 w 2026874"/>
                  <a:gd name="connsiteY193" fmla="*/ 290891 h 2038887"/>
                  <a:gd name="connsiteX194" fmla="*/ 1675943 w 2026874"/>
                  <a:gd name="connsiteY194" fmla="*/ 302438 h 2038887"/>
                  <a:gd name="connsiteX195" fmla="*/ 1688787 w 2026874"/>
                  <a:gd name="connsiteY195" fmla="*/ 313986 h 2038887"/>
                  <a:gd name="connsiteX196" fmla="*/ 1700347 w 2026874"/>
                  <a:gd name="connsiteY196" fmla="*/ 326817 h 2038887"/>
                  <a:gd name="connsiteX197" fmla="*/ 1706768 w 2026874"/>
                  <a:gd name="connsiteY197" fmla="*/ 331949 h 2038887"/>
                  <a:gd name="connsiteX198" fmla="*/ 1713190 w 2026874"/>
                  <a:gd name="connsiteY198" fmla="*/ 338365 h 2038887"/>
                  <a:gd name="connsiteX199" fmla="*/ 1736309 w 2026874"/>
                  <a:gd name="connsiteY199" fmla="*/ 364026 h 2038887"/>
                  <a:gd name="connsiteX200" fmla="*/ 1759428 w 2026874"/>
                  <a:gd name="connsiteY200" fmla="*/ 389688 h 2038887"/>
                  <a:gd name="connsiteX201" fmla="*/ 1769703 w 2026874"/>
                  <a:gd name="connsiteY201" fmla="*/ 402518 h 2038887"/>
                  <a:gd name="connsiteX202" fmla="*/ 1779978 w 2026874"/>
                  <a:gd name="connsiteY202" fmla="*/ 416632 h 2038887"/>
                  <a:gd name="connsiteX203" fmla="*/ 1791538 w 2026874"/>
                  <a:gd name="connsiteY203" fmla="*/ 429463 h 2038887"/>
                  <a:gd name="connsiteX204" fmla="*/ 1801812 w 2026874"/>
                  <a:gd name="connsiteY204" fmla="*/ 443576 h 2038887"/>
                  <a:gd name="connsiteX205" fmla="*/ 1821079 w 2026874"/>
                  <a:gd name="connsiteY205" fmla="*/ 471804 h 2038887"/>
                  <a:gd name="connsiteX206" fmla="*/ 1840344 w 2026874"/>
                  <a:gd name="connsiteY206" fmla="*/ 500032 h 2038887"/>
                  <a:gd name="connsiteX207" fmla="*/ 1849335 w 2026874"/>
                  <a:gd name="connsiteY207" fmla="*/ 514145 h 2038887"/>
                  <a:gd name="connsiteX208" fmla="*/ 1858325 w 2026874"/>
                  <a:gd name="connsiteY208" fmla="*/ 529543 h 2038887"/>
                  <a:gd name="connsiteX209" fmla="*/ 1875022 w 2026874"/>
                  <a:gd name="connsiteY209" fmla="*/ 559053 h 2038887"/>
                  <a:gd name="connsiteX210" fmla="*/ 1932820 w 2026874"/>
                  <a:gd name="connsiteY210" fmla="*/ 684794 h 2038887"/>
                  <a:gd name="connsiteX211" fmla="*/ 1944379 w 2026874"/>
                  <a:gd name="connsiteY211" fmla="*/ 728418 h 2038887"/>
                  <a:gd name="connsiteX212" fmla="*/ 1945663 w 2026874"/>
                  <a:gd name="connsiteY212" fmla="*/ 748947 h 2038887"/>
                  <a:gd name="connsiteX213" fmla="*/ 1922544 w 2026874"/>
                  <a:gd name="connsiteY213" fmla="*/ 702757 h 2038887"/>
                  <a:gd name="connsiteX214" fmla="*/ 1860895 w 2026874"/>
                  <a:gd name="connsiteY214" fmla="*/ 566751 h 2038887"/>
                  <a:gd name="connsiteX215" fmla="*/ 1779978 w 2026874"/>
                  <a:gd name="connsiteY215" fmla="*/ 441010 h 2038887"/>
                  <a:gd name="connsiteX216" fmla="*/ 1756860 w 2026874"/>
                  <a:gd name="connsiteY216" fmla="*/ 411500 h 2038887"/>
                  <a:gd name="connsiteX217" fmla="*/ 1731172 w 2026874"/>
                  <a:gd name="connsiteY217" fmla="*/ 383272 h 2038887"/>
                  <a:gd name="connsiteX218" fmla="*/ 1724750 w 2026874"/>
                  <a:gd name="connsiteY218" fmla="*/ 376857 h 2038887"/>
                  <a:gd name="connsiteX219" fmla="*/ 1718328 w 2026874"/>
                  <a:gd name="connsiteY219" fmla="*/ 370441 h 2038887"/>
                  <a:gd name="connsiteX220" fmla="*/ 1705484 w 2026874"/>
                  <a:gd name="connsiteY220" fmla="*/ 356328 h 2038887"/>
                  <a:gd name="connsiteX221" fmla="*/ 1692641 w 2026874"/>
                  <a:gd name="connsiteY221" fmla="*/ 343497 h 2038887"/>
                  <a:gd name="connsiteX222" fmla="*/ 1678512 w 2026874"/>
                  <a:gd name="connsiteY222" fmla="*/ 330666 h 2038887"/>
                  <a:gd name="connsiteX223" fmla="*/ 1562918 w 2026874"/>
                  <a:gd name="connsiteY223" fmla="*/ 237002 h 2038887"/>
                  <a:gd name="connsiteX224" fmla="*/ 1433195 w 2026874"/>
                  <a:gd name="connsiteY224" fmla="*/ 163867 h 2038887"/>
                  <a:gd name="connsiteX225" fmla="*/ 1294482 w 2026874"/>
                  <a:gd name="connsiteY225" fmla="*/ 111261 h 2038887"/>
                  <a:gd name="connsiteX226" fmla="*/ 1258519 w 2026874"/>
                  <a:gd name="connsiteY226" fmla="*/ 100996 h 2038887"/>
                  <a:gd name="connsiteX227" fmla="*/ 1222556 w 2026874"/>
                  <a:gd name="connsiteY227" fmla="*/ 93298 h 2038887"/>
                  <a:gd name="connsiteX228" fmla="*/ 1213566 w 2026874"/>
                  <a:gd name="connsiteY228" fmla="*/ 90731 h 2038887"/>
                  <a:gd name="connsiteX229" fmla="*/ 1204575 w 2026874"/>
                  <a:gd name="connsiteY229" fmla="*/ 89448 h 2038887"/>
                  <a:gd name="connsiteX230" fmla="*/ 1185309 w 2026874"/>
                  <a:gd name="connsiteY230" fmla="*/ 85599 h 2038887"/>
                  <a:gd name="connsiteX231" fmla="*/ 1167328 w 2026874"/>
                  <a:gd name="connsiteY231" fmla="*/ 83033 h 2038887"/>
                  <a:gd name="connsiteX232" fmla="*/ 1149347 w 2026874"/>
                  <a:gd name="connsiteY232" fmla="*/ 80467 h 2038887"/>
                  <a:gd name="connsiteX233" fmla="*/ 1130081 w 2026874"/>
                  <a:gd name="connsiteY233" fmla="*/ 77901 h 2038887"/>
                  <a:gd name="connsiteX234" fmla="*/ 1112099 w 2026874"/>
                  <a:gd name="connsiteY234" fmla="*/ 76618 h 2038887"/>
                  <a:gd name="connsiteX235" fmla="*/ 1074853 w 2026874"/>
                  <a:gd name="connsiteY235" fmla="*/ 74052 h 2038887"/>
                  <a:gd name="connsiteX236" fmla="*/ 1037606 w 2026874"/>
                  <a:gd name="connsiteY236" fmla="*/ 72769 h 2038887"/>
                  <a:gd name="connsiteX237" fmla="*/ 1019624 w 2026874"/>
                  <a:gd name="connsiteY237" fmla="*/ 72769 h 2038887"/>
                  <a:gd name="connsiteX238" fmla="*/ 1000358 w 2026874"/>
                  <a:gd name="connsiteY238" fmla="*/ 72769 h 2038887"/>
                  <a:gd name="connsiteX239" fmla="*/ 982377 w 2026874"/>
                  <a:gd name="connsiteY239" fmla="*/ 72769 h 2038887"/>
                  <a:gd name="connsiteX240" fmla="*/ 972102 w 2026874"/>
                  <a:gd name="connsiteY240" fmla="*/ 74052 h 2038887"/>
                  <a:gd name="connsiteX241" fmla="*/ 963111 w 2026874"/>
                  <a:gd name="connsiteY241" fmla="*/ 74052 h 2038887"/>
                  <a:gd name="connsiteX242" fmla="*/ 925864 w 2026874"/>
                  <a:gd name="connsiteY242" fmla="*/ 77901 h 2038887"/>
                  <a:gd name="connsiteX243" fmla="*/ 852655 w 2026874"/>
                  <a:gd name="connsiteY243" fmla="*/ 88165 h 2038887"/>
                  <a:gd name="connsiteX244" fmla="*/ 710088 w 2026874"/>
                  <a:gd name="connsiteY244" fmla="*/ 126658 h 2038887"/>
                  <a:gd name="connsiteX245" fmla="*/ 573944 w 2026874"/>
                  <a:gd name="connsiteY245" fmla="*/ 186962 h 2038887"/>
                  <a:gd name="connsiteX246" fmla="*/ 448074 w 2026874"/>
                  <a:gd name="connsiteY246" fmla="*/ 266513 h 2038887"/>
                  <a:gd name="connsiteX247" fmla="*/ 337617 w 2026874"/>
                  <a:gd name="connsiteY247" fmla="*/ 366592 h 2038887"/>
                  <a:gd name="connsiteX248" fmla="*/ 243858 w 2026874"/>
                  <a:gd name="connsiteY248" fmla="*/ 480786 h 2038887"/>
                  <a:gd name="connsiteX249" fmla="*/ 169363 w 2026874"/>
                  <a:gd name="connsiteY249" fmla="*/ 609093 h 2038887"/>
                  <a:gd name="connsiteX250" fmla="*/ 115419 w 2026874"/>
                  <a:gd name="connsiteY250" fmla="*/ 747665 h 2038887"/>
                  <a:gd name="connsiteX251" fmla="*/ 83310 w 2026874"/>
                  <a:gd name="connsiteY251" fmla="*/ 892652 h 2038887"/>
                  <a:gd name="connsiteX252" fmla="*/ 75604 w 2026874"/>
                  <a:gd name="connsiteY252" fmla="*/ 967070 h 2038887"/>
                  <a:gd name="connsiteX253" fmla="*/ 74319 w 2026874"/>
                  <a:gd name="connsiteY253" fmla="*/ 1041488 h 2038887"/>
                  <a:gd name="connsiteX254" fmla="*/ 78172 w 2026874"/>
                  <a:gd name="connsiteY254" fmla="*/ 1109491 h 2038887"/>
                  <a:gd name="connsiteX255" fmla="*/ 82025 w 2026874"/>
                  <a:gd name="connsiteY255" fmla="*/ 1144134 h 2038887"/>
                  <a:gd name="connsiteX256" fmla="*/ 84594 w 2026874"/>
                  <a:gd name="connsiteY256" fmla="*/ 1160814 h 2038887"/>
                  <a:gd name="connsiteX257" fmla="*/ 87163 w 2026874"/>
                  <a:gd name="connsiteY257" fmla="*/ 1177494 h 2038887"/>
                  <a:gd name="connsiteX258" fmla="*/ 120556 w 2026874"/>
                  <a:gd name="connsiteY258" fmla="*/ 1310934 h 2038887"/>
                  <a:gd name="connsiteX259" fmla="*/ 245142 w 2026874"/>
                  <a:gd name="connsiteY259" fmla="*/ 1553434 h 2038887"/>
                  <a:gd name="connsiteX260" fmla="*/ 428809 w 2026874"/>
                  <a:gd name="connsiteY260" fmla="*/ 1754876 h 2038887"/>
                  <a:gd name="connsiteX261" fmla="*/ 663850 w 2026874"/>
                  <a:gd name="connsiteY261" fmla="*/ 1894731 h 2038887"/>
                  <a:gd name="connsiteX262" fmla="*/ 695960 w 2026874"/>
                  <a:gd name="connsiteY262" fmla="*/ 1906279 h 2038887"/>
                  <a:gd name="connsiteX263" fmla="*/ 728069 w 2026874"/>
                  <a:gd name="connsiteY263" fmla="*/ 1917826 h 2038887"/>
                  <a:gd name="connsiteX264" fmla="*/ 760179 w 2026874"/>
                  <a:gd name="connsiteY264" fmla="*/ 1928091 h 2038887"/>
                  <a:gd name="connsiteX265" fmla="*/ 776876 w 2026874"/>
                  <a:gd name="connsiteY265" fmla="*/ 1933223 h 2038887"/>
                  <a:gd name="connsiteX266" fmla="*/ 785866 w 2026874"/>
                  <a:gd name="connsiteY266" fmla="*/ 1934506 h 2038887"/>
                  <a:gd name="connsiteX267" fmla="*/ 793573 w 2026874"/>
                  <a:gd name="connsiteY267" fmla="*/ 1937072 h 2038887"/>
                  <a:gd name="connsiteX268" fmla="*/ 826967 w 2026874"/>
                  <a:gd name="connsiteY268" fmla="*/ 1944771 h 2038887"/>
                  <a:gd name="connsiteX269" fmla="*/ 860361 w 2026874"/>
                  <a:gd name="connsiteY269" fmla="*/ 1951186 h 2038887"/>
                  <a:gd name="connsiteX270" fmla="*/ 878342 w 2026874"/>
                  <a:gd name="connsiteY270" fmla="*/ 1953752 h 2038887"/>
                  <a:gd name="connsiteX271" fmla="*/ 895039 w 2026874"/>
                  <a:gd name="connsiteY271" fmla="*/ 1956318 h 2038887"/>
                  <a:gd name="connsiteX272" fmla="*/ 928433 w 2026874"/>
                  <a:gd name="connsiteY272" fmla="*/ 1960168 h 2038887"/>
                  <a:gd name="connsiteX273" fmla="*/ 997790 w 2026874"/>
                  <a:gd name="connsiteY273" fmla="*/ 1965300 h 2038887"/>
                  <a:gd name="connsiteX274" fmla="*/ 1065862 w 2026874"/>
                  <a:gd name="connsiteY274" fmla="*/ 1966583 h 2038887"/>
                  <a:gd name="connsiteX275" fmla="*/ 1100540 w 2026874"/>
                  <a:gd name="connsiteY275" fmla="*/ 1965300 h 2038887"/>
                  <a:gd name="connsiteX276" fmla="*/ 1117237 w 2026874"/>
                  <a:gd name="connsiteY276" fmla="*/ 1964017 h 2038887"/>
                  <a:gd name="connsiteX277" fmla="*/ 1133934 w 2026874"/>
                  <a:gd name="connsiteY277" fmla="*/ 1961451 h 2038887"/>
                  <a:gd name="connsiteX278" fmla="*/ 1168612 w 2026874"/>
                  <a:gd name="connsiteY278" fmla="*/ 1957602 h 2038887"/>
                  <a:gd name="connsiteX279" fmla="*/ 1202006 w 2026874"/>
                  <a:gd name="connsiteY279" fmla="*/ 1952469 h 2038887"/>
                  <a:gd name="connsiteX280" fmla="*/ 1335582 w 2026874"/>
                  <a:gd name="connsiteY280" fmla="*/ 1916543 h 2038887"/>
                  <a:gd name="connsiteX281" fmla="*/ 1462736 w 2026874"/>
                  <a:gd name="connsiteY281" fmla="*/ 1862654 h 2038887"/>
                  <a:gd name="connsiteX282" fmla="*/ 1579615 w 2026874"/>
                  <a:gd name="connsiteY282" fmla="*/ 1790802 h 2038887"/>
                  <a:gd name="connsiteX283" fmla="*/ 1686218 w 2026874"/>
                  <a:gd name="connsiteY283" fmla="*/ 1700987 h 2038887"/>
                  <a:gd name="connsiteX284" fmla="*/ 1778694 w 2026874"/>
                  <a:gd name="connsiteY284" fmla="*/ 1599624 h 2038887"/>
                  <a:gd name="connsiteX285" fmla="*/ 1857041 w 2026874"/>
                  <a:gd name="connsiteY285" fmla="*/ 1486714 h 2038887"/>
                  <a:gd name="connsiteX286" fmla="*/ 1916123 w 2026874"/>
                  <a:gd name="connsiteY286" fmla="*/ 1360973 h 2038887"/>
                  <a:gd name="connsiteX287" fmla="*/ 1922544 w 2026874"/>
                  <a:gd name="connsiteY287" fmla="*/ 1345576 h 2038887"/>
                  <a:gd name="connsiteX288" fmla="*/ 1928966 w 2026874"/>
                  <a:gd name="connsiteY288" fmla="*/ 1328896 h 2038887"/>
                  <a:gd name="connsiteX289" fmla="*/ 1939242 w 2026874"/>
                  <a:gd name="connsiteY289" fmla="*/ 1296819 h 2038887"/>
                  <a:gd name="connsiteX290" fmla="*/ 1949517 w 2026874"/>
                  <a:gd name="connsiteY290" fmla="*/ 1263460 h 2038887"/>
                  <a:gd name="connsiteX291" fmla="*/ 1953370 w 2026874"/>
                  <a:gd name="connsiteY291" fmla="*/ 1246780 h 2038887"/>
                  <a:gd name="connsiteX292" fmla="*/ 1957223 w 2026874"/>
                  <a:gd name="connsiteY292" fmla="*/ 1230100 h 2038887"/>
                  <a:gd name="connsiteX293" fmla="*/ 1962360 w 2026874"/>
                  <a:gd name="connsiteY293" fmla="*/ 1209571 h 2038887"/>
                  <a:gd name="connsiteX294" fmla="*/ 1966214 w 2026874"/>
                  <a:gd name="connsiteY294" fmla="*/ 1191608 h 2038887"/>
                  <a:gd name="connsiteX295" fmla="*/ 1969296 w 2026874"/>
                  <a:gd name="connsiteY295" fmla="*/ 1175596 h 2038887"/>
                  <a:gd name="connsiteX296" fmla="*/ 1971643 w 2026874"/>
                  <a:gd name="connsiteY296" fmla="*/ 1159197 h 2038887"/>
                  <a:gd name="connsiteX297" fmla="*/ 1974212 w 2026874"/>
                  <a:gd name="connsiteY297" fmla="*/ 1142527 h 2038887"/>
                  <a:gd name="connsiteX298" fmla="*/ 1980634 w 2026874"/>
                  <a:gd name="connsiteY298" fmla="*/ 1111751 h 2038887"/>
                  <a:gd name="connsiteX299" fmla="*/ 1984487 w 2026874"/>
                  <a:gd name="connsiteY299" fmla="*/ 1084822 h 2038887"/>
                  <a:gd name="connsiteX300" fmla="*/ 1989625 w 2026874"/>
                  <a:gd name="connsiteY300" fmla="*/ 1063022 h 2038887"/>
                  <a:gd name="connsiteX301" fmla="*/ 1993478 w 2026874"/>
                  <a:gd name="connsiteY301" fmla="*/ 1045069 h 2038887"/>
                  <a:gd name="connsiteX302" fmla="*/ 2001185 w 2026874"/>
                  <a:gd name="connsiteY302" fmla="*/ 1021987 h 2038887"/>
                  <a:gd name="connsiteX303" fmla="*/ 2016598 w 2026874"/>
                  <a:gd name="connsiteY303" fmla="*/ 1036093 h 2038887"/>
                  <a:gd name="connsiteX304" fmla="*/ 2019168 w 2026874"/>
                  <a:gd name="connsiteY304" fmla="*/ 1056610 h 2038887"/>
                  <a:gd name="connsiteX305" fmla="*/ 2020452 w 2026874"/>
                  <a:gd name="connsiteY305" fmla="*/ 1068151 h 2038887"/>
                  <a:gd name="connsiteX306" fmla="*/ 2020452 w 2026874"/>
                  <a:gd name="connsiteY306" fmla="*/ 1083539 h 2038887"/>
                  <a:gd name="connsiteX307" fmla="*/ 2020452 w 2026874"/>
                  <a:gd name="connsiteY307" fmla="*/ 1118162 h 2038887"/>
                  <a:gd name="connsiteX308" fmla="*/ 2015314 w 2026874"/>
                  <a:gd name="connsiteY308" fmla="*/ 1160480 h 2038887"/>
                  <a:gd name="connsiteX309" fmla="*/ 1988341 w 2026874"/>
                  <a:gd name="connsiteY309" fmla="*/ 1309233 h 2038887"/>
                  <a:gd name="connsiteX310" fmla="*/ 1936962 w 2026874"/>
                  <a:gd name="connsiteY310" fmla="*/ 1454137 h 2038887"/>
                  <a:gd name="connsiteX311" fmla="*/ 1861179 w 2026874"/>
                  <a:gd name="connsiteY311" fmla="*/ 1588784 h 2038887"/>
                  <a:gd name="connsiteX312" fmla="*/ 1838059 w 2026874"/>
                  <a:gd name="connsiteY312" fmla="*/ 1620842 h 2038887"/>
                  <a:gd name="connsiteX313" fmla="*/ 1814939 w 2026874"/>
                  <a:gd name="connsiteY313" fmla="*/ 1651618 h 2038887"/>
                  <a:gd name="connsiteX314" fmla="*/ 1789250 w 2026874"/>
                  <a:gd name="connsiteY314" fmla="*/ 1682395 h 2038887"/>
                  <a:gd name="connsiteX315" fmla="*/ 1777690 w 2026874"/>
                  <a:gd name="connsiteY315" fmla="*/ 1697783 h 2038887"/>
                  <a:gd name="connsiteX316" fmla="*/ 1763561 w 2026874"/>
                  <a:gd name="connsiteY316" fmla="*/ 1711889 h 2038887"/>
                  <a:gd name="connsiteX317" fmla="*/ 1750716 w 2026874"/>
                  <a:gd name="connsiteY317" fmla="*/ 1725995 h 2038887"/>
                  <a:gd name="connsiteX318" fmla="*/ 1736587 w 2026874"/>
                  <a:gd name="connsiteY318" fmla="*/ 1740101 h 2038887"/>
                  <a:gd name="connsiteX319" fmla="*/ 1709613 w 2026874"/>
                  <a:gd name="connsiteY319" fmla="*/ 1767030 h 2038887"/>
                  <a:gd name="connsiteX320" fmla="*/ 1649244 w 2026874"/>
                  <a:gd name="connsiteY320" fmla="*/ 1818324 h 2038887"/>
                  <a:gd name="connsiteX321" fmla="*/ 1519514 w 2026874"/>
                  <a:gd name="connsiteY321" fmla="*/ 1905523 h 2038887"/>
                  <a:gd name="connsiteX322" fmla="*/ 1378223 w 2026874"/>
                  <a:gd name="connsiteY322" fmla="*/ 1973487 h 2038887"/>
                  <a:gd name="connsiteX323" fmla="*/ 1226657 w 2026874"/>
                  <a:gd name="connsiteY323" fmla="*/ 2017088 h 2038887"/>
                  <a:gd name="connsiteX324" fmla="*/ 1071238 w 2026874"/>
                  <a:gd name="connsiteY324" fmla="*/ 2037605 h 2038887"/>
                  <a:gd name="connsiteX325" fmla="*/ 913249 w 2026874"/>
                  <a:gd name="connsiteY325" fmla="*/ 2033758 h 2038887"/>
                  <a:gd name="connsiteX326" fmla="*/ 757830 w 2026874"/>
                  <a:gd name="connsiteY326" fmla="*/ 2006829 h 2038887"/>
                  <a:gd name="connsiteX327" fmla="*/ 719297 w 2026874"/>
                  <a:gd name="connsiteY327" fmla="*/ 1995288 h 2038887"/>
                  <a:gd name="connsiteX328" fmla="*/ 682047 w 2026874"/>
                  <a:gd name="connsiteY328" fmla="*/ 1983747 h 2038887"/>
                  <a:gd name="connsiteX329" fmla="*/ 644798 w 2026874"/>
                  <a:gd name="connsiteY329" fmla="*/ 1969640 h 2038887"/>
                  <a:gd name="connsiteX330" fmla="*/ 626815 w 2026874"/>
                  <a:gd name="connsiteY330" fmla="*/ 1961946 h 2038887"/>
                  <a:gd name="connsiteX331" fmla="*/ 608833 w 2026874"/>
                  <a:gd name="connsiteY331" fmla="*/ 1954252 h 2038887"/>
                  <a:gd name="connsiteX332" fmla="*/ 468827 w 2026874"/>
                  <a:gd name="connsiteY332" fmla="*/ 1878594 h 2038887"/>
                  <a:gd name="connsiteX333" fmla="*/ 344235 w 2026874"/>
                  <a:gd name="connsiteY333" fmla="*/ 1783700 h 2038887"/>
                  <a:gd name="connsiteX334" fmla="*/ 233771 w 2026874"/>
                  <a:gd name="connsiteY334" fmla="*/ 1670854 h 2038887"/>
                  <a:gd name="connsiteX335" fmla="*/ 142575 w 2026874"/>
                  <a:gd name="connsiteY335" fmla="*/ 1542619 h 2038887"/>
                  <a:gd name="connsiteX336" fmla="*/ 26974 w 2026874"/>
                  <a:gd name="connsiteY336" fmla="*/ 1250244 h 2038887"/>
                  <a:gd name="connsiteX337" fmla="*/ 21836 w 2026874"/>
                  <a:gd name="connsiteY337" fmla="*/ 1231009 h 2038887"/>
                  <a:gd name="connsiteX338" fmla="*/ 20552 w 2026874"/>
                  <a:gd name="connsiteY338" fmla="*/ 1222033 h 2038887"/>
                  <a:gd name="connsiteX339" fmla="*/ 17983 w 2026874"/>
                  <a:gd name="connsiteY339" fmla="*/ 1211774 h 2038887"/>
                  <a:gd name="connsiteX340" fmla="*/ 11560 w 2026874"/>
                  <a:gd name="connsiteY340" fmla="*/ 1173304 h 2038887"/>
                  <a:gd name="connsiteX341" fmla="*/ 2569 w 2026874"/>
                  <a:gd name="connsiteY341" fmla="*/ 1095080 h 2038887"/>
                  <a:gd name="connsiteX342" fmla="*/ 0 w 2026874"/>
                  <a:gd name="connsiteY342" fmla="*/ 1016857 h 2038887"/>
                  <a:gd name="connsiteX343" fmla="*/ 2569 w 2026874"/>
                  <a:gd name="connsiteY343" fmla="*/ 938634 h 2038887"/>
                  <a:gd name="connsiteX344" fmla="*/ 11560 w 2026874"/>
                  <a:gd name="connsiteY344" fmla="*/ 856564 h 2038887"/>
                  <a:gd name="connsiteX345" fmla="*/ 19267 w 2026874"/>
                  <a:gd name="connsiteY345" fmla="*/ 816811 h 2038887"/>
                  <a:gd name="connsiteX346" fmla="*/ 23121 w 2026874"/>
                  <a:gd name="connsiteY346" fmla="*/ 797576 h 2038887"/>
                  <a:gd name="connsiteX347" fmla="*/ 28258 w 2026874"/>
                  <a:gd name="connsiteY347" fmla="*/ 777058 h 2038887"/>
                  <a:gd name="connsiteX348" fmla="*/ 78352 w 2026874"/>
                  <a:gd name="connsiteY348" fmla="*/ 621894 h 2038887"/>
                  <a:gd name="connsiteX349" fmla="*/ 251754 w 2026874"/>
                  <a:gd name="connsiteY349" fmla="*/ 347472 h 2038887"/>
                  <a:gd name="connsiteX350" fmla="*/ 368640 w 2026874"/>
                  <a:gd name="connsiteY350" fmla="*/ 234626 h 2038887"/>
                  <a:gd name="connsiteX351" fmla="*/ 503508 w 2026874"/>
                  <a:gd name="connsiteY351" fmla="*/ 143579 h 2038887"/>
                  <a:gd name="connsiteX352" fmla="*/ 538188 w 2026874"/>
                  <a:gd name="connsiteY352" fmla="*/ 123062 h 2038887"/>
                  <a:gd name="connsiteX353" fmla="*/ 574153 w 2026874"/>
                  <a:gd name="connsiteY353" fmla="*/ 105109 h 2038887"/>
                  <a:gd name="connsiteX354" fmla="*/ 592135 w 2026874"/>
                  <a:gd name="connsiteY354" fmla="*/ 96132 h 2038887"/>
                  <a:gd name="connsiteX355" fmla="*/ 611402 w 2026874"/>
                  <a:gd name="connsiteY355" fmla="*/ 87156 h 2038887"/>
                  <a:gd name="connsiteX356" fmla="*/ 629384 w 2026874"/>
                  <a:gd name="connsiteY356" fmla="*/ 78180 h 2038887"/>
                  <a:gd name="connsiteX357" fmla="*/ 648651 w 2026874"/>
                  <a:gd name="connsiteY357" fmla="*/ 70486 h 2038887"/>
                  <a:gd name="connsiteX358" fmla="*/ 804071 w 2026874"/>
                  <a:gd name="connsiteY358" fmla="*/ 21756 h 2038887"/>
                  <a:gd name="connsiteX359" fmla="*/ 964628 w 2026874"/>
                  <a:gd name="connsiteY359" fmla="*/ 1239 h 2038887"/>
                  <a:gd name="connsiteX360" fmla="*/ 1046191 w 2026874"/>
                  <a:gd name="connsiteY360" fmla="*/ 437 h 203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26874" h="2038887">
                    <a:moveTo>
                      <a:pt x="1763742" y="1587514"/>
                    </a:moveTo>
                    <a:lnTo>
                      <a:pt x="1755677" y="1597992"/>
                    </a:lnTo>
                    <a:lnTo>
                      <a:pt x="1748103" y="1606468"/>
                    </a:lnTo>
                    <a:close/>
                    <a:moveTo>
                      <a:pt x="1867648" y="1423669"/>
                    </a:moveTo>
                    <a:lnTo>
                      <a:pt x="1862895" y="1434065"/>
                    </a:lnTo>
                    <a:lnTo>
                      <a:pt x="1861107" y="1437248"/>
                    </a:lnTo>
                    <a:close/>
                    <a:moveTo>
                      <a:pt x="1911668" y="1315951"/>
                    </a:moveTo>
                    <a:lnTo>
                      <a:pt x="1904627" y="1340072"/>
                    </a:lnTo>
                    <a:cubicBezTo>
                      <a:pt x="1899491" y="1350338"/>
                      <a:pt x="1895638" y="1360603"/>
                      <a:pt x="1891786" y="1370869"/>
                    </a:cubicBezTo>
                    <a:lnTo>
                      <a:pt x="1890689" y="1373269"/>
                    </a:lnTo>
                    <a:close/>
                    <a:moveTo>
                      <a:pt x="1046191" y="437"/>
                    </a:moveTo>
                    <a:cubicBezTo>
                      <a:pt x="1073486" y="1238"/>
                      <a:pt x="1100781" y="3162"/>
                      <a:pt x="1127754" y="6368"/>
                    </a:cubicBezTo>
                    <a:cubicBezTo>
                      <a:pt x="1127754" y="6368"/>
                      <a:pt x="1127754" y="6368"/>
                      <a:pt x="1162435" y="10215"/>
                    </a:cubicBezTo>
                    <a:cubicBezTo>
                      <a:pt x="1168856" y="11497"/>
                      <a:pt x="1173995" y="12780"/>
                      <a:pt x="1180417" y="12780"/>
                    </a:cubicBezTo>
                    <a:cubicBezTo>
                      <a:pt x="1180417" y="12780"/>
                      <a:pt x="1180417" y="12780"/>
                      <a:pt x="1198399" y="16627"/>
                    </a:cubicBezTo>
                    <a:cubicBezTo>
                      <a:pt x="1209959" y="19191"/>
                      <a:pt x="1221519" y="20474"/>
                      <a:pt x="1233080" y="24321"/>
                    </a:cubicBezTo>
                    <a:cubicBezTo>
                      <a:pt x="1233080" y="24321"/>
                      <a:pt x="1233080" y="24321"/>
                      <a:pt x="1267760" y="32015"/>
                    </a:cubicBezTo>
                    <a:cubicBezTo>
                      <a:pt x="1267760" y="32015"/>
                      <a:pt x="1267760" y="32015"/>
                      <a:pt x="1276751" y="34579"/>
                    </a:cubicBezTo>
                    <a:cubicBezTo>
                      <a:pt x="1276751" y="34579"/>
                      <a:pt x="1276751" y="34579"/>
                      <a:pt x="1285742" y="37145"/>
                    </a:cubicBezTo>
                    <a:cubicBezTo>
                      <a:pt x="1285742" y="37145"/>
                      <a:pt x="1285742" y="37145"/>
                      <a:pt x="1302440" y="42273"/>
                    </a:cubicBezTo>
                    <a:cubicBezTo>
                      <a:pt x="1314000" y="46121"/>
                      <a:pt x="1325560" y="48686"/>
                      <a:pt x="1337121" y="53815"/>
                    </a:cubicBezTo>
                    <a:cubicBezTo>
                      <a:pt x="1347396" y="57662"/>
                      <a:pt x="1358957" y="61509"/>
                      <a:pt x="1370517" y="65356"/>
                    </a:cubicBezTo>
                    <a:cubicBezTo>
                      <a:pt x="1382077" y="69203"/>
                      <a:pt x="1392352" y="74333"/>
                      <a:pt x="1403912" y="78180"/>
                    </a:cubicBezTo>
                    <a:cubicBezTo>
                      <a:pt x="1447584" y="97415"/>
                      <a:pt x="1491256" y="117932"/>
                      <a:pt x="1532358" y="143579"/>
                    </a:cubicBezTo>
                    <a:cubicBezTo>
                      <a:pt x="1532358" y="143579"/>
                      <a:pt x="1532358" y="143579"/>
                      <a:pt x="1547771" y="152555"/>
                    </a:cubicBezTo>
                    <a:cubicBezTo>
                      <a:pt x="1547771" y="152555"/>
                      <a:pt x="1547771" y="152555"/>
                      <a:pt x="1561900" y="161532"/>
                    </a:cubicBezTo>
                    <a:cubicBezTo>
                      <a:pt x="1572176" y="169226"/>
                      <a:pt x="1582452" y="174355"/>
                      <a:pt x="1591443" y="182049"/>
                    </a:cubicBezTo>
                    <a:cubicBezTo>
                      <a:pt x="1591443" y="182049"/>
                      <a:pt x="1591443" y="182049"/>
                      <a:pt x="1620986" y="202567"/>
                    </a:cubicBezTo>
                    <a:cubicBezTo>
                      <a:pt x="1626124" y="206414"/>
                      <a:pt x="1629977" y="210261"/>
                      <a:pt x="1635114" y="214108"/>
                    </a:cubicBezTo>
                    <a:cubicBezTo>
                      <a:pt x="1635114" y="214108"/>
                      <a:pt x="1635114" y="214108"/>
                      <a:pt x="1649244" y="224367"/>
                    </a:cubicBezTo>
                    <a:cubicBezTo>
                      <a:pt x="1649244" y="224367"/>
                      <a:pt x="1649244" y="224367"/>
                      <a:pt x="1663373" y="235908"/>
                    </a:cubicBezTo>
                    <a:cubicBezTo>
                      <a:pt x="1668511" y="239755"/>
                      <a:pt x="1672364" y="243602"/>
                      <a:pt x="1677502" y="247449"/>
                    </a:cubicBezTo>
                    <a:cubicBezTo>
                      <a:pt x="1686493" y="255143"/>
                      <a:pt x="1695484" y="262837"/>
                      <a:pt x="1704476" y="270531"/>
                    </a:cubicBezTo>
                    <a:cubicBezTo>
                      <a:pt x="1704476" y="270531"/>
                      <a:pt x="1704476" y="270531"/>
                      <a:pt x="1731449" y="294896"/>
                    </a:cubicBezTo>
                    <a:cubicBezTo>
                      <a:pt x="1731449" y="294896"/>
                      <a:pt x="1731449" y="294896"/>
                      <a:pt x="1737871" y="301308"/>
                    </a:cubicBezTo>
                    <a:cubicBezTo>
                      <a:pt x="1737871" y="301308"/>
                      <a:pt x="1737871" y="301308"/>
                      <a:pt x="1744293" y="307719"/>
                    </a:cubicBezTo>
                    <a:cubicBezTo>
                      <a:pt x="1744293" y="307719"/>
                      <a:pt x="1744293" y="307719"/>
                      <a:pt x="1757138" y="320543"/>
                    </a:cubicBezTo>
                    <a:cubicBezTo>
                      <a:pt x="1764845" y="329519"/>
                      <a:pt x="1773836" y="337213"/>
                      <a:pt x="1781543" y="346190"/>
                    </a:cubicBezTo>
                    <a:cubicBezTo>
                      <a:pt x="1789250" y="355167"/>
                      <a:pt x="1796956" y="364142"/>
                      <a:pt x="1805947" y="373119"/>
                    </a:cubicBezTo>
                    <a:cubicBezTo>
                      <a:pt x="1820076" y="392355"/>
                      <a:pt x="1835490" y="410307"/>
                      <a:pt x="1849619" y="430825"/>
                    </a:cubicBezTo>
                    <a:cubicBezTo>
                      <a:pt x="1863748" y="450060"/>
                      <a:pt x="1875308" y="470577"/>
                      <a:pt x="1888153" y="491095"/>
                    </a:cubicBezTo>
                    <a:cubicBezTo>
                      <a:pt x="1893290" y="501354"/>
                      <a:pt x="1899713" y="511612"/>
                      <a:pt x="1904851" y="521872"/>
                    </a:cubicBezTo>
                    <a:cubicBezTo>
                      <a:pt x="1907420" y="527001"/>
                      <a:pt x="1911273" y="532130"/>
                      <a:pt x="1913842" y="537260"/>
                    </a:cubicBezTo>
                    <a:cubicBezTo>
                      <a:pt x="1913842" y="537260"/>
                      <a:pt x="1913842" y="537260"/>
                      <a:pt x="1921549" y="553930"/>
                    </a:cubicBezTo>
                    <a:cubicBezTo>
                      <a:pt x="1921549" y="553930"/>
                      <a:pt x="1921549" y="553930"/>
                      <a:pt x="1929255" y="569318"/>
                    </a:cubicBezTo>
                    <a:cubicBezTo>
                      <a:pt x="1931824" y="575730"/>
                      <a:pt x="1934393" y="580859"/>
                      <a:pt x="1935678" y="585989"/>
                    </a:cubicBezTo>
                    <a:cubicBezTo>
                      <a:pt x="1935678" y="585989"/>
                      <a:pt x="1935678" y="585989"/>
                      <a:pt x="1949807" y="618047"/>
                    </a:cubicBezTo>
                    <a:cubicBezTo>
                      <a:pt x="1954944" y="629588"/>
                      <a:pt x="1958798" y="641130"/>
                      <a:pt x="1962651" y="651388"/>
                    </a:cubicBezTo>
                    <a:cubicBezTo>
                      <a:pt x="1962651" y="651388"/>
                      <a:pt x="1962651" y="651388"/>
                      <a:pt x="1969074" y="668059"/>
                    </a:cubicBezTo>
                    <a:cubicBezTo>
                      <a:pt x="1970358" y="674470"/>
                      <a:pt x="1972927" y="679600"/>
                      <a:pt x="1974212" y="684730"/>
                    </a:cubicBezTo>
                    <a:cubicBezTo>
                      <a:pt x="1989625" y="729612"/>
                      <a:pt x="2001185" y="777058"/>
                      <a:pt x="2010177" y="823223"/>
                    </a:cubicBezTo>
                    <a:cubicBezTo>
                      <a:pt x="2012745" y="834764"/>
                      <a:pt x="2014030" y="846305"/>
                      <a:pt x="2016598" y="859129"/>
                    </a:cubicBezTo>
                    <a:cubicBezTo>
                      <a:pt x="2017883" y="870670"/>
                      <a:pt x="2019168" y="882211"/>
                      <a:pt x="2020452" y="893752"/>
                    </a:cubicBezTo>
                    <a:cubicBezTo>
                      <a:pt x="2020452" y="893752"/>
                      <a:pt x="2020452" y="893752"/>
                      <a:pt x="2023021" y="911705"/>
                    </a:cubicBezTo>
                    <a:cubicBezTo>
                      <a:pt x="2024305" y="916834"/>
                      <a:pt x="2024305" y="923246"/>
                      <a:pt x="2024305" y="928375"/>
                    </a:cubicBezTo>
                    <a:cubicBezTo>
                      <a:pt x="2025590" y="941199"/>
                      <a:pt x="2025590" y="952740"/>
                      <a:pt x="2026874" y="964281"/>
                    </a:cubicBezTo>
                    <a:cubicBezTo>
                      <a:pt x="2026874" y="1009163"/>
                      <a:pt x="2023021" y="1021987"/>
                      <a:pt x="2019168" y="1013010"/>
                    </a:cubicBezTo>
                    <a:cubicBezTo>
                      <a:pt x="2016598" y="1009163"/>
                      <a:pt x="2014030" y="998905"/>
                      <a:pt x="2012745" y="984798"/>
                    </a:cubicBezTo>
                    <a:cubicBezTo>
                      <a:pt x="2011461" y="977104"/>
                      <a:pt x="2011461" y="969410"/>
                      <a:pt x="2010177" y="960434"/>
                    </a:cubicBezTo>
                    <a:cubicBezTo>
                      <a:pt x="2010177" y="951457"/>
                      <a:pt x="2008892" y="941199"/>
                      <a:pt x="2007607" y="930940"/>
                    </a:cubicBezTo>
                    <a:cubicBezTo>
                      <a:pt x="2003754" y="880929"/>
                      <a:pt x="1997332" y="832199"/>
                      <a:pt x="1985772" y="784752"/>
                    </a:cubicBezTo>
                    <a:cubicBezTo>
                      <a:pt x="1984487" y="778341"/>
                      <a:pt x="1983203" y="771929"/>
                      <a:pt x="1981918" y="765517"/>
                    </a:cubicBezTo>
                    <a:cubicBezTo>
                      <a:pt x="1981918" y="765517"/>
                      <a:pt x="1981918" y="765517"/>
                      <a:pt x="1976780" y="747564"/>
                    </a:cubicBezTo>
                    <a:cubicBezTo>
                      <a:pt x="1976780" y="747564"/>
                      <a:pt x="1976780" y="747564"/>
                      <a:pt x="1971643" y="729612"/>
                    </a:cubicBezTo>
                    <a:cubicBezTo>
                      <a:pt x="1971643" y="729612"/>
                      <a:pt x="1971643" y="729612"/>
                      <a:pt x="1969074" y="720635"/>
                    </a:cubicBezTo>
                    <a:cubicBezTo>
                      <a:pt x="1969074" y="720635"/>
                      <a:pt x="1969074" y="720635"/>
                      <a:pt x="1965220" y="711659"/>
                    </a:cubicBezTo>
                    <a:cubicBezTo>
                      <a:pt x="1961367" y="700118"/>
                      <a:pt x="1957514" y="688577"/>
                      <a:pt x="1953660" y="677036"/>
                    </a:cubicBezTo>
                    <a:cubicBezTo>
                      <a:pt x="1949807" y="665494"/>
                      <a:pt x="1944669" y="653953"/>
                      <a:pt x="1940815" y="642412"/>
                    </a:cubicBezTo>
                    <a:cubicBezTo>
                      <a:pt x="1935678" y="630871"/>
                      <a:pt x="1930540" y="619330"/>
                      <a:pt x="1925402" y="607789"/>
                    </a:cubicBezTo>
                    <a:cubicBezTo>
                      <a:pt x="1920264" y="596248"/>
                      <a:pt x="1915126" y="584706"/>
                      <a:pt x="1909989" y="574448"/>
                    </a:cubicBezTo>
                    <a:cubicBezTo>
                      <a:pt x="1904851" y="562907"/>
                      <a:pt x="1898429" y="551366"/>
                      <a:pt x="1893290" y="541107"/>
                    </a:cubicBezTo>
                    <a:cubicBezTo>
                      <a:pt x="1893290" y="541107"/>
                      <a:pt x="1893290" y="541107"/>
                      <a:pt x="1874024" y="509048"/>
                    </a:cubicBezTo>
                    <a:cubicBezTo>
                      <a:pt x="1848335" y="465448"/>
                      <a:pt x="1820076" y="424413"/>
                      <a:pt x="1789250" y="385943"/>
                    </a:cubicBezTo>
                    <a:cubicBezTo>
                      <a:pt x="1757138" y="348754"/>
                      <a:pt x="1722458" y="311566"/>
                      <a:pt x="1685208" y="278226"/>
                    </a:cubicBezTo>
                    <a:cubicBezTo>
                      <a:pt x="1649244" y="244885"/>
                      <a:pt x="1609425" y="214108"/>
                      <a:pt x="1567039" y="187179"/>
                    </a:cubicBezTo>
                    <a:cubicBezTo>
                      <a:pt x="1525936" y="158967"/>
                      <a:pt x="1480980" y="135885"/>
                      <a:pt x="1436024" y="115368"/>
                    </a:cubicBezTo>
                    <a:cubicBezTo>
                      <a:pt x="1436024" y="115368"/>
                      <a:pt x="1436024" y="115368"/>
                      <a:pt x="1418041" y="108956"/>
                    </a:cubicBezTo>
                    <a:cubicBezTo>
                      <a:pt x="1412903" y="106391"/>
                      <a:pt x="1407766" y="103826"/>
                      <a:pt x="1401343" y="101262"/>
                    </a:cubicBezTo>
                    <a:cubicBezTo>
                      <a:pt x="1401343" y="101262"/>
                      <a:pt x="1401343" y="101262"/>
                      <a:pt x="1366663" y="88438"/>
                    </a:cubicBezTo>
                    <a:cubicBezTo>
                      <a:pt x="1355103" y="83309"/>
                      <a:pt x="1343543" y="80744"/>
                      <a:pt x="1330698" y="76897"/>
                    </a:cubicBezTo>
                    <a:cubicBezTo>
                      <a:pt x="1325560" y="74333"/>
                      <a:pt x="1319138" y="71768"/>
                      <a:pt x="1314000" y="70486"/>
                    </a:cubicBezTo>
                    <a:cubicBezTo>
                      <a:pt x="1314000" y="70486"/>
                      <a:pt x="1314000" y="70486"/>
                      <a:pt x="1296018" y="65356"/>
                    </a:cubicBezTo>
                    <a:cubicBezTo>
                      <a:pt x="1271613" y="58944"/>
                      <a:pt x="1247209" y="53815"/>
                      <a:pt x="1222804" y="47403"/>
                    </a:cubicBezTo>
                    <a:cubicBezTo>
                      <a:pt x="1198399" y="43556"/>
                      <a:pt x="1173995" y="37145"/>
                      <a:pt x="1149590" y="34579"/>
                    </a:cubicBezTo>
                    <a:cubicBezTo>
                      <a:pt x="1125185" y="30732"/>
                      <a:pt x="1099496" y="29450"/>
                      <a:pt x="1075091" y="26885"/>
                    </a:cubicBezTo>
                    <a:cubicBezTo>
                      <a:pt x="1062247" y="26885"/>
                      <a:pt x="1050687" y="26885"/>
                      <a:pt x="1037842" y="25603"/>
                    </a:cubicBezTo>
                    <a:cubicBezTo>
                      <a:pt x="1031420" y="25603"/>
                      <a:pt x="1024997" y="25603"/>
                      <a:pt x="1018575" y="25603"/>
                    </a:cubicBezTo>
                    <a:cubicBezTo>
                      <a:pt x="1018575" y="25603"/>
                      <a:pt x="1018575" y="25603"/>
                      <a:pt x="1000593" y="25603"/>
                    </a:cubicBezTo>
                    <a:cubicBezTo>
                      <a:pt x="1000593" y="25603"/>
                      <a:pt x="1000593" y="25603"/>
                      <a:pt x="982610" y="26885"/>
                    </a:cubicBezTo>
                    <a:cubicBezTo>
                      <a:pt x="976188" y="26885"/>
                      <a:pt x="969766" y="26885"/>
                      <a:pt x="963343" y="28168"/>
                    </a:cubicBezTo>
                    <a:cubicBezTo>
                      <a:pt x="963343" y="28168"/>
                      <a:pt x="963343" y="28168"/>
                      <a:pt x="926094" y="30732"/>
                    </a:cubicBezTo>
                    <a:cubicBezTo>
                      <a:pt x="914534" y="32015"/>
                      <a:pt x="901689" y="34579"/>
                      <a:pt x="890129" y="35862"/>
                    </a:cubicBezTo>
                    <a:cubicBezTo>
                      <a:pt x="890129" y="35862"/>
                      <a:pt x="890129" y="35862"/>
                      <a:pt x="870863" y="38426"/>
                    </a:cubicBezTo>
                    <a:cubicBezTo>
                      <a:pt x="870863" y="38426"/>
                      <a:pt x="870863" y="38426"/>
                      <a:pt x="852880" y="42273"/>
                    </a:cubicBezTo>
                    <a:cubicBezTo>
                      <a:pt x="804071" y="49967"/>
                      <a:pt x="756546" y="64074"/>
                      <a:pt x="710305" y="79462"/>
                    </a:cubicBezTo>
                    <a:cubicBezTo>
                      <a:pt x="710305" y="79462"/>
                      <a:pt x="710305" y="79462"/>
                      <a:pt x="692323" y="85874"/>
                    </a:cubicBezTo>
                    <a:cubicBezTo>
                      <a:pt x="687185" y="87156"/>
                      <a:pt x="680763" y="89721"/>
                      <a:pt x="675625" y="91003"/>
                    </a:cubicBezTo>
                    <a:cubicBezTo>
                      <a:pt x="675625" y="91003"/>
                      <a:pt x="675625" y="91003"/>
                      <a:pt x="640944" y="105109"/>
                    </a:cubicBezTo>
                    <a:cubicBezTo>
                      <a:pt x="629384" y="110238"/>
                      <a:pt x="617824" y="115368"/>
                      <a:pt x="606264" y="119214"/>
                    </a:cubicBezTo>
                    <a:cubicBezTo>
                      <a:pt x="594704" y="124344"/>
                      <a:pt x="584429" y="129473"/>
                      <a:pt x="572868" y="135885"/>
                    </a:cubicBezTo>
                    <a:cubicBezTo>
                      <a:pt x="551033" y="146144"/>
                      <a:pt x="529197" y="158967"/>
                      <a:pt x="507361" y="170508"/>
                    </a:cubicBezTo>
                    <a:cubicBezTo>
                      <a:pt x="507361" y="170508"/>
                      <a:pt x="507361" y="170508"/>
                      <a:pt x="476534" y="191026"/>
                    </a:cubicBezTo>
                    <a:cubicBezTo>
                      <a:pt x="476534" y="191026"/>
                      <a:pt x="476534" y="191026"/>
                      <a:pt x="468827" y="194873"/>
                    </a:cubicBezTo>
                    <a:cubicBezTo>
                      <a:pt x="468827" y="194873"/>
                      <a:pt x="468827" y="194873"/>
                      <a:pt x="461120" y="201284"/>
                    </a:cubicBezTo>
                    <a:cubicBezTo>
                      <a:pt x="461120" y="201284"/>
                      <a:pt x="461120" y="201284"/>
                      <a:pt x="445707" y="211544"/>
                    </a:cubicBezTo>
                    <a:cubicBezTo>
                      <a:pt x="405889" y="241038"/>
                      <a:pt x="367355" y="271814"/>
                      <a:pt x="332675" y="306437"/>
                    </a:cubicBezTo>
                    <a:cubicBezTo>
                      <a:pt x="323683" y="315413"/>
                      <a:pt x="314692" y="324390"/>
                      <a:pt x="306986" y="333366"/>
                    </a:cubicBezTo>
                    <a:cubicBezTo>
                      <a:pt x="297994" y="342343"/>
                      <a:pt x="289003" y="351319"/>
                      <a:pt x="281297" y="360295"/>
                    </a:cubicBezTo>
                    <a:cubicBezTo>
                      <a:pt x="273589" y="370555"/>
                      <a:pt x="265883" y="379531"/>
                      <a:pt x="256892" y="388507"/>
                    </a:cubicBezTo>
                    <a:cubicBezTo>
                      <a:pt x="256892" y="388507"/>
                      <a:pt x="256892" y="388507"/>
                      <a:pt x="235056" y="418001"/>
                    </a:cubicBezTo>
                    <a:cubicBezTo>
                      <a:pt x="205514" y="457754"/>
                      <a:pt x="178540" y="498789"/>
                      <a:pt x="155420" y="542389"/>
                    </a:cubicBezTo>
                    <a:cubicBezTo>
                      <a:pt x="132300" y="585989"/>
                      <a:pt x="111748" y="630871"/>
                      <a:pt x="95050" y="677036"/>
                    </a:cubicBezTo>
                    <a:cubicBezTo>
                      <a:pt x="78352" y="723200"/>
                      <a:pt x="65507" y="770647"/>
                      <a:pt x="56516" y="819376"/>
                    </a:cubicBezTo>
                    <a:cubicBezTo>
                      <a:pt x="47525" y="868105"/>
                      <a:pt x="42387" y="916834"/>
                      <a:pt x="39818" y="965563"/>
                    </a:cubicBezTo>
                    <a:cubicBezTo>
                      <a:pt x="37249" y="1014293"/>
                      <a:pt x="38534" y="1063022"/>
                      <a:pt x="43672" y="1111751"/>
                    </a:cubicBezTo>
                    <a:cubicBezTo>
                      <a:pt x="48810" y="1160480"/>
                      <a:pt x="56516" y="1209209"/>
                      <a:pt x="69361" y="1256656"/>
                    </a:cubicBezTo>
                    <a:cubicBezTo>
                      <a:pt x="80921" y="1302820"/>
                      <a:pt x="96335" y="1350267"/>
                      <a:pt x="114317" y="1395149"/>
                    </a:cubicBezTo>
                    <a:cubicBezTo>
                      <a:pt x="133584" y="1440031"/>
                      <a:pt x="155420" y="1484913"/>
                      <a:pt x="181109" y="1525949"/>
                    </a:cubicBezTo>
                    <a:cubicBezTo>
                      <a:pt x="206798" y="1568266"/>
                      <a:pt x="235056" y="1608019"/>
                      <a:pt x="267168" y="1645207"/>
                    </a:cubicBezTo>
                    <a:lnTo>
                      <a:pt x="307153" y="1686642"/>
                    </a:lnTo>
                    <a:lnTo>
                      <a:pt x="315783" y="1697138"/>
                    </a:lnTo>
                    <a:cubicBezTo>
                      <a:pt x="328626" y="1709969"/>
                      <a:pt x="328626" y="1709969"/>
                      <a:pt x="328626" y="1709969"/>
                    </a:cubicBezTo>
                    <a:cubicBezTo>
                      <a:pt x="340186" y="1721516"/>
                      <a:pt x="340186" y="1721516"/>
                      <a:pt x="340186" y="1721516"/>
                    </a:cubicBezTo>
                    <a:lnTo>
                      <a:pt x="347554" y="1728509"/>
                    </a:lnTo>
                    <a:lnTo>
                      <a:pt x="368640" y="1750359"/>
                    </a:lnTo>
                    <a:cubicBezTo>
                      <a:pt x="378915" y="1758053"/>
                      <a:pt x="387906" y="1765747"/>
                      <a:pt x="396897" y="1774724"/>
                    </a:cubicBezTo>
                    <a:cubicBezTo>
                      <a:pt x="396897" y="1774724"/>
                      <a:pt x="396897" y="1774724"/>
                      <a:pt x="409361" y="1783921"/>
                    </a:cubicBezTo>
                    <a:lnTo>
                      <a:pt x="425000" y="1795461"/>
                    </a:lnTo>
                    <a:lnTo>
                      <a:pt x="419818" y="1790802"/>
                    </a:lnTo>
                    <a:cubicBezTo>
                      <a:pt x="410827" y="1784387"/>
                      <a:pt x="400552" y="1776689"/>
                      <a:pt x="392845" y="1768990"/>
                    </a:cubicBezTo>
                    <a:cubicBezTo>
                      <a:pt x="392845" y="1768990"/>
                      <a:pt x="392845" y="1768990"/>
                      <a:pt x="365874" y="1745895"/>
                    </a:cubicBezTo>
                    <a:lnTo>
                      <a:pt x="347554" y="1728509"/>
                    </a:lnTo>
                    <a:lnTo>
                      <a:pt x="307153" y="1686642"/>
                    </a:lnTo>
                    <a:lnTo>
                      <a:pt x="227161" y="1589360"/>
                    </a:lnTo>
                    <a:cubicBezTo>
                      <a:pt x="173216" y="1513659"/>
                      <a:pt x="130832" y="1430259"/>
                      <a:pt x="101291" y="1343010"/>
                    </a:cubicBezTo>
                    <a:cubicBezTo>
                      <a:pt x="101291" y="1343010"/>
                      <a:pt x="101291" y="1343010"/>
                      <a:pt x="89732" y="1309650"/>
                    </a:cubicBezTo>
                    <a:cubicBezTo>
                      <a:pt x="85878" y="1298102"/>
                      <a:pt x="83310" y="1286555"/>
                      <a:pt x="80741" y="1276290"/>
                    </a:cubicBezTo>
                    <a:cubicBezTo>
                      <a:pt x="80741" y="1276290"/>
                      <a:pt x="80741" y="1276290"/>
                      <a:pt x="75604" y="1259611"/>
                    </a:cubicBezTo>
                    <a:cubicBezTo>
                      <a:pt x="75604" y="1259611"/>
                      <a:pt x="75604" y="1259611"/>
                      <a:pt x="71750" y="1241648"/>
                    </a:cubicBezTo>
                    <a:cubicBezTo>
                      <a:pt x="69181" y="1231383"/>
                      <a:pt x="65328" y="1219835"/>
                      <a:pt x="64044" y="1208288"/>
                    </a:cubicBezTo>
                    <a:cubicBezTo>
                      <a:pt x="64044" y="1208288"/>
                      <a:pt x="64044" y="1208288"/>
                      <a:pt x="57622" y="1173644"/>
                    </a:cubicBezTo>
                    <a:cubicBezTo>
                      <a:pt x="57622" y="1173644"/>
                      <a:pt x="57622" y="1173644"/>
                      <a:pt x="56337" y="1164663"/>
                    </a:cubicBezTo>
                    <a:cubicBezTo>
                      <a:pt x="56337" y="1164663"/>
                      <a:pt x="56337" y="1164663"/>
                      <a:pt x="55053" y="1156965"/>
                    </a:cubicBezTo>
                    <a:cubicBezTo>
                      <a:pt x="55053" y="1156965"/>
                      <a:pt x="55053" y="1156965"/>
                      <a:pt x="52485" y="1139002"/>
                    </a:cubicBezTo>
                    <a:cubicBezTo>
                      <a:pt x="48631" y="1115906"/>
                      <a:pt x="48631" y="1092811"/>
                      <a:pt x="46062" y="1069716"/>
                    </a:cubicBezTo>
                    <a:cubicBezTo>
                      <a:pt x="46062" y="1058168"/>
                      <a:pt x="46062" y="1046621"/>
                      <a:pt x="46062" y="1035073"/>
                    </a:cubicBezTo>
                    <a:cubicBezTo>
                      <a:pt x="46062" y="1035073"/>
                      <a:pt x="46062" y="1035073"/>
                      <a:pt x="44778" y="1018393"/>
                    </a:cubicBezTo>
                    <a:cubicBezTo>
                      <a:pt x="44778" y="1011977"/>
                      <a:pt x="46062" y="1006845"/>
                      <a:pt x="46062" y="1000430"/>
                    </a:cubicBezTo>
                    <a:cubicBezTo>
                      <a:pt x="46062" y="1000430"/>
                      <a:pt x="46062" y="1000430"/>
                      <a:pt x="47347" y="965787"/>
                    </a:cubicBezTo>
                    <a:cubicBezTo>
                      <a:pt x="47347" y="965787"/>
                      <a:pt x="47347" y="965787"/>
                      <a:pt x="49916" y="931144"/>
                    </a:cubicBezTo>
                    <a:cubicBezTo>
                      <a:pt x="49916" y="926012"/>
                      <a:pt x="49916" y="919596"/>
                      <a:pt x="51200" y="914464"/>
                    </a:cubicBezTo>
                    <a:cubicBezTo>
                      <a:pt x="51200" y="914464"/>
                      <a:pt x="51200" y="914464"/>
                      <a:pt x="53769" y="896501"/>
                    </a:cubicBezTo>
                    <a:cubicBezTo>
                      <a:pt x="55053" y="884954"/>
                      <a:pt x="56337" y="873406"/>
                      <a:pt x="58907" y="861858"/>
                    </a:cubicBezTo>
                    <a:cubicBezTo>
                      <a:pt x="58907" y="861858"/>
                      <a:pt x="58907" y="861858"/>
                      <a:pt x="65328" y="828498"/>
                    </a:cubicBezTo>
                    <a:cubicBezTo>
                      <a:pt x="65328" y="828498"/>
                      <a:pt x="65328" y="828498"/>
                      <a:pt x="66613" y="819516"/>
                    </a:cubicBezTo>
                    <a:cubicBezTo>
                      <a:pt x="66613" y="819516"/>
                      <a:pt x="66613" y="819516"/>
                      <a:pt x="67897" y="811818"/>
                    </a:cubicBezTo>
                    <a:cubicBezTo>
                      <a:pt x="67897" y="811818"/>
                      <a:pt x="67897" y="811818"/>
                      <a:pt x="71750" y="793855"/>
                    </a:cubicBezTo>
                    <a:cubicBezTo>
                      <a:pt x="76888" y="772043"/>
                      <a:pt x="84594" y="750231"/>
                      <a:pt x="91016" y="727135"/>
                    </a:cubicBezTo>
                    <a:cubicBezTo>
                      <a:pt x="91016" y="727135"/>
                      <a:pt x="91016" y="727135"/>
                      <a:pt x="101291" y="695059"/>
                    </a:cubicBezTo>
                    <a:cubicBezTo>
                      <a:pt x="103859" y="688643"/>
                      <a:pt x="105144" y="683511"/>
                      <a:pt x="107713" y="678378"/>
                    </a:cubicBezTo>
                    <a:cubicBezTo>
                      <a:pt x="107713" y="678378"/>
                      <a:pt x="107713" y="678378"/>
                      <a:pt x="114135" y="661699"/>
                    </a:cubicBezTo>
                    <a:cubicBezTo>
                      <a:pt x="114135" y="661699"/>
                      <a:pt x="114135" y="661699"/>
                      <a:pt x="119272" y="646302"/>
                    </a:cubicBezTo>
                    <a:cubicBezTo>
                      <a:pt x="121841" y="639887"/>
                      <a:pt x="124410" y="634754"/>
                      <a:pt x="126978" y="629622"/>
                    </a:cubicBezTo>
                    <a:cubicBezTo>
                      <a:pt x="126978" y="629622"/>
                      <a:pt x="126978" y="629622"/>
                      <a:pt x="141107" y="597545"/>
                    </a:cubicBezTo>
                    <a:cubicBezTo>
                      <a:pt x="146244" y="587280"/>
                      <a:pt x="151382" y="577016"/>
                      <a:pt x="156520" y="566751"/>
                    </a:cubicBezTo>
                    <a:cubicBezTo>
                      <a:pt x="156520" y="566751"/>
                      <a:pt x="156520" y="566751"/>
                      <a:pt x="164226" y="551355"/>
                    </a:cubicBezTo>
                    <a:cubicBezTo>
                      <a:pt x="164226" y="551355"/>
                      <a:pt x="164226" y="551355"/>
                      <a:pt x="173216" y="537241"/>
                    </a:cubicBezTo>
                    <a:cubicBezTo>
                      <a:pt x="196335" y="496182"/>
                      <a:pt x="222023" y="458974"/>
                      <a:pt x="251564" y="423047"/>
                    </a:cubicBezTo>
                    <a:cubicBezTo>
                      <a:pt x="279820" y="385838"/>
                      <a:pt x="311929" y="352478"/>
                      <a:pt x="344039" y="320402"/>
                    </a:cubicBezTo>
                    <a:cubicBezTo>
                      <a:pt x="410827" y="257531"/>
                      <a:pt x="486605" y="203642"/>
                      <a:pt x="567521" y="160017"/>
                    </a:cubicBezTo>
                    <a:cubicBezTo>
                      <a:pt x="567521" y="160017"/>
                      <a:pt x="567521" y="160017"/>
                      <a:pt x="598347" y="144621"/>
                    </a:cubicBezTo>
                    <a:cubicBezTo>
                      <a:pt x="608622" y="139488"/>
                      <a:pt x="620182" y="135639"/>
                      <a:pt x="630456" y="130507"/>
                    </a:cubicBezTo>
                    <a:cubicBezTo>
                      <a:pt x="635594" y="127941"/>
                      <a:pt x="640731" y="125375"/>
                      <a:pt x="645869" y="122808"/>
                    </a:cubicBezTo>
                    <a:cubicBezTo>
                      <a:pt x="645869" y="122808"/>
                      <a:pt x="645869" y="122808"/>
                      <a:pt x="661282" y="116393"/>
                    </a:cubicBezTo>
                    <a:cubicBezTo>
                      <a:pt x="672841" y="112544"/>
                      <a:pt x="683116" y="107412"/>
                      <a:pt x="694675" y="103563"/>
                    </a:cubicBezTo>
                    <a:cubicBezTo>
                      <a:pt x="737060" y="88165"/>
                      <a:pt x="782013" y="75335"/>
                      <a:pt x="826967" y="65070"/>
                    </a:cubicBezTo>
                    <a:cubicBezTo>
                      <a:pt x="850086" y="61221"/>
                      <a:pt x="871920" y="57372"/>
                      <a:pt x="895039" y="54806"/>
                    </a:cubicBezTo>
                    <a:cubicBezTo>
                      <a:pt x="895039" y="54806"/>
                      <a:pt x="895039" y="54806"/>
                      <a:pt x="911736" y="52240"/>
                    </a:cubicBezTo>
                    <a:cubicBezTo>
                      <a:pt x="918158" y="52240"/>
                      <a:pt x="923296" y="50956"/>
                      <a:pt x="929717" y="50956"/>
                    </a:cubicBezTo>
                    <a:cubicBezTo>
                      <a:pt x="929717" y="50956"/>
                      <a:pt x="929717" y="50956"/>
                      <a:pt x="964396" y="48390"/>
                    </a:cubicBezTo>
                    <a:cubicBezTo>
                      <a:pt x="1009349" y="47107"/>
                      <a:pt x="1055587" y="47107"/>
                      <a:pt x="1101825" y="50956"/>
                    </a:cubicBezTo>
                    <a:cubicBezTo>
                      <a:pt x="1101825" y="50956"/>
                      <a:pt x="1101825" y="50956"/>
                      <a:pt x="1118522" y="52240"/>
                    </a:cubicBezTo>
                    <a:cubicBezTo>
                      <a:pt x="1124944" y="53523"/>
                      <a:pt x="1130081" y="54806"/>
                      <a:pt x="1136503" y="54806"/>
                    </a:cubicBezTo>
                    <a:cubicBezTo>
                      <a:pt x="1136503" y="54806"/>
                      <a:pt x="1136503" y="54806"/>
                      <a:pt x="1169897" y="59938"/>
                    </a:cubicBezTo>
                    <a:cubicBezTo>
                      <a:pt x="1193015" y="63787"/>
                      <a:pt x="1216134" y="67636"/>
                      <a:pt x="1237969" y="74052"/>
                    </a:cubicBezTo>
                    <a:cubicBezTo>
                      <a:pt x="1237969" y="74052"/>
                      <a:pt x="1237969" y="74052"/>
                      <a:pt x="1254666" y="77901"/>
                    </a:cubicBezTo>
                    <a:cubicBezTo>
                      <a:pt x="1259804" y="79184"/>
                      <a:pt x="1266225" y="80467"/>
                      <a:pt x="1271363" y="81750"/>
                    </a:cubicBezTo>
                    <a:cubicBezTo>
                      <a:pt x="1271363" y="81750"/>
                      <a:pt x="1271363" y="81750"/>
                      <a:pt x="1303472" y="92015"/>
                    </a:cubicBezTo>
                    <a:cubicBezTo>
                      <a:pt x="1315032" y="94581"/>
                      <a:pt x="1325307" y="99713"/>
                      <a:pt x="1336866" y="102279"/>
                    </a:cubicBezTo>
                    <a:cubicBezTo>
                      <a:pt x="1336866" y="102279"/>
                      <a:pt x="1336866" y="102279"/>
                      <a:pt x="1352279" y="108694"/>
                    </a:cubicBezTo>
                    <a:cubicBezTo>
                      <a:pt x="1358701" y="109977"/>
                      <a:pt x="1363839" y="112544"/>
                      <a:pt x="1368976" y="115110"/>
                    </a:cubicBezTo>
                    <a:cubicBezTo>
                      <a:pt x="1455030" y="147187"/>
                      <a:pt x="1537230" y="190811"/>
                      <a:pt x="1610440" y="247267"/>
                    </a:cubicBezTo>
                    <a:cubicBezTo>
                      <a:pt x="1610440" y="247267"/>
                      <a:pt x="1610440" y="247267"/>
                      <a:pt x="1637412" y="267796"/>
                    </a:cubicBezTo>
                    <a:cubicBezTo>
                      <a:pt x="1645118" y="275494"/>
                      <a:pt x="1654109" y="283192"/>
                      <a:pt x="1663099" y="290891"/>
                    </a:cubicBezTo>
                    <a:cubicBezTo>
                      <a:pt x="1666953" y="294740"/>
                      <a:pt x="1672090" y="298589"/>
                      <a:pt x="1675943" y="302438"/>
                    </a:cubicBezTo>
                    <a:cubicBezTo>
                      <a:pt x="1675943" y="302438"/>
                      <a:pt x="1675943" y="302438"/>
                      <a:pt x="1688787" y="313986"/>
                    </a:cubicBezTo>
                    <a:cubicBezTo>
                      <a:pt x="1688787" y="313986"/>
                      <a:pt x="1688787" y="313986"/>
                      <a:pt x="1700347" y="326817"/>
                    </a:cubicBezTo>
                    <a:cubicBezTo>
                      <a:pt x="1700347" y="326817"/>
                      <a:pt x="1700347" y="326817"/>
                      <a:pt x="1706768" y="331949"/>
                    </a:cubicBezTo>
                    <a:cubicBezTo>
                      <a:pt x="1706768" y="331949"/>
                      <a:pt x="1706768" y="331949"/>
                      <a:pt x="1713190" y="338365"/>
                    </a:cubicBezTo>
                    <a:cubicBezTo>
                      <a:pt x="1713190" y="338365"/>
                      <a:pt x="1713190" y="338365"/>
                      <a:pt x="1736309" y="364026"/>
                    </a:cubicBezTo>
                    <a:cubicBezTo>
                      <a:pt x="1744015" y="371724"/>
                      <a:pt x="1751722" y="380706"/>
                      <a:pt x="1759428" y="389688"/>
                    </a:cubicBezTo>
                    <a:cubicBezTo>
                      <a:pt x="1761997" y="393536"/>
                      <a:pt x="1765850" y="398669"/>
                      <a:pt x="1769703" y="402518"/>
                    </a:cubicBezTo>
                    <a:cubicBezTo>
                      <a:pt x="1769703" y="402518"/>
                      <a:pt x="1769703" y="402518"/>
                      <a:pt x="1779978" y="416632"/>
                    </a:cubicBezTo>
                    <a:cubicBezTo>
                      <a:pt x="1779978" y="416632"/>
                      <a:pt x="1779978" y="416632"/>
                      <a:pt x="1791538" y="429463"/>
                    </a:cubicBezTo>
                    <a:cubicBezTo>
                      <a:pt x="1795391" y="434595"/>
                      <a:pt x="1797960" y="438444"/>
                      <a:pt x="1801812" y="443576"/>
                    </a:cubicBezTo>
                    <a:cubicBezTo>
                      <a:pt x="1801812" y="443576"/>
                      <a:pt x="1801812" y="443576"/>
                      <a:pt x="1821079" y="471804"/>
                    </a:cubicBezTo>
                    <a:cubicBezTo>
                      <a:pt x="1828785" y="480786"/>
                      <a:pt x="1833922" y="491050"/>
                      <a:pt x="1840344" y="500032"/>
                    </a:cubicBezTo>
                    <a:cubicBezTo>
                      <a:pt x="1840344" y="500032"/>
                      <a:pt x="1840344" y="500032"/>
                      <a:pt x="1849335" y="514145"/>
                    </a:cubicBezTo>
                    <a:cubicBezTo>
                      <a:pt x="1849335" y="514145"/>
                      <a:pt x="1849335" y="514145"/>
                      <a:pt x="1858325" y="529543"/>
                    </a:cubicBezTo>
                    <a:cubicBezTo>
                      <a:pt x="1863463" y="539807"/>
                      <a:pt x="1869885" y="548788"/>
                      <a:pt x="1875022" y="559053"/>
                    </a:cubicBezTo>
                    <a:cubicBezTo>
                      <a:pt x="1896857" y="600111"/>
                      <a:pt x="1916123" y="642453"/>
                      <a:pt x="1932820" y="684794"/>
                    </a:cubicBezTo>
                    <a:cubicBezTo>
                      <a:pt x="1939242" y="702757"/>
                      <a:pt x="1943095" y="718154"/>
                      <a:pt x="1944379" y="728418"/>
                    </a:cubicBezTo>
                    <a:cubicBezTo>
                      <a:pt x="1946948" y="739966"/>
                      <a:pt x="1946948" y="746382"/>
                      <a:pt x="1945663" y="748947"/>
                    </a:cubicBezTo>
                    <a:cubicBezTo>
                      <a:pt x="1941811" y="752797"/>
                      <a:pt x="1935388" y="738683"/>
                      <a:pt x="1922544" y="702757"/>
                    </a:cubicBezTo>
                    <a:cubicBezTo>
                      <a:pt x="1905847" y="656566"/>
                      <a:pt x="1885298" y="610376"/>
                      <a:pt x="1860895" y="566751"/>
                    </a:cubicBezTo>
                    <a:cubicBezTo>
                      <a:pt x="1837776" y="521844"/>
                      <a:pt x="1809519" y="480786"/>
                      <a:pt x="1779978" y="441010"/>
                    </a:cubicBezTo>
                    <a:cubicBezTo>
                      <a:pt x="1779978" y="441010"/>
                      <a:pt x="1779978" y="441010"/>
                      <a:pt x="1756860" y="411500"/>
                    </a:cubicBezTo>
                    <a:cubicBezTo>
                      <a:pt x="1756860" y="411500"/>
                      <a:pt x="1756860" y="411500"/>
                      <a:pt x="1731172" y="383272"/>
                    </a:cubicBezTo>
                    <a:cubicBezTo>
                      <a:pt x="1729887" y="381989"/>
                      <a:pt x="1727319" y="379423"/>
                      <a:pt x="1724750" y="376857"/>
                    </a:cubicBezTo>
                    <a:cubicBezTo>
                      <a:pt x="1724750" y="376857"/>
                      <a:pt x="1724750" y="376857"/>
                      <a:pt x="1718328" y="370441"/>
                    </a:cubicBezTo>
                    <a:cubicBezTo>
                      <a:pt x="1718328" y="370441"/>
                      <a:pt x="1718328" y="370441"/>
                      <a:pt x="1705484" y="356328"/>
                    </a:cubicBezTo>
                    <a:cubicBezTo>
                      <a:pt x="1701631" y="352478"/>
                      <a:pt x="1697778" y="347346"/>
                      <a:pt x="1692641" y="343497"/>
                    </a:cubicBezTo>
                    <a:cubicBezTo>
                      <a:pt x="1692641" y="343497"/>
                      <a:pt x="1692641" y="343497"/>
                      <a:pt x="1678512" y="330666"/>
                    </a:cubicBezTo>
                    <a:cubicBezTo>
                      <a:pt x="1642549" y="296023"/>
                      <a:pt x="1604018" y="265230"/>
                      <a:pt x="1562918" y="237002"/>
                    </a:cubicBezTo>
                    <a:cubicBezTo>
                      <a:pt x="1521817" y="208774"/>
                      <a:pt x="1478149" y="184396"/>
                      <a:pt x="1433195" y="163867"/>
                    </a:cubicBezTo>
                    <a:cubicBezTo>
                      <a:pt x="1388242" y="143338"/>
                      <a:pt x="1342004" y="125375"/>
                      <a:pt x="1294482" y="111261"/>
                    </a:cubicBezTo>
                    <a:cubicBezTo>
                      <a:pt x="1294482" y="111261"/>
                      <a:pt x="1294482" y="111261"/>
                      <a:pt x="1258519" y="100996"/>
                    </a:cubicBezTo>
                    <a:cubicBezTo>
                      <a:pt x="1258519" y="100996"/>
                      <a:pt x="1258519" y="100996"/>
                      <a:pt x="1222556" y="93298"/>
                    </a:cubicBezTo>
                    <a:cubicBezTo>
                      <a:pt x="1222556" y="93298"/>
                      <a:pt x="1222556" y="93298"/>
                      <a:pt x="1213566" y="90731"/>
                    </a:cubicBezTo>
                    <a:cubicBezTo>
                      <a:pt x="1213566" y="90731"/>
                      <a:pt x="1213566" y="90731"/>
                      <a:pt x="1204575" y="89448"/>
                    </a:cubicBezTo>
                    <a:cubicBezTo>
                      <a:pt x="1204575" y="89448"/>
                      <a:pt x="1204575" y="89448"/>
                      <a:pt x="1185309" y="85599"/>
                    </a:cubicBezTo>
                    <a:cubicBezTo>
                      <a:pt x="1185309" y="85599"/>
                      <a:pt x="1185309" y="85599"/>
                      <a:pt x="1167328" y="83033"/>
                    </a:cubicBezTo>
                    <a:cubicBezTo>
                      <a:pt x="1160906" y="81750"/>
                      <a:pt x="1155769" y="81750"/>
                      <a:pt x="1149347" y="80467"/>
                    </a:cubicBezTo>
                    <a:cubicBezTo>
                      <a:pt x="1149347" y="80467"/>
                      <a:pt x="1149347" y="80467"/>
                      <a:pt x="1130081" y="77901"/>
                    </a:cubicBezTo>
                    <a:cubicBezTo>
                      <a:pt x="1124944" y="77901"/>
                      <a:pt x="1118522" y="76618"/>
                      <a:pt x="1112099" y="76618"/>
                    </a:cubicBezTo>
                    <a:cubicBezTo>
                      <a:pt x="1112099" y="76618"/>
                      <a:pt x="1112099" y="76618"/>
                      <a:pt x="1074853" y="74052"/>
                    </a:cubicBezTo>
                    <a:cubicBezTo>
                      <a:pt x="1062009" y="72769"/>
                      <a:pt x="1050449" y="72769"/>
                      <a:pt x="1037606" y="72769"/>
                    </a:cubicBezTo>
                    <a:cubicBezTo>
                      <a:pt x="1031183" y="72769"/>
                      <a:pt x="1024761" y="71486"/>
                      <a:pt x="1019624" y="72769"/>
                    </a:cubicBezTo>
                    <a:cubicBezTo>
                      <a:pt x="1019624" y="72769"/>
                      <a:pt x="1019624" y="72769"/>
                      <a:pt x="1000358" y="72769"/>
                    </a:cubicBezTo>
                    <a:cubicBezTo>
                      <a:pt x="1000358" y="72769"/>
                      <a:pt x="1000358" y="72769"/>
                      <a:pt x="982377" y="72769"/>
                    </a:cubicBezTo>
                    <a:cubicBezTo>
                      <a:pt x="978524" y="72769"/>
                      <a:pt x="975955" y="74052"/>
                      <a:pt x="972102" y="74052"/>
                    </a:cubicBezTo>
                    <a:cubicBezTo>
                      <a:pt x="972102" y="74052"/>
                      <a:pt x="972102" y="74052"/>
                      <a:pt x="963111" y="74052"/>
                    </a:cubicBezTo>
                    <a:cubicBezTo>
                      <a:pt x="963111" y="74052"/>
                      <a:pt x="963111" y="74052"/>
                      <a:pt x="925864" y="77901"/>
                    </a:cubicBezTo>
                    <a:cubicBezTo>
                      <a:pt x="901461" y="80467"/>
                      <a:pt x="877058" y="83033"/>
                      <a:pt x="852655" y="88165"/>
                    </a:cubicBezTo>
                    <a:cubicBezTo>
                      <a:pt x="803848" y="98430"/>
                      <a:pt x="756326" y="109977"/>
                      <a:pt x="710088" y="126658"/>
                    </a:cubicBezTo>
                    <a:cubicBezTo>
                      <a:pt x="662566" y="143338"/>
                      <a:pt x="617612" y="163867"/>
                      <a:pt x="573944" y="186962"/>
                    </a:cubicBezTo>
                    <a:cubicBezTo>
                      <a:pt x="530275" y="210057"/>
                      <a:pt x="487890" y="237002"/>
                      <a:pt x="448074" y="266513"/>
                    </a:cubicBezTo>
                    <a:cubicBezTo>
                      <a:pt x="409543" y="297307"/>
                      <a:pt x="372296" y="330666"/>
                      <a:pt x="337617" y="366592"/>
                    </a:cubicBezTo>
                    <a:cubicBezTo>
                      <a:pt x="304223" y="402518"/>
                      <a:pt x="272113" y="439728"/>
                      <a:pt x="243858" y="480786"/>
                    </a:cubicBezTo>
                    <a:cubicBezTo>
                      <a:pt x="216885" y="521844"/>
                      <a:pt x="191198" y="565468"/>
                      <a:pt x="169363" y="609093"/>
                    </a:cubicBezTo>
                    <a:cubicBezTo>
                      <a:pt x="147529" y="654000"/>
                      <a:pt x="129547" y="700191"/>
                      <a:pt x="115419" y="747665"/>
                    </a:cubicBezTo>
                    <a:cubicBezTo>
                      <a:pt x="101291" y="795138"/>
                      <a:pt x="91016" y="843895"/>
                      <a:pt x="83310" y="892652"/>
                    </a:cubicBezTo>
                    <a:cubicBezTo>
                      <a:pt x="79456" y="917030"/>
                      <a:pt x="78172" y="942691"/>
                      <a:pt x="75604" y="967070"/>
                    </a:cubicBezTo>
                    <a:cubicBezTo>
                      <a:pt x="74319" y="991448"/>
                      <a:pt x="73034" y="1017110"/>
                      <a:pt x="74319" y="1041488"/>
                    </a:cubicBezTo>
                    <a:cubicBezTo>
                      <a:pt x="74319" y="1064583"/>
                      <a:pt x="76888" y="1086396"/>
                      <a:pt x="78172" y="1109491"/>
                    </a:cubicBezTo>
                    <a:cubicBezTo>
                      <a:pt x="79456" y="1121039"/>
                      <a:pt x="80741" y="1132586"/>
                      <a:pt x="82025" y="1144134"/>
                    </a:cubicBezTo>
                    <a:cubicBezTo>
                      <a:pt x="82025" y="1144134"/>
                      <a:pt x="82025" y="1144134"/>
                      <a:pt x="84594" y="1160814"/>
                    </a:cubicBezTo>
                    <a:cubicBezTo>
                      <a:pt x="84594" y="1160814"/>
                      <a:pt x="84594" y="1160814"/>
                      <a:pt x="87163" y="1177494"/>
                    </a:cubicBezTo>
                    <a:cubicBezTo>
                      <a:pt x="94869" y="1222401"/>
                      <a:pt x="106429" y="1267309"/>
                      <a:pt x="120556" y="1310934"/>
                    </a:cubicBezTo>
                    <a:cubicBezTo>
                      <a:pt x="147529" y="1396899"/>
                      <a:pt x="192482" y="1479015"/>
                      <a:pt x="245142" y="1553434"/>
                    </a:cubicBezTo>
                    <a:cubicBezTo>
                      <a:pt x="296517" y="1629135"/>
                      <a:pt x="356883" y="1697138"/>
                      <a:pt x="428809" y="1754876"/>
                    </a:cubicBezTo>
                    <a:cubicBezTo>
                      <a:pt x="499450" y="1812614"/>
                      <a:pt x="579081" y="1858805"/>
                      <a:pt x="663850" y="1894731"/>
                    </a:cubicBezTo>
                    <a:cubicBezTo>
                      <a:pt x="663850" y="1894731"/>
                      <a:pt x="663850" y="1894731"/>
                      <a:pt x="695960" y="1906279"/>
                    </a:cubicBezTo>
                    <a:cubicBezTo>
                      <a:pt x="695960" y="1906279"/>
                      <a:pt x="695960" y="1906279"/>
                      <a:pt x="728069" y="1917826"/>
                    </a:cubicBezTo>
                    <a:cubicBezTo>
                      <a:pt x="738344" y="1921676"/>
                      <a:pt x="749904" y="1924242"/>
                      <a:pt x="760179" y="1928091"/>
                    </a:cubicBezTo>
                    <a:cubicBezTo>
                      <a:pt x="760179" y="1928091"/>
                      <a:pt x="760179" y="1928091"/>
                      <a:pt x="776876" y="1933223"/>
                    </a:cubicBezTo>
                    <a:cubicBezTo>
                      <a:pt x="776876" y="1933223"/>
                      <a:pt x="776876" y="1933223"/>
                      <a:pt x="785866" y="1934506"/>
                    </a:cubicBezTo>
                    <a:cubicBezTo>
                      <a:pt x="785866" y="1934506"/>
                      <a:pt x="785866" y="1934506"/>
                      <a:pt x="793573" y="1937072"/>
                    </a:cubicBezTo>
                    <a:cubicBezTo>
                      <a:pt x="793573" y="1937072"/>
                      <a:pt x="793573" y="1937072"/>
                      <a:pt x="826967" y="1944771"/>
                    </a:cubicBezTo>
                    <a:cubicBezTo>
                      <a:pt x="838526" y="1947337"/>
                      <a:pt x="850086" y="1948620"/>
                      <a:pt x="860361" y="1951186"/>
                    </a:cubicBezTo>
                    <a:cubicBezTo>
                      <a:pt x="860361" y="1951186"/>
                      <a:pt x="860361" y="1951186"/>
                      <a:pt x="878342" y="1953752"/>
                    </a:cubicBezTo>
                    <a:cubicBezTo>
                      <a:pt x="878342" y="1953752"/>
                      <a:pt x="878342" y="1953752"/>
                      <a:pt x="895039" y="1956318"/>
                    </a:cubicBezTo>
                    <a:cubicBezTo>
                      <a:pt x="906599" y="1957602"/>
                      <a:pt x="916874" y="1958885"/>
                      <a:pt x="928433" y="1960168"/>
                    </a:cubicBezTo>
                    <a:cubicBezTo>
                      <a:pt x="951552" y="1962734"/>
                      <a:pt x="974671" y="1965300"/>
                      <a:pt x="997790" y="1965300"/>
                    </a:cubicBezTo>
                    <a:cubicBezTo>
                      <a:pt x="1019624" y="1966583"/>
                      <a:pt x="1042743" y="1966583"/>
                      <a:pt x="1065862" y="1966583"/>
                    </a:cubicBezTo>
                    <a:cubicBezTo>
                      <a:pt x="1077421" y="1966583"/>
                      <a:pt x="1088981" y="1965300"/>
                      <a:pt x="1100540" y="1965300"/>
                    </a:cubicBezTo>
                    <a:cubicBezTo>
                      <a:pt x="1100540" y="1965300"/>
                      <a:pt x="1100540" y="1965300"/>
                      <a:pt x="1117237" y="1964017"/>
                    </a:cubicBezTo>
                    <a:cubicBezTo>
                      <a:pt x="1123659" y="1964017"/>
                      <a:pt x="1128796" y="1962734"/>
                      <a:pt x="1133934" y="1961451"/>
                    </a:cubicBezTo>
                    <a:cubicBezTo>
                      <a:pt x="1145493" y="1960168"/>
                      <a:pt x="1157053" y="1960168"/>
                      <a:pt x="1168612" y="1957602"/>
                    </a:cubicBezTo>
                    <a:cubicBezTo>
                      <a:pt x="1168612" y="1957602"/>
                      <a:pt x="1168612" y="1957602"/>
                      <a:pt x="1202006" y="1952469"/>
                    </a:cubicBezTo>
                    <a:cubicBezTo>
                      <a:pt x="1248244" y="1943488"/>
                      <a:pt x="1291913" y="1933223"/>
                      <a:pt x="1335582" y="1916543"/>
                    </a:cubicBezTo>
                    <a:cubicBezTo>
                      <a:pt x="1379251" y="1902430"/>
                      <a:pt x="1421636" y="1884466"/>
                      <a:pt x="1462736" y="1862654"/>
                    </a:cubicBezTo>
                    <a:cubicBezTo>
                      <a:pt x="1503836" y="1842125"/>
                      <a:pt x="1543652" y="1817747"/>
                      <a:pt x="1579615" y="1790802"/>
                    </a:cubicBezTo>
                    <a:cubicBezTo>
                      <a:pt x="1616862" y="1762574"/>
                      <a:pt x="1652825" y="1733064"/>
                      <a:pt x="1686218" y="1700987"/>
                    </a:cubicBezTo>
                    <a:cubicBezTo>
                      <a:pt x="1718328" y="1668910"/>
                      <a:pt x="1750438" y="1635551"/>
                      <a:pt x="1778694" y="1599624"/>
                    </a:cubicBezTo>
                    <a:cubicBezTo>
                      <a:pt x="1806950" y="1563699"/>
                      <a:pt x="1833922" y="1526489"/>
                      <a:pt x="1857041" y="1486714"/>
                    </a:cubicBezTo>
                    <a:cubicBezTo>
                      <a:pt x="1878876" y="1445656"/>
                      <a:pt x="1899426" y="1404598"/>
                      <a:pt x="1916123" y="1360973"/>
                    </a:cubicBezTo>
                    <a:cubicBezTo>
                      <a:pt x="1916123" y="1360973"/>
                      <a:pt x="1916123" y="1360973"/>
                      <a:pt x="1922544" y="1345576"/>
                    </a:cubicBezTo>
                    <a:cubicBezTo>
                      <a:pt x="1922544" y="1345576"/>
                      <a:pt x="1922544" y="1345576"/>
                      <a:pt x="1928966" y="1328896"/>
                    </a:cubicBezTo>
                    <a:cubicBezTo>
                      <a:pt x="1931535" y="1318632"/>
                      <a:pt x="1936673" y="1307084"/>
                      <a:pt x="1939242" y="1296819"/>
                    </a:cubicBezTo>
                    <a:cubicBezTo>
                      <a:pt x="1939242" y="1296819"/>
                      <a:pt x="1939242" y="1296819"/>
                      <a:pt x="1949517" y="1263460"/>
                    </a:cubicBezTo>
                    <a:cubicBezTo>
                      <a:pt x="1950801" y="1257044"/>
                      <a:pt x="1952085" y="1251912"/>
                      <a:pt x="1953370" y="1246780"/>
                    </a:cubicBezTo>
                    <a:cubicBezTo>
                      <a:pt x="1953370" y="1246780"/>
                      <a:pt x="1953370" y="1246780"/>
                      <a:pt x="1957223" y="1230100"/>
                    </a:cubicBezTo>
                    <a:cubicBezTo>
                      <a:pt x="1959792" y="1222401"/>
                      <a:pt x="1961076" y="1215986"/>
                      <a:pt x="1962360" y="1209571"/>
                    </a:cubicBezTo>
                    <a:cubicBezTo>
                      <a:pt x="1963645" y="1204438"/>
                      <a:pt x="1964929" y="1198023"/>
                      <a:pt x="1966214" y="1191608"/>
                    </a:cubicBezTo>
                    <a:lnTo>
                      <a:pt x="1969296" y="1175596"/>
                    </a:lnTo>
                    <a:lnTo>
                      <a:pt x="1971643" y="1159197"/>
                    </a:lnTo>
                    <a:cubicBezTo>
                      <a:pt x="1972927" y="1152786"/>
                      <a:pt x="1974212" y="1147656"/>
                      <a:pt x="1974212" y="1142527"/>
                    </a:cubicBezTo>
                    <a:cubicBezTo>
                      <a:pt x="1976780" y="1130986"/>
                      <a:pt x="1978065" y="1120727"/>
                      <a:pt x="1980634" y="1111751"/>
                    </a:cubicBezTo>
                    <a:cubicBezTo>
                      <a:pt x="1981918" y="1101492"/>
                      <a:pt x="1983203" y="1092516"/>
                      <a:pt x="1984487" y="1084822"/>
                    </a:cubicBezTo>
                    <a:cubicBezTo>
                      <a:pt x="1985772" y="1075845"/>
                      <a:pt x="1988341" y="1069433"/>
                      <a:pt x="1989625" y="1063022"/>
                    </a:cubicBezTo>
                    <a:cubicBezTo>
                      <a:pt x="1989625" y="1055328"/>
                      <a:pt x="1990909" y="1050198"/>
                      <a:pt x="1993478" y="1045069"/>
                    </a:cubicBezTo>
                    <a:cubicBezTo>
                      <a:pt x="1996047" y="1034810"/>
                      <a:pt x="1998616" y="1027116"/>
                      <a:pt x="2001185" y="1021987"/>
                    </a:cubicBezTo>
                    <a:cubicBezTo>
                      <a:pt x="2007607" y="1011728"/>
                      <a:pt x="2012745" y="1014293"/>
                      <a:pt x="2016598" y="1036093"/>
                    </a:cubicBezTo>
                    <a:cubicBezTo>
                      <a:pt x="2017883" y="1041222"/>
                      <a:pt x="2017883" y="1047634"/>
                      <a:pt x="2019168" y="1056610"/>
                    </a:cubicBezTo>
                    <a:cubicBezTo>
                      <a:pt x="2019168" y="1060457"/>
                      <a:pt x="2020452" y="1064304"/>
                      <a:pt x="2020452" y="1068151"/>
                    </a:cubicBezTo>
                    <a:cubicBezTo>
                      <a:pt x="2020452" y="1073280"/>
                      <a:pt x="2020452" y="1078410"/>
                      <a:pt x="2020452" y="1083539"/>
                    </a:cubicBezTo>
                    <a:cubicBezTo>
                      <a:pt x="2020452" y="1093798"/>
                      <a:pt x="2020452" y="1105339"/>
                      <a:pt x="2020452" y="1118162"/>
                    </a:cubicBezTo>
                    <a:cubicBezTo>
                      <a:pt x="2019168" y="1130986"/>
                      <a:pt x="2017883" y="1145092"/>
                      <a:pt x="2015314" y="1160480"/>
                    </a:cubicBezTo>
                    <a:cubicBezTo>
                      <a:pt x="2008892" y="1211774"/>
                      <a:pt x="2001185" y="1260503"/>
                      <a:pt x="1988341" y="1309233"/>
                    </a:cubicBezTo>
                    <a:cubicBezTo>
                      <a:pt x="1975496" y="1357962"/>
                      <a:pt x="1958798" y="1406691"/>
                      <a:pt x="1936962" y="1454137"/>
                    </a:cubicBezTo>
                    <a:cubicBezTo>
                      <a:pt x="1915126" y="1500302"/>
                      <a:pt x="1889437" y="1545184"/>
                      <a:pt x="1861179" y="1588784"/>
                    </a:cubicBezTo>
                    <a:cubicBezTo>
                      <a:pt x="1861179" y="1588784"/>
                      <a:pt x="1861179" y="1588784"/>
                      <a:pt x="1838059" y="1620842"/>
                    </a:cubicBezTo>
                    <a:cubicBezTo>
                      <a:pt x="1830352" y="1631101"/>
                      <a:pt x="1822646" y="1641360"/>
                      <a:pt x="1814939" y="1651618"/>
                    </a:cubicBezTo>
                    <a:cubicBezTo>
                      <a:pt x="1807232" y="1663160"/>
                      <a:pt x="1798241" y="1672136"/>
                      <a:pt x="1789250" y="1682395"/>
                    </a:cubicBezTo>
                    <a:cubicBezTo>
                      <a:pt x="1789250" y="1682395"/>
                      <a:pt x="1789250" y="1682395"/>
                      <a:pt x="1777690" y="1697783"/>
                    </a:cubicBezTo>
                    <a:cubicBezTo>
                      <a:pt x="1772552" y="1701630"/>
                      <a:pt x="1768698" y="1706760"/>
                      <a:pt x="1763561" y="1711889"/>
                    </a:cubicBezTo>
                    <a:cubicBezTo>
                      <a:pt x="1763561" y="1711889"/>
                      <a:pt x="1763561" y="1711889"/>
                      <a:pt x="1750716" y="1725995"/>
                    </a:cubicBezTo>
                    <a:cubicBezTo>
                      <a:pt x="1746862" y="1731124"/>
                      <a:pt x="1741725" y="1734971"/>
                      <a:pt x="1736587" y="1740101"/>
                    </a:cubicBezTo>
                    <a:cubicBezTo>
                      <a:pt x="1736587" y="1740101"/>
                      <a:pt x="1736587" y="1740101"/>
                      <a:pt x="1709613" y="1767030"/>
                    </a:cubicBezTo>
                    <a:cubicBezTo>
                      <a:pt x="1689062" y="1784983"/>
                      <a:pt x="1669795" y="1801654"/>
                      <a:pt x="1649244" y="1818324"/>
                    </a:cubicBezTo>
                    <a:cubicBezTo>
                      <a:pt x="1608141" y="1850383"/>
                      <a:pt x="1565754" y="1879876"/>
                      <a:pt x="1519514" y="1905523"/>
                    </a:cubicBezTo>
                    <a:cubicBezTo>
                      <a:pt x="1474557" y="1931170"/>
                      <a:pt x="1427032" y="1954252"/>
                      <a:pt x="1378223" y="1973487"/>
                    </a:cubicBezTo>
                    <a:cubicBezTo>
                      <a:pt x="1329414" y="1991441"/>
                      <a:pt x="1279320" y="2006829"/>
                      <a:pt x="1226657" y="2017088"/>
                    </a:cubicBezTo>
                    <a:cubicBezTo>
                      <a:pt x="1175279" y="2027346"/>
                      <a:pt x="1123901" y="2035040"/>
                      <a:pt x="1071238" y="2037605"/>
                    </a:cubicBezTo>
                    <a:cubicBezTo>
                      <a:pt x="1018575" y="2040170"/>
                      <a:pt x="965913" y="2038887"/>
                      <a:pt x="913249" y="2033758"/>
                    </a:cubicBezTo>
                    <a:cubicBezTo>
                      <a:pt x="860587" y="2028629"/>
                      <a:pt x="809209" y="2018370"/>
                      <a:pt x="757830" y="2006829"/>
                    </a:cubicBezTo>
                    <a:cubicBezTo>
                      <a:pt x="757830" y="2006829"/>
                      <a:pt x="757830" y="2006829"/>
                      <a:pt x="719297" y="1995288"/>
                    </a:cubicBezTo>
                    <a:cubicBezTo>
                      <a:pt x="706452" y="1991441"/>
                      <a:pt x="694892" y="1987594"/>
                      <a:pt x="682047" y="1983747"/>
                    </a:cubicBezTo>
                    <a:cubicBezTo>
                      <a:pt x="669203" y="1979900"/>
                      <a:pt x="657643" y="1974770"/>
                      <a:pt x="644798" y="1969640"/>
                    </a:cubicBezTo>
                    <a:cubicBezTo>
                      <a:pt x="644798" y="1969640"/>
                      <a:pt x="644798" y="1969640"/>
                      <a:pt x="626815" y="1961946"/>
                    </a:cubicBezTo>
                    <a:cubicBezTo>
                      <a:pt x="620393" y="1960665"/>
                      <a:pt x="613971" y="1956817"/>
                      <a:pt x="608833" y="1954252"/>
                    </a:cubicBezTo>
                    <a:cubicBezTo>
                      <a:pt x="560024" y="1933735"/>
                      <a:pt x="513783" y="1908088"/>
                      <a:pt x="468827" y="1878594"/>
                    </a:cubicBezTo>
                    <a:cubicBezTo>
                      <a:pt x="425156" y="1850383"/>
                      <a:pt x="382768" y="1818324"/>
                      <a:pt x="344235" y="1783700"/>
                    </a:cubicBezTo>
                    <a:cubicBezTo>
                      <a:pt x="304417" y="1747795"/>
                      <a:pt x="267168" y="1710607"/>
                      <a:pt x="233771" y="1670854"/>
                    </a:cubicBezTo>
                    <a:cubicBezTo>
                      <a:pt x="200375" y="1629819"/>
                      <a:pt x="169549" y="1587501"/>
                      <a:pt x="142575" y="1542619"/>
                    </a:cubicBezTo>
                    <a:cubicBezTo>
                      <a:pt x="88628" y="1451573"/>
                      <a:pt x="50094" y="1352832"/>
                      <a:pt x="26974" y="1250244"/>
                    </a:cubicBezTo>
                    <a:cubicBezTo>
                      <a:pt x="26974" y="1250244"/>
                      <a:pt x="26974" y="1250244"/>
                      <a:pt x="21836" y="1231009"/>
                    </a:cubicBezTo>
                    <a:cubicBezTo>
                      <a:pt x="21836" y="1231009"/>
                      <a:pt x="21836" y="1231009"/>
                      <a:pt x="20552" y="1222033"/>
                    </a:cubicBezTo>
                    <a:cubicBezTo>
                      <a:pt x="20552" y="1222033"/>
                      <a:pt x="20552" y="1222033"/>
                      <a:pt x="17983" y="1211774"/>
                    </a:cubicBezTo>
                    <a:cubicBezTo>
                      <a:pt x="17983" y="1211774"/>
                      <a:pt x="17983" y="1211774"/>
                      <a:pt x="11560" y="1173304"/>
                    </a:cubicBezTo>
                    <a:cubicBezTo>
                      <a:pt x="7707" y="1147656"/>
                      <a:pt x="3853" y="1120727"/>
                      <a:pt x="2569" y="1095080"/>
                    </a:cubicBezTo>
                    <a:cubicBezTo>
                      <a:pt x="0" y="1069433"/>
                      <a:pt x="0" y="1042504"/>
                      <a:pt x="0" y="1016857"/>
                    </a:cubicBezTo>
                    <a:cubicBezTo>
                      <a:pt x="0" y="989928"/>
                      <a:pt x="0" y="964281"/>
                      <a:pt x="2569" y="938634"/>
                    </a:cubicBezTo>
                    <a:cubicBezTo>
                      <a:pt x="3853" y="910422"/>
                      <a:pt x="8992" y="883493"/>
                      <a:pt x="11560" y="856564"/>
                    </a:cubicBezTo>
                    <a:cubicBezTo>
                      <a:pt x="11560" y="856564"/>
                      <a:pt x="11560" y="856564"/>
                      <a:pt x="19267" y="816811"/>
                    </a:cubicBezTo>
                    <a:cubicBezTo>
                      <a:pt x="20552" y="810399"/>
                      <a:pt x="21836" y="803988"/>
                      <a:pt x="23121" y="797576"/>
                    </a:cubicBezTo>
                    <a:cubicBezTo>
                      <a:pt x="23121" y="797576"/>
                      <a:pt x="23121" y="797576"/>
                      <a:pt x="28258" y="777058"/>
                    </a:cubicBezTo>
                    <a:cubicBezTo>
                      <a:pt x="41103" y="724482"/>
                      <a:pt x="57801" y="671906"/>
                      <a:pt x="78352" y="621894"/>
                    </a:cubicBezTo>
                    <a:cubicBezTo>
                      <a:pt x="122024" y="521872"/>
                      <a:pt x="179824" y="428260"/>
                      <a:pt x="251754" y="347472"/>
                    </a:cubicBezTo>
                    <a:cubicBezTo>
                      <a:pt x="287719" y="306437"/>
                      <a:pt x="326252" y="269249"/>
                      <a:pt x="368640" y="234626"/>
                    </a:cubicBezTo>
                    <a:cubicBezTo>
                      <a:pt x="411027" y="201284"/>
                      <a:pt x="455983" y="170508"/>
                      <a:pt x="503508" y="143579"/>
                    </a:cubicBezTo>
                    <a:cubicBezTo>
                      <a:pt x="503508" y="143579"/>
                      <a:pt x="503508" y="143579"/>
                      <a:pt x="538188" y="123062"/>
                    </a:cubicBezTo>
                    <a:cubicBezTo>
                      <a:pt x="538188" y="123062"/>
                      <a:pt x="538188" y="123062"/>
                      <a:pt x="574153" y="105109"/>
                    </a:cubicBezTo>
                    <a:cubicBezTo>
                      <a:pt x="580575" y="101262"/>
                      <a:pt x="586998" y="98697"/>
                      <a:pt x="592135" y="96132"/>
                    </a:cubicBezTo>
                    <a:cubicBezTo>
                      <a:pt x="592135" y="96132"/>
                      <a:pt x="592135" y="96132"/>
                      <a:pt x="611402" y="87156"/>
                    </a:cubicBezTo>
                    <a:cubicBezTo>
                      <a:pt x="617824" y="84591"/>
                      <a:pt x="622962" y="80744"/>
                      <a:pt x="629384" y="78180"/>
                    </a:cubicBezTo>
                    <a:cubicBezTo>
                      <a:pt x="629384" y="78180"/>
                      <a:pt x="629384" y="78180"/>
                      <a:pt x="648651" y="70486"/>
                    </a:cubicBezTo>
                    <a:cubicBezTo>
                      <a:pt x="698745" y="49967"/>
                      <a:pt x="750123" y="33297"/>
                      <a:pt x="804071" y="21756"/>
                    </a:cubicBezTo>
                    <a:cubicBezTo>
                      <a:pt x="856734" y="11497"/>
                      <a:pt x="910680" y="3803"/>
                      <a:pt x="964628" y="1239"/>
                    </a:cubicBezTo>
                    <a:cubicBezTo>
                      <a:pt x="991602" y="-44"/>
                      <a:pt x="1018896" y="-365"/>
                      <a:pt x="1046191" y="437"/>
                    </a:cubicBezTo>
                    <a:close/>
                  </a:path>
                </a:pathLst>
              </a:custGeom>
              <a:solidFill>
                <a:srgbClr val="3A332F"/>
              </a:solidFill>
              <a:ln w="9525">
                <a:solidFill>
                  <a:srgbClr val="FFC000"/>
                </a:solidFill>
                <a:round/>
                <a:headEnd/>
                <a:tailEnd/>
              </a:ln>
              <a:extLst/>
            </p:spPr>
            <p:txBody>
              <a:bodyPr vert="horz" wrap="square" lIns="91440" tIns="45720" rIns="91440" bIns="45720" numCol="1" anchor="t" anchorCtr="0" compatLnSpc="1">
                <a:prstTxWarp prst="textNoShape">
                  <a:avLst/>
                </a:prstTxWarp>
                <a:noAutofit/>
              </a:bodyPr>
              <a:lstStyle/>
              <a:p>
                <a:endParaRPr lang="en-US" dirty="0"/>
              </a:p>
            </p:txBody>
          </p:sp>
          <p:sp>
            <p:nvSpPr>
              <p:cNvPr id="4" name="Shape 3657">
                <a:extLst>
                  <a:ext uri="{FF2B5EF4-FFF2-40B4-BE49-F238E27FC236}">
                    <a16:creationId xmlns:a16="http://schemas.microsoft.com/office/drawing/2014/main" id="{900D321E-9899-425D-8D2A-3F04054A8395}"/>
                  </a:ext>
                </a:extLst>
              </p:cNvPr>
              <p:cNvSpPr>
                <a:spLocks noChangeAspect="1"/>
              </p:cNvSpPr>
              <p:nvPr/>
            </p:nvSpPr>
            <p:spPr>
              <a:xfrm>
                <a:off x="6817462" y="2233416"/>
                <a:ext cx="311049" cy="311049"/>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7"/>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89"/>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5"/>
                      <a:pt x="10174" y="21600"/>
                      <a:pt x="10309" y="21600"/>
                    </a:cubicBezTo>
                    <a:cubicBezTo>
                      <a:pt x="10445" y="21600"/>
                      <a:pt x="10567" y="21545"/>
                      <a:pt x="10656" y="21456"/>
                    </a:cubicBezTo>
                    <a:lnTo>
                      <a:pt x="18511" y="13602"/>
                    </a:lnTo>
                    <a:cubicBezTo>
                      <a:pt x="18600" y="13513"/>
                      <a:pt x="18655" y="13390"/>
                      <a:pt x="18655" y="13255"/>
                    </a:cubicBezTo>
                    <a:cubicBezTo>
                      <a:pt x="18655" y="13119"/>
                      <a:pt x="18599" y="12997"/>
                      <a:pt x="18511" y="12907"/>
                    </a:cubicBezTo>
                    <a:cubicBezTo>
                      <a:pt x="18511" y="12907"/>
                      <a:pt x="8693" y="3089"/>
                      <a:pt x="8693" y="3089"/>
                    </a:cubicBezTo>
                    <a:close/>
                    <a:moveTo>
                      <a:pt x="7855" y="15218"/>
                    </a:moveTo>
                    <a:cubicBezTo>
                      <a:pt x="7855" y="15490"/>
                      <a:pt x="8074" y="15709"/>
                      <a:pt x="8345" y="15709"/>
                    </a:cubicBezTo>
                    <a:cubicBezTo>
                      <a:pt x="8481" y="15709"/>
                      <a:pt x="8604" y="15654"/>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0"/>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7"/>
                      <a:pt x="19145" y="11782"/>
                    </a:cubicBezTo>
                    <a:cubicBezTo>
                      <a:pt x="19145" y="12053"/>
                      <a:pt x="19366" y="12274"/>
                      <a:pt x="19636" y="12274"/>
                    </a:cubicBezTo>
                    <a:cubicBezTo>
                      <a:pt x="19772" y="12274"/>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4"/>
                    </a:cubicBezTo>
                    <a:cubicBezTo>
                      <a:pt x="11782" y="12002"/>
                      <a:pt x="11562" y="11782"/>
                      <a:pt x="11291" y="11782"/>
                    </a:cubicBezTo>
                    <a:cubicBezTo>
                      <a:pt x="11156" y="11782"/>
                      <a:pt x="11033" y="11837"/>
                      <a:pt x="10944" y="11926"/>
                    </a:cubicBezTo>
                    <a:lnTo>
                      <a:pt x="9962" y="12907"/>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tx1"/>
              </a:solidFill>
              <a:ln w="12700">
                <a:solidFill>
                  <a:srgbClr val="FFC000"/>
                </a:solidFill>
                <a:miter lim="400000"/>
              </a:ln>
            </p:spPr>
            <p:txBody>
              <a:bodyPr lIns="38100" tIns="38100" rIns="38100" bIns="38100" anchor="ctr"/>
              <a:lstStyle/>
              <a:p>
                <a:endParaRPr>
                  <a:solidFill>
                    <a:prstClr val="black"/>
                  </a:solidFill>
                </a:endParaRPr>
              </a:p>
            </p:txBody>
          </p:sp>
        </p:grpSp>
        <p:grpSp>
          <p:nvGrpSpPr>
            <p:cNvPr id="5" name="Group 9">
              <a:extLst>
                <a:ext uri="{FF2B5EF4-FFF2-40B4-BE49-F238E27FC236}">
                  <a16:creationId xmlns:a16="http://schemas.microsoft.com/office/drawing/2014/main" id="{E918CFA0-AFCC-486C-9524-622C84E0C4DE}"/>
                </a:ext>
              </a:extLst>
            </p:cNvPr>
            <p:cNvGrpSpPr/>
            <p:nvPr/>
          </p:nvGrpSpPr>
          <p:grpSpPr>
            <a:xfrm>
              <a:off x="4854840" y="2287813"/>
              <a:ext cx="788826" cy="793501"/>
              <a:chOff x="6582182" y="1968075"/>
              <a:chExt cx="788826" cy="793501"/>
            </a:xfrm>
          </p:grpSpPr>
          <p:sp>
            <p:nvSpPr>
              <p:cNvPr id="6" name="Freeform 10">
                <a:extLst>
                  <a:ext uri="{FF2B5EF4-FFF2-40B4-BE49-F238E27FC236}">
                    <a16:creationId xmlns:a16="http://schemas.microsoft.com/office/drawing/2014/main" id="{C6925A7F-B74E-4692-B892-8AA9D6A77B0B}"/>
                  </a:ext>
                </a:extLst>
              </p:cNvPr>
              <p:cNvSpPr>
                <a:spLocks noChangeAspect="1"/>
              </p:cNvSpPr>
              <p:nvPr/>
            </p:nvSpPr>
            <p:spPr bwMode="auto">
              <a:xfrm>
                <a:off x="6582182" y="1968075"/>
                <a:ext cx="788826" cy="793501"/>
              </a:xfrm>
              <a:custGeom>
                <a:avLst/>
                <a:gdLst>
                  <a:gd name="connsiteX0" fmla="*/ 1763742 w 2026874"/>
                  <a:gd name="connsiteY0" fmla="*/ 1587514 h 2038887"/>
                  <a:gd name="connsiteX1" fmla="*/ 1755677 w 2026874"/>
                  <a:gd name="connsiteY1" fmla="*/ 1597992 h 2038887"/>
                  <a:gd name="connsiteX2" fmla="*/ 1748103 w 2026874"/>
                  <a:gd name="connsiteY2" fmla="*/ 1606468 h 2038887"/>
                  <a:gd name="connsiteX3" fmla="*/ 1867648 w 2026874"/>
                  <a:gd name="connsiteY3" fmla="*/ 1423669 h 2038887"/>
                  <a:gd name="connsiteX4" fmla="*/ 1862895 w 2026874"/>
                  <a:gd name="connsiteY4" fmla="*/ 1434065 h 2038887"/>
                  <a:gd name="connsiteX5" fmla="*/ 1861107 w 2026874"/>
                  <a:gd name="connsiteY5" fmla="*/ 1437248 h 2038887"/>
                  <a:gd name="connsiteX6" fmla="*/ 1911668 w 2026874"/>
                  <a:gd name="connsiteY6" fmla="*/ 1315951 h 2038887"/>
                  <a:gd name="connsiteX7" fmla="*/ 1904627 w 2026874"/>
                  <a:gd name="connsiteY7" fmla="*/ 1340072 h 2038887"/>
                  <a:gd name="connsiteX8" fmla="*/ 1891786 w 2026874"/>
                  <a:gd name="connsiteY8" fmla="*/ 1370869 h 2038887"/>
                  <a:gd name="connsiteX9" fmla="*/ 1890689 w 2026874"/>
                  <a:gd name="connsiteY9" fmla="*/ 1373269 h 2038887"/>
                  <a:gd name="connsiteX10" fmla="*/ 1046191 w 2026874"/>
                  <a:gd name="connsiteY10" fmla="*/ 437 h 2038887"/>
                  <a:gd name="connsiteX11" fmla="*/ 1127754 w 2026874"/>
                  <a:gd name="connsiteY11" fmla="*/ 6368 h 2038887"/>
                  <a:gd name="connsiteX12" fmla="*/ 1162435 w 2026874"/>
                  <a:gd name="connsiteY12" fmla="*/ 10215 h 2038887"/>
                  <a:gd name="connsiteX13" fmla="*/ 1180417 w 2026874"/>
                  <a:gd name="connsiteY13" fmla="*/ 12780 h 2038887"/>
                  <a:gd name="connsiteX14" fmla="*/ 1198399 w 2026874"/>
                  <a:gd name="connsiteY14" fmla="*/ 16627 h 2038887"/>
                  <a:gd name="connsiteX15" fmla="*/ 1233080 w 2026874"/>
                  <a:gd name="connsiteY15" fmla="*/ 24321 h 2038887"/>
                  <a:gd name="connsiteX16" fmla="*/ 1267760 w 2026874"/>
                  <a:gd name="connsiteY16" fmla="*/ 32015 h 2038887"/>
                  <a:gd name="connsiteX17" fmla="*/ 1276751 w 2026874"/>
                  <a:gd name="connsiteY17" fmla="*/ 34579 h 2038887"/>
                  <a:gd name="connsiteX18" fmla="*/ 1285742 w 2026874"/>
                  <a:gd name="connsiteY18" fmla="*/ 37145 h 2038887"/>
                  <a:gd name="connsiteX19" fmla="*/ 1302440 w 2026874"/>
                  <a:gd name="connsiteY19" fmla="*/ 42273 h 2038887"/>
                  <a:gd name="connsiteX20" fmla="*/ 1337121 w 2026874"/>
                  <a:gd name="connsiteY20" fmla="*/ 53815 h 2038887"/>
                  <a:gd name="connsiteX21" fmla="*/ 1370517 w 2026874"/>
                  <a:gd name="connsiteY21" fmla="*/ 65356 h 2038887"/>
                  <a:gd name="connsiteX22" fmla="*/ 1403912 w 2026874"/>
                  <a:gd name="connsiteY22" fmla="*/ 78180 h 2038887"/>
                  <a:gd name="connsiteX23" fmla="*/ 1532358 w 2026874"/>
                  <a:gd name="connsiteY23" fmla="*/ 143579 h 2038887"/>
                  <a:gd name="connsiteX24" fmla="*/ 1547771 w 2026874"/>
                  <a:gd name="connsiteY24" fmla="*/ 152555 h 2038887"/>
                  <a:gd name="connsiteX25" fmla="*/ 1561900 w 2026874"/>
                  <a:gd name="connsiteY25" fmla="*/ 161532 h 2038887"/>
                  <a:gd name="connsiteX26" fmla="*/ 1591443 w 2026874"/>
                  <a:gd name="connsiteY26" fmla="*/ 182049 h 2038887"/>
                  <a:gd name="connsiteX27" fmla="*/ 1620986 w 2026874"/>
                  <a:gd name="connsiteY27" fmla="*/ 202567 h 2038887"/>
                  <a:gd name="connsiteX28" fmla="*/ 1635114 w 2026874"/>
                  <a:gd name="connsiteY28" fmla="*/ 214108 h 2038887"/>
                  <a:gd name="connsiteX29" fmla="*/ 1649244 w 2026874"/>
                  <a:gd name="connsiteY29" fmla="*/ 224367 h 2038887"/>
                  <a:gd name="connsiteX30" fmla="*/ 1663373 w 2026874"/>
                  <a:gd name="connsiteY30" fmla="*/ 235908 h 2038887"/>
                  <a:gd name="connsiteX31" fmla="*/ 1677502 w 2026874"/>
                  <a:gd name="connsiteY31" fmla="*/ 247449 h 2038887"/>
                  <a:gd name="connsiteX32" fmla="*/ 1704476 w 2026874"/>
                  <a:gd name="connsiteY32" fmla="*/ 270531 h 2038887"/>
                  <a:gd name="connsiteX33" fmla="*/ 1731449 w 2026874"/>
                  <a:gd name="connsiteY33" fmla="*/ 294896 h 2038887"/>
                  <a:gd name="connsiteX34" fmla="*/ 1737871 w 2026874"/>
                  <a:gd name="connsiteY34" fmla="*/ 301308 h 2038887"/>
                  <a:gd name="connsiteX35" fmla="*/ 1744293 w 2026874"/>
                  <a:gd name="connsiteY35" fmla="*/ 307719 h 2038887"/>
                  <a:gd name="connsiteX36" fmla="*/ 1757138 w 2026874"/>
                  <a:gd name="connsiteY36" fmla="*/ 320543 h 2038887"/>
                  <a:gd name="connsiteX37" fmla="*/ 1781543 w 2026874"/>
                  <a:gd name="connsiteY37" fmla="*/ 346190 h 2038887"/>
                  <a:gd name="connsiteX38" fmla="*/ 1805947 w 2026874"/>
                  <a:gd name="connsiteY38" fmla="*/ 373119 h 2038887"/>
                  <a:gd name="connsiteX39" fmla="*/ 1849619 w 2026874"/>
                  <a:gd name="connsiteY39" fmla="*/ 430825 h 2038887"/>
                  <a:gd name="connsiteX40" fmla="*/ 1888153 w 2026874"/>
                  <a:gd name="connsiteY40" fmla="*/ 491095 h 2038887"/>
                  <a:gd name="connsiteX41" fmla="*/ 1904851 w 2026874"/>
                  <a:gd name="connsiteY41" fmla="*/ 521872 h 2038887"/>
                  <a:gd name="connsiteX42" fmla="*/ 1913842 w 2026874"/>
                  <a:gd name="connsiteY42" fmla="*/ 537260 h 2038887"/>
                  <a:gd name="connsiteX43" fmla="*/ 1921549 w 2026874"/>
                  <a:gd name="connsiteY43" fmla="*/ 553930 h 2038887"/>
                  <a:gd name="connsiteX44" fmla="*/ 1929255 w 2026874"/>
                  <a:gd name="connsiteY44" fmla="*/ 569318 h 2038887"/>
                  <a:gd name="connsiteX45" fmla="*/ 1935678 w 2026874"/>
                  <a:gd name="connsiteY45" fmla="*/ 585989 h 2038887"/>
                  <a:gd name="connsiteX46" fmla="*/ 1949807 w 2026874"/>
                  <a:gd name="connsiteY46" fmla="*/ 618047 h 2038887"/>
                  <a:gd name="connsiteX47" fmla="*/ 1962651 w 2026874"/>
                  <a:gd name="connsiteY47" fmla="*/ 651388 h 2038887"/>
                  <a:gd name="connsiteX48" fmla="*/ 1969074 w 2026874"/>
                  <a:gd name="connsiteY48" fmla="*/ 668059 h 2038887"/>
                  <a:gd name="connsiteX49" fmla="*/ 1974212 w 2026874"/>
                  <a:gd name="connsiteY49" fmla="*/ 684730 h 2038887"/>
                  <a:gd name="connsiteX50" fmla="*/ 2010177 w 2026874"/>
                  <a:gd name="connsiteY50" fmla="*/ 823223 h 2038887"/>
                  <a:gd name="connsiteX51" fmla="*/ 2016598 w 2026874"/>
                  <a:gd name="connsiteY51" fmla="*/ 859129 h 2038887"/>
                  <a:gd name="connsiteX52" fmla="*/ 2020452 w 2026874"/>
                  <a:gd name="connsiteY52" fmla="*/ 893752 h 2038887"/>
                  <a:gd name="connsiteX53" fmla="*/ 2023021 w 2026874"/>
                  <a:gd name="connsiteY53" fmla="*/ 911705 h 2038887"/>
                  <a:gd name="connsiteX54" fmla="*/ 2024305 w 2026874"/>
                  <a:gd name="connsiteY54" fmla="*/ 928375 h 2038887"/>
                  <a:gd name="connsiteX55" fmla="*/ 2026874 w 2026874"/>
                  <a:gd name="connsiteY55" fmla="*/ 964281 h 2038887"/>
                  <a:gd name="connsiteX56" fmla="*/ 2019168 w 2026874"/>
                  <a:gd name="connsiteY56" fmla="*/ 1013010 h 2038887"/>
                  <a:gd name="connsiteX57" fmla="*/ 2012745 w 2026874"/>
                  <a:gd name="connsiteY57" fmla="*/ 984798 h 2038887"/>
                  <a:gd name="connsiteX58" fmla="*/ 2010177 w 2026874"/>
                  <a:gd name="connsiteY58" fmla="*/ 960434 h 2038887"/>
                  <a:gd name="connsiteX59" fmla="*/ 2007607 w 2026874"/>
                  <a:gd name="connsiteY59" fmla="*/ 930940 h 2038887"/>
                  <a:gd name="connsiteX60" fmla="*/ 1985772 w 2026874"/>
                  <a:gd name="connsiteY60" fmla="*/ 784752 h 2038887"/>
                  <a:gd name="connsiteX61" fmla="*/ 1981918 w 2026874"/>
                  <a:gd name="connsiteY61" fmla="*/ 765517 h 2038887"/>
                  <a:gd name="connsiteX62" fmla="*/ 1976780 w 2026874"/>
                  <a:gd name="connsiteY62" fmla="*/ 747564 h 2038887"/>
                  <a:gd name="connsiteX63" fmla="*/ 1971643 w 2026874"/>
                  <a:gd name="connsiteY63" fmla="*/ 729612 h 2038887"/>
                  <a:gd name="connsiteX64" fmla="*/ 1969074 w 2026874"/>
                  <a:gd name="connsiteY64" fmla="*/ 720635 h 2038887"/>
                  <a:gd name="connsiteX65" fmla="*/ 1965220 w 2026874"/>
                  <a:gd name="connsiteY65" fmla="*/ 711659 h 2038887"/>
                  <a:gd name="connsiteX66" fmla="*/ 1953660 w 2026874"/>
                  <a:gd name="connsiteY66" fmla="*/ 677036 h 2038887"/>
                  <a:gd name="connsiteX67" fmla="*/ 1940815 w 2026874"/>
                  <a:gd name="connsiteY67" fmla="*/ 642412 h 2038887"/>
                  <a:gd name="connsiteX68" fmla="*/ 1925402 w 2026874"/>
                  <a:gd name="connsiteY68" fmla="*/ 607789 h 2038887"/>
                  <a:gd name="connsiteX69" fmla="*/ 1909989 w 2026874"/>
                  <a:gd name="connsiteY69" fmla="*/ 574448 h 2038887"/>
                  <a:gd name="connsiteX70" fmla="*/ 1893290 w 2026874"/>
                  <a:gd name="connsiteY70" fmla="*/ 541107 h 2038887"/>
                  <a:gd name="connsiteX71" fmla="*/ 1874024 w 2026874"/>
                  <a:gd name="connsiteY71" fmla="*/ 509048 h 2038887"/>
                  <a:gd name="connsiteX72" fmla="*/ 1789250 w 2026874"/>
                  <a:gd name="connsiteY72" fmla="*/ 385943 h 2038887"/>
                  <a:gd name="connsiteX73" fmla="*/ 1685208 w 2026874"/>
                  <a:gd name="connsiteY73" fmla="*/ 278226 h 2038887"/>
                  <a:gd name="connsiteX74" fmla="*/ 1567039 w 2026874"/>
                  <a:gd name="connsiteY74" fmla="*/ 187179 h 2038887"/>
                  <a:gd name="connsiteX75" fmla="*/ 1436024 w 2026874"/>
                  <a:gd name="connsiteY75" fmla="*/ 115368 h 2038887"/>
                  <a:gd name="connsiteX76" fmla="*/ 1418041 w 2026874"/>
                  <a:gd name="connsiteY76" fmla="*/ 108956 h 2038887"/>
                  <a:gd name="connsiteX77" fmla="*/ 1401343 w 2026874"/>
                  <a:gd name="connsiteY77" fmla="*/ 101262 h 2038887"/>
                  <a:gd name="connsiteX78" fmla="*/ 1366663 w 2026874"/>
                  <a:gd name="connsiteY78" fmla="*/ 88438 h 2038887"/>
                  <a:gd name="connsiteX79" fmla="*/ 1330698 w 2026874"/>
                  <a:gd name="connsiteY79" fmla="*/ 76897 h 2038887"/>
                  <a:gd name="connsiteX80" fmla="*/ 1314000 w 2026874"/>
                  <a:gd name="connsiteY80" fmla="*/ 70486 h 2038887"/>
                  <a:gd name="connsiteX81" fmla="*/ 1296018 w 2026874"/>
                  <a:gd name="connsiteY81" fmla="*/ 65356 h 2038887"/>
                  <a:gd name="connsiteX82" fmla="*/ 1222804 w 2026874"/>
                  <a:gd name="connsiteY82" fmla="*/ 47403 h 2038887"/>
                  <a:gd name="connsiteX83" fmla="*/ 1149590 w 2026874"/>
                  <a:gd name="connsiteY83" fmla="*/ 34579 h 2038887"/>
                  <a:gd name="connsiteX84" fmla="*/ 1075091 w 2026874"/>
                  <a:gd name="connsiteY84" fmla="*/ 26885 h 2038887"/>
                  <a:gd name="connsiteX85" fmla="*/ 1037842 w 2026874"/>
                  <a:gd name="connsiteY85" fmla="*/ 25603 h 2038887"/>
                  <a:gd name="connsiteX86" fmla="*/ 1018575 w 2026874"/>
                  <a:gd name="connsiteY86" fmla="*/ 25603 h 2038887"/>
                  <a:gd name="connsiteX87" fmla="*/ 1000593 w 2026874"/>
                  <a:gd name="connsiteY87" fmla="*/ 25603 h 2038887"/>
                  <a:gd name="connsiteX88" fmla="*/ 982610 w 2026874"/>
                  <a:gd name="connsiteY88" fmla="*/ 26885 h 2038887"/>
                  <a:gd name="connsiteX89" fmla="*/ 963343 w 2026874"/>
                  <a:gd name="connsiteY89" fmla="*/ 28168 h 2038887"/>
                  <a:gd name="connsiteX90" fmla="*/ 926094 w 2026874"/>
                  <a:gd name="connsiteY90" fmla="*/ 30732 h 2038887"/>
                  <a:gd name="connsiteX91" fmla="*/ 890129 w 2026874"/>
                  <a:gd name="connsiteY91" fmla="*/ 35862 h 2038887"/>
                  <a:gd name="connsiteX92" fmla="*/ 870863 w 2026874"/>
                  <a:gd name="connsiteY92" fmla="*/ 38426 h 2038887"/>
                  <a:gd name="connsiteX93" fmla="*/ 852880 w 2026874"/>
                  <a:gd name="connsiteY93" fmla="*/ 42273 h 2038887"/>
                  <a:gd name="connsiteX94" fmla="*/ 710305 w 2026874"/>
                  <a:gd name="connsiteY94" fmla="*/ 79462 h 2038887"/>
                  <a:gd name="connsiteX95" fmla="*/ 692323 w 2026874"/>
                  <a:gd name="connsiteY95" fmla="*/ 85874 h 2038887"/>
                  <a:gd name="connsiteX96" fmla="*/ 675625 w 2026874"/>
                  <a:gd name="connsiteY96" fmla="*/ 91003 h 2038887"/>
                  <a:gd name="connsiteX97" fmla="*/ 640944 w 2026874"/>
                  <a:gd name="connsiteY97" fmla="*/ 105109 h 2038887"/>
                  <a:gd name="connsiteX98" fmla="*/ 606264 w 2026874"/>
                  <a:gd name="connsiteY98" fmla="*/ 119214 h 2038887"/>
                  <a:gd name="connsiteX99" fmla="*/ 572868 w 2026874"/>
                  <a:gd name="connsiteY99" fmla="*/ 135885 h 2038887"/>
                  <a:gd name="connsiteX100" fmla="*/ 507361 w 2026874"/>
                  <a:gd name="connsiteY100" fmla="*/ 170508 h 2038887"/>
                  <a:gd name="connsiteX101" fmla="*/ 476534 w 2026874"/>
                  <a:gd name="connsiteY101" fmla="*/ 191026 h 2038887"/>
                  <a:gd name="connsiteX102" fmla="*/ 468827 w 2026874"/>
                  <a:gd name="connsiteY102" fmla="*/ 194873 h 2038887"/>
                  <a:gd name="connsiteX103" fmla="*/ 461120 w 2026874"/>
                  <a:gd name="connsiteY103" fmla="*/ 201284 h 2038887"/>
                  <a:gd name="connsiteX104" fmla="*/ 445707 w 2026874"/>
                  <a:gd name="connsiteY104" fmla="*/ 211544 h 2038887"/>
                  <a:gd name="connsiteX105" fmla="*/ 332675 w 2026874"/>
                  <a:gd name="connsiteY105" fmla="*/ 306437 h 2038887"/>
                  <a:gd name="connsiteX106" fmla="*/ 306986 w 2026874"/>
                  <a:gd name="connsiteY106" fmla="*/ 333366 h 2038887"/>
                  <a:gd name="connsiteX107" fmla="*/ 281297 w 2026874"/>
                  <a:gd name="connsiteY107" fmla="*/ 360295 h 2038887"/>
                  <a:gd name="connsiteX108" fmla="*/ 256892 w 2026874"/>
                  <a:gd name="connsiteY108" fmla="*/ 388507 h 2038887"/>
                  <a:gd name="connsiteX109" fmla="*/ 235056 w 2026874"/>
                  <a:gd name="connsiteY109" fmla="*/ 418001 h 2038887"/>
                  <a:gd name="connsiteX110" fmla="*/ 155420 w 2026874"/>
                  <a:gd name="connsiteY110" fmla="*/ 542389 h 2038887"/>
                  <a:gd name="connsiteX111" fmla="*/ 95050 w 2026874"/>
                  <a:gd name="connsiteY111" fmla="*/ 677036 h 2038887"/>
                  <a:gd name="connsiteX112" fmla="*/ 56516 w 2026874"/>
                  <a:gd name="connsiteY112" fmla="*/ 819376 h 2038887"/>
                  <a:gd name="connsiteX113" fmla="*/ 39818 w 2026874"/>
                  <a:gd name="connsiteY113" fmla="*/ 965563 h 2038887"/>
                  <a:gd name="connsiteX114" fmla="*/ 43672 w 2026874"/>
                  <a:gd name="connsiteY114" fmla="*/ 1111751 h 2038887"/>
                  <a:gd name="connsiteX115" fmla="*/ 69361 w 2026874"/>
                  <a:gd name="connsiteY115" fmla="*/ 1256656 h 2038887"/>
                  <a:gd name="connsiteX116" fmla="*/ 114317 w 2026874"/>
                  <a:gd name="connsiteY116" fmla="*/ 1395149 h 2038887"/>
                  <a:gd name="connsiteX117" fmla="*/ 181109 w 2026874"/>
                  <a:gd name="connsiteY117" fmla="*/ 1525949 h 2038887"/>
                  <a:gd name="connsiteX118" fmla="*/ 267168 w 2026874"/>
                  <a:gd name="connsiteY118" fmla="*/ 1645207 h 2038887"/>
                  <a:gd name="connsiteX119" fmla="*/ 307153 w 2026874"/>
                  <a:gd name="connsiteY119" fmla="*/ 1686642 h 2038887"/>
                  <a:gd name="connsiteX120" fmla="*/ 315783 w 2026874"/>
                  <a:gd name="connsiteY120" fmla="*/ 1697138 h 2038887"/>
                  <a:gd name="connsiteX121" fmla="*/ 328626 w 2026874"/>
                  <a:gd name="connsiteY121" fmla="*/ 1709969 h 2038887"/>
                  <a:gd name="connsiteX122" fmla="*/ 340186 w 2026874"/>
                  <a:gd name="connsiteY122" fmla="*/ 1721516 h 2038887"/>
                  <a:gd name="connsiteX123" fmla="*/ 347554 w 2026874"/>
                  <a:gd name="connsiteY123" fmla="*/ 1728509 h 2038887"/>
                  <a:gd name="connsiteX124" fmla="*/ 368640 w 2026874"/>
                  <a:gd name="connsiteY124" fmla="*/ 1750359 h 2038887"/>
                  <a:gd name="connsiteX125" fmla="*/ 396897 w 2026874"/>
                  <a:gd name="connsiteY125" fmla="*/ 1774724 h 2038887"/>
                  <a:gd name="connsiteX126" fmla="*/ 409361 w 2026874"/>
                  <a:gd name="connsiteY126" fmla="*/ 1783921 h 2038887"/>
                  <a:gd name="connsiteX127" fmla="*/ 425000 w 2026874"/>
                  <a:gd name="connsiteY127" fmla="*/ 1795461 h 2038887"/>
                  <a:gd name="connsiteX128" fmla="*/ 419818 w 2026874"/>
                  <a:gd name="connsiteY128" fmla="*/ 1790802 h 2038887"/>
                  <a:gd name="connsiteX129" fmla="*/ 392845 w 2026874"/>
                  <a:gd name="connsiteY129" fmla="*/ 1768990 h 2038887"/>
                  <a:gd name="connsiteX130" fmla="*/ 365874 w 2026874"/>
                  <a:gd name="connsiteY130" fmla="*/ 1745895 h 2038887"/>
                  <a:gd name="connsiteX131" fmla="*/ 347554 w 2026874"/>
                  <a:gd name="connsiteY131" fmla="*/ 1728509 h 2038887"/>
                  <a:gd name="connsiteX132" fmla="*/ 307153 w 2026874"/>
                  <a:gd name="connsiteY132" fmla="*/ 1686642 h 2038887"/>
                  <a:gd name="connsiteX133" fmla="*/ 227161 w 2026874"/>
                  <a:gd name="connsiteY133" fmla="*/ 1589360 h 2038887"/>
                  <a:gd name="connsiteX134" fmla="*/ 101291 w 2026874"/>
                  <a:gd name="connsiteY134" fmla="*/ 1343010 h 2038887"/>
                  <a:gd name="connsiteX135" fmla="*/ 89732 w 2026874"/>
                  <a:gd name="connsiteY135" fmla="*/ 1309650 h 2038887"/>
                  <a:gd name="connsiteX136" fmla="*/ 80741 w 2026874"/>
                  <a:gd name="connsiteY136" fmla="*/ 1276290 h 2038887"/>
                  <a:gd name="connsiteX137" fmla="*/ 75604 w 2026874"/>
                  <a:gd name="connsiteY137" fmla="*/ 1259611 h 2038887"/>
                  <a:gd name="connsiteX138" fmla="*/ 71750 w 2026874"/>
                  <a:gd name="connsiteY138" fmla="*/ 1241648 h 2038887"/>
                  <a:gd name="connsiteX139" fmla="*/ 64044 w 2026874"/>
                  <a:gd name="connsiteY139" fmla="*/ 1208288 h 2038887"/>
                  <a:gd name="connsiteX140" fmla="*/ 57622 w 2026874"/>
                  <a:gd name="connsiteY140" fmla="*/ 1173644 h 2038887"/>
                  <a:gd name="connsiteX141" fmla="*/ 56337 w 2026874"/>
                  <a:gd name="connsiteY141" fmla="*/ 1164663 h 2038887"/>
                  <a:gd name="connsiteX142" fmla="*/ 55053 w 2026874"/>
                  <a:gd name="connsiteY142" fmla="*/ 1156965 h 2038887"/>
                  <a:gd name="connsiteX143" fmla="*/ 52485 w 2026874"/>
                  <a:gd name="connsiteY143" fmla="*/ 1139002 h 2038887"/>
                  <a:gd name="connsiteX144" fmla="*/ 46062 w 2026874"/>
                  <a:gd name="connsiteY144" fmla="*/ 1069716 h 2038887"/>
                  <a:gd name="connsiteX145" fmla="*/ 46062 w 2026874"/>
                  <a:gd name="connsiteY145" fmla="*/ 1035073 h 2038887"/>
                  <a:gd name="connsiteX146" fmla="*/ 44778 w 2026874"/>
                  <a:gd name="connsiteY146" fmla="*/ 1018393 h 2038887"/>
                  <a:gd name="connsiteX147" fmla="*/ 46062 w 2026874"/>
                  <a:gd name="connsiteY147" fmla="*/ 1000430 h 2038887"/>
                  <a:gd name="connsiteX148" fmla="*/ 47347 w 2026874"/>
                  <a:gd name="connsiteY148" fmla="*/ 965787 h 2038887"/>
                  <a:gd name="connsiteX149" fmla="*/ 49916 w 2026874"/>
                  <a:gd name="connsiteY149" fmla="*/ 931144 h 2038887"/>
                  <a:gd name="connsiteX150" fmla="*/ 51200 w 2026874"/>
                  <a:gd name="connsiteY150" fmla="*/ 914464 h 2038887"/>
                  <a:gd name="connsiteX151" fmla="*/ 53769 w 2026874"/>
                  <a:gd name="connsiteY151" fmla="*/ 896501 h 2038887"/>
                  <a:gd name="connsiteX152" fmla="*/ 58907 w 2026874"/>
                  <a:gd name="connsiteY152" fmla="*/ 861858 h 2038887"/>
                  <a:gd name="connsiteX153" fmla="*/ 65328 w 2026874"/>
                  <a:gd name="connsiteY153" fmla="*/ 828498 h 2038887"/>
                  <a:gd name="connsiteX154" fmla="*/ 66613 w 2026874"/>
                  <a:gd name="connsiteY154" fmla="*/ 819516 h 2038887"/>
                  <a:gd name="connsiteX155" fmla="*/ 67897 w 2026874"/>
                  <a:gd name="connsiteY155" fmla="*/ 811818 h 2038887"/>
                  <a:gd name="connsiteX156" fmla="*/ 71750 w 2026874"/>
                  <a:gd name="connsiteY156" fmla="*/ 793855 h 2038887"/>
                  <a:gd name="connsiteX157" fmla="*/ 91016 w 2026874"/>
                  <a:gd name="connsiteY157" fmla="*/ 727135 h 2038887"/>
                  <a:gd name="connsiteX158" fmla="*/ 101291 w 2026874"/>
                  <a:gd name="connsiteY158" fmla="*/ 695059 h 2038887"/>
                  <a:gd name="connsiteX159" fmla="*/ 107713 w 2026874"/>
                  <a:gd name="connsiteY159" fmla="*/ 678378 h 2038887"/>
                  <a:gd name="connsiteX160" fmla="*/ 114135 w 2026874"/>
                  <a:gd name="connsiteY160" fmla="*/ 661699 h 2038887"/>
                  <a:gd name="connsiteX161" fmla="*/ 119272 w 2026874"/>
                  <a:gd name="connsiteY161" fmla="*/ 646302 h 2038887"/>
                  <a:gd name="connsiteX162" fmla="*/ 126978 w 2026874"/>
                  <a:gd name="connsiteY162" fmla="*/ 629622 h 2038887"/>
                  <a:gd name="connsiteX163" fmla="*/ 141107 w 2026874"/>
                  <a:gd name="connsiteY163" fmla="*/ 597545 h 2038887"/>
                  <a:gd name="connsiteX164" fmla="*/ 156520 w 2026874"/>
                  <a:gd name="connsiteY164" fmla="*/ 566751 h 2038887"/>
                  <a:gd name="connsiteX165" fmla="*/ 164226 w 2026874"/>
                  <a:gd name="connsiteY165" fmla="*/ 551355 h 2038887"/>
                  <a:gd name="connsiteX166" fmla="*/ 173216 w 2026874"/>
                  <a:gd name="connsiteY166" fmla="*/ 537241 h 2038887"/>
                  <a:gd name="connsiteX167" fmla="*/ 251564 w 2026874"/>
                  <a:gd name="connsiteY167" fmla="*/ 423047 h 2038887"/>
                  <a:gd name="connsiteX168" fmla="*/ 344039 w 2026874"/>
                  <a:gd name="connsiteY168" fmla="*/ 320402 h 2038887"/>
                  <a:gd name="connsiteX169" fmla="*/ 567521 w 2026874"/>
                  <a:gd name="connsiteY169" fmla="*/ 160017 h 2038887"/>
                  <a:gd name="connsiteX170" fmla="*/ 598347 w 2026874"/>
                  <a:gd name="connsiteY170" fmla="*/ 144621 h 2038887"/>
                  <a:gd name="connsiteX171" fmla="*/ 630456 w 2026874"/>
                  <a:gd name="connsiteY171" fmla="*/ 130507 h 2038887"/>
                  <a:gd name="connsiteX172" fmla="*/ 645869 w 2026874"/>
                  <a:gd name="connsiteY172" fmla="*/ 122808 h 2038887"/>
                  <a:gd name="connsiteX173" fmla="*/ 661282 w 2026874"/>
                  <a:gd name="connsiteY173" fmla="*/ 116393 h 2038887"/>
                  <a:gd name="connsiteX174" fmla="*/ 694675 w 2026874"/>
                  <a:gd name="connsiteY174" fmla="*/ 103563 h 2038887"/>
                  <a:gd name="connsiteX175" fmla="*/ 826967 w 2026874"/>
                  <a:gd name="connsiteY175" fmla="*/ 65070 h 2038887"/>
                  <a:gd name="connsiteX176" fmla="*/ 895039 w 2026874"/>
                  <a:gd name="connsiteY176" fmla="*/ 54806 h 2038887"/>
                  <a:gd name="connsiteX177" fmla="*/ 911736 w 2026874"/>
                  <a:gd name="connsiteY177" fmla="*/ 52240 h 2038887"/>
                  <a:gd name="connsiteX178" fmla="*/ 929717 w 2026874"/>
                  <a:gd name="connsiteY178" fmla="*/ 50956 h 2038887"/>
                  <a:gd name="connsiteX179" fmla="*/ 964396 w 2026874"/>
                  <a:gd name="connsiteY179" fmla="*/ 48390 h 2038887"/>
                  <a:gd name="connsiteX180" fmla="*/ 1101825 w 2026874"/>
                  <a:gd name="connsiteY180" fmla="*/ 50956 h 2038887"/>
                  <a:gd name="connsiteX181" fmla="*/ 1118522 w 2026874"/>
                  <a:gd name="connsiteY181" fmla="*/ 52240 h 2038887"/>
                  <a:gd name="connsiteX182" fmla="*/ 1136503 w 2026874"/>
                  <a:gd name="connsiteY182" fmla="*/ 54806 h 2038887"/>
                  <a:gd name="connsiteX183" fmla="*/ 1169897 w 2026874"/>
                  <a:gd name="connsiteY183" fmla="*/ 59938 h 2038887"/>
                  <a:gd name="connsiteX184" fmla="*/ 1237969 w 2026874"/>
                  <a:gd name="connsiteY184" fmla="*/ 74052 h 2038887"/>
                  <a:gd name="connsiteX185" fmla="*/ 1254666 w 2026874"/>
                  <a:gd name="connsiteY185" fmla="*/ 77901 h 2038887"/>
                  <a:gd name="connsiteX186" fmla="*/ 1271363 w 2026874"/>
                  <a:gd name="connsiteY186" fmla="*/ 81750 h 2038887"/>
                  <a:gd name="connsiteX187" fmla="*/ 1303472 w 2026874"/>
                  <a:gd name="connsiteY187" fmla="*/ 92015 h 2038887"/>
                  <a:gd name="connsiteX188" fmla="*/ 1336866 w 2026874"/>
                  <a:gd name="connsiteY188" fmla="*/ 102279 h 2038887"/>
                  <a:gd name="connsiteX189" fmla="*/ 1352279 w 2026874"/>
                  <a:gd name="connsiteY189" fmla="*/ 108694 h 2038887"/>
                  <a:gd name="connsiteX190" fmla="*/ 1368976 w 2026874"/>
                  <a:gd name="connsiteY190" fmla="*/ 115110 h 2038887"/>
                  <a:gd name="connsiteX191" fmla="*/ 1610440 w 2026874"/>
                  <a:gd name="connsiteY191" fmla="*/ 247267 h 2038887"/>
                  <a:gd name="connsiteX192" fmla="*/ 1637412 w 2026874"/>
                  <a:gd name="connsiteY192" fmla="*/ 267796 h 2038887"/>
                  <a:gd name="connsiteX193" fmla="*/ 1663099 w 2026874"/>
                  <a:gd name="connsiteY193" fmla="*/ 290891 h 2038887"/>
                  <a:gd name="connsiteX194" fmla="*/ 1675943 w 2026874"/>
                  <a:gd name="connsiteY194" fmla="*/ 302438 h 2038887"/>
                  <a:gd name="connsiteX195" fmla="*/ 1688787 w 2026874"/>
                  <a:gd name="connsiteY195" fmla="*/ 313986 h 2038887"/>
                  <a:gd name="connsiteX196" fmla="*/ 1700347 w 2026874"/>
                  <a:gd name="connsiteY196" fmla="*/ 326817 h 2038887"/>
                  <a:gd name="connsiteX197" fmla="*/ 1706768 w 2026874"/>
                  <a:gd name="connsiteY197" fmla="*/ 331949 h 2038887"/>
                  <a:gd name="connsiteX198" fmla="*/ 1713190 w 2026874"/>
                  <a:gd name="connsiteY198" fmla="*/ 338365 h 2038887"/>
                  <a:gd name="connsiteX199" fmla="*/ 1736309 w 2026874"/>
                  <a:gd name="connsiteY199" fmla="*/ 364026 h 2038887"/>
                  <a:gd name="connsiteX200" fmla="*/ 1759428 w 2026874"/>
                  <a:gd name="connsiteY200" fmla="*/ 389688 h 2038887"/>
                  <a:gd name="connsiteX201" fmla="*/ 1769703 w 2026874"/>
                  <a:gd name="connsiteY201" fmla="*/ 402518 h 2038887"/>
                  <a:gd name="connsiteX202" fmla="*/ 1779978 w 2026874"/>
                  <a:gd name="connsiteY202" fmla="*/ 416632 h 2038887"/>
                  <a:gd name="connsiteX203" fmla="*/ 1791538 w 2026874"/>
                  <a:gd name="connsiteY203" fmla="*/ 429463 h 2038887"/>
                  <a:gd name="connsiteX204" fmla="*/ 1801812 w 2026874"/>
                  <a:gd name="connsiteY204" fmla="*/ 443576 h 2038887"/>
                  <a:gd name="connsiteX205" fmla="*/ 1821079 w 2026874"/>
                  <a:gd name="connsiteY205" fmla="*/ 471804 h 2038887"/>
                  <a:gd name="connsiteX206" fmla="*/ 1840344 w 2026874"/>
                  <a:gd name="connsiteY206" fmla="*/ 500032 h 2038887"/>
                  <a:gd name="connsiteX207" fmla="*/ 1849335 w 2026874"/>
                  <a:gd name="connsiteY207" fmla="*/ 514145 h 2038887"/>
                  <a:gd name="connsiteX208" fmla="*/ 1858325 w 2026874"/>
                  <a:gd name="connsiteY208" fmla="*/ 529543 h 2038887"/>
                  <a:gd name="connsiteX209" fmla="*/ 1875022 w 2026874"/>
                  <a:gd name="connsiteY209" fmla="*/ 559053 h 2038887"/>
                  <a:gd name="connsiteX210" fmla="*/ 1932820 w 2026874"/>
                  <a:gd name="connsiteY210" fmla="*/ 684794 h 2038887"/>
                  <a:gd name="connsiteX211" fmla="*/ 1944379 w 2026874"/>
                  <a:gd name="connsiteY211" fmla="*/ 728418 h 2038887"/>
                  <a:gd name="connsiteX212" fmla="*/ 1945663 w 2026874"/>
                  <a:gd name="connsiteY212" fmla="*/ 748947 h 2038887"/>
                  <a:gd name="connsiteX213" fmla="*/ 1922544 w 2026874"/>
                  <a:gd name="connsiteY213" fmla="*/ 702757 h 2038887"/>
                  <a:gd name="connsiteX214" fmla="*/ 1860895 w 2026874"/>
                  <a:gd name="connsiteY214" fmla="*/ 566751 h 2038887"/>
                  <a:gd name="connsiteX215" fmla="*/ 1779978 w 2026874"/>
                  <a:gd name="connsiteY215" fmla="*/ 441010 h 2038887"/>
                  <a:gd name="connsiteX216" fmla="*/ 1756860 w 2026874"/>
                  <a:gd name="connsiteY216" fmla="*/ 411500 h 2038887"/>
                  <a:gd name="connsiteX217" fmla="*/ 1731172 w 2026874"/>
                  <a:gd name="connsiteY217" fmla="*/ 383272 h 2038887"/>
                  <a:gd name="connsiteX218" fmla="*/ 1724750 w 2026874"/>
                  <a:gd name="connsiteY218" fmla="*/ 376857 h 2038887"/>
                  <a:gd name="connsiteX219" fmla="*/ 1718328 w 2026874"/>
                  <a:gd name="connsiteY219" fmla="*/ 370441 h 2038887"/>
                  <a:gd name="connsiteX220" fmla="*/ 1705484 w 2026874"/>
                  <a:gd name="connsiteY220" fmla="*/ 356328 h 2038887"/>
                  <a:gd name="connsiteX221" fmla="*/ 1692641 w 2026874"/>
                  <a:gd name="connsiteY221" fmla="*/ 343497 h 2038887"/>
                  <a:gd name="connsiteX222" fmla="*/ 1678512 w 2026874"/>
                  <a:gd name="connsiteY222" fmla="*/ 330666 h 2038887"/>
                  <a:gd name="connsiteX223" fmla="*/ 1562918 w 2026874"/>
                  <a:gd name="connsiteY223" fmla="*/ 237002 h 2038887"/>
                  <a:gd name="connsiteX224" fmla="*/ 1433195 w 2026874"/>
                  <a:gd name="connsiteY224" fmla="*/ 163867 h 2038887"/>
                  <a:gd name="connsiteX225" fmla="*/ 1294482 w 2026874"/>
                  <a:gd name="connsiteY225" fmla="*/ 111261 h 2038887"/>
                  <a:gd name="connsiteX226" fmla="*/ 1258519 w 2026874"/>
                  <a:gd name="connsiteY226" fmla="*/ 100996 h 2038887"/>
                  <a:gd name="connsiteX227" fmla="*/ 1222556 w 2026874"/>
                  <a:gd name="connsiteY227" fmla="*/ 93298 h 2038887"/>
                  <a:gd name="connsiteX228" fmla="*/ 1213566 w 2026874"/>
                  <a:gd name="connsiteY228" fmla="*/ 90731 h 2038887"/>
                  <a:gd name="connsiteX229" fmla="*/ 1204575 w 2026874"/>
                  <a:gd name="connsiteY229" fmla="*/ 89448 h 2038887"/>
                  <a:gd name="connsiteX230" fmla="*/ 1185309 w 2026874"/>
                  <a:gd name="connsiteY230" fmla="*/ 85599 h 2038887"/>
                  <a:gd name="connsiteX231" fmla="*/ 1167328 w 2026874"/>
                  <a:gd name="connsiteY231" fmla="*/ 83033 h 2038887"/>
                  <a:gd name="connsiteX232" fmla="*/ 1149347 w 2026874"/>
                  <a:gd name="connsiteY232" fmla="*/ 80467 h 2038887"/>
                  <a:gd name="connsiteX233" fmla="*/ 1130081 w 2026874"/>
                  <a:gd name="connsiteY233" fmla="*/ 77901 h 2038887"/>
                  <a:gd name="connsiteX234" fmla="*/ 1112099 w 2026874"/>
                  <a:gd name="connsiteY234" fmla="*/ 76618 h 2038887"/>
                  <a:gd name="connsiteX235" fmla="*/ 1074853 w 2026874"/>
                  <a:gd name="connsiteY235" fmla="*/ 74052 h 2038887"/>
                  <a:gd name="connsiteX236" fmla="*/ 1037606 w 2026874"/>
                  <a:gd name="connsiteY236" fmla="*/ 72769 h 2038887"/>
                  <a:gd name="connsiteX237" fmla="*/ 1019624 w 2026874"/>
                  <a:gd name="connsiteY237" fmla="*/ 72769 h 2038887"/>
                  <a:gd name="connsiteX238" fmla="*/ 1000358 w 2026874"/>
                  <a:gd name="connsiteY238" fmla="*/ 72769 h 2038887"/>
                  <a:gd name="connsiteX239" fmla="*/ 982377 w 2026874"/>
                  <a:gd name="connsiteY239" fmla="*/ 72769 h 2038887"/>
                  <a:gd name="connsiteX240" fmla="*/ 972102 w 2026874"/>
                  <a:gd name="connsiteY240" fmla="*/ 74052 h 2038887"/>
                  <a:gd name="connsiteX241" fmla="*/ 963111 w 2026874"/>
                  <a:gd name="connsiteY241" fmla="*/ 74052 h 2038887"/>
                  <a:gd name="connsiteX242" fmla="*/ 925864 w 2026874"/>
                  <a:gd name="connsiteY242" fmla="*/ 77901 h 2038887"/>
                  <a:gd name="connsiteX243" fmla="*/ 852655 w 2026874"/>
                  <a:gd name="connsiteY243" fmla="*/ 88165 h 2038887"/>
                  <a:gd name="connsiteX244" fmla="*/ 710088 w 2026874"/>
                  <a:gd name="connsiteY244" fmla="*/ 126658 h 2038887"/>
                  <a:gd name="connsiteX245" fmla="*/ 573944 w 2026874"/>
                  <a:gd name="connsiteY245" fmla="*/ 186962 h 2038887"/>
                  <a:gd name="connsiteX246" fmla="*/ 448074 w 2026874"/>
                  <a:gd name="connsiteY246" fmla="*/ 266513 h 2038887"/>
                  <a:gd name="connsiteX247" fmla="*/ 337617 w 2026874"/>
                  <a:gd name="connsiteY247" fmla="*/ 366592 h 2038887"/>
                  <a:gd name="connsiteX248" fmla="*/ 243858 w 2026874"/>
                  <a:gd name="connsiteY248" fmla="*/ 480786 h 2038887"/>
                  <a:gd name="connsiteX249" fmla="*/ 169363 w 2026874"/>
                  <a:gd name="connsiteY249" fmla="*/ 609093 h 2038887"/>
                  <a:gd name="connsiteX250" fmla="*/ 115419 w 2026874"/>
                  <a:gd name="connsiteY250" fmla="*/ 747665 h 2038887"/>
                  <a:gd name="connsiteX251" fmla="*/ 83310 w 2026874"/>
                  <a:gd name="connsiteY251" fmla="*/ 892652 h 2038887"/>
                  <a:gd name="connsiteX252" fmla="*/ 75604 w 2026874"/>
                  <a:gd name="connsiteY252" fmla="*/ 967070 h 2038887"/>
                  <a:gd name="connsiteX253" fmla="*/ 74319 w 2026874"/>
                  <a:gd name="connsiteY253" fmla="*/ 1041488 h 2038887"/>
                  <a:gd name="connsiteX254" fmla="*/ 78172 w 2026874"/>
                  <a:gd name="connsiteY254" fmla="*/ 1109491 h 2038887"/>
                  <a:gd name="connsiteX255" fmla="*/ 82025 w 2026874"/>
                  <a:gd name="connsiteY255" fmla="*/ 1144134 h 2038887"/>
                  <a:gd name="connsiteX256" fmla="*/ 84594 w 2026874"/>
                  <a:gd name="connsiteY256" fmla="*/ 1160814 h 2038887"/>
                  <a:gd name="connsiteX257" fmla="*/ 87163 w 2026874"/>
                  <a:gd name="connsiteY257" fmla="*/ 1177494 h 2038887"/>
                  <a:gd name="connsiteX258" fmla="*/ 120556 w 2026874"/>
                  <a:gd name="connsiteY258" fmla="*/ 1310934 h 2038887"/>
                  <a:gd name="connsiteX259" fmla="*/ 245142 w 2026874"/>
                  <a:gd name="connsiteY259" fmla="*/ 1553434 h 2038887"/>
                  <a:gd name="connsiteX260" fmla="*/ 428809 w 2026874"/>
                  <a:gd name="connsiteY260" fmla="*/ 1754876 h 2038887"/>
                  <a:gd name="connsiteX261" fmla="*/ 663850 w 2026874"/>
                  <a:gd name="connsiteY261" fmla="*/ 1894731 h 2038887"/>
                  <a:gd name="connsiteX262" fmla="*/ 695960 w 2026874"/>
                  <a:gd name="connsiteY262" fmla="*/ 1906279 h 2038887"/>
                  <a:gd name="connsiteX263" fmla="*/ 728069 w 2026874"/>
                  <a:gd name="connsiteY263" fmla="*/ 1917826 h 2038887"/>
                  <a:gd name="connsiteX264" fmla="*/ 760179 w 2026874"/>
                  <a:gd name="connsiteY264" fmla="*/ 1928091 h 2038887"/>
                  <a:gd name="connsiteX265" fmla="*/ 776876 w 2026874"/>
                  <a:gd name="connsiteY265" fmla="*/ 1933223 h 2038887"/>
                  <a:gd name="connsiteX266" fmla="*/ 785866 w 2026874"/>
                  <a:gd name="connsiteY266" fmla="*/ 1934506 h 2038887"/>
                  <a:gd name="connsiteX267" fmla="*/ 793573 w 2026874"/>
                  <a:gd name="connsiteY267" fmla="*/ 1937072 h 2038887"/>
                  <a:gd name="connsiteX268" fmla="*/ 826967 w 2026874"/>
                  <a:gd name="connsiteY268" fmla="*/ 1944771 h 2038887"/>
                  <a:gd name="connsiteX269" fmla="*/ 860361 w 2026874"/>
                  <a:gd name="connsiteY269" fmla="*/ 1951186 h 2038887"/>
                  <a:gd name="connsiteX270" fmla="*/ 878342 w 2026874"/>
                  <a:gd name="connsiteY270" fmla="*/ 1953752 h 2038887"/>
                  <a:gd name="connsiteX271" fmla="*/ 895039 w 2026874"/>
                  <a:gd name="connsiteY271" fmla="*/ 1956318 h 2038887"/>
                  <a:gd name="connsiteX272" fmla="*/ 928433 w 2026874"/>
                  <a:gd name="connsiteY272" fmla="*/ 1960168 h 2038887"/>
                  <a:gd name="connsiteX273" fmla="*/ 997790 w 2026874"/>
                  <a:gd name="connsiteY273" fmla="*/ 1965300 h 2038887"/>
                  <a:gd name="connsiteX274" fmla="*/ 1065862 w 2026874"/>
                  <a:gd name="connsiteY274" fmla="*/ 1966583 h 2038887"/>
                  <a:gd name="connsiteX275" fmla="*/ 1100540 w 2026874"/>
                  <a:gd name="connsiteY275" fmla="*/ 1965300 h 2038887"/>
                  <a:gd name="connsiteX276" fmla="*/ 1117237 w 2026874"/>
                  <a:gd name="connsiteY276" fmla="*/ 1964017 h 2038887"/>
                  <a:gd name="connsiteX277" fmla="*/ 1133934 w 2026874"/>
                  <a:gd name="connsiteY277" fmla="*/ 1961451 h 2038887"/>
                  <a:gd name="connsiteX278" fmla="*/ 1168612 w 2026874"/>
                  <a:gd name="connsiteY278" fmla="*/ 1957602 h 2038887"/>
                  <a:gd name="connsiteX279" fmla="*/ 1202006 w 2026874"/>
                  <a:gd name="connsiteY279" fmla="*/ 1952469 h 2038887"/>
                  <a:gd name="connsiteX280" fmla="*/ 1335582 w 2026874"/>
                  <a:gd name="connsiteY280" fmla="*/ 1916543 h 2038887"/>
                  <a:gd name="connsiteX281" fmla="*/ 1462736 w 2026874"/>
                  <a:gd name="connsiteY281" fmla="*/ 1862654 h 2038887"/>
                  <a:gd name="connsiteX282" fmla="*/ 1579615 w 2026874"/>
                  <a:gd name="connsiteY282" fmla="*/ 1790802 h 2038887"/>
                  <a:gd name="connsiteX283" fmla="*/ 1686218 w 2026874"/>
                  <a:gd name="connsiteY283" fmla="*/ 1700987 h 2038887"/>
                  <a:gd name="connsiteX284" fmla="*/ 1778694 w 2026874"/>
                  <a:gd name="connsiteY284" fmla="*/ 1599624 h 2038887"/>
                  <a:gd name="connsiteX285" fmla="*/ 1857041 w 2026874"/>
                  <a:gd name="connsiteY285" fmla="*/ 1486714 h 2038887"/>
                  <a:gd name="connsiteX286" fmla="*/ 1916123 w 2026874"/>
                  <a:gd name="connsiteY286" fmla="*/ 1360973 h 2038887"/>
                  <a:gd name="connsiteX287" fmla="*/ 1922544 w 2026874"/>
                  <a:gd name="connsiteY287" fmla="*/ 1345576 h 2038887"/>
                  <a:gd name="connsiteX288" fmla="*/ 1928966 w 2026874"/>
                  <a:gd name="connsiteY288" fmla="*/ 1328896 h 2038887"/>
                  <a:gd name="connsiteX289" fmla="*/ 1939242 w 2026874"/>
                  <a:gd name="connsiteY289" fmla="*/ 1296819 h 2038887"/>
                  <a:gd name="connsiteX290" fmla="*/ 1949517 w 2026874"/>
                  <a:gd name="connsiteY290" fmla="*/ 1263460 h 2038887"/>
                  <a:gd name="connsiteX291" fmla="*/ 1953370 w 2026874"/>
                  <a:gd name="connsiteY291" fmla="*/ 1246780 h 2038887"/>
                  <a:gd name="connsiteX292" fmla="*/ 1957223 w 2026874"/>
                  <a:gd name="connsiteY292" fmla="*/ 1230100 h 2038887"/>
                  <a:gd name="connsiteX293" fmla="*/ 1962360 w 2026874"/>
                  <a:gd name="connsiteY293" fmla="*/ 1209571 h 2038887"/>
                  <a:gd name="connsiteX294" fmla="*/ 1966214 w 2026874"/>
                  <a:gd name="connsiteY294" fmla="*/ 1191608 h 2038887"/>
                  <a:gd name="connsiteX295" fmla="*/ 1969296 w 2026874"/>
                  <a:gd name="connsiteY295" fmla="*/ 1175596 h 2038887"/>
                  <a:gd name="connsiteX296" fmla="*/ 1971643 w 2026874"/>
                  <a:gd name="connsiteY296" fmla="*/ 1159197 h 2038887"/>
                  <a:gd name="connsiteX297" fmla="*/ 1974212 w 2026874"/>
                  <a:gd name="connsiteY297" fmla="*/ 1142527 h 2038887"/>
                  <a:gd name="connsiteX298" fmla="*/ 1980634 w 2026874"/>
                  <a:gd name="connsiteY298" fmla="*/ 1111751 h 2038887"/>
                  <a:gd name="connsiteX299" fmla="*/ 1984487 w 2026874"/>
                  <a:gd name="connsiteY299" fmla="*/ 1084822 h 2038887"/>
                  <a:gd name="connsiteX300" fmla="*/ 1989625 w 2026874"/>
                  <a:gd name="connsiteY300" fmla="*/ 1063022 h 2038887"/>
                  <a:gd name="connsiteX301" fmla="*/ 1993478 w 2026874"/>
                  <a:gd name="connsiteY301" fmla="*/ 1045069 h 2038887"/>
                  <a:gd name="connsiteX302" fmla="*/ 2001185 w 2026874"/>
                  <a:gd name="connsiteY302" fmla="*/ 1021987 h 2038887"/>
                  <a:gd name="connsiteX303" fmla="*/ 2016598 w 2026874"/>
                  <a:gd name="connsiteY303" fmla="*/ 1036093 h 2038887"/>
                  <a:gd name="connsiteX304" fmla="*/ 2019168 w 2026874"/>
                  <a:gd name="connsiteY304" fmla="*/ 1056610 h 2038887"/>
                  <a:gd name="connsiteX305" fmla="*/ 2020452 w 2026874"/>
                  <a:gd name="connsiteY305" fmla="*/ 1068151 h 2038887"/>
                  <a:gd name="connsiteX306" fmla="*/ 2020452 w 2026874"/>
                  <a:gd name="connsiteY306" fmla="*/ 1083539 h 2038887"/>
                  <a:gd name="connsiteX307" fmla="*/ 2020452 w 2026874"/>
                  <a:gd name="connsiteY307" fmla="*/ 1118162 h 2038887"/>
                  <a:gd name="connsiteX308" fmla="*/ 2015314 w 2026874"/>
                  <a:gd name="connsiteY308" fmla="*/ 1160480 h 2038887"/>
                  <a:gd name="connsiteX309" fmla="*/ 1988341 w 2026874"/>
                  <a:gd name="connsiteY309" fmla="*/ 1309233 h 2038887"/>
                  <a:gd name="connsiteX310" fmla="*/ 1936962 w 2026874"/>
                  <a:gd name="connsiteY310" fmla="*/ 1454137 h 2038887"/>
                  <a:gd name="connsiteX311" fmla="*/ 1861179 w 2026874"/>
                  <a:gd name="connsiteY311" fmla="*/ 1588784 h 2038887"/>
                  <a:gd name="connsiteX312" fmla="*/ 1838059 w 2026874"/>
                  <a:gd name="connsiteY312" fmla="*/ 1620842 h 2038887"/>
                  <a:gd name="connsiteX313" fmla="*/ 1814939 w 2026874"/>
                  <a:gd name="connsiteY313" fmla="*/ 1651618 h 2038887"/>
                  <a:gd name="connsiteX314" fmla="*/ 1789250 w 2026874"/>
                  <a:gd name="connsiteY314" fmla="*/ 1682395 h 2038887"/>
                  <a:gd name="connsiteX315" fmla="*/ 1777690 w 2026874"/>
                  <a:gd name="connsiteY315" fmla="*/ 1697783 h 2038887"/>
                  <a:gd name="connsiteX316" fmla="*/ 1763561 w 2026874"/>
                  <a:gd name="connsiteY316" fmla="*/ 1711889 h 2038887"/>
                  <a:gd name="connsiteX317" fmla="*/ 1750716 w 2026874"/>
                  <a:gd name="connsiteY317" fmla="*/ 1725995 h 2038887"/>
                  <a:gd name="connsiteX318" fmla="*/ 1736587 w 2026874"/>
                  <a:gd name="connsiteY318" fmla="*/ 1740101 h 2038887"/>
                  <a:gd name="connsiteX319" fmla="*/ 1709613 w 2026874"/>
                  <a:gd name="connsiteY319" fmla="*/ 1767030 h 2038887"/>
                  <a:gd name="connsiteX320" fmla="*/ 1649244 w 2026874"/>
                  <a:gd name="connsiteY320" fmla="*/ 1818324 h 2038887"/>
                  <a:gd name="connsiteX321" fmla="*/ 1519514 w 2026874"/>
                  <a:gd name="connsiteY321" fmla="*/ 1905523 h 2038887"/>
                  <a:gd name="connsiteX322" fmla="*/ 1378223 w 2026874"/>
                  <a:gd name="connsiteY322" fmla="*/ 1973487 h 2038887"/>
                  <a:gd name="connsiteX323" fmla="*/ 1226657 w 2026874"/>
                  <a:gd name="connsiteY323" fmla="*/ 2017088 h 2038887"/>
                  <a:gd name="connsiteX324" fmla="*/ 1071238 w 2026874"/>
                  <a:gd name="connsiteY324" fmla="*/ 2037605 h 2038887"/>
                  <a:gd name="connsiteX325" fmla="*/ 913249 w 2026874"/>
                  <a:gd name="connsiteY325" fmla="*/ 2033758 h 2038887"/>
                  <a:gd name="connsiteX326" fmla="*/ 757830 w 2026874"/>
                  <a:gd name="connsiteY326" fmla="*/ 2006829 h 2038887"/>
                  <a:gd name="connsiteX327" fmla="*/ 719297 w 2026874"/>
                  <a:gd name="connsiteY327" fmla="*/ 1995288 h 2038887"/>
                  <a:gd name="connsiteX328" fmla="*/ 682047 w 2026874"/>
                  <a:gd name="connsiteY328" fmla="*/ 1983747 h 2038887"/>
                  <a:gd name="connsiteX329" fmla="*/ 644798 w 2026874"/>
                  <a:gd name="connsiteY329" fmla="*/ 1969640 h 2038887"/>
                  <a:gd name="connsiteX330" fmla="*/ 626815 w 2026874"/>
                  <a:gd name="connsiteY330" fmla="*/ 1961946 h 2038887"/>
                  <a:gd name="connsiteX331" fmla="*/ 608833 w 2026874"/>
                  <a:gd name="connsiteY331" fmla="*/ 1954252 h 2038887"/>
                  <a:gd name="connsiteX332" fmla="*/ 468827 w 2026874"/>
                  <a:gd name="connsiteY332" fmla="*/ 1878594 h 2038887"/>
                  <a:gd name="connsiteX333" fmla="*/ 344235 w 2026874"/>
                  <a:gd name="connsiteY333" fmla="*/ 1783700 h 2038887"/>
                  <a:gd name="connsiteX334" fmla="*/ 233771 w 2026874"/>
                  <a:gd name="connsiteY334" fmla="*/ 1670854 h 2038887"/>
                  <a:gd name="connsiteX335" fmla="*/ 142575 w 2026874"/>
                  <a:gd name="connsiteY335" fmla="*/ 1542619 h 2038887"/>
                  <a:gd name="connsiteX336" fmla="*/ 26974 w 2026874"/>
                  <a:gd name="connsiteY336" fmla="*/ 1250244 h 2038887"/>
                  <a:gd name="connsiteX337" fmla="*/ 21836 w 2026874"/>
                  <a:gd name="connsiteY337" fmla="*/ 1231009 h 2038887"/>
                  <a:gd name="connsiteX338" fmla="*/ 20552 w 2026874"/>
                  <a:gd name="connsiteY338" fmla="*/ 1222033 h 2038887"/>
                  <a:gd name="connsiteX339" fmla="*/ 17983 w 2026874"/>
                  <a:gd name="connsiteY339" fmla="*/ 1211774 h 2038887"/>
                  <a:gd name="connsiteX340" fmla="*/ 11560 w 2026874"/>
                  <a:gd name="connsiteY340" fmla="*/ 1173304 h 2038887"/>
                  <a:gd name="connsiteX341" fmla="*/ 2569 w 2026874"/>
                  <a:gd name="connsiteY341" fmla="*/ 1095080 h 2038887"/>
                  <a:gd name="connsiteX342" fmla="*/ 0 w 2026874"/>
                  <a:gd name="connsiteY342" fmla="*/ 1016857 h 2038887"/>
                  <a:gd name="connsiteX343" fmla="*/ 2569 w 2026874"/>
                  <a:gd name="connsiteY343" fmla="*/ 938634 h 2038887"/>
                  <a:gd name="connsiteX344" fmla="*/ 11560 w 2026874"/>
                  <a:gd name="connsiteY344" fmla="*/ 856564 h 2038887"/>
                  <a:gd name="connsiteX345" fmla="*/ 19267 w 2026874"/>
                  <a:gd name="connsiteY345" fmla="*/ 816811 h 2038887"/>
                  <a:gd name="connsiteX346" fmla="*/ 23121 w 2026874"/>
                  <a:gd name="connsiteY346" fmla="*/ 797576 h 2038887"/>
                  <a:gd name="connsiteX347" fmla="*/ 28258 w 2026874"/>
                  <a:gd name="connsiteY347" fmla="*/ 777058 h 2038887"/>
                  <a:gd name="connsiteX348" fmla="*/ 78352 w 2026874"/>
                  <a:gd name="connsiteY348" fmla="*/ 621894 h 2038887"/>
                  <a:gd name="connsiteX349" fmla="*/ 251754 w 2026874"/>
                  <a:gd name="connsiteY349" fmla="*/ 347472 h 2038887"/>
                  <a:gd name="connsiteX350" fmla="*/ 368640 w 2026874"/>
                  <a:gd name="connsiteY350" fmla="*/ 234626 h 2038887"/>
                  <a:gd name="connsiteX351" fmla="*/ 503508 w 2026874"/>
                  <a:gd name="connsiteY351" fmla="*/ 143579 h 2038887"/>
                  <a:gd name="connsiteX352" fmla="*/ 538188 w 2026874"/>
                  <a:gd name="connsiteY352" fmla="*/ 123062 h 2038887"/>
                  <a:gd name="connsiteX353" fmla="*/ 574153 w 2026874"/>
                  <a:gd name="connsiteY353" fmla="*/ 105109 h 2038887"/>
                  <a:gd name="connsiteX354" fmla="*/ 592135 w 2026874"/>
                  <a:gd name="connsiteY354" fmla="*/ 96132 h 2038887"/>
                  <a:gd name="connsiteX355" fmla="*/ 611402 w 2026874"/>
                  <a:gd name="connsiteY355" fmla="*/ 87156 h 2038887"/>
                  <a:gd name="connsiteX356" fmla="*/ 629384 w 2026874"/>
                  <a:gd name="connsiteY356" fmla="*/ 78180 h 2038887"/>
                  <a:gd name="connsiteX357" fmla="*/ 648651 w 2026874"/>
                  <a:gd name="connsiteY357" fmla="*/ 70486 h 2038887"/>
                  <a:gd name="connsiteX358" fmla="*/ 804071 w 2026874"/>
                  <a:gd name="connsiteY358" fmla="*/ 21756 h 2038887"/>
                  <a:gd name="connsiteX359" fmla="*/ 964628 w 2026874"/>
                  <a:gd name="connsiteY359" fmla="*/ 1239 h 2038887"/>
                  <a:gd name="connsiteX360" fmla="*/ 1046191 w 2026874"/>
                  <a:gd name="connsiteY360" fmla="*/ 437 h 203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26874" h="2038887">
                    <a:moveTo>
                      <a:pt x="1763742" y="1587514"/>
                    </a:moveTo>
                    <a:lnTo>
                      <a:pt x="1755677" y="1597992"/>
                    </a:lnTo>
                    <a:lnTo>
                      <a:pt x="1748103" y="1606468"/>
                    </a:lnTo>
                    <a:close/>
                    <a:moveTo>
                      <a:pt x="1867648" y="1423669"/>
                    </a:moveTo>
                    <a:lnTo>
                      <a:pt x="1862895" y="1434065"/>
                    </a:lnTo>
                    <a:lnTo>
                      <a:pt x="1861107" y="1437248"/>
                    </a:lnTo>
                    <a:close/>
                    <a:moveTo>
                      <a:pt x="1911668" y="1315951"/>
                    </a:moveTo>
                    <a:lnTo>
                      <a:pt x="1904627" y="1340072"/>
                    </a:lnTo>
                    <a:cubicBezTo>
                      <a:pt x="1899491" y="1350338"/>
                      <a:pt x="1895638" y="1360603"/>
                      <a:pt x="1891786" y="1370869"/>
                    </a:cubicBezTo>
                    <a:lnTo>
                      <a:pt x="1890689" y="1373269"/>
                    </a:lnTo>
                    <a:close/>
                    <a:moveTo>
                      <a:pt x="1046191" y="437"/>
                    </a:moveTo>
                    <a:cubicBezTo>
                      <a:pt x="1073486" y="1238"/>
                      <a:pt x="1100781" y="3162"/>
                      <a:pt x="1127754" y="6368"/>
                    </a:cubicBezTo>
                    <a:cubicBezTo>
                      <a:pt x="1127754" y="6368"/>
                      <a:pt x="1127754" y="6368"/>
                      <a:pt x="1162435" y="10215"/>
                    </a:cubicBezTo>
                    <a:cubicBezTo>
                      <a:pt x="1168856" y="11497"/>
                      <a:pt x="1173995" y="12780"/>
                      <a:pt x="1180417" y="12780"/>
                    </a:cubicBezTo>
                    <a:cubicBezTo>
                      <a:pt x="1180417" y="12780"/>
                      <a:pt x="1180417" y="12780"/>
                      <a:pt x="1198399" y="16627"/>
                    </a:cubicBezTo>
                    <a:cubicBezTo>
                      <a:pt x="1209959" y="19191"/>
                      <a:pt x="1221519" y="20474"/>
                      <a:pt x="1233080" y="24321"/>
                    </a:cubicBezTo>
                    <a:cubicBezTo>
                      <a:pt x="1233080" y="24321"/>
                      <a:pt x="1233080" y="24321"/>
                      <a:pt x="1267760" y="32015"/>
                    </a:cubicBezTo>
                    <a:cubicBezTo>
                      <a:pt x="1267760" y="32015"/>
                      <a:pt x="1267760" y="32015"/>
                      <a:pt x="1276751" y="34579"/>
                    </a:cubicBezTo>
                    <a:cubicBezTo>
                      <a:pt x="1276751" y="34579"/>
                      <a:pt x="1276751" y="34579"/>
                      <a:pt x="1285742" y="37145"/>
                    </a:cubicBezTo>
                    <a:cubicBezTo>
                      <a:pt x="1285742" y="37145"/>
                      <a:pt x="1285742" y="37145"/>
                      <a:pt x="1302440" y="42273"/>
                    </a:cubicBezTo>
                    <a:cubicBezTo>
                      <a:pt x="1314000" y="46121"/>
                      <a:pt x="1325560" y="48686"/>
                      <a:pt x="1337121" y="53815"/>
                    </a:cubicBezTo>
                    <a:cubicBezTo>
                      <a:pt x="1347396" y="57662"/>
                      <a:pt x="1358957" y="61509"/>
                      <a:pt x="1370517" y="65356"/>
                    </a:cubicBezTo>
                    <a:cubicBezTo>
                      <a:pt x="1382077" y="69203"/>
                      <a:pt x="1392352" y="74333"/>
                      <a:pt x="1403912" y="78180"/>
                    </a:cubicBezTo>
                    <a:cubicBezTo>
                      <a:pt x="1447584" y="97415"/>
                      <a:pt x="1491256" y="117932"/>
                      <a:pt x="1532358" y="143579"/>
                    </a:cubicBezTo>
                    <a:cubicBezTo>
                      <a:pt x="1532358" y="143579"/>
                      <a:pt x="1532358" y="143579"/>
                      <a:pt x="1547771" y="152555"/>
                    </a:cubicBezTo>
                    <a:cubicBezTo>
                      <a:pt x="1547771" y="152555"/>
                      <a:pt x="1547771" y="152555"/>
                      <a:pt x="1561900" y="161532"/>
                    </a:cubicBezTo>
                    <a:cubicBezTo>
                      <a:pt x="1572176" y="169226"/>
                      <a:pt x="1582452" y="174355"/>
                      <a:pt x="1591443" y="182049"/>
                    </a:cubicBezTo>
                    <a:cubicBezTo>
                      <a:pt x="1591443" y="182049"/>
                      <a:pt x="1591443" y="182049"/>
                      <a:pt x="1620986" y="202567"/>
                    </a:cubicBezTo>
                    <a:cubicBezTo>
                      <a:pt x="1626124" y="206414"/>
                      <a:pt x="1629977" y="210261"/>
                      <a:pt x="1635114" y="214108"/>
                    </a:cubicBezTo>
                    <a:cubicBezTo>
                      <a:pt x="1635114" y="214108"/>
                      <a:pt x="1635114" y="214108"/>
                      <a:pt x="1649244" y="224367"/>
                    </a:cubicBezTo>
                    <a:cubicBezTo>
                      <a:pt x="1649244" y="224367"/>
                      <a:pt x="1649244" y="224367"/>
                      <a:pt x="1663373" y="235908"/>
                    </a:cubicBezTo>
                    <a:cubicBezTo>
                      <a:pt x="1668511" y="239755"/>
                      <a:pt x="1672364" y="243602"/>
                      <a:pt x="1677502" y="247449"/>
                    </a:cubicBezTo>
                    <a:cubicBezTo>
                      <a:pt x="1686493" y="255143"/>
                      <a:pt x="1695484" y="262837"/>
                      <a:pt x="1704476" y="270531"/>
                    </a:cubicBezTo>
                    <a:cubicBezTo>
                      <a:pt x="1704476" y="270531"/>
                      <a:pt x="1704476" y="270531"/>
                      <a:pt x="1731449" y="294896"/>
                    </a:cubicBezTo>
                    <a:cubicBezTo>
                      <a:pt x="1731449" y="294896"/>
                      <a:pt x="1731449" y="294896"/>
                      <a:pt x="1737871" y="301308"/>
                    </a:cubicBezTo>
                    <a:cubicBezTo>
                      <a:pt x="1737871" y="301308"/>
                      <a:pt x="1737871" y="301308"/>
                      <a:pt x="1744293" y="307719"/>
                    </a:cubicBezTo>
                    <a:cubicBezTo>
                      <a:pt x="1744293" y="307719"/>
                      <a:pt x="1744293" y="307719"/>
                      <a:pt x="1757138" y="320543"/>
                    </a:cubicBezTo>
                    <a:cubicBezTo>
                      <a:pt x="1764845" y="329519"/>
                      <a:pt x="1773836" y="337213"/>
                      <a:pt x="1781543" y="346190"/>
                    </a:cubicBezTo>
                    <a:cubicBezTo>
                      <a:pt x="1789250" y="355167"/>
                      <a:pt x="1796956" y="364142"/>
                      <a:pt x="1805947" y="373119"/>
                    </a:cubicBezTo>
                    <a:cubicBezTo>
                      <a:pt x="1820076" y="392355"/>
                      <a:pt x="1835490" y="410307"/>
                      <a:pt x="1849619" y="430825"/>
                    </a:cubicBezTo>
                    <a:cubicBezTo>
                      <a:pt x="1863748" y="450060"/>
                      <a:pt x="1875308" y="470577"/>
                      <a:pt x="1888153" y="491095"/>
                    </a:cubicBezTo>
                    <a:cubicBezTo>
                      <a:pt x="1893290" y="501354"/>
                      <a:pt x="1899713" y="511612"/>
                      <a:pt x="1904851" y="521872"/>
                    </a:cubicBezTo>
                    <a:cubicBezTo>
                      <a:pt x="1907420" y="527001"/>
                      <a:pt x="1911273" y="532130"/>
                      <a:pt x="1913842" y="537260"/>
                    </a:cubicBezTo>
                    <a:cubicBezTo>
                      <a:pt x="1913842" y="537260"/>
                      <a:pt x="1913842" y="537260"/>
                      <a:pt x="1921549" y="553930"/>
                    </a:cubicBezTo>
                    <a:cubicBezTo>
                      <a:pt x="1921549" y="553930"/>
                      <a:pt x="1921549" y="553930"/>
                      <a:pt x="1929255" y="569318"/>
                    </a:cubicBezTo>
                    <a:cubicBezTo>
                      <a:pt x="1931824" y="575730"/>
                      <a:pt x="1934393" y="580859"/>
                      <a:pt x="1935678" y="585989"/>
                    </a:cubicBezTo>
                    <a:cubicBezTo>
                      <a:pt x="1935678" y="585989"/>
                      <a:pt x="1935678" y="585989"/>
                      <a:pt x="1949807" y="618047"/>
                    </a:cubicBezTo>
                    <a:cubicBezTo>
                      <a:pt x="1954944" y="629588"/>
                      <a:pt x="1958798" y="641130"/>
                      <a:pt x="1962651" y="651388"/>
                    </a:cubicBezTo>
                    <a:cubicBezTo>
                      <a:pt x="1962651" y="651388"/>
                      <a:pt x="1962651" y="651388"/>
                      <a:pt x="1969074" y="668059"/>
                    </a:cubicBezTo>
                    <a:cubicBezTo>
                      <a:pt x="1970358" y="674470"/>
                      <a:pt x="1972927" y="679600"/>
                      <a:pt x="1974212" y="684730"/>
                    </a:cubicBezTo>
                    <a:cubicBezTo>
                      <a:pt x="1989625" y="729612"/>
                      <a:pt x="2001185" y="777058"/>
                      <a:pt x="2010177" y="823223"/>
                    </a:cubicBezTo>
                    <a:cubicBezTo>
                      <a:pt x="2012745" y="834764"/>
                      <a:pt x="2014030" y="846305"/>
                      <a:pt x="2016598" y="859129"/>
                    </a:cubicBezTo>
                    <a:cubicBezTo>
                      <a:pt x="2017883" y="870670"/>
                      <a:pt x="2019168" y="882211"/>
                      <a:pt x="2020452" y="893752"/>
                    </a:cubicBezTo>
                    <a:cubicBezTo>
                      <a:pt x="2020452" y="893752"/>
                      <a:pt x="2020452" y="893752"/>
                      <a:pt x="2023021" y="911705"/>
                    </a:cubicBezTo>
                    <a:cubicBezTo>
                      <a:pt x="2024305" y="916834"/>
                      <a:pt x="2024305" y="923246"/>
                      <a:pt x="2024305" y="928375"/>
                    </a:cubicBezTo>
                    <a:cubicBezTo>
                      <a:pt x="2025590" y="941199"/>
                      <a:pt x="2025590" y="952740"/>
                      <a:pt x="2026874" y="964281"/>
                    </a:cubicBezTo>
                    <a:cubicBezTo>
                      <a:pt x="2026874" y="1009163"/>
                      <a:pt x="2023021" y="1021987"/>
                      <a:pt x="2019168" y="1013010"/>
                    </a:cubicBezTo>
                    <a:cubicBezTo>
                      <a:pt x="2016598" y="1009163"/>
                      <a:pt x="2014030" y="998905"/>
                      <a:pt x="2012745" y="984798"/>
                    </a:cubicBezTo>
                    <a:cubicBezTo>
                      <a:pt x="2011461" y="977104"/>
                      <a:pt x="2011461" y="969410"/>
                      <a:pt x="2010177" y="960434"/>
                    </a:cubicBezTo>
                    <a:cubicBezTo>
                      <a:pt x="2010177" y="951457"/>
                      <a:pt x="2008892" y="941199"/>
                      <a:pt x="2007607" y="930940"/>
                    </a:cubicBezTo>
                    <a:cubicBezTo>
                      <a:pt x="2003754" y="880929"/>
                      <a:pt x="1997332" y="832199"/>
                      <a:pt x="1985772" y="784752"/>
                    </a:cubicBezTo>
                    <a:cubicBezTo>
                      <a:pt x="1984487" y="778341"/>
                      <a:pt x="1983203" y="771929"/>
                      <a:pt x="1981918" y="765517"/>
                    </a:cubicBezTo>
                    <a:cubicBezTo>
                      <a:pt x="1981918" y="765517"/>
                      <a:pt x="1981918" y="765517"/>
                      <a:pt x="1976780" y="747564"/>
                    </a:cubicBezTo>
                    <a:cubicBezTo>
                      <a:pt x="1976780" y="747564"/>
                      <a:pt x="1976780" y="747564"/>
                      <a:pt x="1971643" y="729612"/>
                    </a:cubicBezTo>
                    <a:cubicBezTo>
                      <a:pt x="1971643" y="729612"/>
                      <a:pt x="1971643" y="729612"/>
                      <a:pt x="1969074" y="720635"/>
                    </a:cubicBezTo>
                    <a:cubicBezTo>
                      <a:pt x="1969074" y="720635"/>
                      <a:pt x="1969074" y="720635"/>
                      <a:pt x="1965220" y="711659"/>
                    </a:cubicBezTo>
                    <a:cubicBezTo>
                      <a:pt x="1961367" y="700118"/>
                      <a:pt x="1957514" y="688577"/>
                      <a:pt x="1953660" y="677036"/>
                    </a:cubicBezTo>
                    <a:cubicBezTo>
                      <a:pt x="1949807" y="665494"/>
                      <a:pt x="1944669" y="653953"/>
                      <a:pt x="1940815" y="642412"/>
                    </a:cubicBezTo>
                    <a:cubicBezTo>
                      <a:pt x="1935678" y="630871"/>
                      <a:pt x="1930540" y="619330"/>
                      <a:pt x="1925402" y="607789"/>
                    </a:cubicBezTo>
                    <a:cubicBezTo>
                      <a:pt x="1920264" y="596248"/>
                      <a:pt x="1915126" y="584706"/>
                      <a:pt x="1909989" y="574448"/>
                    </a:cubicBezTo>
                    <a:cubicBezTo>
                      <a:pt x="1904851" y="562907"/>
                      <a:pt x="1898429" y="551366"/>
                      <a:pt x="1893290" y="541107"/>
                    </a:cubicBezTo>
                    <a:cubicBezTo>
                      <a:pt x="1893290" y="541107"/>
                      <a:pt x="1893290" y="541107"/>
                      <a:pt x="1874024" y="509048"/>
                    </a:cubicBezTo>
                    <a:cubicBezTo>
                      <a:pt x="1848335" y="465448"/>
                      <a:pt x="1820076" y="424413"/>
                      <a:pt x="1789250" y="385943"/>
                    </a:cubicBezTo>
                    <a:cubicBezTo>
                      <a:pt x="1757138" y="348754"/>
                      <a:pt x="1722458" y="311566"/>
                      <a:pt x="1685208" y="278226"/>
                    </a:cubicBezTo>
                    <a:cubicBezTo>
                      <a:pt x="1649244" y="244885"/>
                      <a:pt x="1609425" y="214108"/>
                      <a:pt x="1567039" y="187179"/>
                    </a:cubicBezTo>
                    <a:cubicBezTo>
                      <a:pt x="1525936" y="158967"/>
                      <a:pt x="1480980" y="135885"/>
                      <a:pt x="1436024" y="115368"/>
                    </a:cubicBezTo>
                    <a:cubicBezTo>
                      <a:pt x="1436024" y="115368"/>
                      <a:pt x="1436024" y="115368"/>
                      <a:pt x="1418041" y="108956"/>
                    </a:cubicBezTo>
                    <a:cubicBezTo>
                      <a:pt x="1412903" y="106391"/>
                      <a:pt x="1407766" y="103826"/>
                      <a:pt x="1401343" y="101262"/>
                    </a:cubicBezTo>
                    <a:cubicBezTo>
                      <a:pt x="1401343" y="101262"/>
                      <a:pt x="1401343" y="101262"/>
                      <a:pt x="1366663" y="88438"/>
                    </a:cubicBezTo>
                    <a:cubicBezTo>
                      <a:pt x="1355103" y="83309"/>
                      <a:pt x="1343543" y="80744"/>
                      <a:pt x="1330698" y="76897"/>
                    </a:cubicBezTo>
                    <a:cubicBezTo>
                      <a:pt x="1325560" y="74333"/>
                      <a:pt x="1319138" y="71768"/>
                      <a:pt x="1314000" y="70486"/>
                    </a:cubicBezTo>
                    <a:cubicBezTo>
                      <a:pt x="1314000" y="70486"/>
                      <a:pt x="1314000" y="70486"/>
                      <a:pt x="1296018" y="65356"/>
                    </a:cubicBezTo>
                    <a:cubicBezTo>
                      <a:pt x="1271613" y="58944"/>
                      <a:pt x="1247209" y="53815"/>
                      <a:pt x="1222804" y="47403"/>
                    </a:cubicBezTo>
                    <a:cubicBezTo>
                      <a:pt x="1198399" y="43556"/>
                      <a:pt x="1173995" y="37145"/>
                      <a:pt x="1149590" y="34579"/>
                    </a:cubicBezTo>
                    <a:cubicBezTo>
                      <a:pt x="1125185" y="30732"/>
                      <a:pt x="1099496" y="29450"/>
                      <a:pt x="1075091" y="26885"/>
                    </a:cubicBezTo>
                    <a:cubicBezTo>
                      <a:pt x="1062247" y="26885"/>
                      <a:pt x="1050687" y="26885"/>
                      <a:pt x="1037842" y="25603"/>
                    </a:cubicBezTo>
                    <a:cubicBezTo>
                      <a:pt x="1031420" y="25603"/>
                      <a:pt x="1024997" y="25603"/>
                      <a:pt x="1018575" y="25603"/>
                    </a:cubicBezTo>
                    <a:cubicBezTo>
                      <a:pt x="1018575" y="25603"/>
                      <a:pt x="1018575" y="25603"/>
                      <a:pt x="1000593" y="25603"/>
                    </a:cubicBezTo>
                    <a:cubicBezTo>
                      <a:pt x="1000593" y="25603"/>
                      <a:pt x="1000593" y="25603"/>
                      <a:pt x="982610" y="26885"/>
                    </a:cubicBezTo>
                    <a:cubicBezTo>
                      <a:pt x="976188" y="26885"/>
                      <a:pt x="969766" y="26885"/>
                      <a:pt x="963343" y="28168"/>
                    </a:cubicBezTo>
                    <a:cubicBezTo>
                      <a:pt x="963343" y="28168"/>
                      <a:pt x="963343" y="28168"/>
                      <a:pt x="926094" y="30732"/>
                    </a:cubicBezTo>
                    <a:cubicBezTo>
                      <a:pt x="914534" y="32015"/>
                      <a:pt x="901689" y="34579"/>
                      <a:pt x="890129" y="35862"/>
                    </a:cubicBezTo>
                    <a:cubicBezTo>
                      <a:pt x="890129" y="35862"/>
                      <a:pt x="890129" y="35862"/>
                      <a:pt x="870863" y="38426"/>
                    </a:cubicBezTo>
                    <a:cubicBezTo>
                      <a:pt x="870863" y="38426"/>
                      <a:pt x="870863" y="38426"/>
                      <a:pt x="852880" y="42273"/>
                    </a:cubicBezTo>
                    <a:cubicBezTo>
                      <a:pt x="804071" y="49967"/>
                      <a:pt x="756546" y="64074"/>
                      <a:pt x="710305" y="79462"/>
                    </a:cubicBezTo>
                    <a:cubicBezTo>
                      <a:pt x="710305" y="79462"/>
                      <a:pt x="710305" y="79462"/>
                      <a:pt x="692323" y="85874"/>
                    </a:cubicBezTo>
                    <a:cubicBezTo>
                      <a:pt x="687185" y="87156"/>
                      <a:pt x="680763" y="89721"/>
                      <a:pt x="675625" y="91003"/>
                    </a:cubicBezTo>
                    <a:cubicBezTo>
                      <a:pt x="675625" y="91003"/>
                      <a:pt x="675625" y="91003"/>
                      <a:pt x="640944" y="105109"/>
                    </a:cubicBezTo>
                    <a:cubicBezTo>
                      <a:pt x="629384" y="110238"/>
                      <a:pt x="617824" y="115368"/>
                      <a:pt x="606264" y="119214"/>
                    </a:cubicBezTo>
                    <a:cubicBezTo>
                      <a:pt x="594704" y="124344"/>
                      <a:pt x="584429" y="129473"/>
                      <a:pt x="572868" y="135885"/>
                    </a:cubicBezTo>
                    <a:cubicBezTo>
                      <a:pt x="551033" y="146144"/>
                      <a:pt x="529197" y="158967"/>
                      <a:pt x="507361" y="170508"/>
                    </a:cubicBezTo>
                    <a:cubicBezTo>
                      <a:pt x="507361" y="170508"/>
                      <a:pt x="507361" y="170508"/>
                      <a:pt x="476534" y="191026"/>
                    </a:cubicBezTo>
                    <a:cubicBezTo>
                      <a:pt x="476534" y="191026"/>
                      <a:pt x="476534" y="191026"/>
                      <a:pt x="468827" y="194873"/>
                    </a:cubicBezTo>
                    <a:cubicBezTo>
                      <a:pt x="468827" y="194873"/>
                      <a:pt x="468827" y="194873"/>
                      <a:pt x="461120" y="201284"/>
                    </a:cubicBezTo>
                    <a:cubicBezTo>
                      <a:pt x="461120" y="201284"/>
                      <a:pt x="461120" y="201284"/>
                      <a:pt x="445707" y="211544"/>
                    </a:cubicBezTo>
                    <a:cubicBezTo>
                      <a:pt x="405889" y="241038"/>
                      <a:pt x="367355" y="271814"/>
                      <a:pt x="332675" y="306437"/>
                    </a:cubicBezTo>
                    <a:cubicBezTo>
                      <a:pt x="323683" y="315413"/>
                      <a:pt x="314692" y="324390"/>
                      <a:pt x="306986" y="333366"/>
                    </a:cubicBezTo>
                    <a:cubicBezTo>
                      <a:pt x="297994" y="342343"/>
                      <a:pt x="289003" y="351319"/>
                      <a:pt x="281297" y="360295"/>
                    </a:cubicBezTo>
                    <a:cubicBezTo>
                      <a:pt x="273589" y="370555"/>
                      <a:pt x="265883" y="379531"/>
                      <a:pt x="256892" y="388507"/>
                    </a:cubicBezTo>
                    <a:cubicBezTo>
                      <a:pt x="256892" y="388507"/>
                      <a:pt x="256892" y="388507"/>
                      <a:pt x="235056" y="418001"/>
                    </a:cubicBezTo>
                    <a:cubicBezTo>
                      <a:pt x="205514" y="457754"/>
                      <a:pt x="178540" y="498789"/>
                      <a:pt x="155420" y="542389"/>
                    </a:cubicBezTo>
                    <a:cubicBezTo>
                      <a:pt x="132300" y="585989"/>
                      <a:pt x="111748" y="630871"/>
                      <a:pt x="95050" y="677036"/>
                    </a:cubicBezTo>
                    <a:cubicBezTo>
                      <a:pt x="78352" y="723200"/>
                      <a:pt x="65507" y="770647"/>
                      <a:pt x="56516" y="819376"/>
                    </a:cubicBezTo>
                    <a:cubicBezTo>
                      <a:pt x="47525" y="868105"/>
                      <a:pt x="42387" y="916834"/>
                      <a:pt x="39818" y="965563"/>
                    </a:cubicBezTo>
                    <a:cubicBezTo>
                      <a:pt x="37249" y="1014293"/>
                      <a:pt x="38534" y="1063022"/>
                      <a:pt x="43672" y="1111751"/>
                    </a:cubicBezTo>
                    <a:cubicBezTo>
                      <a:pt x="48810" y="1160480"/>
                      <a:pt x="56516" y="1209209"/>
                      <a:pt x="69361" y="1256656"/>
                    </a:cubicBezTo>
                    <a:cubicBezTo>
                      <a:pt x="80921" y="1302820"/>
                      <a:pt x="96335" y="1350267"/>
                      <a:pt x="114317" y="1395149"/>
                    </a:cubicBezTo>
                    <a:cubicBezTo>
                      <a:pt x="133584" y="1440031"/>
                      <a:pt x="155420" y="1484913"/>
                      <a:pt x="181109" y="1525949"/>
                    </a:cubicBezTo>
                    <a:cubicBezTo>
                      <a:pt x="206798" y="1568266"/>
                      <a:pt x="235056" y="1608019"/>
                      <a:pt x="267168" y="1645207"/>
                    </a:cubicBezTo>
                    <a:lnTo>
                      <a:pt x="307153" y="1686642"/>
                    </a:lnTo>
                    <a:lnTo>
                      <a:pt x="315783" y="1697138"/>
                    </a:lnTo>
                    <a:cubicBezTo>
                      <a:pt x="328626" y="1709969"/>
                      <a:pt x="328626" y="1709969"/>
                      <a:pt x="328626" y="1709969"/>
                    </a:cubicBezTo>
                    <a:cubicBezTo>
                      <a:pt x="340186" y="1721516"/>
                      <a:pt x="340186" y="1721516"/>
                      <a:pt x="340186" y="1721516"/>
                    </a:cubicBezTo>
                    <a:lnTo>
                      <a:pt x="347554" y="1728509"/>
                    </a:lnTo>
                    <a:lnTo>
                      <a:pt x="368640" y="1750359"/>
                    </a:lnTo>
                    <a:cubicBezTo>
                      <a:pt x="378915" y="1758053"/>
                      <a:pt x="387906" y="1765747"/>
                      <a:pt x="396897" y="1774724"/>
                    </a:cubicBezTo>
                    <a:cubicBezTo>
                      <a:pt x="396897" y="1774724"/>
                      <a:pt x="396897" y="1774724"/>
                      <a:pt x="409361" y="1783921"/>
                    </a:cubicBezTo>
                    <a:lnTo>
                      <a:pt x="425000" y="1795461"/>
                    </a:lnTo>
                    <a:lnTo>
                      <a:pt x="419818" y="1790802"/>
                    </a:lnTo>
                    <a:cubicBezTo>
                      <a:pt x="410827" y="1784387"/>
                      <a:pt x="400552" y="1776689"/>
                      <a:pt x="392845" y="1768990"/>
                    </a:cubicBezTo>
                    <a:cubicBezTo>
                      <a:pt x="392845" y="1768990"/>
                      <a:pt x="392845" y="1768990"/>
                      <a:pt x="365874" y="1745895"/>
                    </a:cubicBezTo>
                    <a:lnTo>
                      <a:pt x="347554" y="1728509"/>
                    </a:lnTo>
                    <a:lnTo>
                      <a:pt x="307153" y="1686642"/>
                    </a:lnTo>
                    <a:lnTo>
                      <a:pt x="227161" y="1589360"/>
                    </a:lnTo>
                    <a:cubicBezTo>
                      <a:pt x="173216" y="1513659"/>
                      <a:pt x="130832" y="1430259"/>
                      <a:pt x="101291" y="1343010"/>
                    </a:cubicBezTo>
                    <a:cubicBezTo>
                      <a:pt x="101291" y="1343010"/>
                      <a:pt x="101291" y="1343010"/>
                      <a:pt x="89732" y="1309650"/>
                    </a:cubicBezTo>
                    <a:cubicBezTo>
                      <a:pt x="85878" y="1298102"/>
                      <a:pt x="83310" y="1286555"/>
                      <a:pt x="80741" y="1276290"/>
                    </a:cubicBezTo>
                    <a:cubicBezTo>
                      <a:pt x="80741" y="1276290"/>
                      <a:pt x="80741" y="1276290"/>
                      <a:pt x="75604" y="1259611"/>
                    </a:cubicBezTo>
                    <a:cubicBezTo>
                      <a:pt x="75604" y="1259611"/>
                      <a:pt x="75604" y="1259611"/>
                      <a:pt x="71750" y="1241648"/>
                    </a:cubicBezTo>
                    <a:cubicBezTo>
                      <a:pt x="69181" y="1231383"/>
                      <a:pt x="65328" y="1219835"/>
                      <a:pt x="64044" y="1208288"/>
                    </a:cubicBezTo>
                    <a:cubicBezTo>
                      <a:pt x="64044" y="1208288"/>
                      <a:pt x="64044" y="1208288"/>
                      <a:pt x="57622" y="1173644"/>
                    </a:cubicBezTo>
                    <a:cubicBezTo>
                      <a:pt x="57622" y="1173644"/>
                      <a:pt x="57622" y="1173644"/>
                      <a:pt x="56337" y="1164663"/>
                    </a:cubicBezTo>
                    <a:cubicBezTo>
                      <a:pt x="56337" y="1164663"/>
                      <a:pt x="56337" y="1164663"/>
                      <a:pt x="55053" y="1156965"/>
                    </a:cubicBezTo>
                    <a:cubicBezTo>
                      <a:pt x="55053" y="1156965"/>
                      <a:pt x="55053" y="1156965"/>
                      <a:pt x="52485" y="1139002"/>
                    </a:cubicBezTo>
                    <a:cubicBezTo>
                      <a:pt x="48631" y="1115906"/>
                      <a:pt x="48631" y="1092811"/>
                      <a:pt x="46062" y="1069716"/>
                    </a:cubicBezTo>
                    <a:cubicBezTo>
                      <a:pt x="46062" y="1058168"/>
                      <a:pt x="46062" y="1046621"/>
                      <a:pt x="46062" y="1035073"/>
                    </a:cubicBezTo>
                    <a:cubicBezTo>
                      <a:pt x="46062" y="1035073"/>
                      <a:pt x="46062" y="1035073"/>
                      <a:pt x="44778" y="1018393"/>
                    </a:cubicBezTo>
                    <a:cubicBezTo>
                      <a:pt x="44778" y="1011977"/>
                      <a:pt x="46062" y="1006845"/>
                      <a:pt x="46062" y="1000430"/>
                    </a:cubicBezTo>
                    <a:cubicBezTo>
                      <a:pt x="46062" y="1000430"/>
                      <a:pt x="46062" y="1000430"/>
                      <a:pt x="47347" y="965787"/>
                    </a:cubicBezTo>
                    <a:cubicBezTo>
                      <a:pt x="47347" y="965787"/>
                      <a:pt x="47347" y="965787"/>
                      <a:pt x="49916" y="931144"/>
                    </a:cubicBezTo>
                    <a:cubicBezTo>
                      <a:pt x="49916" y="926012"/>
                      <a:pt x="49916" y="919596"/>
                      <a:pt x="51200" y="914464"/>
                    </a:cubicBezTo>
                    <a:cubicBezTo>
                      <a:pt x="51200" y="914464"/>
                      <a:pt x="51200" y="914464"/>
                      <a:pt x="53769" y="896501"/>
                    </a:cubicBezTo>
                    <a:cubicBezTo>
                      <a:pt x="55053" y="884954"/>
                      <a:pt x="56337" y="873406"/>
                      <a:pt x="58907" y="861858"/>
                    </a:cubicBezTo>
                    <a:cubicBezTo>
                      <a:pt x="58907" y="861858"/>
                      <a:pt x="58907" y="861858"/>
                      <a:pt x="65328" y="828498"/>
                    </a:cubicBezTo>
                    <a:cubicBezTo>
                      <a:pt x="65328" y="828498"/>
                      <a:pt x="65328" y="828498"/>
                      <a:pt x="66613" y="819516"/>
                    </a:cubicBezTo>
                    <a:cubicBezTo>
                      <a:pt x="66613" y="819516"/>
                      <a:pt x="66613" y="819516"/>
                      <a:pt x="67897" y="811818"/>
                    </a:cubicBezTo>
                    <a:cubicBezTo>
                      <a:pt x="67897" y="811818"/>
                      <a:pt x="67897" y="811818"/>
                      <a:pt x="71750" y="793855"/>
                    </a:cubicBezTo>
                    <a:cubicBezTo>
                      <a:pt x="76888" y="772043"/>
                      <a:pt x="84594" y="750231"/>
                      <a:pt x="91016" y="727135"/>
                    </a:cubicBezTo>
                    <a:cubicBezTo>
                      <a:pt x="91016" y="727135"/>
                      <a:pt x="91016" y="727135"/>
                      <a:pt x="101291" y="695059"/>
                    </a:cubicBezTo>
                    <a:cubicBezTo>
                      <a:pt x="103859" y="688643"/>
                      <a:pt x="105144" y="683511"/>
                      <a:pt x="107713" y="678378"/>
                    </a:cubicBezTo>
                    <a:cubicBezTo>
                      <a:pt x="107713" y="678378"/>
                      <a:pt x="107713" y="678378"/>
                      <a:pt x="114135" y="661699"/>
                    </a:cubicBezTo>
                    <a:cubicBezTo>
                      <a:pt x="114135" y="661699"/>
                      <a:pt x="114135" y="661699"/>
                      <a:pt x="119272" y="646302"/>
                    </a:cubicBezTo>
                    <a:cubicBezTo>
                      <a:pt x="121841" y="639887"/>
                      <a:pt x="124410" y="634754"/>
                      <a:pt x="126978" y="629622"/>
                    </a:cubicBezTo>
                    <a:cubicBezTo>
                      <a:pt x="126978" y="629622"/>
                      <a:pt x="126978" y="629622"/>
                      <a:pt x="141107" y="597545"/>
                    </a:cubicBezTo>
                    <a:cubicBezTo>
                      <a:pt x="146244" y="587280"/>
                      <a:pt x="151382" y="577016"/>
                      <a:pt x="156520" y="566751"/>
                    </a:cubicBezTo>
                    <a:cubicBezTo>
                      <a:pt x="156520" y="566751"/>
                      <a:pt x="156520" y="566751"/>
                      <a:pt x="164226" y="551355"/>
                    </a:cubicBezTo>
                    <a:cubicBezTo>
                      <a:pt x="164226" y="551355"/>
                      <a:pt x="164226" y="551355"/>
                      <a:pt x="173216" y="537241"/>
                    </a:cubicBezTo>
                    <a:cubicBezTo>
                      <a:pt x="196335" y="496182"/>
                      <a:pt x="222023" y="458974"/>
                      <a:pt x="251564" y="423047"/>
                    </a:cubicBezTo>
                    <a:cubicBezTo>
                      <a:pt x="279820" y="385838"/>
                      <a:pt x="311929" y="352478"/>
                      <a:pt x="344039" y="320402"/>
                    </a:cubicBezTo>
                    <a:cubicBezTo>
                      <a:pt x="410827" y="257531"/>
                      <a:pt x="486605" y="203642"/>
                      <a:pt x="567521" y="160017"/>
                    </a:cubicBezTo>
                    <a:cubicBezTo>
                      <a:pt x="567521" y="160017"/>
                      <a:pt x="567521" y="160017"/>
                      <a:pt x="598347" y="144621"/>
                    </a:cubicBezTo>
                    <a:cubicBezTo>
                      <a:pt x="608622" y="139488"/>
                      <a:pt x="620182" y="135639"/>
                      <a:pt x="630456" y="130507"/>
                    </a:cubicBezTo>
                    <a:cubicBezTo>
                      <a:pt x="635594" y="127941"/>
                      <a:pt x="640731" y="125375"/>
                      <a:pt x="645869" y="122808"/>
                    </a:cubicBezTo>
                    <a:cubicBezTo>
                      <a:pt x="645869" y="122808"/>
                      <a:pt x="645869" y="122808"/>
                      <a:pt x="661282" y="116393"/>
                    </a:cubicBezTo>
                    <a:cubicBezTo>
                      <a:pt x="672841" y="112544"/>
                      <a:pt x="683116" y="107412"/>
                      <a:pt x="694675" y="103563"/>
                    </a:cubicBezTo>
                    <a:cubicBezTo>
                      <a:pt x="737060" y="88165"/>
                      <a:pt x="782013" y="75335"/>
                      <a:pt x="826967" y="65070"/>
                    </a:cubicBezTo>
                    <a:cubicBezTo>
                      <a:pt x="850086" y="61221"/>
                      <a:pt x="871920" y="57372"/>
                      <a:pt x="895039" y="54806"/>
                    </a:cubicBezTo>
                    <a:cubicBezTo>
                      <a:pt x="895039" y="54806"/>
                      <a:pt x="895039" y="54806"/>
                      <a:pt x="911736" y="52240"/>
                    </a:cubicBezTo>
                    <a:cubicBezTo>
                      <a:pt x="918158" y="52240"/>
                      <a:pt x="923296" y="50956"/>
                      <a:pt x="929717" y="50956"/>
                    </a:cubicBezTo>
                    <a:cubicBezTo>
                      <a:pt x="929717" y="50956"/>
                      <a:pt x="929717" y="50956"/>
                      <a:pt x="964396" y="48390"/>
                    </a:cubicBezTo>
                    <a:cubicBezTo>
                      <a:pt x="1009349" y="47107"/>
                      <a:pt x="1055587" y="47107"/>
                      <a:pt x="1101825" y="50956"/>
                    </a:cubicBezTo>
                    <a:cubicBezTo>
                      <a:pt x="1101825" y="50956"/>
                      <a:pt x="1101825" y="50956"/>
                      <a:pt x="1118522" y="52240"/>
                    </a:cubicBezTo>
                    <a:cubicBezTo>
                      <a:pt x="1124944" y="53523"/>
                      <a:pt x="1130081" y="54806"/>
                      <a:pt x="1136503" y="54806"/>
                    </a:cubicBezTo>
                    <a:cubicBezTo>
                      <a:pt x="1136503" y="54806"/>
                      <a:pt x="1136503" y="54806"/>
                      <a:pt x="1169897" y="59938"/>
                    </a:cubicBezTo>
                    <a:cubicBezTo>
                      <a:pt x="1193015" y="63787"/>
                      <a:pt x="1216134" y="67636"/>
                      <a:pt x="1237969" y="74052"/>
                    </a:cubicBezTo>
                    <a:cubicBezTo>
                      <a:pt x="1237969" y="74052"/>
                      <a:pt x="1237969" y="74052"/>
                      <a:pt x="1254666" y="77901"/>
                    </a:cubicBezTo>
                    <a:cubicBezTo>
                      <a:pt x="1259804" y="79184"/>
                      <a:pt x="1266225" y="80467"/>
                      <a:pt x="1271363" y="81750"/>
                    </a:cubicBezTo>
                    <a:cubicBezTo>
                      <a:pt x="1271363" y="81750"/>
                      <a:pt x="1271363" y="81750"/>
                      <a:pt x="1303472" y="92015"/>
                    </a:cubicBezTo>
                    <a:cubicBezTo>
                      <a:pt x="1315032" y="94581"/>
                      <a:pt x="1325307" y="99713"/>
                      <a:pt x="1336866" y="102279"/>
                    </a:cubicBezTo>
                    <a:cubicBezTo>
                      <a:pt x="1336866" y="102279"/>
                      <a:pt x="1336866" y="102279"/>
                      <a:pt x="1352279" y="108694"/>
                    </a:cubicBezTo>
                    <a:cubicBezTo>
                      <a:pt x="1358701" y="109977"/>
                      <a:pt x="1363839" y="112544"/>
                      <a:pt x="1368976" y="115110"/>
                    </a:cubicBezTo>
                    <a:cubicBezTo>
                      <a:pt x="1455030" y="147187"/>
                      <a:pt x="1537230" y="190811"/>
                      <a:pt x="1610440" y="247267"/>
                    </a:cubicBezTo>
                    <a:cubicBezTo>
                      <a:pt x="1610440" y="247267"/>
                      <a:pt x="1610440" y="247267"/>
                      <a:pt x="1637412" y="267796"/>
                    </a:cubicBezTo>
                    <a:cubicBezTo>
                      <a:pt x="1645118" y="275494"/>
                      <a:pt x="1654109" y="283192"/>
                      <a:pt x="1663099" y="290891"/>
                    </a:cubicBezTo>
                    <a:cubicBezTo>
                      <a:pt x="1666953" y="294740"/>
                      <a:pt x="1672090" y="298589"/>
                      <a:pt x="1675943" y="302438"/>
                    </a:cubicBezTo>
                    <a:cubicBezTo>
                      <a:pt x="1675943" y="302438"/>
                      <a:pt x="1675943" y="302438"/>
                      <a:pt x="1688787" y="313986"/>
                    </a:cubicBezTo>
                    <a:cubicBezTo>
                      <a:pt x="1688787" y="313986"/>
                      <a:pt x="1688787" y="313986"/>
                      <a:pt x="1700347" y="326817"/>
                    </a:cubicBezTo>
                    <a:cubicBezTo>
                      <a:pt x="1700347" y="326817"/>
                      <a:pt x="1700347" y="326817"/>
                      <a:pt x="1706768" y="331949"/>
                    </a:cubicBezTo>
                    <a:cubicBezTo>
                      <a:pt x="1706768" y="331949"/>
                      <a:pt x="1706768" y="331949"/>
                      <a:pt x="1713190" y="338365"/>
                    </a:cubicBezTo>
                    <a:cubicBezTo>
                      <a:pt x="1713190" y="338365"/>
                      <a:pt x="1713190" y="338365"/>
                      <a:pt x="1736309" y="364026"/>
                    </a:cubicBezTo>
                    <a:cubicBezTo>
                      <a:pt x="1744015" y="371724"/>
                      <a:pt x="1751722" y="380706"/>
                      <a:pt x="1759428" y="389688"/>
                    </a:cubicBezTo>
                    <a:cubicBezTo>
                      <a:pt x="1761997" y="393536"/>
                      <a:pt x="1765850" y="398669"/>
                      <a:pt x="1769703" y="402518"/>
                    </a:cubicBezTo>
                    <a:cubicBezTo>
                      <a:pt x="1769703" y="402518"/>
                      <a:pt x="1769703" y="402518"/>
                      <a:pt x="1779978" y="416632"/>
                    </a:cubicBezTo>
                    <a:cubicBezTo>
                      <a:pt x="1779978" y="416632"/>
                      <a:pt x="1779978" y="416632"/>
                      <a:pt x="1791538" y="429463"/>
                    </a:cubicBezTo>
                    <a:cubicBezTo>
                      <a:pt x="1795391" y="434595"/>
                      <a:pt x="1797960" y="438444"/>
                      <a:pt x="1801812" y="443576"/>
                    </a:cubicBezTo>
                    <a:cubicBezTo>
                      <a:pt x="1801812" y="443576"/>
                      <a:pt x="1801812" y="443576"/>
                      <a:pt x="1821079" y="471804"/>
                    </a:cubicBezTo>
                    <a:cubicBezTo>
                      <a:pt x="1828785" y="480786"/>
                      <a:pt x="1833922" y="491050"/>
                      <a:pt x="1840344" y="500032"/>
                    </a:cubicBezTo>
                    <a:cubicBezTo>
                      <a:pt x="1840344" y="500032"/>
                      <a:pt x="1840344" y="500032"/>
                      <a:pt x="1849335" y="514145"/>
                    </a:cubicBezTo>
                    <a:cubicBezTo>
                      <a:pt x="1849335" y="514145"/>
                      <a:pt x="1849335" y="514145"/>
                      <a:pt x="1858325" y="529543"/>
                    </a:cubicBezTo>
                    <a:cubicBezTo>
                      <a:pt x="1863463" y="539807"/>
                      <a:pt x="1869885" y="548788"/>
                      <a:pt x="1875022" y="559053"/>
                    </a:cubicBezTo>
                    <a:cubicBezTo>
                      <a:pt x="1896857" y="600111"/>
                      <a:pt x="1916123" y="642453"/>
                      <a:pt x="1932820" y="684794"/>
                    </a:cubicBezTo>
                    <a:cubicBezTo>
                      <a:pt x="1939242" y="702757"/>
                      <a:pt x="1943095" y="718154"/>
                      <a:pt x="1944379" y="728418"/>
                    </a:cubicBezTo>
                    <a:cubicBezTo>
                      <a:pt x="1946948" y="739966"/>
                      <a:pt x="1946948" y="746382"/>
                      <a:pt x="1945663" y="748947"/>
                    </a:cubicBezTo>
                    <a:cubicBezTo>
                      <a:pt x="1941811" y="752797"/>
                      <a:pt x="1935388" y="738683"/>
                      <a:pt x="1922544" y="702757"/>
                    </a:cubicBezTo>
                    <a:cubicBezTo>
                      <a:pt x="1905847" y="656566"/>
                      <a:pt x="1885298" y="610376"/>
                      <a:pt x="1860895" y="566751"/>
                    </a:cubicBezTo>
                    <a:cubicBezTo>
                      <a:pt x="1837776" y="521844"/>
                      <a:pt x="1809519" y="480786"/>
                      <a:pt x="1779978" y="441010"/>
                    </a:cubicBezTo>
                    <a:cubicBezTo>
                      <a:pt x="1779978" y="441010"/>
                      <a:pt x="1779978" y="441010"/>
                      <a:pt x="1756860" y="411500"/>
                    </a:cubicBezTo>
                    <a:cubicBezTo>
                      <a:pt x="1756860" y="411500"/>
                      <a:pt x="1756860" y="411500"/>
                      <a:pt x="1731172" y="383272"/>
                    </a:cubicBezTo>
                    <a:cubicBezTo>
                      <a:pt x="1729887" y="381989"/>
                      <a:pt x="1727319" y="379423"/>
                      <a:pt x="1724750" y="376857"/>
                    </a:cubicBezTo>
                    <a:cubicBezTo>
                      <a:pt x="1724750" y="376857"/>
                      <a:pt x="1724750" y="376857"/>
                      <a:pt x="1718328" y="370441"/>
                    </a:cubicBezTo>
                    <a:cubicBezTo>
                      <a:pt x="1718328" y="370441"/>
                      <a:pt x="1718328" y="370441"/>
                      <a:pt x="1705484" y="356328"/>
                    </a:cubicBezTo>
                    <a:cubicBezTo>
                      <a:pt x="1701631" y="352478"/>
                      <a:pt x="1697778" y="347346"/>
                      <a:pt x="1692641" y="343497"/>
                    </a:cubicBezTo>
                    <a:cubicBezTo>
                      <a:pt x="1692641" y="343497"/>
                      <a:pt x="1692641" y="343497"/>
                      <a:pt x="1678512" y="330666"/>
                    </a:cubicBezTo>
                    <a:cubicBezTo>
                      <a:pt x="1642549" y="296023"/>
                      <a:pt x="1604018" y="265230"/>
                      <a:pt x="1562918" y="237002"/>
                    </a:cubicBezTo>
                    <a:cubicBezTo>
                      <a:pt x="1521817" y="208774"/>
                      <a:pt x="1478149" y="184396"/>
                      <a:pt x="1433195" y="163867"/>
                    </a:cubicBezTo>
                    <a:cubicBezTo>
                      <a:pt x="1388242" y="143338"/>
                      <a:pt x="1342004" y="125375"/>
                      <a:pt x="1294482" y="111261"/>
                    </a:cubicBezTo>
                    <a:cubicBezTo>
                      <a:pt x="1294482" y="111261"/>
                      <a:pt x="1294482" y="111261"/>
                      <a:pt x="1258519" y="100996"/>
                    </a:cubicBezTo>
                    <a:cubicBezTo>
                      <a:pt x="1258519" y="100996"/>
                      <a:pt x="1258519" y="100996"/>
                      <a:pt x="1222556" y="93298"/>
                    </a:cubicBezTo>
                    <a:cubicBezTo>
                      <a:pt x="1222556" y="93298"/>
                      <a:pt x="1222556" y="93298"/>
                      <a:pt x="1213566" y="90731"/>
                    </a:cubicBezTo>
                    <a:cubicBezTo>
                      <a:pt x="1213566" y="90731"/>
                      <a:pt x="1213566" y="90731"/>
                      <a:pt x="1204575" y="89448"/>
                    </a:cubicBezTo>
                    <a:cubicBezTo>
                      <a:pt x="1204575" y="89448"/>
                      <a:pt x="1204575" y="89448"/>
                      <a:pt x="1185309" y="85599"/>
                    </a:cubicBezTo>
                    <a:cubicBezTo>
                      <a:pt x="1185309" y="85599"/>
                      <a:pt x="1185309" y="85599"/>
                      <a:pt x="1167328" y="83033"/>
                    </a:cubicBezTo>
                    <a:cubicBezTo>
                      <a:pt x="1160906" y="81750"/>
                      <a:pt x="1155769" y="81750"/>
                      <a:pt x="1149347" y="80467"/>
                    </a:cubicBezTo>
                    <a:cubicBezTo>
                      <a:pt x="1149347" y="80467"/>
                      <a:pt x="1149347" y="80467"/>
                      <a:pt x="1130081" y="77901"/>
                    </a:cubicBezTo>
                    <a:cubicBezTo>
                      <a:pt x="1124944" y="77901"/>
                      <a:pt x="1118522" y="76618"/>
                      <a:pt x="1112099" y="76618"/>
                    </a:cubicBezTo>
                    <a:cubicBezTo>
                      <a:pt x="1112099" y="76618"/>
                      <a:pt x="1112099" y="76618"/>
                      <a:pt x="1074853" y="74052"/>
                    </a:cubicBezTo>
                    <a:cubicBezTo>
                      <a:pt x="1062009" y="72769"/>
                      <a:pt x="1050449" y="72769"/>
                      <a:pt x="1037606" y="72769"/>
                    </a:cubicBezTo>
                    <a:cubicBezTo>
                      <a:pt x="1031183" y="72769"/>
                      <a:pt x="1024761" y="71486"/>
                      <a:pt x="1019624" y="72769"/>
                    </a:cubicBezTo>
                    <a:cubicBezTo>
                      <a:pt x="1019624" y="72769"/>
                      <a:pt x="1019624" y="72769"/>
                      <a:pt x="1000358" y="72769"/>
                    </a:cubicBezTo>
                    <a:cubicBezTo>
                      <a:pt x="1000358" y="72769"/>
                      <a:pt x="1000358" y="72769"/>
                      <a:pt x="982377" y="72769"/>
                    </a:cubicBezTo>
                    <a:cubicBezTo>
                      <a:pt x="978524" y="72769"/>
                      <a:pt x="975955" y="74052"/>
                      <a:pt x="972102" y="74052"/>
                    </a:cubicBezTo>
                    <a:cubicBezTo>
                      <a:pt x="972102" y="74052"/>
                      <a:pt x="972102" y="74052"/>
                      <a:pt x="963111" y="74052"/>
                    </a:cubicBezTo>
                    <a:cubicBezTo>
                      <a:pt x="963111" y="74052"/>
                      <a:pt x="963111" y="74052"/>
                      <a:pt x="925864" y="77901"/>
                    </a:cubicBezTo>
                    <a:cubicBezTo>
                      <a:pt x="901461" y="80467"/>
                      <a:pt x="877058" y="83033"/>
                      <a:pt x="852655" y="88165"/>
                    </a:cubicBezTo>
                    <a:cubicBezTo>
                      <a:pt x="803848" y="98430"/>
                      <a:pt x="756326" y="109977"/>
                      <a:pt x="710088" y="126658"/>
                    </a:cubicBezTo>
                    <a:cubicBezTo>
                      <a:pt x="662566" y="143338"/>
                      <a:pt x="617612" y="163867"/>
                      <a:pt x="573944" y="186962"/>
                    </a:cubicBezTo>
                    <a:cubicBezTo>
                      <a:pt x="530275" y="210057"/>
                      <a:pt x="487890" y="237002"/>
                      <a:pt x="448074" y="266513"/>
                    </a:cubicBezTo>
                    <a:cubicBezTo>
                      <a:pt x="409543" y="297307"/>
                      <a:pt x="372296" y="330666"/>
                      <a:pt x="337617" y="366592"/>
                    </a:cubicBezTo>
                    <a:cubicBezTo>
                      <a:pt x="304223" y="402518"/>
                      <a:pt x="272113" y="439728"/>
                      <a:pt x="243858" y="480786"/>
                    </a:cubicBezTo>
                    <a:cubicBezTo>
                      <a:pt x="216885" y="521844"/>
                      <a:pt x="191198" y="565468"/>
                      <a:pt x="169363" y="609093"/>
                    </a:cubicBezTo>
                    <a:cubicBezTo>
                      <a:pt x="147529" y="654000"/>
                      <a:pt x="129547" y="700191"/>
                      <a:pt x="115419" y="747665"/>
                    </a:cubicBezTo>
                    <a:cubicBezTo>
                      <a:pt x="101291" y="795138"/>
                      <a:pt x="91016" y="843895"/>
                      <a:pt x="83310" y="892652"/>
                    </a:cubicBezTo>
                    <a:cubicBezTo>
                      <a:pt x="79456" y="917030"/>
                      <a:pt x="78172" y="942691"/>
                      <a:pt x="75604" y="967070"/>
                    </a:cubicBezTo>
                    <a:cubicBezTo>
                      <a:pt x="74319" y="991448"/>
                      <a:pt x="73034" y="1017110"/>
                      <a:pt x="74319" y="1041488"/>
                    </a:cubicBezTo>
                    <a:cubicBezTo>
                      <a:pt x="74319" y="1064583"/>
                      <a:pt x="76888" y="1086396"/>
                      <a:pt x="78172" y="1109491"/>
                    </a:cubicBezTo>
                    <a:cubicBezTo>
                      <a:pt x="79456" y="1121039"/>
                      <a:pt x="80741" y="1132586"/>
                      <a:pt x="82025" y="1144134"/>
                    </a:cubicBezTo>
                    <a:cubicBezTo>
                      <a:pt x="82025" y="1144134"/>
                      <a:pt x="82025" y="1144134"/>
                      <a:pt x="84594" y="1160814"/>
                    </a:cubicBezTo>
                    <a:cubicBezTo>
                      <a:pt x="84594" y="1160814"/>
                      <a:pt x="84594" y="1160814"/>
                      <a:pt x="87163" y="1177494"/>
                    </a:cubicBezTo>
                    <a:cubicBezTo>
                      <a:pt x="94869" y="1222401"/>
                      <a:pt x="106429" y="1267309"/>
                      <a:pt x="120556" y="1310934"/>
                    </a:cubicBezTo>
                    <a:cubicBezTo>
                      <a:pt x="147529" y="1396899"/>
                      <a:pt x="192482" y="1479015"/>
                      <a:pt x="245142" y="1553434"/>
                    </a:cubicBezTo>
                    <a:cubicBezTo>
                      <a:pt x="296517" y="1629135"/>
                      <a:pt x="356883" y="1697138"/>
                      <a:pt x="428809" y="1754876"/>
                    </a:cubicBezTo>
                    <a:cubicBezTo>
                      <a:pt x="499450" y="1812614"/>
                      <a:pt x="579081" y="1858805"/>
                      <a:pt x="663850" y="1894731"/>
                    </a:cubicBezTo>
                    <a:cubicBezTo>
                      <a:pt x="663850" y="1894731"/>
                      <a:pt x="663850" y="1894731"/>
                      <a:pt x="695960" y="1906279"/>
                    </a:cubicBezTo>
                    <a:cubicBezTo>
                      <a:pt x="695960" y="1906279"/>
                      <a:pt x="695960" y="1906279"/>
                      <a:pt x="728069" y="1917826"/>
                    </a:cubicBezTo>
                    <a:cubicBezTo>
                      <a:pt x="738344" y="1921676"/>
                      <a:pt x="749904" y="1924242"/>
                      <a:pt x="760179" y="1928091"/>
                    </a:cubicBezTo>
                    <a:cubicBezTo>
                      <a:pt x="760179" y="1928091"/>
                      <a:pt x="760179" y="1928091"/>
                      <a:pt x="776876" y="1933223"/>
                    </a:cubicBezTo>
                    <a:cubicBezTo>
                      <a:pt x="776876" y="1933223"/>
                      <a:pt x="776876" y="1933223"/>
                      <a:pt x="785866" y="1934506"/>
                    </a:cubicBezTo>
                    <a:cubicBezTo>
                      <a:pt x="785866" y="1934506"/>
                      <a:pt x="785866" y="1934506"/>
                      <a:pt x="793573" y="1937072"/>
                    </a:cubicBezTo>
                    <a:cubicBezTo>
                      <a:pt x="793573" y="1937072"/>
                      <a:pt x="793573" y="1937072"/>
                      <a:pt x="826967" y="1944771"/>
                    </a:cubicBezTo>
                    <a:cubicBezTo>
                      <a:pt x="838526" y="1947337"/>
                      <a:pt x="850086" y="1948620"/>
                      <a:pt x="860361" y="1951186"/>
                    </a:cubicBezTo>
                    <a:cubicBezTo>
                      <a:pt x="860361" y="1951186"/>
                      <a:pt x="860361" y="1951186"/>
                      <a:pt x="878342" y="1953752"/>
                    </a:cubicBezTo>
                    <a:cubicBezTo>
                      <a:pt x="878342" y="1953752"/>
                      <a:pt x="878342" y="1953752"/>
                      <a:pt x="895039" y="1956318"/>
                    </a:cubicBezTo>
                    <a:cubicBezTo>
                      <a:pt x="906599" y="1957602"/>
                      <a:pt x="916874" y="1958885"/>
                      <a:pt x="928433" y="1960168"/>
                    </a:cubicBezTo>
                    <a:cubicBezTo>
                      <a:pt x="951552" y="1962734"/>
                      <a:pt x="974671" y="1965300"/>
                      <a:pt x="997790" y="1965300"/>
                    </a:cubicBezTo>
                    <a:cubicBezTo>
                      <a:pt x="1019624" y="1966583"/>
                      <a:pt x="1042743" y="1966583"/>
                      <a:pt x="1065862" y="1966583"/>
                    </a:cubicBezTo>
                    <a:cubicBezTo>
                      <a:pt x="1077421" y="1966583"/>
                      <a:pt x="1088981" y="1965300"/>
                      <a:pt x="1100540" y="1965300"/>
                    </a:cubicBezTo>
                    <a:cubicBezTo>
                      <a:pt x="1100540" y="1965300"/>
                      <a:pt x="1100540" y="1965300"/>
                      <a:pt x="1117237" y="1964017"/>
                    </a:cubicBezTo>
                    <a:cubicBezTo>
                      <a:pt x="1123659" y="1964017"/>
                      <a:pt x="1128796" y="1962734"/>
                      <a:pt x="1133934" y="1961451"/>
                    </a:cubicBezTo>
                    <a:cubicBezTo>
                      <a:pt x="1145493" y="1960168"/>
                      <a:pt x="1157053" y="1960168"/>
                      <a:pt x="1168612" y="1957602"/>
                    </a:cubicBezTo>
                    <a:cubicBezTo>
                      <a:pt x="1168612" y="1957602"/>
                      <a:pt x="1168612" y="1957602"/>
                      <a:pt x="1202006" y="1952469"/>
                    </a:cubicBezTo>
                    <a:cubicBezTo>
                      <a:pt x="1248244" y="1943488"/>
                      <a:pt x="1291913" y="1933223"/>
                      <a:pt x="1335582" y="1916543"/>
                    </a:cubicBezTo>
                    <a:cubicBezTo>
                      <a:pt x="1379251" y="1902430"/>
                      <a:pt x="1421636" y="1884466"/>
                      <a:pt x="1462736" y="1862654"/>
                    </a:cubicBezTo>
                    <a:cubicBezTo>
                      <a:pt x="1503836" y="1842125"/>
                      <a:pt x="1543652" y="1817747"/>
                      <a:pt x="1579615" y="1790802"/>
                    </a:cubicBezTo>
                    <a:cubicBezTo>
                      <a:pt x="1616862" y="1762574"/>
                      <a:pt x="1652825" y="1733064"/>
                      <a:pt x="1686218" y="1700987"/>
                    </a:cubicBezTo>
                    <a:cubicBezTo>
                      <a:pt x="1718328" y="1668910"/>
                      <a:pt x="1750438" y="1635551"/>
                      <a:pt x="1778694" y="1599624"/>
                    </a:cubicBezTo>
                    <a:cubicBezTo>
                      <a:pt x="1806950" y="1563699"/>
                      <a:pt x="1833922" y="1526489"/>
                      <a:pt x="1857041" y="1486714"/>
                    </a:cubicBezTo>
                    <a:cubicBezTo>
                      <a:pt x="1878876" y="1445656"/>
                      <a:pt x="1899426" y="1404598"/>
                      <a:pt x="1916123" y="1360973"/>
                    </a:cubicBezTo>
                    <a:cubicBezTo>
                      <a:pt x="1916123" y="1360973"/>
                      <a:pt x="1916123" y="1360973"/>
                      <a:pt x="1922544" y="1345576"/>
                    </a:cubicBezTo>
                    <a:cubicBezTo>
                      <a:pt x="1922544" y="1345576"/>
                      <a:pt x="1922544" y="1345576"/>
                      <a:pt x="1928966" y="1328896"/>
                    </a:cubicBezTo>
                    <a:cubicBezTo>
                      <a:pt x="1931535" y="1318632"/>
                      <a:pt x="1936673" y="1307084"/>
                      <a:pt x="1939242" y="1296819"/>
                    </a:cubicBezTo>
                    <a:cubicBezTo>
                      <a:pt x="1939242" y="1296819"/>
                      <a:pt x="1939242" y="1296819"/>
                      <a:pt x="1949517" y="1263460"/>
                    </a:cubicBezTo>
                    <a:cubicBezTo>
                      <a:pt x="1950801" y="1257044"/>
                      <a:pt x="1952085" y="1251912"/>
                      <a:pt x="1953370" y="1246780"/>
                    </a:cubicBezTo>
                    <a:cubicBezTo>
                      <a:pt x="1953370" y="1246780"/>
                      <a:pt x="1953370" y="1246780"/>
                      <a:pt x="1957223" y="1230100"/>
                    </a:cubicBezTo>
                    <a:cubicBezTo>
                      <a:pt x="1959792" y="1222401"/>
                      <a:pt x="1961076" y="1215986"/>
                      <a:pt x="1962360" y="1209571"/>
                    </a:cubicBezTo>
                    <a:cubicBezTo>
                      <a:pt x="1963645" y="1204438"/>
                      <a:pt x="1964929" y="1198023"/>
                      <a:pt x="1966214" y="1191608"/>
                    </a:cubicBezTo>
                    <a:lnTo>
                      <a:pt x="1969296" y="1175596"/>
                    </a:lnTo>
                    <a:lnTo>
                      <a:pt x="1971643" y="1159197"/>
                    </a:lnTo>
                    <a:cubicBezTo>
                      <a:pt x="1972927" y="1152786"/>
                      <a:pt x="1974212" y="1147656"/>
                      <a:pt x="1974212" y="1142527"/>
                    </a:cubicBezTo>
                    <a:cubicBezTo>
                      <a:pt x="1976780" y="1130986"/>
                      <a:pt x="1978065" y="1120727"/>
                      <a:pt x="1980634" y="1111751"/>
                    </a:cubicBezTo>
                    <a:cubicBezTo>
                      <a:pt x="1981918" y="1101492"/>
                      <a:pt x="1983203" y="1092516"/>
                      <a:pt x="1984487" y="1084822"/>
                    </a:cubicBezTo>
                    <a:cubicBezTo>
                      <a:pt x="1985772" y="1075845"/>
                      <a:pt x="1988341" y="1069433"/>
                      <a:pt x="1989625" y="1063022"/>
                    </a:cubicBezTo>
                    <a:cubicBezTo>
                      <a:pt x="1989625" y="1055328"/>
                      <a:pt x="1990909" y="1050198"/>
                      <a:pt x="1993478" y="1045069"/>
                    </a:cubicBezTo>
                    <a:cubicBezTo>
                      <a:pt x="1996047" y="1034810"/>
                      <a:pt x="1998616" y="1027116"/>
                      <a:pt x="2001185" y="1021987"/>
                    </a:cubicBezTo>
                    <a:cubicBezTo>
                      <a:pt x="2007607" y="1011728"/>
                      <a:pt x="2012745" y="1014293"/>
                      <a:pt x="2016598" y="1036093"/>
                    </a:cubicBezTo>
                    <a:cubicBezTo>
                      <a:pt x="2017883" y="1041222"/>
                      <a:pt x="2017883" y="1047634"/>
                      <a:pt x="2019168" y="1056610"/>
                    </a:cubicBezTo>
                    <a:cubicBezTo>
                      <a:pt x="2019168" y="1060457"/>
                      <a:pt x="2020452" y="1064304"/>
                      <a:pt x="2020452" y="1068151"/>
                    </a:cubicBezTo>
                    <a:cubicBezTo>
                      <a:pt x="2020452" y="1073280"/>
                      <a:pt x="2020452" y="1078410"/>
                      <a:pt x="2020452" y="1083539"/>
                    </a:cubicBezTo>
                    <a:cubicBezTo>
                      <a:pt x="2020452" y="1093798"/>
                      <a:pt x="2020452" y="1105339"/>
                      <a:pt x="2020452" y="1118162"/>
                    </a:cubicBezTo>
                    <a:cubicBezTo>
                      <a:pt x="2019168" y="1130986"/>
                      <a:pt x="2017883" y="1145092"/>
                      <a:pt x="2015314" y="1160480"/>
                    </a:cubicBezTo>
                    <a:cubicBezTo>
                      <a:pt x="2008892" y="1211774"/>
                      <a:pt x="2001185" y="1260503"/>
                      <a:pt x="1988341" y="1309233"/>
                    </a:cubicBezTo>
                    <a:cubicBezTo>
                      <a:pt x="1975496" y="1357962"/>
                      <a:pt x="1958798" y="1406691"/>
                      <a:pt x="1936962" y="1454137"/>
                    </a:cubicBezTo>
                    <a:cubicBezTo>
                      <a:pt x="1915126" y="1500302"/>
                      <a:pt x="1889437" y="1545184"/>
                      <a:pt x="1861179" y="1588784"/>
                    </a:cubicBezTo>
                    <a:cubicBezTo>
                      <a:pt x="1861179" y="1588784"/>
                      <a:pt x="1861179" y="1588784"/>
                      <a:pt x="1838059" y="1620842"/>
                    </a:cubicBezTo>
                    <a:cubicBezTo>
                      <a:pt x="1830352" y="1631101"/>
                      <a:pt x="1822646" y="1641360"/>
                      <a:pt x="1814939" y="1651618"/>
                    </a:cubicBezTo>
                    <a:cubicBezTo>
                      <a:pt x="1807232" y="1663160"/>
                      <a:pt x="1798241" y="1672136"/>
                      <a:pt x="1789250" y="1682395"/>
                    </a:cubicBezTo>
                    <a:cubicBezTo>
                      <a:pt x="1789250" y="1682395"/>
                      <a:pt x="1789250" y="1682395"/>
                      <a:pt x="1777690" y="1697783"/>
                    </a:cubicBezTo>
                    <a:cubicBezTo>
                      <a:pt x="1772552" y="1701630"/>
                      <a:pt x="1768698" y="1706760"/>
                      <a:pt x="1763561" y="1711889"/>
                    </a:cubicBezTo>
                    <a:cubicBezTo>
                      <a:pt x="1763561" y="1711889"/>
                      <a:pt x="1763561" y="1711889"/>
                      <a:pt x="1750716" y="1725995"/>
                    </a:cubicBezTo>
                    <a:cubicBezTo>
                      <a:pt x="1746862" y="1731124"/>
                      <a:pt x="1741725" y="1734971"/>
                      <a:pt x="1736587" y="1740101"/>
                    </a:cubicBezTo>
                    <a:cubicBezTo>
                      <a:pt x="1736587" y="1740101"/>
                      <a:pt x="1736587" y="1740101"/>
                      <a:pt x="1709613" y="1767030"/>
                    </a:cubicBezTo>
                    <a:cubicBezTo>
                      <a:pt x="1689062" y="1784983"/>
                      <a:pt x="1669795" y="1801654"/>
                      <a:pt x="1649244" y="1818324"/>
                    </a:cubicBezTo>
                    <a:cubicBezTo>
                      <a:pt x="1608141" y="1850383"/>
                      <a:pt x="1565754" y="1879876"/>
                      <a:pt x="1519514" y="1905523"/>
                    </a:cubicBezTo>
                    <a:cubicBezTo>
                      <a:pt x="1474557" y="1931170"/>
                      <a:pt x="1427032" y="1954252"/>
                      <a:pt x="1378223" y="1973487"/>
                    </a:cubicBezTo>
                    <a:cubicBezTo>
                      <a:pt x="1329414" y="1991441"/>
                      <a:pt x="1279320" y="2006829"/>
                      <a:pt x="1226657" y="2017088"/>
                    </a:cubicBezTo>
                    <a:cubicBezTo>
                      <a:pt x="1175279" y="2027346"/>
                      <a:pt x="1123901" y="2035040"/>
                      <a:pt x="1071238" y="2037605"/>
                    </a:cubicBezTo>
                    <a:cubicBezTo>
                      <a:pt x="1018575" y="2040170"/>
                      <a:pt x="965913" y="2038887"/>
                      <a:pt x="913249" y="2033758"/>
                    </a:cubicBezTo>
                    <a:cubicBezTo>
                      <a:pt x="860587" y="2028629"/>
                      <a:pt x="809209" y="2018370"/>
                      <a:pt x="757830" y="2006829"/>
                    </a:cubicBezTo>
                    <a:cubicBezTo>
                      <a:pt x="757830" y="2006829"/>
                      <a:pt x="757830" y="2006829"/>
                      <a:pt x="719297" y="1995288"/>
                    </a:cubicBezTo>
                    <a:cubicBezTo>
                      <a:pt x="706452" y="1991441"/>
                      <a:pt x="694892" y="1987594"/>
                      <a:pt x="682047" y="1983747"/>
                    </a:cubicBezTo>
                    <a:cubicBezTo>
                      <a:pt x="669203" y="1979900"/>
                      <a:pt x="657643" y="1974770"/>
                      <a:pt x="644798" y="1969640"/>
                    </a:cubicBezTo>
                    <a:cubicBezTo>
                      <a:pt x="644798" y="1969640"/>
                      <a:pt x="644798" y="1969640"/>
                      <a:pt x="626815" y="1961946"/>
                    </a:cubicBezTo>
                    <a:cubicBezTo>
                      <a:pt x="620393" y="1960665"/>
                      <a:pt x="613971" y="1956817"/>
                      <a:pt x="608833" y="1954252"/>
                    </a:cubicBezTo>
                    <a:cubicBezTo>
                      <a:pt x="560024" y="1933735"/>
                      <a:pt x="513783" y="1908088"/>
                      <a:pt x="468827" y="1878594"/>
                    </a:cubicBezTo>
                    <a:cubicBezTo>
                      <a:pt x="425156" y="1850383"/>
                      <a:pt x="382768" y="1818324"/>
                      <a:pt x="344235" y="1783700"/>
                    </a:cubicBezTo>
                    <a:cubicBezTo>
                      <a:pt x="304417" y="1747795"/>
                      <a:pt x="267168" y="1710607"/>
                      <a:pt x="233771" y="1670854"/>
                    </a:cubicBezTo>
                    <a:cubicBezTo>
                      <a:pt x="200375" y="1629819"/>
                      <a:pt x="169549" y="1587501"/>
                      <a:pt x="142575" y="1542619"/>
                    </a:cubicBezTo>
                    <a:cubicBezTo>
                      <a:pt x="88628" y="1451573"/>
                      <a:pt x="50094" y="1352832"/>
                      <a:pt x="26974" y="1250244"/>
                    </a:cubicBezTo>
                    <a:cubicBezTo>
                      <a:pt x="26974" y="1250244"/>
                      <a:pt x="26974" y="1250244"/>
                      <a:pt x="21836" y="1231009"/>
                    </a:cubicBezTo>
                    <a:cubicBezTo>
                      <a:pt x="21836" y="1231009"/>
                      <a:pt x="21836" y="1231009"/>
                      <a:pt x="20552" y="1222033"/>
                    </a:cubicBezTo>
                    <a:cubicBezTo>
                      <a:pt x="20552" y="1222033"/>
                      <a:pt x="20552" y="1222033"/>
                      <a:pt x="17983" y="1211774"/>
                    </a:cubicBezTo>
                    <a:cubicBezTo>
                      <a:pt x="17983" y="1211774"/>
                      <a:pt x="17983" y="1211774"/>
                      <a:pt x="11560" y="1173304"/>
                    </a:cubicBezTo>
                    <a:cubicBezTo>
                      <a:pt x="7707" y="1147656"/>
                      <a:pt x="3853" y="1120727"/>
                      <a:pt x="2569" y="1095080"/>
                    </a:cubicBezTo>
                    <a:cubicBezTo>
                      <a:pt x="0" y="1069433"/>
                      <a:pt x="0" y="1042504"/>
                      <a:pt x="0" y="1016857"/>
                    </a:cubicBezTo>
                    <a:cubicBezTo>
                      <a:pt x="0" y="989928"/>
                      <a:pt x="0" y="964281"/>
                      <a:pt x="2569" y="938634"/>
                    </a:cubicBezTo>
                    <a:cubicBezTo>
                      <a:pt x="3853" y="910422"/>
                      <a:pt x="8992" y="883493"/>
                      <a:pt x="11560" y="856564"/>
                    </a:cubicBezTo>
                    <a:cubicBezTo>
                      <a:pt x="11560" y="856564"/>
                      <a:pt x="11560" y="856564"/>
                      <a:pt x="19267" y="816811"/>
                    </a:cubicBezTo>
                    <a:cubicBezTo>
                      <a:pt x="20552" y="810399"/>
                      <a:pt x="21836" y="803988"/>
                      <a:pt x="23121" y="797576"/>
                    </a:cubicBezTo>
                    <a:cubicBezTo>
                      <a:pt x="23121" y="797576"/>
                      <a:pt x="23121" y="797576"/>
                      <a:pt x="28258" y="777058"/>
                    </a:cubicBezTo>
                    <a:cubicBezTo>
                      <a:pt x="41103" y="724482"/>
                      <a:pt x="57801" y="671906"/>
                      <a:pt x="78352" y="621894"/>
                    </a:cubicBezTo>
                    <a:cubicBezTo>
                      <a:pt x="122024" y="521872"/>
                      <a:pt x="179824" y="428260"/>
                      <a:pt x="251754" y="347472"/>
                    </a:cubicBezTo>
                    <a:cubicBezTo>
                      <a:pt x="287719" y="306437"/>
                      <a:pt x="326252" y="269249"/>
                      <a:pt x="368640" y="234626"/>
                    </a:cubicBezTo>
                    <a:cubicBezTo>
                      <a:pt x="411027" y="201284"/>
                      <a:pt x="455983" y="170508"/>
                      <a:pt x="503508" y="143579"/>
                    </a:cubicBezTo>
                    <a:cubicBezTo>
                      <a:pt x="503508" y="143579"/>
                      <a:pt x="503508" y="143579"/>
                      <a:pt x="538188" y="123062"/>
                    </a:cubicBezTo>
                    <a:cubicBezTo>
                      <a:pt x="538188" y="123062"/>
                      <a:pt x="538188" y="123062"/>
                      <a:pt x="574153" y="105109"/>
                    </a:cubicBezTo>
                    <a:cubicBezTo>
                      <a:pt x="580575" y="101262"/>
                      <a:pt x="586998" y="98697"/>
                      <a:pt x="592135" y="96132"/>
                    </a:cubicBezTo>
                    <a:cubicBezTo>
                      <a:pt x="592135" y="96132"/>
                      <a:pt x="592135" y="96132"/>
                      <a:pt x="611402" y="87156"/>
                    </a:cubicBezTo>
                    <a:cubicBezTo>
                      <a:pt x="617824" y="84591"/>
                      <a:pt x="622962" y="80744"/>
                      <a:pt x="629384" y="78180"/>
                    </a:cubicBezTo>
                    <a:cubicBezTo>
                      <a:pt x="629384" y="78180"/>
                      <a:pt x="629384" y="78180"/>
                      <a:pt x="648651" y="70486"/>
                    </a:cubicBezTo>
                    <a:cubicBezTo>
                      <a:pt x="698745" y="49967"/>
                      <a:pt x="750123" y="33297"/>
                      <a:pt x="804071" y="21756"/>
                    </a:cubicBezTo>
                    <a:cubicBezTo>
                      <a:pt x="856734" y="11497"/>
                      <a:pt x="910680" y="3803"/>
                      <a:pt x="964628" y="1239"/>
                    </a:cubicBezTo>
                    <a:cubicBezTo>
                      <a:pt x="991602" y="-44"/>
                      <a:pt x="1018896" y="-365"/>
                      <a:pt x="1046191" y="437"/>
                    </a:cubicBezTo>
                    <a:close/>
                  </a:path>
                </a:pathLst>
              </a:custGeom>
              <a:solidFill>
                <a:srgbClr val="3A332F"/>
              </a:solidFill>
              <a:ln w="9525">
                <a:solidFill>
                  <a:srgbClr val="FFC000"/>
                </a:solidFill>
                <a:round/>
                <a:headEnd/>
                <a:tailEnd/>
              </a:ln>
              <a:extLst/>
            </p:spPr>
            <p:txBody>
              <a:bodyPr vert="horz" wrap="square" lIns="91440" tIns="45720" rIns="91440" bIns="45720" numCol="1" anchor="t" anchorCtr="0" compatLnSpc="1">
                <a:prstTxWarp prst="textNoShape">
                  <a:avLst/>
                </a:prstTxWarp>
                <a:noAutofit/>
              </a:bodyPr>
              <a:lstStyle/>
              <a:p>
                <a:endParaRPr lang="en-US"/>
              </a:p>
            </p:txBody>
          </p:sp>
          <p:sp>
            <p:nvSpPr>
              <p:cNvPr id="7" name="Shape 3657">
                <a:extLst>
                  <a:ext uri="{FF2B5EF4-FFF2-40B4-BE49-F238E27FC236}">
                    <a16:creationId xmlns:a16="http://schemas.microsoft.com/office/drawing/2014/main" id="{435A9A03-600E-4F4A-93BE-AC03F564FFD6}"/>
                  </a:ext>
                </a:extLst>
              </p:cNvPr>
              <p:cNvSpPr>
                <a:spLocks noChangeAspect="1"/>
              </p:cNvSpPr>
              <p:nvPr/>
            </p:nvSpPr>
            <p:spPr>
              <a:xfrm>
                <a:off x="6817462" y="2233416"/>
                <a:ext cx="311049" cy="311049"/>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7"/>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89"/>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5"/>
                      <a:pt x="10174" y="21600"/>
                      <a:pt x="10309" y="21600"/>
                    </a:cubicBezTo>
                    <a:cubicBezTo>
                      <a:pt x="10445" y="21600"/>
                      <a:pt x="10567" y="21545"/>
                      <a:pt x="10656" y="21456"/>
                    </a:cubicBezTo>
                    <a:lnTo>
                      <a:pt x="18511" y="13602"/>
                    </a:lnTo>
                    <a:cubicBezTo>
                      <a:pt x="18600" y="13513"/>
                      <a:pt x="18655" y="13390"/>
                      <a:pt x="18655" y="13255"/>
                    </a:cubicBezTo>
                    <a:cubicBezTo>
                      <a:pt x="18655" y="13119"/>
                      <a:pt x="18599" y="12997"/>
                      <a:pt x="18511" y="12907"/>
                    </a:cubicBezTo>
                    <a:cubicBezTo>
                      <a:pt x="18511" y="12907"/>
                      <a:pt x="8693" y="3089"/>
                      <a:pt x="8693" y="3089"/>
                    </a:cubicBezTo>
                    <a:close/>
                    <a:moveTo>
                      <a:pt x="7855" y="15218"/>
                    </a:moveTo>
                    <a:cubicBezTo>
                      <a:pt x="7855" y="15490"/>
                      <a:pt x="8074" y="15709"/>
                      <a:pt x="8345" y="15709"/>
                    </a:cubicBezTo>
                    <a:cubicBezTo>
                      <a:pt x="8481" y="15709"/>
                      <a:pt x="8604" y="15654"/>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0"/>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7"/>
                      <a:pt x="19145" y="11782"/>
                    </a:cubicBezTo>
                    <a:cubicBezTo>
                      <a:pt x="19145" y="12053"/>
                      <a:pt x="19366" y="12274"/>
                      <a:pt x="19636" y="12274"/>
                    </a:cubicBezTo>
                    <a:cubicBezTo>
                      <a:pt x="19772" y="12274"/>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4"/>
                    </a:cubicBezTo>
                    <a:cubicBezTo>
                      <a:pt x="11782" y="12002"/>
                      <a:pt x="11562" y="11782"/>
                      <a:pt x="11291" y="11782"/>
                    </a:cubicBezTo>
                    <a:cubicBezTo>
                      <a:pt x="11156" y="11782"/>
                      <a:pt x="11033" y="11837"/>
                      <a:pt x="10944" y="11926"/>
                    </a:cubicBezTo>
                    <a:lnTo>
                      <a:pt x="9962" y="12907"/>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tx1"/>
              </a:solidFill>
              <a:ln w="12700">
                <a:solidFill>
                  <a:srgbClr val="FFC000"/>
                </a:solidFill>
                <a:miter lim="400000"/>
              </a:ln>
            </p:spPr>
            <p:txBody>
              <a:bodyPr lIns="38100" tIns="38100" rIns="38100" bIns="38100" anchor="ctr"/>
              <a:lstStyle/>
              <a:p>
                <a:endParaRPr>
                  <a:solidFill>
                    <a:prstClr val="black"/>
                  </a:solidFill>
                </a:endParaRPr>
              </a:p>
            </p:txBody>
          </p:sp>
        </p:grpSp>
        <p:grpSp>
          <p:nvGrpSpPr>
            <p:cNvPr id="8" name="Group 14">
              <a:extLst>
                <a:ext uri="{FF2B5EF4-FFF2-40B4-BE49-F238E27FC236}">
                  <a16:creationId xmlns:a16="http://schemas.microsoft.com/office/drawing/2014/main" id="{5BAD868D-76A1-4122-BE79-623FB823EC28}"/>
                </a:ext>
              </a:extLst>
            </p:cNvPr>
            <p:cNvGrpSpPr/>
            <p:nvPr/>
          </p:nvGrpSpPr>
          <p:grpSpPr>
            <a:xfrm>
              <a:off x="4854840" y="3637837"/>
              <a:ext cx="788826" cy="793501"/>
              <a:chOff x="6582182" y="1968075"/>
              <a:chExt cx="788826" cy="793501"/>
            </a:xfrm>
          </p:grpSpPr>
          <p:sp>
            <p:nvSpPr>
              <p:cNvPr id="9" name="Freeform 15">
                <a:extLst>
                  <a:ext uri="{FF2B5EF4-FFF2-40B4-BE49-F238E27FC236}">
                    <a16:creationId xmlns:a16="http://schemas.microsoft.com/office/drawing/2014/main" id="{D2A7FD0F-D4EF-4B2C-BE51-7157ACDD56E5}"/>
                  </a:ext>
                </a:extLst>
              </p:cNvPr>
              <p:cNvSpPr>
                <a:spLocks noChangeAspect="1"/>
              </p:cNvSpPr>
              <p:nvPr/>
            </p:nvSpPr>
            <p:spPr bwMode="auto">
              <a:xfrm>
                <a:off x="6582182" y="1968075"/>
                <a:ext cx="788826" cy="793501"/>
              </a:xfrm>
              <a:custGeom>
                <a:avLst/>
                <a:gdLst>
                  <a:gd name="connsiteX0" fmla="*/ 1763742 w 2026874"/>
                  <a:gd name="connsiteY0" fmla="*/ 1587514 h 2038887"/>
                  <a:gd name="connsiteX1" fmla="*/ 1755677 w 2026874"/>
                  <a:gd name="connsiteY1" fmla="*/ 1597992 h 2038887"/>
                  <a:gd name="connsiteX2" fmla="*/ 1748103 w 2026874"/>
                  <a:gd name="connsiteY2" fmla="*/ 1606468 h 2038887"/>
                  <a:gd name="connsiteX3" fmla="*/ 1867648 w 2026874"/>
                  <a:gd name="connsiteY3" fmla="*/ 1423669 h 2038887"/>
                  <a:gd name="connsiteX4" fmla="*/ 1862895 w 2026874"/>
                  <a:gd name="connsiteY4" fmla="*/ 1434065 h 2038887"/>
                  <a:gd name="connsiteX5" fmla="*/ 1861107 w 2026874"/>
                  <a:gd name="connsiteY5" fmla="*/ 1437248 h 2038887"/>
                  <a:gd name="connsiteX6" fmla="*/ 1911668 w 2026874"/>
                  <a:gd name="connsiteY6" fmla="*/ 1315951 h 2038887"/>
                  <a:gd name="connsiteX7" fmla="*/ 1904627 w 2026874"/>
                  <a:gd name="connsiteY7" fmla="*/ 1340072 h 2038887"/>
                  <a:gd name="connsiteX8" fmla="*/ 1891786 w 2026874"/>
                  <a:gd name="connsiteY8" fmla="*/ 1370869 h 2038887"/>
                  <a:gd name="connsiteX9" fmla="*/ 1890689 w 2026874"/>
                  <a:gd name="connsiteY9" fmla="*/ 1373269 h 2038887"/>
                  <a:gd name="connsiteX10" fmla="*/ 1046191 w 2026874"/>
                  <a:gd name="connsiteY10" fmla="*/ 437 h 2038887"/>
                  <a:gd name="connsiteX11" fmla="*/ 1127754 w 2026874"/>
                  <a:gd name="connsiteY11" fmla="*/ 6368 h 2038887"/>
                  <a:gd name="connsiteX12" fmla="*/ 1162435 w 2026874"/>
                  <a:gd name="connsiteY12" fmla="*/ 10215 h 2038887"/>
                  <a:gd name="connsiteX13" fmla="*/ 1180417 w 2026874"/>
                  <a:gd name="connsiteY13" fmla="*/ 12780 h 2038887"/>
                  <a:gd name="connsiteX14" fmla="*/ 1198399 w 2026874"/>
                  <a:gd name="connsiteY14" fmla="*/ 16627 h 2038887"/>
                  <a:gd name="connsiteX15" fmla="*/ 1233080 w 2026874"/>
                  <a:gd name="connsiteY15" fmla="*/ 24321 h 2038887"/>
                  <a:gd name="connsiteX16" fmla="*/ 1267760 w 2026874"/>
                  <a:gd name="connsiteY16" fmla="*/ 32015 h 2038887"/>
                  <a:gd name="connsiteX17" fmla="*/ 1276751 w 2026874"/>
                  <a:gd name="connsiteY17" fmla="*/ 34579 h 2038887"/>
                  <a:gd name="connsiteX18" fmla="*/ 1285742 w 2026874"/>
                  <a:gd name="connsiteY18" fmla="*/ 37145 h 2038887"/>
                  <a:gd name="connsiteX19" fmla="*/ 1302440 w 2026874"/>
                  <a:gd name="connsiteY19" fmla="*/ 42273 h 2038887"/>
                  <a:gd name="connsiteX20" fmla="*/ 1337121 w 2026874"/>
                  <a:gd name="connsiteY20" fmla="*/ 53815 h 2038887"/>
                  <a:gd name="connsiteX21" fmla="*/ 1370517 w 2026874"/>
                  <a:gd name="connsiteY21" fmla="*/ 65356 h 2038887"/>
                  <a:gd name="connsiteX22" fmla="*/ 1403912 w 2026874"/>
                  <a:gd name="connsiteY22" fmla="*/ 78180 h 2038887"/>
                  <a:gd name="connsiteX23" fmla="*/ 1532358 w 2026874"/>
                  <a:gd name="connsiteY23" fmla="*/ 143579 h 2038887"/>
                  <a:gd name="connsiteX24" fmla="*/ 1547771 w 2026874"/>
                  <a:gd name="connsiteY24" fmla="*/ 152555 h 2038887"/>
                  <a:gd name="connsiteX25" fmla="*/ 1561900 w 2026874"/>
                  <a:gd name="connsiteY25" fmla="*/ 161532 h 2038887"/>
                  <a:gd name="connsiteX26" fmla="*/ 1591443 w 2026874"/>
                  <a:gd name="connsiteY26" fmla="*/ 182049 h 2038887"/>
                  <a:gd name="connsiteX27" fmla="*/ 1620986 w 2026874"/>
                  <a:gd name="connsiteY27" fmla="*/ 202567 h 2038887"/>
                  <a:gd name="connsiteX28" fmla="*/ 1635114 w 2026874"/>
                  <a:gd name="connsiteY28" fmla="*/ 214108 h 2038887"/>
                  <a:gd name="connsiteX29" fmla="*/ 1649244 w 2026874"/>
                  <a:gd name="connsiteY29" fmla="*/ 224367 h 2038887"/>
                  <a:gd name="connsiteX30" fmla="*/ 1663373 w 2026874"/>
                  <a:gd name="connsiteY30" fmla="*/ 235908 h 2038887"/>
                  <a:gd name="connsiteX31" fmla="*/ 1677502 w 2026874"/>
                  <a:gd name="connsiteY31" fmla="*/ 247449 h 2038887"/>
                  <a:gd name="connsiteX32" fmla="*/ 1704476 w 2026874"/>
                  <a:gd name="connsiteY32" fmla="*/ 270531 h 2038887"/>
                  <a:gd name="connsiteX33" fmla="*/ 1731449 w 2026874"/>
                  <a:gd name="connsiteY33" fmla="*/ 294896 h 2038887"/>
                  <a:gd name="connsiteX34" fmla="*/ 1737871 w 2026874"/>
                  <a:gd name="connsiteY34" fmla="*/ 301308 h 2038887"/>
                  <a:gd name="connsiteX35" fmla="*/ 1744293 w 2026874"/>
                  <a:gd name="connsiteY35" fmla="*/ 307719 h 2038887"/>
                  <a:gd name="connsiteX36" fmla="*/ 1757138 w 2026874"/>
                  <a:gd name="connsiteY36" fmla="*/ 320543 h 2038887"/>
                  <a:gd name="connsiteX37" fmla="*/ 1781543 w 2026874"/>
                  <a:gd name="connsiteY37" fmla="*/ 346190 h 2038887"/>
                  <a:gd name="connsiteX38" fmla="*/ 1805947 w 2026874"/>
                  <a:gd name="connsiteY38" fmla="*/ 373119 h 2038887"/>
                  <a:gd name="connsiteX39" fmla="*/ 1849619 w 2026874"/>
                  <a:gd name="connsiteY39" fmla="*/ 430825 h 2038887"/>
                  <a:gd name="connsiteX40" fmla="*/ 1888153 w 2026874"/>
                  <a:gd name="connsiteY40" fmla="*/ 491095 h 2038887"/>
                  <a:gd name="connsiteX41" fmla="*/ 1904851 w 2026874"/>
                  <a:gd name="connsiteY41" fmla="*/ 521872 h 2038887"/>
                  <a:gd name="connsiteX42" fmla="*/ 1913842 w 2026874"/>
                  <a:gd name="connsiteY42" fmla="*/ 537260 h 2038887"/>
                  <a:gd name="connsiteX43" fmla="*/ 1921549 w 2026874"/>
                  <a:gd name="connsiteY43" fmla="*/ 553930 h 2038887"/>
                  <a:gd name="connsiteX44" fmla="*/ 1929255 w 2026874"/>
                  <a:gd name="connsiteY44" fmla="*/ 569318 h 2038887"/>
                  <a:gd name="connsiteX45" fmla="*/ 1935678 w 2026874"/>
                  <a:gd name="connsiteY45" fmla="*/ 585989 h 2038887"/>
                  <a:gd name="connsiteX46" fmla="*/ 1949807 w 2026874"/>
                  <a:gd name="connsiteY46" fmla="*/ 618047 h 2038887"/>
                  <a:gd name="connsiteX47" fmla="*/ 1962651 w 2026874"/>
                  <a:gd name="connsiteY47" fmla="*/ 651388 h 2038887"/>
                  <a:gd name="connsiteX48" fmla="*/ 1969074 w 2026874"/>
                  <a:gd name="connsiteY48" fmla="*/ 668059 h 2038887"/>
                  <a:gd name="connsiteX49" fmla="*/ 1974212 w 2026874"/>
                  <a:gd name="connsiteY49" fmla="*/ 684730 h 2038887"/>
                  <a:gd name="connsiteX50" fmla="*/ 2010177 w 2026874"/>
                  <a:gd name="connsiteY50" fmla="*/ 823223 h 2038887"/>
                  <a:gd name="connsiteX51" fmla="*/ 2016598 w 2026874"/>
                  <a:gd name="connsiteY51" fmla="*/ 859129 h 2038887"/>
                  <a:gd name="connsiteX52" fmla="*/ 2020452 w 2026874"/>
                  <a:gd name="connsiteY52" fmla="*/ 893752 h 2038887"/>
                  <a:gd name="connsiteX53" fmla="*/ 2023021 w 2026874"/>
                  <a:gd name="connsiteY53" fmla="*/ 911705 h 2038887"/>
                  <a:gd name="connsiteX54" fmla="*/ 2024305 w 2026874"/>
                  <a:gd name="connsiteY54" fmla="*/ 928375 h 2038887"/>
                  <a:gd name="connsiteX55" fmla="*/ 2026874 w 2026874"/>
                  <a:gd name="connsiteY55" fmla="*/ 964281 h 2038887"/>
                  <a:gd name="connsiteX56" fmla="*/ 2019168 w 2026874"/>
                  <a:gd name="connsiteY56" fmla="*/ 1013010 h 2038887"/>
                  <a:gd name="connsiteX57" fmla="*/ 2012745 w 2026874"/>
                  <a:gd name="connsiteY57" fmla="*/ 984798 h 2038887"/>
                  <a:gd name="connsiteX58" fmla="*/ 2010177 w 2026874"/>
                  <a:gd name="connsiteY58" fmla="*/ 960434 h 2038887"/>
                  <a:gd name="connsiteX59" fmla="*/ 2007607 w 2026874"/>
                  <a:gd name="connsiteY59" fmla="*/ 930940 h 2038887"/>
                  <a:gd name="connsiteX60" fmla="*/ 1985772 w 2026874"/>
                  <a:gd name="connsiteY60" fmla="*/ 784752 h 2038887"/>
                  <a:gd name="connsiteX61" fmla="*/ 1981918 w 2026874"/>
                  <a:gd name="connsiteY61" fmla="*/ 765517 h 2038887"/>
                  <a:gd name="connsiteX62" fmla="*/ 1976780 w 2026874"/>
                  <a:gd name="connsiteY62" fmla="*/ 747564 h 2038887"/>
                  <a:gd name="connsiteX63" fmla="*/ 1971643 w 2026874"/>
                  <a:gd name="connsiteY63" fmla="*/ 729612 h 2038887"/>
                  <a:gd name="connsiteX64" fmla="*/ 1969074 w 2026874"/>
                  <a:gd name="connsiteY64" fmla="*/ 720635 h 2038887"/>
                  <a:gd name="connsiteX65" fmla="*/ 1965220 w 2026874"/>
                  <a:gd name="connsiteY65" fmla="*/ 711659 h 2038887"/>
                  <a:gd name="connsiteX66" fmla="*/ 1953660 w 2026874"/>
                  <a:gd name="connsiteY66" fmla="*/ 677036 h 2038887"/>
                  <a:gd name="connsiteX67" fmla="*/ 1940815 w 2026874"/>
                  <a:gd name="connsiteY67" fmla="*/ 642412 h 2038887"/>
                  <a:gd name="connsiteX68" fmla="*/ 1925402 w 2026874"/>
                  <a:gd name="connsiteY68" fmla="*/ 607789 h 2038887"/>
                  <a:gd name="connsiteX69" fmla="*/ 1909989 w 2026874"/>
                  <a:gd name="connsiteY69" fmla="*/ 574448 h 2038887"/>
                  <a:gd name="connsiteX70" fmla="*/ 1893290 w 2026874"/>
                  <a:gd name="connsiteY70" fmla="*/ 541107 h 2038887"/>
                  <a:gd name="connsiteX71" fmla="*/ 1874024 w 2026874"/>
                  <a:gd name="connsiteY71" fmla="*/ 509048 h 2038887"/>
                  <a:gd name="connsiteX72" fmla="*/ 1789250 w 2026874"/>
                  <a:gd name="connsiteY72" fmla="*/ 385943 h 2038887"/>
                  <a:gd name="connsiteX73" fmla="*/ 1685208 w 2026874"/>
                  <a:gd name="connsiteY73" fmla="*/ 278226 h 2038887"/>
                  <a:gd name="connsiteX74" fmla="*/ 1567039 w 2026874"/>
                  <a:gd name="connsiteY74" fmla="*/ 187179 h 2038887"/>
                  <a:gd name="connsiteX75" fmla="*/ 1436024 w 2026874"/>
                  <a:gd name="connsiteY75" fmla="*/ 115368 h 2038887"/>
                  <a:gd name="connsiteX76" fmla="*/ 1418041 w 2026874"/>
                  <a:gd name="connsiteY76" fmla="*/ 108956 h 2038887"/>
                  <a:gd name="connsiteX77" fmla="*/ 1401343 w 2026874"/>
                  <a:gd name="connsiteY77" fmla="*/ 101262 h 2038887"/>
                  <a:gd name="connsiteX78" fmla="*/ 1366663 w 2026874"/>
                  <a:gd name="connsiteY78" fmla="*/ 88438 h 2038887"/>
                  <a:gd name="connsiteX79" fmla="*/ 1330698 w 2026874"/>
                  <a:gd name="connsiteY79" fmla="*/ 76897 h 2038887"/>
                  <a:gd name="connsiteX80" fmla="*/ 1314000 w 2026874"/>
                  <a:gd name="connsiteY80" fmla="*/ 70486 h 2038887"/>
                  <a:gd name="connsiteX81" fmla="*/ 1296018 w 2026874"/>
                  <a:gd name="connsiteY81" fmla="*/ 65356 h 2038887"/>
                  <a:gd name="connsiteX82" fmla="*/ 1222804 w 2026874"/>
                  <a:gd name="connsiteY82" fmla="*/ 47403 h 2038887"/>
                  <a:gd name="connsiteX83" fmla="*/ 1149590 w 2026874"/>
                  <a:gd name="connsiteY83" fmla="*/ 34579 h 2038887"/>
                  <a:gd name="connsiteX84" fmla="*/ 1075091 w 2026874"/>
                  <a:gd name="connsiteY84" fmla="*/ 26885 h 2038887"/>
                  <a:gd name="connsiteX85" fmla="*/ 1037842 w 2026874"/>
                  <a:gd name="connsiteY85" fmla="*/ 25603 h 2038887"/>
                  <a:gd name="connsiteX86" fmla="*/ 1018575 w 2026874"/>
                  <a:gd name="connsiteY86" fmla="*/ 25603 h 2038887"/>
                  <a:gd name="connsiteX87" fmla="*/ 1000593 w 2026874"/>
                  <a:gd name="connsiteY87" fmla="*/ 25603 h 2038887"/>
                  <a:gd name="connsiteX88" fmla="*/ 982610 w 2026874"/>
                  <a:gd name="connsiteY88" fmla="*/ 26885 h 2038887"/>
                  <a:gd name="connsiteX89" fmla="*/ 963343 w 2026874"/>
                  <a:gd name="connsiteY89" fmla="*/ 28168 h 2038887"/>
                  <a:gd name="connsiteX90" fmla="*/ 926094 w 2026874"/>
                  <a:gd name="connsiteY90" fmla="*/ 30732 h 2038887"/>
                  <a:gd name="connsiteX91" fmla="*/ 890129 w 2026874"/>
                  <a:gd name="connsiteY91" fmla="*/ 35862 h 2038887"/>
                  <a:gd name="connsiteX92" fmla="*/ 870863 w 2026874"/>
                  <a:gd name="connsiteY92" fmla="*/ 38426 h 2038887"/>
                  <a:gd name="connsiteX93" fmla="*/ 852880 w 2026874"/>
                  <a:gd name="connsiteY93" fmla="*/ 42273 h 2038887"/>
                  <a:gd name="connsiteX94" fmla="*/ 710305 w 2026874"/>
                  <a:gd name="connsiteY94" fmla="*/ 79462 h 2038887"/>
                  <a:gd name="connsiteX95" fmla="*/ 692323 w 2026874"/>
                  <a:gd name="connsiteY95" fmla="*/ 85874 h 2038887"/>
                  <a:gd name="connsiteX96" fmla="*/ 675625 w 2026874"/>
                  <a:gd name="connsiteY96" fmla="*/ 91003 h 2038887"/>
                  <a:gd name="connsiteX97" fmla="*/ 640944 w 2026874"/>
                  <a:gd name="connsiteY97" fmla="*/ 105109 h 2038887"/>
                  <a:gd name="connsiteX98" fmla="*/ 606264 w 2026874"/>
                  <a:gd name="connsiteY98" fmla="*/ 119214 h 2038887"/>
                  <a:gd name="connsiteX99" fmla="*/ 572868 w 2026874"/>
                  <a:gd name="connsiteY99" fmla="*/ 135885 h 2038887"/>
                  <a:gd name="connsiteX100" fmla="*/ 507361 w 2026874"/>
                  <a:gd name="connsiteY100" fmla="*/ 170508 h 2038887"/>
                  <a:gd name="connsiteX101" fmla="*/ 476534 w 2026874"/>
                  <a:gd name="connsiteY101" fmla="*/ 191026 h 2038887"/>
                  <a:gd name="connsiteX102" fmla="*/ 468827 w 2026874"/>
                  <a:gd name="connsiteY102" fmla="*/ 194873 h 2038887"/>
                  <a:gd name="connsiteX103" fmla="*/ 461120 w 2026874"/>
                  <a:gd name="connsiteY103" fmla="*/ 201284 h 2038887"/>
                  <a:gd name="connsiteX104" fmla="*/ 445707 w 2026874"/>
                  <a:gd name="connsiteY104" fmla="*/ 211544 h 2038887"/>
                  <a:gd name="connsiteX105" fmla="*/ 332675 w 2026874"/>
                  <a:gd name="connsiteY105" fmla="*/ 306437 h 2038887"/>
                  <a:gd name="connsiteX106" fmla="*/ 306986 w 2026874"/>
                  <a:gd name="connsiteY106" fmla="*/ 333366 h 2038887"/>
                  <a:gd name="connsiteX107" fmla="*/ 281297 w 2026874"/>
                  <a:gd name="connsiteY107" fmla="*/ 360295 h 2038887"/>
                  <a:gd name="connsiteX108" fmla="*/ 256892 w 2026874"/>
                  <a:gd name="connsiteY108" fmla="*/ 388507 h 2038887"/>
                  <a:gd name="connsiteX109" fmla="*/ 235056 w 2026874"/>
                  <a:gd name="connsiteY109" fmla="*/ 418001 h 2038887"/>
                  <a:gd name="connsiteX110" fmla="*/ 155420 w 2026874"/>
                  <a:gd name="connsiteY110" fmla="*/ 542389 h 2038887"/>
                  <a:gd name="connsiteX111" fmla="*/ 95050 w 2026874"/>
                  <a:gd name="connsiteY111" fmla="*/ 677036 h 2038887"/>
                  <a:gd name="connsiteX112" fmla="*/ 56516 w 2026874"/>
                  <a:gd name="connsiteY112" fmla="*/ 819376 h 2038887"/>
                  <a:gd name="connsiteX113" fmla="*/ 39818 w 2026874"/>
                  <a:gd name="connsiteY113" fmla="*/ 965563 h 2038887"/>
                  <a:gd name="connsiteX114" fmla="*/ 43672 w 2026874"/>
                  <a:gd name="connsiteY114" fmla="*/ 1111751 h 2038887"/>
                  <a:gd name="connsiteX115" fmla="*/ 69361 w 2026874"/>
                  <a:gd name="connsiteY115" fmla="*/ 1256656 h 2038887"/>
                  <a:gd name="connsiteX116" fmla="*/ 114317 w 2026874"/>
                  <a:gd name="connsiteY116" fmla="*/ 1395149 h 2038887"/>
                  <a:gd name="connsiteX117" fmla="*/ 181109 w 2026874"/>
                  <a:gd name="connsiteY117" fmla="*/ 1525949 h 2038887"/>
                  <a:gd name="connsiteX118" fmla="*/ 267168 w 2026874"/>
                  <a:gd name="connsiteY118" fmla="*/ 1645207 h 2038887"/>
                  <a:gd name="connsiteX119" fmla="*/ 307153 w 2026874"/>
                  <a:gd name="connsiteY119" fmla="*/ 1686642 h 2038887"/>
                  <a:gd name="connsiteX120" fmla="*/ 315783 w 2026874"/>
                  <a:gd name="connsiteY120" fmla="*/ 1697138 h 2038887"/>
                  <a:gd name="connsiteX121" fmla="*/ 328626 w 2026874"/>
                  <a:gd name="connsiteY121" fmla="*/ 1709969 h 2038887"/>
                  <a:gd name="connsiteX122" fmla="*/ 340186 w 2026874"/>
                  <a:gd name="connsiteY122" fmla="*/ 1721516 h 2038887"/>
                  <a:gd name="connsiteX123" fmla="*/ 347554 w 2026874"/>
                  <a:gd name="connsiteY123" fmla="*/ 1728509 h 2038887"/>
                  <a:gd name="connsiteX124" fmla="*/ 368640 w 2026874"/>
                  <a:gd name="connsiteY124" fmla="*/ 1750359 h 2038887"/>
                  <a:gd name="connsiteX125" fmla="*/ 396897 w 2026874"/>
                  <a:gd name="connsiteY125" fmla="*/ 1774724 h 2038887"/>
                  <a:gd name="connsiteX126" fmla="*/ 409361 w 2026874"/>
                  <a:gd name="connsiteY126" fmla="*/ 1783921 h 2038887"/>
                  <a:gd name="connsiteX127" fmla="*/ 425000 w 2026874"/>
                  <a:gd name="connsiteY127" fmla="*/ 1795461 h 2038887"/>
                  <a:gd name="connsiteX128" fmla="*/ 419818 w 2026874"/>
                  <a:gd name="connsiteY128" fmla="*/ 1790802 h 2038887"/>
                  <a:gd name="connsiteX129" fmla="*/ 392845 w 2026874"/>
                  <a:gd name="connsiteY129" fmla="*/ 1768990 h 2038887"/>
                  <a:gd name="connsiteX130" fmla="*/ 365874 w 2026874"/>
                  <a:gd name="connsiteY130" fmla="*/ 1745895 h 2038887"/>
                  <a:gd name="connsiteX131" fmla="*/ 347554 w 2026874"/>
                  <a:gd name="connsiteY131" fmla="*/ 1728509 h 2038887"/>
                  <a:gd name="connsiteX132" fmla="*/ 307153 w 2026874"/>
                  <a:gd name="connsiteY132" fmla="*/ 1686642 h 2038887"/>
                  <a:gd name="connsiteX133" fmla="*/ 227161 w 2026874"/>
                  <a:gd name="connsiteY133" fmla="*/ 1589360 h 2038887"/>
                  <a:gd name="connsiteX134" fmla="*/ 101291 w 2026874"/>
                  <a:gd name="connsiteY134" fmla="*/ 1343010 h 2038887"/>
                  <a:gd name="connsiteX135" fmla="*/ 89732 w 2026874"/>
                  <a:gd name="connsiteY135" fmla="*/ 1309650 h 2038887"/>
                  <a:gd name="connsiteX136" fmla="*/ 80741 w 2026874"/>
                  <a:gd name="connsiteY136" fmla="*/ 1276290 h 2038887"/>
                  <a:gd name="connsiteX137" fmla="*/ 75604 w 2026874"/>
                  <a:gd name="connsiteY137" fmla="*/ 1259611 h 2038887"/>
                  <a:gd name="connsiteX138" fmla="*/ 71750 w 2026874"/>
                  <a:gd name="connsiteY138" fmla="*/ 1241648 h 2038887"/>
                  <a:gd name="connsiteX139" fmla="*/ 64044 w 2026874"/>
                  <a:gd name="connsiteY139" fmla="*/ 1208288 h 2038887"/>
                  <a:gd name="connsiteX140" fmla="*/ 57622 w 2026874"/>
                  <a:gd name="connsiteY140" fmla="*/ 1173644 h 2038887"/>
                  <a:gd name="connsiteX141" fmla="*/ 56337 w 2026874"/>
                  <a:gd name="connsiteY141" fmla="*/ 1164663 h 2038887"/>
                  <a:gd name="connsiteX142" fmla="*/ 55053 w 2026874"/>
                  <a:gd name="connsiteY142" fmla="*/ 1156965 h 2038887"/>
                  <a:gd name="connsiteX143" fmla="*/ 52485 w 2026874"/>
                  <a:gd name="connsiteY143" fmla="*/ 1139002 h 2038887"/>
                  <a:gd name="connsiteX144" fmla="*/ 46062 w 2026874"/>
                  <a:gd name="connsiteY144" fmla="*/ 1069716 h 2038887"/>
                  <a:gd name="connsiteX145" fmla="*/ 46062 w 2026874"/>
                  <a:gd name="connsiteY145" fmla="*/ 1035073 h 2038887"/>
                  <a:gd name="connsiteX146" fmla="*/ 44778 w 2026874"/>
                  <a:gd name="connsiteY146" fmla="*/ 1018393 h 2038887"/>
                  <a:gd name="connsiteX147" fmla="*/ 46062 w 2026874"/>
                  <a:gd name="connsiteY147" fmla="*/ 1000430 h 2038887"/>
                  <a:gd name="connsiteX148" fmla="*/ 47347 w 2026874"/>
                  <a:gd name="connsiteY148" fmla="*/ 965787 h 2038887"/>
                  <a:gd name="connsiteX149" fmla="*/ 49916 w 2026874"/>
                  <a:gd name="connsiteY149" fmla="*/ 931144 h 2038887"/>
                  <a:gd name="connsiteX150" fmla="*/ 51200 w 2026874"/>
                  <a:gd name="connsiteY150" fmla="*/ 914464 h 2038887"/>
                  <a:gd name="connsiteX151" fmla="*/ 53769 w 2026874"/>
                  <a:gd name="connsiteY151" fmla="*/ 896501 h 2038887"/>
                  <a:gd name="connsiteX152" fmla="*/ 58907 w 2026874"/>
                  <a:gd name="connsiteY152" fmla="*/ 861858 h 2038887"/>
                  <a:gd name="connsiteX153" fmla="*/ 65328 w 2026874"/>
                  <a:gd name="connsiteY153" fmla="*/ 828498 h 2038887"/>
                  <a:gd name="connsiteX154" fmla="*/ 66613 w 2026874"/>
                  <a:gd name="connsiteY154" fmla="*/ 819516 h 2038887"/>
                  <a:gd name="connsiteX155" fmla="*/ 67897 w 2026874"/>
                  <a:gd name="connsiteY155" fmla="*/ 811818 h 2038887"/>
                  <a:gd name="connsiteX156" fmla="*/ 71750 w 2026874"/>
                  <a:gd name="connsiteY156" fmla="*/ 793855 h 2038887"/>
                  <a:gd name="connsiteX157" fmla="*/ 91016 w 2026874"/>
                  <a:gd name="connsiteY157" fmla="*/ 727135 h 2038887"/>
                  <a:gd name="connsiteX158" fmla="*/ 101291 w 2026874"/>
                  <a:gd name="connsiteY158" fmla="*/ 695059 h 2038887"/>
                  <a:gd name="connsiteX159" fmla="*/ 107713 w 2026874"/>
                  <a:gd name="connsiteY159" fmla="*/ 678378 h 2038887"/>
                  <a:gd name="connsiteX160" fmla="*/ 114135 w 2026874"/>
                  <a:gd name="connsiteY160" fmla="*/ 661699 h 2038887"/>
                  <a:gd name="connsiteX161" fmla="*/ 119272 w 2026874"/>
                  <a:gd name="connsiteY161" fmla="*/ 646302 h 2038887"/>
                  <a:gd name="connsiteX162" fmla="*/ 126978 w 2026874"/>
                  <a:gd name="connsiteY162" fmla="*/ 629622 h 2038887"/>
                  <a:gd name="connsiteX163" fmla="*/ 141107 w 2026874"/>
                  <a:gd name="connsiteY163" fmla="*/ 597545 h 2038887"/>
                  <a:gd name="connsiteX164" fmla="*/ 156520 w 2026874"/>
                  <a:gd name="connsiteY164" fmla="*/ 566751 h 2038887"/>
                  <a:gd name="connsiteX165" fmla="*/ 164226 w 2026874"/>
                  <a:gd name="connsiteY165" fmla="*/ 551355 h 2038887"/>
                  <a:gd name="connsiteX166" fmla="*/ 173216 w 2026874"/>
                  <a:gd name="connsiteY166" fmla="*/ 537241 h 2038887"/>
                  <a:gd name="connsiteX167" fmla="*/ 251564 w 2026874"/>
                  <a:gd name="connsiteY167" fmla="*/ 423047 h 2038887"/>
                  <a:gd name="connsiteX168" fmla="*/ 344039 w 2026874"/>
                  <a:gd name="connsiteY168" fmla="*/ 320402 h 2038887"/>
                  <a:gd name="connsiteX169" fmla="*/ 567521 w 2026874"/>
                  <a:gd name="connsiteY169" fmla="*/ 160017 h 2038887"/>
                  <a:gd name="connsiteX170" fmla="*/ 598347 w 2026874"/>
                  <a:gd name="connsiteY170" fmla="*/ 144621 h 2038887"/>
                  <a:gd name="connsiteX171" fmla="*/ 630456 w 2026874"/>
                  <a:gd name="connsiteY171" fmla="*/ 130507 h 2038887"/>
                  <a:gd name="connsiteX172" fmla="*/ 645869 w 2026874"/>
                  <a:gd name="connsiteY172" fmla="*/ 122808 h 2038887"/>
                  <a:gd name="connsiteX173" fmla="*/ 661282 w 2026874"/>
                  <a:gd name="connsiteY173" fmla="*/ 116393 h 2038887"/>
                  <a:gd name="connsiteX174" fmla="*/ 694675 w 2026874"/>
                  <a:gd name="connsiteY174" fmla="*/ 103563 h 2038887"/>
                  <a:gd name="connsiteX175" fmla="*/ 826967 w 2026874"/>
                  <a:gd name="connsiteY175" fmla="*/ 65070 h 2038887"/>
                  <a:gd name="connsiteX176" fmla="*/ 895039 w 2026874"/>
                  <a:gd name="connsiteY176" fmla="*/ 54806 h 2038887"/>
                  <a:gd name="connsiteX177" fmla="*/ 911736 w 2026874"/>
                  <a:gd name="connsiteY177" fmla="*/ 52240 h 2038887"/>
                  <a:gd name="connsiteX178" fmla="*/ 929717 w 2026874"/>
                  <a:gd name="connsiteY178" fmla="*/ 50956 h 2038887"/>
                  <a:gd name="connsiteX179" fmla="*/ 964396 w 2026874"/>
                  <a:gd name="connsiteY179" fmla="*/ 48390 h 2038887"/>
                  <a:gd name="connsiteX180" fmla="*/ 1101825 w 2026874"/>
                  <a:gd name="connsiteY180" fmla="*/ 50956 h 2038887"/>
                  <a:gd name="connsiteX181" fmla="*/ 1118522 w 2026874"/>
                  <a:gd name="connsiteY181" fmla="*/ 52240 h 2038887"/>
                  <a:gd name="connsiteX182" fmla="*/ 1136503 w 2026874"/>
                  <a:gd name="connsiteY182" fmla="*/ 54806 h 2038887"/>
                  <a:gd name="connsiteX183" fmla="*/ 1169897 w 2026874"/>
                  <a:gd name="connsiteY183" fmla="*/ 59938 h 2038887"/>
                  <a:gd name="connsiteX184" fmla="*/ 1237969 w 2026874"/>
                  <a:gd name="connsiteY184" fmla="*/ 74052 h 2038887"/>
                  <a:gd name="connsiteX185" fmla="*/ 1254666 w 2026874"/>
                  <a:gd name="connsiteY185" fmla="*/ 77901 h 2038887"/>
                  <a:gd name="connsiteX186" fmla="*/ 1271363 w 2026874"/>
                  <a:gd name="connsiteY186" fmla="*/ 81750 h 2038887"/>
                  <a:gd name="connsiteX187" fmla="*/ 1303472 w 2026874"/>
                  <a:gd name="connsiteY187" fmla="*/ 92015 h 2038887"/>
                  <a:gd name="connsiteX188" fmla="*/ 1336866 w 2026874"/>
                  <a:gd name="connsiteY188" fmla="*/ 102279 h 2038887"/>
                  <a:gd name="connsiteX189" fmla="*/ 1352279 w 2026874"/>
                  <a:gd name="connsiteY189" fmla="*/ 108694 h 2038887"/>
                  <a:gd name="connsiteX190" fmla="*/ 1368976 w 2026874"/>
                  <a:gd name="connsiteY190" fmla="*/ 115110 h 2038887"/>
                  <a:gd name="connsiteX191" fmla="*/ 1610440 w 2026874"/>
                  <a:gd name="connsiteY191" fmla="*/ 247267 h 2038887"/>
                  <a:gd name="connsiteX192" fmla="*/ 1637412 w 2026874"/>
                  <a:gd name="connsiteY192" fmla="*/ 267796 h 2038887"/>
                  <a:gd name="connsiteX193" fmla="*/ 1663099 w 2026874"/>
                  <a:gd name="connsiteY193" fmla="*/ 290891 h 2038887"/>
                  <a:gd name="connsiteX194" fmla="*/ 1675943 w 2026874"/>
                  <a:gd name="connsiteY194" fmla="*/ 302438 h 2038887"/>
                  <a:gd name="connsiteX195" fmla="*/ 1688787 w 2026874"/>
                  <a:gd name="connsiteY195" fmla="*/ 313986 h 2038887"/>
                  <a:gd name="connsiteX196" fmla="*/ 1700347 w 2026874"/>
                  <a:gd name="connsiteY196" fmla="*/ 326817 h 2038887"/>
                  <a:gd name="connsiteX197" fmla="*/ 1706768 w 2026874"/>
                  <a:gd name="connsiteY197" fmla="*/ 331949 h 2038887"/>
                  <a:gd name="connsiteX198" fmla="*/ 1713190 w 2026874"/>
                  <a:gd name="connsiteY198" fmla="*/ 338365 h 2038887"/>
                  <a:gd name="connsiteX199" fmla="*/ 1736309 w 2026874"/>
                  <a:gd name="connsiteY199" fmla="*/ 364026 h 2038887"/>
                  <a:gd name="connsiteX200" fmla="*/ 1759428 w 2026874"/>
                  <a:gd name="connsiteY200" fmla="*/ 389688 h 2038887"/>
                  <a:gd name="connsiteX201" fmla="*/ 1769703 w 2026874"/>
                  <a:gd name="connsiteY201" fmla="*/ 402518 h 2038887"/>
                  <a:gd name="connsiteX202" fmla="*/ 1779978 w 2026874"/>
                  <a:gd name="connsiteY202" fmla="*/ 416632 h 2038887"/>
                  <a:gd name="connsiteX203" fmla="*/ 1791538 w 2026874"/>
                  <a:gd name="connsiteY203" fmla="*/ 429463 h 2038887"/>
                  <a:gd name="connsiteX204" fmla="*/ 1801812 w 2026874"/>
                  <a:gd name="connsiteY204" fmla="*/ 443576 h 2038887"/>
                  <a:gd name="connsiteX205" fmla="*/ 1821079 w 2026874"/>
                  <a:gd name="connsiteY205" fmla="*/ 471804 h 2038887"/>
                  <a:gd name="connsiteX206" fmla="*/ 1840344 w 2026874"/>
                  <a:gd name="connsiteY206" fmla="*/ 500032 h 2038887"/>
                  <a:gd name="connsiteX207" fmla="*/ 1849335 w 2026874"/>
                  <a:gd name="connsiteY207" fmla="*/ 514145 h 2038887"/>
                  <a:gd name="connsiteX208" fmla="*/ 1858325 w 2026874"/>
                  <a:gd name="connsiteY208" fmla="*/ 529543 h 2038887"/>
                  <a:gd name="connsiteX209" fmla="*/ 1875022 w 2026874"/>
                  <a:gd name="connsiteY209" fmla="*/ 559053 h 2038887"/>
                  <a:gd name="connsiteX210" fmla="*/ 1932820 w 2026874"/>
                  <a:gd name="connsiteY210" fmla="*/ 684794 h 2038887"/>
                  <a:gd name="connsiteX211" fmla="*/ 1944379 w 2026874"/>
                  <a:gd name="connsiteY211" fmla="*/ 728418 h 2038887"/>
                  <a:gd name="connsiteX212" fmla="*/ 1945663 w 2026874"/>
                  <a:gd name="connsiteY212" fmla="*/ 748947 h 2038887"/>
                  <a:gd name="connsiteX213" fmla="*/ 1922544 w 2026874"/>
                  <a:gd name="connsiteY213" fmla="*/ 702757 h 2038887"/>
                  <a:gd name="connsiteX214" fmla="*/ 1860895 w 2026874"/>
                  <a:gd name="connsiteY214" fmla="*/ 566751 h 2038887"/>
                  <a:gd name="connsiteX215" fmla="*/ 1779978 w 2026874"/>
                  <a:gd name="connsiteY215" fmla="*/ 441010 h 2038887"/>
                  <a:gd name="connsiteX216" fmla="*/ 1756860 w 2026874"/>
                  <a:gd name="connsiteY216" fmla="*/ 411500 h 2038887"/>
                  <a:gd name="connsiteX217" fmla="*/ 1731172 w 2026874"/>
                  <a:gd name="connsiteY217" fmla="*/ 383272 h 2038887"/>
                  <a:gd name="connsiteX218" fmla="*/ 1724750 w 2026874"/>
                  <a:gd name="connsiteY218" fmla="*/ 376857 h 2038887"/>
                  <a:gd name="connsiteX219" fmla="*/ 1718328 w 2026874"/>
                  <a:gd name="connsiteY219" fmla="*/ 370441 h 2038887"/>
                  <a:gd name="connsiteX220" fmla="*/ 1705484 w 2026874"/>
                  <a:gd name="connsiteY220" fmla="*/ 356328 h 2038887"/>
                  <a:gd name="connsiteX221" fmla="*/ 1692641 w 2026874"/>
                  <a:gd name="connsiteY221" fmla="*/ 343497 h 2038887"/>
                  <a:gd name="connsiteX222" fmla="*/ 1678512 w 2026874"/>
                  <a:gd name="connsiteY222" fmla="*/ 330666 h 2038887"/>
                  <a:gd name="connsiteX223" fmla="*/ 1562918 w 2026874"/>
                  <a:gd name="connsiteY223" fmla="*/ 237002 h 2038887"/>
                  <a:gd name="connsiteX224" fmla="*/ 1433195 w 2026874"/>
                  <a:gd name="connsiteY224" fmla="*/ 163867 h 2038887"/>
                  <a:gd name="connsiteX225" fmla="*/ 1294482 w 2026874"/>
                  <a:gd name="connsiteY225" fmla="*/ 111261 h 2038887"/>
                  <a:gd name="connsiteX226" fmla="*/ 1258519 w 2026874"/>
                  <a:gd name="connsiteY226" fmla="*/ 100996 h 2038887"/>
                  <a:gd name="connsiteX227" fmla="*/ 1222556 w 2026874"/>
                  <a:gd name="connsiteY227" fmla="*/ 93298 h 2038887"/>
                  <a:gd name="connsiteX228" fmla="*/ 1213566 w 2026874"/>
                  <a:gd name="connsiteY228" fmla="*/ 90731 h 2038887"/>
                  <a:gd name="connsiteX229" fmla="*/ 1204575 w 2026874"/>
                  <a:gd name="connsiteY229" fmla="*/ 89448 h 2038887"/>
                  <a:gd name="connsiteX230" fmla="*/ 1185309 w 2026874"/>
                  <a:gd name="connsiteY230" fmla="*/ 85599 h 2038887"/>
                  <a:gd name="connsiteX231" fmla="*/ 1167328 w 2026874"/>
                  <a:gd name="connsiteY231" fmla="*/ 83033 h 2038887"/>
                  <a:gd name="connsiteX232" fmla="*/ 1149347 w 2026874"/>
                  <a:gd name="connsiteY232" fmla="*/ 80467 h 2038887"/>
                  <a:gd name="connsiteX233" fmla="*/ 1130081 w 2026874"/>
                  <a:gd name="connsiteY233" fmla="*/ 77901 h 2038887"/>
                  <a:gd name="connsiteX234" fmla="*/ 1112099 w 2026874"/>
                  <a:gd name="connsiteY234" fmla="*/ 76618 h 2038887"/>
                  <a:gd name="connsiteX235" fmla="*/ 1074853 w 2026874"/>
                  <a:gd name="connsiteY235" fmla="*/ 74052 h 2038887"/>
                  <a:gd name="connsiteX236" fmla="*/ 1037606 w 2026874"/>
                  <a:gd name="connsiteY236" fmla="*/ 72769 h 2038887"/>
                  <a:gd name="connsiteX237" fmla="*/ 1019624 w 2026874"/>
                  <a:gd name="connsiteY237" fmla="*/ 72769 h 2038887"/>
                  <a:gd name="connsiteX238" fmla="*/ 1000358 w 2026874"/>
                  <a:gd name="connsiteY238" fmla="*/ 72769 h 2038887"/>
                  <a:gd name="connsiteX239" fmla="*/ 982377 w 2026874"/>
                  <a:gd name="connsiteY239" fmla="*/ 72769 h 2038887"/>
                  <a:gd name="connsiteX240" fmla="*/ 972102 w 2026874"/>
                  <a:gd name="connsiteY240" fmla="*/ 74052 h 2038887"/>
                  <a:gd name="connsiteX241" fmla="*/ 963111 w 2026874"/>
                  <a:gd name="connsiteY241" fmla="*/ 74052 h 2038887"/>
                  <a:gd name="connsiteX242" fmla="*/ 925864 w 2026874"/>
                  <a:gd name="connsiteY242" fmla="*/ 77901 h 2038887"/>
                  <a:gd name="connsiteX243" fmla="*/ 852655 w 2026874"/>
                  <a:gd name="connsiteY243" fmla="*/ 88165 h 2038887"/>
                  <a:gd name="connsiteX244" fmla="*/ 710088 w 2026874"/>
                  <a:gd name="connsiteY244" fmla="*/ 126658 h 2038887"/>
                  <a:gd name="connsiteX245" fmla="*/ 573944 w 2026874"/>
                  <a:gd name="connsiteY245" fmla="*/ 186962 h 2038887"/>
                  <a:gd name="connsiteX246" fmla="*/ 448074 w 2026874"/>
                  <a:gd name="connsiteY246" fmla="*/ 266513 h 2038887"/>
                  <a:gd name="connsiteX247" fmla="*/ 337617 w 2026874"/>
                  <a:gd name="connsiteY247" fmla="*/ 366592 h 2038887"/>
                  <a:gd name="connsiteX248" fmla="*/ 243858 w 2026874"/>
                  <a:gd name="connsiteY248" fmla="*/ 480786 h 2038887"/>
                  <a:gd name="connsiteX249" fmla="*/ 169363 w 2026874"/>
                  <a:gd name="connsiteY249" fmla="*/ 609093 h 2038887"/>
                  <a:gd name="connsiteX250" fmla="*/ 115419 w 2026874"/>
                  <a:gd name="connsiteY250" fmla="*/ 747665 h 2038887"/>
                  <a:gd name="connsiteX251" fmla="*/ 83310 w 2026874"/>
                  <a:gd name="connsiteY251" fmla="*/ 892652 h 2038887"/>
                  <a:gd name="connsiteX252" fmla="*/ 75604 w 2026874"/>
                  <a:gd name="connsiteY252" fmla="*/ 967070 h 2038887"/>
                  <a:gd name="connsiteX253" fmla="*/ 74319 w 2026874"/>
                  <a:gd name="connsiteY253" fmla="*/ 1041488 h 2038887"/>
                  <a:gd name="connsiteX254" fmla="*/ 78172 w 2026874"/>
                  <a:gd name="connsiteY254" fmla="*/ 1109491 h 2038887"/>
                  <a:gd name="connsiteX255" fmla="*/ 82025 w 2026874"/>
                  <a:gd name="connsiteY255" fmla="*/ 1144134 h 2038887"/>
                  <a:gd name="connsiteX256" fmla="*/ 84594 w 2026874"/>
                  <a:gd name="connsiteY256" fmla="*/ 1160814 h 2038887"/>
                  <a:gd name="connsiteX257" fmla="*/ 87163 w 2026874"/>
                  <a:gd name="connsiteY257" fmla="*/ 1177494 h 2038887"/>
                  <a:gd name="connsiteX258" fmla="*/ 120556 w 2026874"/>
                  <a:gd name="connsiteY258" fmla="*/ 1310934 h 2038887"/>
                  <a:gd name="connsiteX259" fmla="*/ 245142 w 2026874"/>
                  <a:gd name="connsiteY259" fmla="*/ 1553434 h 2038887"/>
                  <a:gd name="connsiteX260" fmla="*/ 428809 w 2026874"/>
                  <a:gd name="connsiteY260" fmla="*/ 1754876 h 2038887"/>
                  <a:gd name="connsiteX261" fmla="*/ 663850 w 2026874"/>
                  <a:gd name="connsiteY261" fmla="*/ 1894731 h 2038887"/>
                  <a:gd name="connsiteX262" fmla="*/ 695960 w 2026874"/>
                  <a:gd name="connsiteY262" fmla="*/ 1906279 h 2038887"/>
                  <a:gd name="connsiteX263" fmla="*/ 728069 w 2026874"/>
                  <a:gd name="connsiteY263" fmla="*/ 1917826 h 2038887"/>
                  <a:gd name="connsiteX264" fmla="*/ 760179 w 2026874"/>
                  <a:gd name="connsiteY264" fmla="*/ 1928091 h 2038887"/>
                  <a:gd name="connsiteX265" fmla="*/ 776876 w 2026874"/>
                  <a:gd name="connsiteY265" fmla="*/ 1933223 h 2038887"/>
                  <a:gd name="connsiteX266" fmla="*/ 785866 w 2026874"/>
                  <a:gd name="connsiteY266" fmla="*/ 1934506 h 2038887"/>
                  <a:gd name="connsiteX267" fmla="*/ 793573 w 2026874"/>
                  <a:gd name="connsiteY267" fmla="*/ 1937072 h 2038887"/>
                  <a:gd name="connsiteX268" fmla="*/ 826967 w 2026874"/>
                  <a:gd name="connsiteY268" fmla="*/ 1944771 h 2038887"/>
                  <a:gd name="connsiteX269" fmla="*/ 860361 w 2026874"/>
                  <a:gd name="connsiteY269" fmla="*/ 1951186 h 2038887"/>
                  <a:gd name="connsiteX270" fmla="*/ 878342 w 2026874"/>
                  <a:gd name="connsiteY270" fmla="*/ 1953752 h 2038887"/>
                  <a:gd name="connsiteX271" fmla="*/ 895039 w 2026874"/>
                  <a:gd name="connsiteY271" fmla="*/ 1956318 h 2038887"/>
                  <a:gd name="connsiteX272" fmla="*/ 928433 w 2026874"/>
                  <a:gd name="connsiteY272" fmla="*/ 1960168 h 2038887"/>
                  <a:gd name="connsiteX273" fmla="*/ 997790 w 2026874"/>
                  <a:gd name="connsiteY273" fmla="*/ 1965300 h 2038887"/>
                  <a:gd name="connsiteX274" fmla="*/ 1065862 w 2026874"/>
                  <a:gd name="connsiteY274" fmla="*/ 1966583 h 2038887"/>
                  <a:gd name="connsiteX275" fmla="*/ 1100540 w 2026874"/>
                  <a:gd name="connsiteY275" fmla="*/ 1965300 h 2038887"/>
                  <a:gd name="connsiteX276" fmla="*/ 1117237 w 2026874"/>
                  <a:gd name="connsiteY276" fmla="*/ 1964017 h 2038887"/>
                  <a:gd name="connsiteX277" fmla="*/ 1133934 w 2026874"/>
                  <a:gd name="connsiteY277" fmla="*/ 1961451 h 2038887"/>
                  <a:gd name="connsiteX278" fmla="*/ 1168612 w 2026874"/>
                  <a:gd name="connsiteY278" fmla="*/ 1957602 h 2038887"/>
                  <a:gd name="connsiteX279" fmla="*/ 1202006 w 2026874"/>
                  <a:gd name="connsiteY279" fmla="*/ 1952469 h 2038887"/>
                  <a:gd name="connsiteX280" fmla="*/ 1335582 w 2026874"/>
                  <a:gd name="connsiteY280" fmla="*/ 1916543 h 2038887"/>
                  <a:gd name="connsiteX281" fmla="*/ 1462736 w 2026874"/>
                  <a:gd name="connsiteY281" fmla="*/ 1862654 h 2038887"/>
                  <a:gd name="connsiteX282" fmla="*/ 1579615 w 2026874"/>
                  <a:gd name="connsiteY282" fmla="*/ 1790802 h 2038887"/>
                  <a:gd name="connsiteX283" fmla="*/ 1686218 w 2026874"/>
                  <a:gd name="connsiteY283" fmla="*/ 1700987 h 2038887"/>
                  <a:gd name="connsiteX284" fmla="*/ 1778694 w 2026874"/>
                  <a:gd name="connsiteY284" fmla="*/ 1599624 h 2038887"/>
                  <a:gd name="connsiteX285" fmla="*/ 1857041 w 2026874"/>
                  <a:gd name="connsiteY285" fmla="*/ 1486714 h 2038887"/>
                  <a:gd name="connsiteX286" fmla="*/ 1916123 w 2026874"/>
                  <a:gd name="connsiteY286" fmla="*/ 1360973 h 2038887"/>
                  <a:gd name="connsiteX287" fmla="*/ 1922544 w 2026874"/>
                  <a:gd name="connsiteY287" fmla="*/ 1345576 h 2038887"/>
                  <a:gd name="connsiteX288" fmla="*/ 1928966 w 2026874"/>
                  <a:gd name="connsiteY288" fmla="*/ 1328896 h 2038887"/>
                  <a:gd name="connsiteX289" fmla="*/ 1939242 w 2026874"/>
                  <a:gd name="connsiteY289" fmla="*/ 1296819 h 2038887"/>
                  <a:gd name="connsiteX290" fmla="*/ 1949517 w 2026874"/>
                  <a:gd name="connsiteY290" fmla="*/ 1263460 h 2038887"/>
                  <a:gd name="connsiteX291" fmla="*/ 1953370 w 2026874"/>
                  <a:gd name="connsiteY291" fmla="*/ 1246780 h 2038887"/>
                  <a:gd name="connsiteX292" fmla="*/ 1957223 w 2026874"/>
                  <a:gd name="connsiteY292" fmla="*/ 1230100 h 2038887"/>
                  <a:gd name="connsiteX293" fmla="*/ 1962360 w 2026874"/>
                  <a:gd name="connsiteY293" fmla="*/ 1209571 h 2038887"/>
                  <a:gd name="connsiteX294" fmla="*/ 1966214 w 2026874"/>
                  <a:gd name="connsiteY294" fmla="*/ 1191608 h 2038887"/>
                  <a:gd name="connsiteX295" fmla="*/ 1969296 w 2026874"/>
                  <a:gd name="connsiteY295" fmla="*/ 1175596 h 2038887"/>
                  <a:gd name="connsiteX296" fmla="*/ 1971643 w 2026874"/>
                  <a:gd name="connsiteY296" fmla="*/ 1159197 h 2038887"/>
                  <a:gd name="connsiteX297" fmla="*/ 1974212 w 2026874"/>
                  <a:gd name="connsiteY297" fmla="*/ 1142527 h 2038887"/>
                  <a:gd name="connsiteX298" fmla="*/ 1980634 w 2026874"/>
                  <a:gd name="connsiteY298" fmla="*/ 1111751 h 2038887"/>
                  <a:gd name="connsiteX299" fmla="*/ 1984487 w 2026874"/>
                  <a:gd name="connsiteY299" fmla="*/ 1084822 h 2038887"/>
                  <a:gd name="connsiteX300" fmla="*/ 1989625 w 2026874"/>
                  <a:gd name="connsiteY300" fmla="*/ 1063022 h 2038887"/>
                  <a:gd name="connsiteX301" fmla="*/ 1993478 w 2026874"/>
                  <a:gd name="connsiteY301" fmla="*/ 1045069 h 2038887"/>
                  <a:gd name="connsiteX302" fmla="*/ 2001185 w 2026874"/>
                  <a:gd name="connsiteY302" fmla="*/ 1021987 h 2038887"/>
                  <a:gd name="connsiteX303" fmla="*/ 2016598 w 2026874"/>
                  <a:gd name="connsiteY303" fmla="*/ 1036093 h 2038887"/>
                  <a:gd name="connsiteX304" fmla="*/ 2019168 w 2026874"/>
                  <a:gd name="connsiteY304" fmla="*/ 1056610 h 2038887"/>
                  <a:gd name="connsiteX305" fmla="*/ 2020452 w 2026874"/>
                  <a:gd name="connsiteY305" fmla="*/ 1068151 h 2038887"/>
                  <a:gd name="connsiteX306" fmla="*/ 2020452 w 2026874"/>
                  <a:gd name="connsiteY306" fmla="*/ 1083539 h 2038887"/>
                  <a:gd name="connsiteX307" fmla="*/ 2020452 w 2026874"/>
                  <a:gd name="connsiteY307" fmla="*/ 1118162 h 2038887"/>
                  <a:gd name="connsiteX308" fmla="*/ 2015314 w 2026874"/>
                  <a:gd name="connsiteY308" fmla="*/ 1160480 h 2038887"/>
                  <a:gd name="connsiteX309" fmla="*/ 1988341 w 2026874"/>
                  <a:gd name="connsiteY309" fmla="*/ 1309233 h 2038887"/>
                  <a:gd name="connsiteX310" fmla="*/ 1936962 w 2026874"/>
                  <a:gd name="connsiteY310" fmla="*/ 1454137 h 2038887"/>
                  <a:gd name="connsiteX311" fmla="*/ 1861179 w 2026874"/>
                  <a:gd name="connsiteY311" fmla="*/ 1588784 h 2038887"/>
                  <a:gd name="connsiteX312" fmla="*/ 1838059 w 2026874"/>
                  <a:gd name="connsiteY312" fmla="*/ 1620842 h 2038887"/>
                  <a:gd name="connsiteX313" fmla="*/ 1814939 w 2026874"/>
                  <a:gd name="connsiteY313" fmla="*/ 1651618 h 2038887"/>
                  <a:gd name="connsiteX314" fmla="*/ 1789250 w 2026874"/>
                  <a:gd name="connsiteY314" fmla="*/ 1682395 h 2038887"/>
                  <a:gd name="connsiteX315" fmla="*/ 1777690 w 2026874"/>
                  <a:gd name="connsiteY315" fmla="*/ 1697783 h 2038887"/>
                  <a:gd name="connsiteX316" fmla="*/ 1763561 w 2026874"/>
                  <a:gd name="connsiteY316" fmla="*/ 1711889 h 2038887"/>
                  <a:gd name="connsiteX317" fmla="*/ 1750716 w 2026874"/>
                  <a:gd name="connsiteY317" fmla="*/ 1725995 h 2038887"/>
                  <a:gd name="connsiteX318" fmla="*/ 1736587 w 2026874"/>
                  <a:gd name="connsiteY318" fmla="*/ 1740101 h 2038887"/>
                  <a:gd name="connsiteX319" fmla="*/ 1709613 w 2026874"/>
                  <a:gd name="connsiteY319" fmla="*/ 1767030 h 2038887"/>
                  <a:gd name="connsiteX320" fmla="*/ 1649244 w 2026874"/>
                  <a:gd name="connsiteY320" fmla="*/ 1818324 h 2038887"/>
                  <a:gd name="connsiteX321" fmla="*/ 1519514 w 2026874"/>
                  <a:gd name="connsiteY321" fmla="*/ 1905523 h 2038887"/>
                  <a:gd name="connsiteX322" fmla="*/ 1378223 w 2026874"/>
                  <a:gd name="connsiteY322" fmla="*/ 1973487 h 2038887"/>
                  <a:gd name="connsiteX323" fmla="*/ 1226657 w 2026874"/>
                  <a:gd name="connsiteY323" fmla="*/ 2017088 h 2038887"/>
                  <a:gd name="connsiteX324" fmla="*/ 1071238 w 2026874"/>
                  <a:gd name="connsiteY324" fmla="*/ 2037605 h 2038887"/>
                  <a:gd name="connsiteX325" fmla="*/ 913249 w 2026874"/>
                  <a:gd name="connsiteY325" fmla="*/ 2033758 h 2038887"/>
                  <a:gd name="connsiteX326" fmla="*/ 757830 w 2026874"/>
                  <a:gd name="connsiteY326" fmla="*/ 2006829 h 2038887"/>
                  <a:gd name="connsiteX327" fmla="*/ 719297 w 2026874"/>
                  <a:gd name="connsiteY327" fmla="*/ 1995288 h 2038887"/>
                  <a:gd name="connsiteX328" fmla="*/ 682047 w 2026874"/>
                  <a:gd name="connsiteY328" fmla="*/ 1983747 h 2038887"/>
                  <a:gd name="connsiteX329" fmla="*/ 644798 w 2026874"/>
                  <a:gd name="connsiteY329" fmla="*/ 1969640 h 2038887"/>
                  <a:gd name="connsiteX330" fmla="*/ 626815 w 2026874"/>
                  <a:gd name="connsiteY330" fmla="*/ 1961946 h 2038887"/>
                  <a:gd name="connsiteX331" fmla="*/ 608833 w 2026874"/>
                  <a:gd name="connsiteY331" fmla="*/ 1954252 h 2038887"/>
                  <a:gd name="connsiteX332" fmla="*/ 468827 w 2026874"/>
                  <a:gd name="connsiteY332" fmla="*/ 1878594 h 2038887"/>
                  <a:gd name="connsiteX333" fmla="*/ 344235 w 2026874"/>
                  <a:gd name="connsiteY333" fmla="*/ 1783700 h 2038887"/>
                  <a:gd name="connsiteX334" fmla="*/ 233771 w 2026874"/>
                  <a:gd name="connsiteY334" fmla="*/ 1670854 h 2038887"/>
                  <a:gd name="connsiteX335" fmla="*/ 142575 w 2026874"/>
                  <a:gd name="connsiteY335" fmla="*/ 1542619 h 2038887"/>
                  <a:gd name="connsiteX336" fmla="*/ 26974 w 2026874"/>
                  <a:gd name="connsiteY336" fmla="*/ 1250244 h 2038887"/>
                  <a:gd name="connsiteX337" fmla="*/ 21836 w 2026874"/>
                  <a:gd name="connsiteY337" fmla="*/ 1231009 h 2038887"/>
                  <a:gd name="connsiteX338" fmla="*/ 20552 w 2026874"/>
                  <a:gd name="connsiteY338" fmla="*/ 1222033 h 2038887"/>
                  <a:gd name="connsiteX339" fmla="*/ 17983 w 2026874"/>
                  <a:gd name="connsiteY339" fmla="*/ 1211774 h 2038887"/>
                  <a:gd name="connsiteX340" fmla="*/ 11560 w 2026874"/>
                  <a:gd name="connsiteY340" fmla="*/ 1173304 h 2038887"/>
                  <a:gd name="connsiteX341" fmla="*/ 2569 w 2026874"/>
                  <a:gd name="connsiteY341" fmla="*/ 1095080 h 2038887"/>
                  <a:gd name="connsiteX342" fmla="*/ 0 w 2026874"/>
                  <a:gd name="connsiteY342" fmla="*/ 1016857 h 2038887"/>
                  <a:gd name="connsiteX343" fmla="*/ 2569 w 2026874"/>
                  <a:gd name="connsiteY343" fmla="*/ 938634 h 2038887"/>
                  <a:gd name="connsiteX344" fmla="*/ 11560 w 2026874"/>
                  <a:gd name="connsiteY344" fmla="*/ 856564 h 2038887"/>
                  <a:gd name="connsiteX345" fmla="*/ 19267 w 2026874"/>
                  <a:gd name="connsiteY345" fmla="*/ 816811 h 2038887"/>
                  <a:gd name="connsiteX346" fmla="*/ 23121 w 2026874"/>
                  <a:gd name="connsiteY346" fmla="*/ 797576 h 2038887"/>
                  <a:gd name="connsiteX347" fmla="*/ 28258 w 2026874"/>
                  <a:gd name="connsiteY347" fmla="*/ 777058 h 2038887"/>
                  <a:gd name="connsiteX348" fmla="*/ 78352 w 2026874"/>
                  <a:gd name="connsiteY348" fmla="*/ 621894 h 2038887"/>
                  <a:gd name="connsiteX349" fmla="*/ 251754 w 2026874"/>
                  <a:gd name="connsiteY349" fmla="*/ 347472 h 2038887"/>
                  <a:gd name="connsiteX350" fmla="*/ 368640 w 2026874"/>
                  <a:gd name="connsiteY350" fmla="*/ 234626 h 2038887"/>
                  <a:gd name="connsiteX351" fmla="*/ 503508 w 2026874"/>
                  <a:gd name="connsiteY351" fmla="*/ 143579 h 2038887"/>
                  <a:gd name="connsiteX352" fmla="*/ 538188 w 2026874"/>
                  <a:gd name="connsiteY352" fmla="*/ 123062 h 2038887"/>
                  <a:gd name="connsiteX353" fmla="*/ 574153 w 2026874"/>
                  <a:gd name="connsiteY353" fmla="*/ 105109 h 2038887"/>
                  <a:gd name="connsiteX354" fmla="*/ 592135 w 2026874"/>
                  <a:gd name="connsiteY354" fmla="*/ 96132 h 2038887"/>
                  <a:gd name="connsiteX355" fmla="*/ 611402 w 2026874"/>
                  <a:gd name="connsiteY355" fmla="*/ 87156 h 2038887"/>
                  <a:gd name="connsiteX356" fmla="*/ 629384 w 2026874"/>
                  <a:gd name="connsiteY356" fmla="*/ 78180 h 2038887"/>
                  <a:gd name="connsiteX357" fmla="*/ 648651 w 2026874"/>
                  <a:gd name="connsiteY357" fmla="*/ 70486 h 2038887"/>
                  <a:gd name="connsiteX358" fmla="*/ 804071 w 2026874"/>
                  <a:gd name="connsiteY358" fmla="*/ 21756 h 2038887"/>
                  <a:gd name="connsiteX359" fmla="*/ 964628 w 2026874"/>
                  <a:gd name="connsiteY359" fmla="*/ 1239 h 2038887"/>
                  <a:gd name="connsiteX360" fmla="*/ 1046191 w 2026874"/>
                  <a:gd name="connsiteY360" fmla="*/ 437 h 203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26874" h="2038887">
                    <a:moveTo>
                      <a:pt x="1763742" y="1587514"/>
                    </a:moveTo>
                    <a:lnTo>
                      <a:pt x="1755677" y="1597992"/>
                    </a:lnTo>
                    <a:lnTo>
                      <a:pt x="1748103" y="1606468"/>
                    </a:lnTo>
                    <a:close/>
                    <a:moveTo>
                      <a:pt x="1867648" y="1423669"/>
                    </a:moveTo>
                    <a:lnTo>
                      <a:pt x="1862895" y="1434065"/>
                    </a:lnTo>
                    <a:lnTo>
                      <a:pt x="1861107" y="1437248"/>
                    </a:lnTo>
                    <a:close/>
                    <a:moveTo>
                      <a:pt x="1911668" y="1315951"/>
                    </a:moveTo>
                    <a:lnTo>
                      <a:pt x="1904627" y="1340072"/>
                    </a:lnTo>
                    <a:cubicBezTo>
                      <a:pt x="1899491" y="1350338"/>
                      <a:pt x="1895638" y="1360603"/>
                      <a:pt x="1891786" y="1370869"/>
                    </a:cubicBezTo>
                    <a:lnTo>
                      <a:pt x="1890689" y="1373269"/>
                    </a:lnTo>
                    <a:close/>
                    <a:moveTo>
                      <a:pt x="1046191" y="437"/>
                    </a:moveTo>
                    <a:cubicBezTo>
                      <a:pt x="1073486" y="1238"/>
                      <a:pt x="1100781" y="3162"/>
                      <a:pt x="1127754" y="6368"/>
                    </a:cubicBezTo>
                    <a:cubicBezTo>
                      <a:pt x="1127754" y="6368"/>
                      <a:pt x="1127754" y="6368"/>
                      <a:pt x="1162435" y="10215"/>
                    </a:cubicBezTo>
                    <a:cubicBezTo>
                      <a:pt x="1168856" y="11497"/>
                      <a:pt x="1173995" y="12780"/>
                      <a:pt x="1180417" y="12780"/>
                    </a:cubicBezTo>
                    <a:cubicBezTo>
                      <a:pt x="1180417" y="12780"/>
                      <a:pt x="1180417" y="12780"/>
                      <a:pt x="1198399" y="16627"/>
                    </a:cubicBezTo>
                    <a:cubicBezTo>
                      <a:pt x="1209959" y="19191"/>
                      <a:pt x="1221519" y="20474"/>
                      <a:pt x="1233080" y="24321"/>
                    </a:cubicBezTo>
                    <a:cubicBezTo>
                      <a:pt x="1233080" y="24321"/>
                      <a:pt x="1233080" y="24321"/>
                      <a:pt x="1267760" y="32015"/>
                    </a:cubicBezTo>
                    <a:cubicBezTo>
                      <a:pt x="1267760" y="32015"/>
                      <a:pt x="1267760" y="32015"/>
                      <a:pt x="1276751" y="34579"/>
                    </a:cubicBezTo>
                    <a:cubicBezTo>
                      <a:pt x="1276751" y="34579"/>
                      <a:pt x="1276751" y="34579"/>
                      <a:pt x="1285742" y="37145"/>
                    </a:cubicBezTo>
                    <a:cubicBezTo>
                      <a:pt x="1285742" y="37145"/>
                      <a:pt x="1285742" y="37145"/>
                      <a:pt x="1302440" y="42273"/>
                    </a:cubicBezTo>
                    <a:cubicBezTo>
                      <a:pt x="1314000" y="46121"/>
                      <a:pt x="1325560" y="48686"/>
                      <a:pt x="1337121" y="53815"/>
                    </a:cubicBezTo>
                    <a:cubicBezTo>
                      <a:pt x="1347396" y="57662"/>
                      <a:pt x="1358957" y="61509"/>
                      <a:pt x="1370517" y="65356"/>
                    </a:cubicBezTo>
                    <a:cubicBezTo>
                      <a:pt x="1382077" y="69203"/>
                      <a:pt x="1392352" y="74333"/>
                      <a:pt x="1403912" y="78180"/>
                    </a:cubicBezTo>
                    <a:cubicBezTo>
                      <a:pt x="1447584" y="97415"/>
                      <a:pt x="1491256" y="117932"/>
                      <a:pt x="1532358" y="143579"/>
                    </a:cubicBezTo>
                    <a:cubicBezTo>
                      <a:pt x="1532358" y="143579"/>
                      <a:pt x="1532358" y="143579"/>
                      <a:pt x="1547771" y="152555"/>
                    </a:cubicBezTo>
                    <a:cubicBezTo>
                      <a:pt x="1547771" y="152555"/>
                      <a:pt x="1547771" y="152555"/>
                      <a:pt x="1561900" y="161532"/>
                    </a:cubicBezTo>
                    <a:cubicBezTo>
                      <a:pt x="1572176" y="169226"/>
                      <a:pt x="1582452" y="174355"/>
                      <a:pt x="1591443" y="182049"/>
                    </a:cubicBezTo>
                    <a:cubicBezTo>
                      <a:pt x="1591443" y="182049"/>
                      <a:pt x="1591443" y="182049"/>
                      <a:pt x="1620986" y="202567"/>
                    </a:cubicBezTo>
                    <a:cubicBezTo>
                      <a:pt x="1626124" y="206414"/>
                      <a:pt x="1629977" y="210261"/>
                      <a:pt x="1635114" y="214108"/>
                    </a:cubicBezTo>
                    <a:cubicBezTo>
                      <a:pt x="1635114" y="214108"/>
                      <a:pt x="1635114" y="214108"/>
                      <a:pt x="1649244" y="224367"/>
                    </a:cubicBezTo>
                    <a:cubicBezTo>
                      <a:pt x="1649244" y="224367"/>
                      <a:pt x="1649244" y="224367"/>
                      <a:pt x="1663373" y="235908"/>
                    </a:cubicBezTo>
                    <a:cubicBezTo>
                      <a:pt x="1668511" y="239755"/>
                      <a:pt x="1672364" y="243602"/>
                      <a:pt x="1677502" y="247449"/>
                    </a:cubicBezTo>
                    <a:cubicBezTo>
                      <a:pt x="1686493" y="255143"/>
                      <a:pt x="1695484" y="262837"/>
                      <a:pt x="1704476" y="270531"/>
                    </a:cubicBezTo>
                    <a:cubicBezTo>
                      <a:pt x="1704476" y="270531"/>
                      <a:pt x="1704476" y="270531"/>
                      <a:pt x="1731449" y="294896"/>
                    </a:cubicBezTo>
                    <a:cubicBezTo>
                      <a:pt x="1731449" y="294896"/>
                      <a:pt x="1731449" y="294896"/>
                      <a:pt x="1737871" y="301308"/>
                    </a:cubicBezTo>
                    <a:cubicBezTo>
                      <a:pt x="1737871" y="301308"/>
                      <a:pt x="1737871" y="301308"/>
                      <a:pt x="1744293" y="307719"/>
                    </a:cubicBezTo>
                    <a:cubicBezTo>
                      <a:pt x="1744293" y="307719"/>
                      <a:pt x="1744293" y="307719"/>
                      <a:pt x="1757138" y="320543"/>
                    </a:cubicBezTo>
                    <a:cubicBezTo>
                      <a:pt x="1764845" y="329519"/>
                      <a:pt x="1773836" y="337213"/>
                      <a:pt x="1781543" y="346190"/>
                    </a:cubicBezTo>
                    <a:cubicBezTo>
                      <a:pt x="1789250" y="355167"/>
                      <a:pt x="1796956" y="364142"/>
                      <a:pt x="1805947" y="373119"/>
                    </a:cubicBezTo>
                    <a:cubicBezTo>
                      <a:pt x="1820076" y="392355"/>
                      <a:pt x="1835490" y="410307"/>
                      <a:pt x="1849619" y="430825"/>
                    </a:cubicBezTo>
                    <a:cubicBezTo>
                      <a:pt x="1863748" y="450060"/>
                      <a:pt x="1875308" y="470577"/>
                      <a:pt x="1888153" y="491095"/>
                    </a:cubicBezTo>
                    <a:cubicBezTo>
                      <a:pt x="1893290" y="501354"/>
                      <a:pt x="1899713" y="511612"/>
                      <a:pt x="1904851" y="521872"/>
                    </a:cubicBezTo>
                    <a:cubicBezTo>
                      <a:pt x="1907420" y="527001"/>
                      <a:pt x="1911273" y="532130"/>
                      <a:pt x="1913842" y="537260"/>
                    </a:cubicBezTo>
                    <a:cubicBezTo>
                      <a:pt x="1913842" y="537260"/>
                      <a:pt x="1913842" y="537260"/>
                      <a:pt x="1921549" y="553930"/>
                    </a:cubicBezTo>
                    <a:cubicBezTo>
                      <a:pt x="1921549" y="553930"/>
                      <a:pt x="1921549" y="553930"/>
                      <a:pt x="1929255" y="569318"/>
                    </a:cubicBezTo>
                    <a:cubicBezTo>
                      <a:pt x="1931824" y="575730"/>
                      <a:pt x="1934393" y="580859"/>
                      <a:pt x="1935678" y="585989"/>
                    </a:cubicBezTo>
                    <a:cubicBezTo>
                      <a:pt x="1935678" y="585989"/>
                      <a:pt x="1935678" y="585989"/>
                      <a:pt x="1949807" y="618047"/>
                    </a:cubicBezTo>
                    <a:cubicBezTo>
                      <a:pt x="1954944" y="629588"/>
                      <a:pt x="1958798" y="641130"/>
                      <a:pt x="1962651" y="651388"/>
                    </a:cubicBezTo>
                    <a:cubicBezTo>
                      <a:pt x="1962651" y="651388"/>
                      <a:pt x="1962651" y="651388"/>
                      <a:pt x="1969074" y="668059"/>
                    </a:cubicBezTo>
                    <a:cubicBezTo>
                      <a:pt x="1970358" y="674470"/>
                      <a:pt x="1972927" y="679600"/>
                      <a:pt x="1974212" y="684730"/>
                    </a:cubicBezTo>
                    <a:cubicBezTo>
                      <a:pt x="1989625" y="729612"/>
                      <a:pt x="2001185" y="777058"/>
                      <a:pt x="2010177" y="823223"/>
                    </a:cubicBezTo>
                    <a:cubicBezTo>
                      <a:pt x="2012745" y="834764"/>
                      <a:pt x="2014030" y="846305"/>
                      <a:pt x="2016598" y="859129"/>
                    </a:cubicBezTo>
                    <a:cubicBezTo>
                      <a:pt x="2017883" y="870670"/>
                      <a:pt x="2019168" y="882211"/>
                      <a:pt x="2020452" y="893752"/>
                    </a:cubicBezTo>
                    <a:cubicBezTo>
                      <a:pt x="2020452" y="893752"/>
                      <a:pt x="2020452" y="893752"/>
                      <a:pt x="2023021" y="911705"/>
                    </a:cubicBezTo>
                    <a:cubicBezTo>
                      <a:pt x="2024305" y="916834"/>
                      <a:pt x="2024305" y="923246"/>
                      <a:pt x="2024305" y="928375"/>
                    </a:cubicBezTo>
                    <a:cubicBezTo>
                      <a:pt x="2025590" y="941199"/>
                      <a:pt x="2025590" y="952740"/>
                      <a:pt x="2026874" y="964281"/>
                    </a:cubicBezTo>
                    <a:cubicBezTo>
                      <a:pt x="2026874" y="1009163"/>
                      <a:pt x="2023021" y="1021987"/>
                      <a:pt x="2019168" y="1013010"/>
                    </a:cubicBezTo>
                    <a:cubicBezTo>
                      <a:pt x="2016598" y="1009163"/>
                      <a:pt x="2014030" y="998905"/>
                      <a:pt x="2012745" y="984798"/>
                    </a:cubicBezTo>
                    <a:cubicBezTo>
                      <a:pt x="2011461" y="977104"/>
                      <a:pt x="2011461" y="969410"/>
                      <a:pt x="2010177" y="960434"/>
                    </a:cubicBezTo>
                    <a:cubicBezTo>
                      <a:pt x="2010177" y="951457"/>
                      <a:pt x="2008892" y="941199"/>
                      <a:pt x="2007607" y="930940"/>
                    </a:cubicBezTo>
                    <a:cubicBezTo>
                      <a:pt x="2003754" y="880929"/>
                      <a:pt x="1997332" y="832199"/>
                      <a:pt x="1985772" y="784752"/>
                    </a:cubicBezTo>
                    <a:cubicBezTo>
                      <a:pt x="1984487" y="778341"/>
                      <a:pt x="1983203" y="771929"/>
                      <a:pt x="1981918" y="765517"/>
                    </a:cubicBezTo>
                    <a:cubicBezTo>
                      <a:pt x="1981918" y="765517"/>
                      <a:pt x="1981918" y="765517"/>
                      <a:pt x="1976780" y="747564"/>
                    </a:cubicBezTo>
                    <a:cubicBezTo>
                      <a:pt x="1976780" y="747564"/>
                      <a:pt x="1976780" y="747564"/>
                      <a:pt x="1971643" y="729612"/>
                    </a:cubicBezTo>
                    <a:cubicBezTo>
                      <a:pt x="1971643" y="729612"/>
                      <a:pt x="1971643" y="729612"/>
                      <a:pt x="1969074" y="720635"/>
                    </a:cubicBezTo>
                    <a:cubicBezTo>
                      <a:pt x="1969074" y="720635"/>
                      <a:pt x="1969074" y="720635"/>
                      <a:pt x="1965220" y="711659"/>
                    </a:cubicBezTo>
                    <a:cubicBezTo>
                      <a:pt x="1961367" y="700118"/>
                      <a:pt x="1957514" y="688577"/>
                      <a:pt x="1953660" y="677036"/>
                    </a:cubicBezTo>
                    <a:cubicBezTo>
                      <a:pt x="1949807" y="665494"/>
                      <a:pt x="1944669" y="653953"/>
                      <a:pt x="1940815" y="642412"/>
                    </a:cubicBezTo>
                    <a:cubicBezTo>
                      <a:pt x="1935678" y="630871"/>
                      <a:pt x="1930540" y="619330"/>
                      <a:pt x="1925402" y="607789"/>
                    </a:cubicBezTo>
                    <a:cubicBezTo>
                      <a:pt x="1920264" y="596248"/>
                      <a:pt x="1915126" y="584706"/>
                      <a:pt x="1909989" y="574448"/>
                    </a:cubicBezTo>
                    <a:cubicBezTo>
                      <a:pt x="1904851" y="562907"/>
                      <a:pt x="1898429" y="551366"/>
                      <a:pt x="1893290" y="541107"/>
                    </a:cubicBezTo>
                    <a:cubicBezTo>
                      <a:pt x="1893290" y="541107"/>
                      <a:pt x="1893290" y="541107"/>
                      <a:pt x="1874024" y="509048"/>
                    </a:cubicBezTo>
                    <a:cubicBezTo>
                      <a:pt x="1848335" y="465448"/>
                      <a:pt x="1820076" y="424413"/>
                      <a:pt x="1789250" y="385943"/>
                    </a:cubicBezTo>
                    <a:cubicBezTo>
                      <a:pt x="1757138" y="348754"/>
                      <a:pt x="1722458" y="311566"/>
                      <a:pt x="1685208" y="278226"/>
                    </a:cubicBezTo>
                    <a:cubicBezTo>
                      <a:pt x="1649244" y="244885"/>
                      <a:pt x="1609425" y="214108"/>
                      <a:pt x="1567039" y="187179"/>
                    </a:cubicBezTo>
                    <a:cubicBezTo>
                      <a:pt x="1525936" y="158967"/>
                      <a:pt x="1480980" y="135885"/>
                      <a:pt x="1436024" y="115368"/>
                    </a:cubicBezTo>
                    <a:cubicBezTo>
                      <a:pt x="1436024" y="115368"/>
                      <a:pt x="1436024" y="115368"/>
                      <a:pt x="1418041" y="108956"/>
                    </a:cubicBezTo>
                    <a:cubicBezTo>
                      <a:pt x="1412903" y="106391"/>
                      <a:pt x="1407766" y="103826"/>
                      <a:pt x="1401343" y="101262"/>
                    </a:cubicBezTo>
                    <a:cubicBezTo>
                      <a:pt x="1401343" y="101262"/>
                      <a:pt x="1401343" y="101262"/>
                      <a:pt x="1366663" y="88438"/>
                    </a:cubicBezTo>
                    <a:cubicBezTo>
                      <a:pt x="1355103" y="83309"/>
                      <a:pt x="1343543" y="80744"/>
                      <a:pt x="1330698" y="76897"/>
                    </a:cubicBezTo>
                    <a:cubicBezTo>
                      <a:pt x="1325560" y="74333"/>
                      <a:pt x="1319138" y="71768"/>
                      <a:pt x="1314000" y="70486"/>
                    </a:cubicBezTo>
                    <a:cubicBezTo>
                      <a:pt x="1314000" y="70486"/>
                      <a:pt x="1314000" y="70486"/>
                      <a:pt x="1296018" y="65356"/>
                    </a:cubicBezTo>
                    <a:cubicBezTo>
                      <a:pt x="1271613" y="58944"/>
                      <a:pt x="1247209" y="53815"/>
                      <a:pt x="1222804" y="47403"/>
                    </a:cubicBezTo>
                    <a:cubicBezTo>
                      <a:pt x="1198399" y="43556"/>
                      <a:pt x="1173995" y="37145"/>
                      <a:pt x="1149590" y="34579"/>
                    </a:cubicBezTo>
                    <a:cubicBezTo>
                      <a:pt x="1125185" y="30732"/>
                      <a:pt x="1099496" y="29450"/>
                      <a:pt x="1075091" y="26885"/>
                    </a:cubicBezTo>
                    <a:cubicBezTo>
                      <a:pt x="1062247" y="26885"/>
                      <a:pt x="1050687" y="26885"/>
                      <a:pt x="1037842" y="25603"/>
                    </a:cubicBezTo>
                    <a:cubicBezTo>
                      <a:pt x="1031420" y="25603"/>
                      <a:pt x="1024997" y="25603"/>
                      <a:pt x="1018575" y="25603"/>
                    </a:cubicBezTo>
                    <a:cubicBezTo>
                      <a:pt x="1018575" y="25603"/>
                      <a:pt x="1018575" y="25603"/>
                      <a:pt x="1000593" y="25603"/>
                    </a:cubicBezTo>
                    <a:cubicBezTo>
                      <a:pt x="1000593" y="25603"/>
                      <a:pt x="1000593" y="25603"/>
                      <a:pt x="982610" y="26885"/>
                    </a:cubicBezTo>
                    <a:cubicBezTo>
                      <a:pt x="976188" y="26885"/>
                      <a:pt x="969766" y="26885"/>
                      <a:pt x="963343" y="28168"/>
                    </a:cubicBezTo>
                    <a:cubicBezTo>
                      <a:pt x="963343" y="28168"/>
                      <a:pt x="963343" y="28168"/>
                      <a:pt x="926094" y="30732"/>
                    </a:cubicBezTo>
                    <a:cubicBezTo>
                      <a:pt x="914534" y="32015"/>
                      <a:pt x="901689" y="34579"/>
                      <a:pt x="890129" y="35862"/>
                    </a:cubicBezTo>
                    <a:cubicBezTo>
                      <a:pt x="890129" y="35862"/>
                      <a:pt x="890129" y="35862"/>
                      <a:pt x="870863" y="38426"/>
                    </a:cubicBezTo>
                    <a:cubicBezTo>
                      <a:pt x="870863" y="38426"/>
                      <a:pt x="870863" y="38426"/>
                      <a:pt x="852880" y="42273"/>
                    </a:cubicBezTo>
                    <a:cubicBezTo>
                      <a:pt x="804071" y="49967"/>
                      <a:pt x="756546" y="64074"/>
                      <a:pt x="710305" y="79462"/>
                    </a:cubicBezTo>
                    <a:cubicBezTo>
                      <a:pt x="710305" y="79462"/>
                      <a:pt x="710305" y="79462"/>
                      <a:pt x="692323" y="85874"/>
                    </a:cubicBezTo>
                    <a:cubicBezTo>
                      <a:pt x="687185" y="87156"/>
                      <a:pt x="680763" y="89721"/>
                      <a:pt x="675625" y="91003"/>
                    </a:cubicBezTo>
                    <a:cubicBezTo>
                      <a:pt x="675625" y="91003"/>
                      <a:pt x="675625" y="91003"/>
                      <a:pt x="640944" y="105109"/>
                    </a:cubicBezTo>
                    <a:cubicBezTo>
                      <a:pt x="629384" y="110238"/>
                      <a:pt x="617824" y="115368"/>
                      <a:pt x="606264" y="119214"/>
                    </a:cubicBezTo>
                    <a:cubicBezTo>
                      <a:pt x="594704" y="124344"/>
                      <a:pt x="584429" y="129473"/>
                      <a:pt x="572868" y="135885"/>
                    </a:cubicBezTo>
                    <a:cubicBezTo>
                      <a:pt x="551033" y="146144"/>
                      <a:pt x="529197" y="158967"/>
                      <a:pt x="507361" y="170508"/>
                    </a:cubicBezTo>
                    <a:cubicBezTo>
                      <a:pt x="507361" y="170508"/>
                      <a:pt x="507361" y="170508"/>
                      <a:pt x="476534" y="191026"/>
                    </a:cubicBezTo>
                    <a:cubicBezTo>
                      <a:pt x="476534" y="191026"/>
                      <a:pt x="476534" y="191026"/>
                      <a:pt x="468827" y="194873"/>
                    </a:cubicBezTo>
                    <a:cubicBezTo>
                      <a:pt x="468827" y="194873"/>
                      <a:pt x="468827" y="194873"/>
                      <a:pt x="461120" y="201284"/>
                    </a:cubicBezTo>
                    <a:cubicBezTo>
                      <a:pt x="461120" y="201284"/>
                      <a:pt x="461120" y="201284"/>
                      <a:pt x="445707" y="211544"/>
                    </a:cubicBezTo>
                    <a:cubicBezTo>
                      <a:pt x="405889" y="241038"/>
                      <a:pt x="367355" y="271814"/>
                      <a:pt x="332675" y="306437"/>
                    </a:cubicBezTo>
                    <a:cubicBezTo>
                      <a:pt x="323683" y="315413"/>
                      <a:pt x="314692" y="324390"/>
                      <a:pt x="306986" y="333366"/>
                    </a:cubicBezTo>
                    <a:cubicBezTo>
                      <a:pt x="297994" y="342343"/>
                      <a:pt x="289003" y="351319"/>
                      <a:pt x="281297" y="360295"/>
                    </a:cubicBezTo>
                    <a:cubicBezTo>
                      <a:pt x="273589" y="370555"/>
                      <a:pt x="265883" y="379531"/>
                      <a:pt x="256892" y="388507"/>
                    </a:cubicBezTo>
                    <a:cubicBezTo>
                      <a:pt x="256892" y="388507"/>
                      <a:pt x="256892" y="388507"/>
                      <a:pt x="235056" y="418001"/>
                    </a:cubicBezTo>
                    <a:cubicBezTo>
                      <a:pt x="205514" y="457754"/>
                      <a:pt x="178540" y="498789"/>
                      <a:pt x="155420" y="542389"/>
                    </a:cubicBezTo>
                    <a:cubicBezTo>
                      <a:pt x="132300" y="585989"/>
                      <a:pt x="111748" y="630871"/>
                      <a:pt x="95050" y="677036"/>
                    </a:cubicBezTo>
                    <a:cubicBezTo>
                      <a:pt x="78352" y="723200"/>
                      <a:pt x="65507" y="770647"/>
                      <a:pt x="56516" y="819376"/>
                    </a:cubicBezTo>
                    <a:cubicBezTo>
                      <a:pt x="47525" y="868105"/>
                      <a:pt x="42387" y="916834"/>
                      <a:pt x="39818" y="965563"/>
                    </a:cubicBezTo>
                    <a:cubicBezTo>
                      <a:pt x="37249" y="1014293"/>
                      <a:pt x="38534" y="1063022"/>
                      <a:pt x="43672" y="1111751"/>
                    </a:cubicBezTo>
                    <a:cubicBezTo>
                      <a:pt x="48810" y="1160480"/>
                      <a:pt x="56516" y="1209209"/>
                      <a:pt x="69361" y="1256656"/>
                    </a:cubicBezTo>
                    <a:cubicBezTo>
                      <a:pt x="80921" y="1302820"/>
                      <a:pt x="96335" y="1350267"/>
                      <a:pt x="114317" y="1395149"/>
                    </a:cubicBezTo>
                    <a:cubicBezTo>
                      <a:pt x="133584" y="1440031"/>
                      <a:pt x="155420" y="1484913"/>
                      <a:pt x="181109" y="1525949"/>
                    </a:cubicBezTo>
                    <a:cubicBezTo>
                      <a:pt x="206798" y="1568266"/>
                      <a:pt x="235056" y="1608019"/>
                      <a:pt x="267168" y="1645207"/>
                    </a:cubicBezTo>
                    <a:lnTo>
                      <a:pt x="307153" y="1686642"/>
                    </a:lnTo>
                    <a:lnTo>
                      <a:pt x="315783" y="1697138"/>
                    </a:lnTo>
                    <a:cubicBezTo>
                      <a:pt x="328626" y="1709969"/>
                      <a:pt x="328626" y="1709969"/>
                      <a:pt x="328626" y="1709969"/>
                    </a:cubicBezTo>
                    <a:cubicBezTo>
                      <a:pt x="340186" y="1721516"/>
                      <a:pt x="340186" y="1721516"/>
                      <a:pt x="340186" y="1721516"/>
                    </a:cubicBezTo>
                    <a:lnTo>
                      <a:pt x="347554" y="1728509"/>
                    </a:lnTo>
                    <a:lnTo>
                      <a:pt x="368640" y="1750359"/>
                    </a:lnTo>
                    <a:cubicBezTo>
                      <a:pt x="378915" y="1758053"/>
                      <a:pt x="387906" y="1765747"/>
                      <a:pt x="396897" y="1774724"/>
                    </a:cubicBezTo>
                    <a:cubicBezTo>
                      <a:pt x="396897" y="1774724"/>
                      <a:pt x="396897" y="1774724"/>
                      <a:pt x="409361" y="1783921"/>
                    </a:cubicBezTo>
                    <a:lnTo>
                      <a:pt x="425000" y="1795461"/>
                    </a:lnTo>
                    <a:lnTo>
                      <a:pt x="419818" y="1790802"/>
                    </a:lnTo>
                    <a:cubicBezTo>
                      <a:pt x="410827" y="1784387"/>
                      <a:pt x="400552" y="1776689"/>
                      <a:pt x="392845" y="1768990"/>
                    </a:cubicBezTo>
                    <a:cubicBezTo>
                      <a:pt x="392845" y="1768990"/>
                      <a:pt x="392845" y="1768990"/>
                      <a:pt x="365874" y="1745895"/>
                    </a:cubicBezTo>
                    <a:lnTo>
                      <a:pt x="347554" y="1728509"/>
                    </a:lnTo>
                    <a:lnTo>
                      <a:pt x="307153" y="1686642"/>
                    </a:lnTo>
                    <a:lnTo>
                      <a:pt x="227161" y="1589360"/>
                    </a:lnTo>
                    <a:cubicBezTo>
                      <a:pt x="173216" y="1513659"/>
                      <a:pt x="130832" y="1430259"/>
                      <a:pt x="101291" y="1343010"/>
                    </a:cubicBezTo>
                    <a:cubicBezTo>
                      <a:pt x="101291" y="1343010"/>
                      <a:pt x="101291" y="1343010"/>
                      <a:pt x="89732" y="1309650"/>
                    </a:cubicBezTo>
                    <a:cubicBezTo>
                      <a:pt x="85878" y="1298102"/>
                      <a:pt x="83310" y="1286555"/>
                      <a:pt x="80741" y="1276290"/>
                    </a:cubicBezTo>
                    <a:cubicBezTo>
                      <a:pt x="80741" y="1276290"/>
                      <a:pt x="80741" y="1276290"/>
                      <a:pt x="75604" y="1259611"/>
                    </a:cubicBezTo>
                    <a:cubicBezTo>
                      <a:pt x="75604" y="1259611"/>
                      <a:pt x="75604" y="1259611"/>
                      <a:pt x="71750" y="1241648"/>
                    </a:cubicBezTo>
                    <a:cubicBezTo>
                      <a:pt x="69181" y="1231383"/>
                      <a:pt x="65328" y="1219835"/>
                      <a:pt x="64044" y="1208288"/>
                    </a:cubicBezTo>
                    <a:cubicBezTo>
                      <a:pt x="64044" y="1208288"/>
                      <a:pt x="64044" y="1208288"/>
                      <a:pt x="57622" y="1173644"/>
                    </a:cubicBezTo>
                    <a:cubicBezTo>
                      <a:pt x="57622" y="1173644"/>
                      <a:pt x="57622" y="1173644"/>
                      <a:pt x="56337" y="1164663"/>
                    </a:cubicBezTo>
                    <a:cubicBezTo>
                      <a:pt x="56337" y="1164663"/>
                      <a:pt x="56337" y="1164663"/>
                      <a:pt x="55053" y="1156965"/>
                    </a:cubicBezTo>
                    <a:cubicBezTo>
                      <a:pt x="55053" y="1156965"/>
                      <a:pt x="55053" y="1156965"/>
                      <a:pt x="52485" y="1139002"/>
                    </a:cubicBezTo>
                    <a:cubicBezTo>
                      <a:pt x="48631" y="1115906"/>
                      <a:pt x="48631" y="1092811"/>
                      <a:pt x="46062" y="1069716"/>
                    </a:cubicBezTo>
                    <a:cubicBezTo>
                      <a:pt x="46062" y="1058168"/>
                      <a:pt x="46062" y="1046621"/>
                      <a:pt x="46062" y="1035073"/>
                    </a:cubicBezTo>
                    <a:cubicBezTo>
                      <a:pt x="46062" y="1035073"/>
                      <a:pt x="46062" y="1035073"/>
                      <a:pt x="44778" y="1018393"/>
                    </a:cubicBezTo>
                    <a:cubicBezTo>
                      <a:pt x="44778" y="1011977"/>
                      <a:pt x="46062" y="1006845"/>
                      <a:pt x="46062" y="1000430"/>
                    </a:cubicBezTo>
                    <a:cubicBezTo>
                      <a:pt x="46062" y="1000430"/>
                      <a:pt x="46062" y="1000430"/>
                      <a:pt x="47347" y="965787"/>
                    </a:cubicBezTo>
                    <a:cubicBezTo>
                      <a:pt x="47347" y="965787"/>
                      <a:pt x="47347" y="965787"/>
                      <a:pt x="49916" y="931144"/>
                    </a:cubicBezTo>
                    <a:cubicBezTo>
                      <a:pt x="49916" y="926012"/>
                      <a:pt x="49916" y="919596"/>
                      <a:pt x="51200" y="914464"/>
                    </a:cubicBezTo>
                    <a:cubicBezTo>
                      <a:pt x="51200" y="914464"/>
                      <a:pt x="51200" y="914464"/>
                      <a:pt x="53769" y="896501"/>
                    </a:cubicBezTo>
                    <a:cubicBezTo>
                      <a:pt x="55053" y="884954"/>
                      <a:pt x="56337" y="873406"/>
                      <a:pt x="58907" y="861858"/>
                    </a:cubicBezTo>
                    <a:cubicBezTo>
                      <a:pt x="58907" y="861858"/>
                      <a:pt x="58907" y="861858"/>
                      <a:pt x="65328" y="828498"/>
                    </a:cubicBezTo>
                    <a:cubicBezTo>
                      <a:pt x="65328" y="828498"/>
                      <a:pt x="65328" y="828498"/>
                      <a:pt x="66613" y="819516"/>
                    </a:cubicBezTo>
                    <a:cubicBezTo>
                      <a:pt x="66613" y="819516"/>
                      <a:pt x="66613" y="819516"/>
                      <a:pt x="67897" y="811818"/>
                    </a:cubicBezTo>
                    <a:cubicBezTo>
                      <a:pt x="67897" y="811818"/>
                      <a:pt x="67897" y="811818"/>
                      <a:pt x="71750" y="793855"/>
                    </a:cubicBezTo>
                    <a:cubicBezTo>
                      <a:pt x="76888" y="772043"/>
                      <a:pt x="84594" y="750231"/>
                      <a:pt x="91016" y="727135"/>
                    </a:cubicBezTo>
                    <a:cubicBezTo>
                      <a:pt x="91016" y="727135"/>
                      <a:pt x="91016" y="727135"/>
                      <a:pt x="101291" y="695059"/>
                    </a:cubicBezTo>
                    <a:cubicBezTo>
                      <a:pt x="103859" y="688643"/>
                      <a:pt x="105144" y="683511"/>
                      <a:pt x="107713" y="678378"/>
                    </a:cubicBezTo>
                    <a:cubicBezTo>
                      <a:pt x="107713" y="678378"/>
                      <a:pt x="107713" y="678378"/>
                      <a:pt x="114135" y="661699"/>
                    </a:cubicBezTo>
                    <a:cubicBezTo>
                      <a:pt x="114135" y="661699"/>
                      <a:pt x="114135" y="661699"/>
                      <a:pt x="119272" y="646302"/>
                    </a:cubicBezTo>
                    <a:cubicBezTo>
                      <a:pt x="121841" y="639887"/>
                      <a:pt x="124410" y="634754"/>
                      <a:pt x="126978" y="629622"/>
                    </a:cubicBezTo>
                    <a:cubicBezTo>
                      <a:pt x="126978" y="629622"/>
                      <a:pt x="126978" y="629622"/>
                      <a:pt x="141107" y="597545"/>
                    </a:cubicBezTo>
                    <a:cubicBezTo>
                      <a:pt x="146244" y="587280"/>
                      <a:pt x="151382" y="577016"/>
                      <a:pt x="156520" y="566751"/>
                    </a:cubicBezTo>
                    <a:cubicBezTo>
                      <a:pt x="156520" y="566751"/>
                      <a:pt x="156520" y="566751"/>
                      <a:pt x="164226" y="551355"/>
                    </a:cubicBezTo>
                    <a:cubicBezTo>
                      <a:pt x="164226" y="551355"/>
                      <a:pt x="164226" y="551355"/>
                      <a:pt x="173216" y="537241"/>
                    </a:cubicBezTo>
                    <a:cubicBezTo>
                      <a:pt x="196335" y="496182"/>
                      <a:pt x="222023" y="458974"/>
                      <a:pt x="251564" y="423047"/>
                    </a:cubicBezTo>
                    <a:cubicBezTo>
                      <a:pt x="279820" y="385838"/>
                      <a:pt x="311929" y="352478"/>
                      <a:pt x="344039" y="320402"/>
                    </a:cubicBezTo>
                    <a:cubicBezTo>
                      <a:pt x="410827" y="257531"/>
                      <a:pt x="486605" y="203642"/>
                      <a:pt x="567521" y="160017"/>
                    </a:cubicBezTo>
                    <a:cubicBezTo>
                      <a:pt x="567521" y="160017"/>
                      <a:pt x="567521" y="160017"/>
                      <a:pt x="598347" y="144621"/>
                    </a:cubicBezTo>
                    <a:cubicBezTo>
                      <a:pt x="608622" y="139488"/>
                      <a:pt x="620182" y="135639"/>
                      <a:pt x="630456" y="130507"/>
                    </a:cubicBezTo>
                    <a:cubicBezTo>
                      <a:pt x="635594" y="127941"/>
                      <a:pt x="640731" y="125375"/>
                      <a:pt x="645869" y="122808"/>
                    </a:cubicBezTo>
                    <a:cubicBezTo>
                      <a:pt x="645869" y="122808"/>
                      <a:pt x="645869" y="122808"/>
                      <a:pt x="661282" y="116393"/>
                    </a:cubicBezTo>
                    <a:cubicBezTo>
                      <a:pt x="672841" y="112544"/>
                      <a:pt x="683116" y="107412"/>
                      <a:pt x="694675" y="103563"/>
                    </a:cubicBezTo>
                    <a:cubicBezTo>
                      <a:pt x="737060" y="88165"/>
                      <a:pt x="782013" y="75335"/>
                      <a:pt x="826967" y="65070"/>
                    </a:cubicBezTo>
                    <a:cubicBezTo>
                      <a:pt x="850086" y="61221"/>
                      <a:pt x="871920" y="57372"/>
                      <a:pt x="895039" y="54806"/>
                    </a:cubicBezTo>
                    <a:cubicBezTo>
                      <a:pt x="895039" y="54806"/>
                      <a:pt x="895039" y="54806"/>
                      <a:pt x="911736" y="52240"/>
                    </a:cubicBezTo>
                    <a:cubicBezTo>
                      <a:pt x="918158" y="52240"/>
                      <a:pt x="923296" y="50956"/>
                      <a:pt x="929717" y="50956"/>
                    </a:cubicBezTo>
                    <a:cubicBezTo>
                      <a:pt x="929717" y="50956"/>
                      <a:pt x="929717" y="50956"/>
                      <a:pt x="964396" y="48390"/>
                    </a:cubicBezTo>
                    <a:cubicBezTo>
                      <a:pt x="1009349" y="47107"/>
                      <a:pt x="1055587" y="47107"/>
                      <a:pt x="1101825" y="50956"/>
                    </a:cubicBezTo>
                    <a:cubicBezTo>
                      <a:pt x="1101825" y="50956"/>
                      <a:pt x="1101825" y="50956"/>
                      <a:pt x="1118522" y="52240"/>
                    </a:cubicBezTo>
                    <a:cubicBezTo>
                      <a:pt x="1124944" y="53523"/>
                      <a:pt x="1130081" y="54806"/>
                      <a:pt x="1136503" y="54806"/>
                    </a:cubicBezTo>
                    <a:cubicBezTo>
                      <a:pt x="1136503" y="54806"/>
                      <a:pt x="1136503" y="54806"/>
                      <a:pt x="1169897" y="59938"/>
                    </a:cubicBezTo>
                    <a:cubicBezTo>
                      <a:pt x="1193015" y="63787"/>
                      <a:pt x="1216134" y="67636"/>
                      <a:pt x="1237969" y="74052"/>
                    </a:cubicBezTo>
                    <a:cubicBezTo>
                      <a:pt x="1237969" y="74052"/>
                      <a:pt x="1237969" y="74052"/>
                      <a:pt x="1254666" y="77901"/>
                    </a:cubicBezTo>
                    <a:cubicBezTo>
                      <a:pt x="1259804" y="79184"/>
                      <a:pt x="1266225" y="80467"/>
                      <a:pt x="1271363" y="81750"/>
                    </a:cubicBezTo>
                    <a:cubicBezTo>
                      <a:pt x="1271363" y="81750"/>
                      <a:pt x="1271363" y="81750"/>
                      <a:pt x="1303472" y="92015"/>
                    </a:cubicBezTo>
                    <a:cubicBezTo>
                      <a:pt x="1315032" y="94581"/>
                      <a:pt x="1325307" y="99713"/>
                      <a:pt x="1336866" y="102279"/>
                    </a:cubicBezTo>
                    <a:cubicBezTo>
                      <a:pt x="1336866" y="102279"/>
                      <a:pt x="1336866" y="102279"/>
                      <a:pt x="1352279" y="108694"/>
                    </a:cubicBezTo>
                    <a:cubicBezTo>
                      <a:pt x="1358701" y="109977"/>
                      <a:pt x="1363839" y="112544"/>
                      <a:pt x="1368976" y="115110"/>
                    </a:cubicBezTo>
                    <a:cubicBezTo>
                      <a:pt x="1455030" y="147187"/>
                      <a:pt x="1537230" y="190811"/>
                      <a:pt x="1610440" y="247267"/>
                    </a:cubicBezTo>
                    <a:cubicBezTo>
                      <a:pt x="1610440" y="247267"/>
                      <a:pt x="1610440" y="247267"/>
                      <a:pt x="1637412" y="267796"/>
                    </a:cubicBezTo>
                    <a:cubicBezTo>
                      <a:pt x="1645118" y="275494"/>
                      <a:pt x="1654109" y="283192"/>
                      <a:pt x="1663099" y="290891"/>
                    </a:cubicBezTo>
                    <a:cubicBezTo>
                      <a:pt x="1666953" y="294740"/>
                      <a:pt x="1672090" y="298589"/>
                      <a:pt x="1675943" y="302438"/>
                    </a:cubicBezTo>
                    <a:cubicBezTo>
                      <a:pt x="1675943" y="302438"/>
                      <a:pt x="1675943" y="302438"/>
                      <a:pt x="1688787" y="313986"/>
                    </a:cubicBezTo>
                    <a:cubicBezTo>
                      <a:pt x="1688787" y="313986"/>
                      <a:pt x="1688787" y="313986"/>
                      <a:pt x="1700347" y="326817"/>
                    </a:cubicBezTo>
                    <a:cubicBezTo>
                      <a:pt x="1700347" y="326817"/>
                      <a:pt x="1700347" y="326817"/>
                      <a:pt x="1706768" y="331949"/>
                    </a:cubicBezTo>
                    <a:cubicBezTo>
                      <a:pt x="1706768" y="331949"/>
                      <a:pt x="1706768" y="331949"/>
                      <a:pt x="1713190" y="338365"/>
                    </a:cubicBezTo>
                    <a:cubicBezTo>
                      <a:pt x="1713190" y="338365"/>
                      <a:pt x="1713190" y="338365"/>
                      <a:pt x="1736309" y="364026"/>
                    </a:cubicBezTo>
                    <a:cubicBezTo>
                      <a:pt x="1744015" y="371724"/>
                      <a:pt x="1751722" y="380706"/>
                      <a:pt x="1759428" y="389688"/>
                    </a:cubicBezTo>
                    <a:cubicBezTo>
                      <a:pt x="1761997" y="393536"/>
                      <a:pt x="1765850" y="398669"/>
                      <a:pt x="1769703" y="402518"/>
                    </a:cubicBezTo>
                    <a:cubicBezTo>
                      <a:pt x="1769703" y="402518"/>
                      <a:pt x="1769703" y="402518"/>
                      <a:pt x="1779978" y="416632"/>
                    </a:cubicBezTo>
                    <a:cubicBezTo>
                      <a:pt x="1779978" y="416632"/>
                      <a:pt x="1779978" y="416632"/>
                      <a:pt x="1791538" y="429463"/>
                    </a:cubicBezTo>
                    <a:cubicBezTo>
                      <a:pt x="1795391" y="434595"/>
                      <a:pt x="1797960" y="438444"/>
                      <a:pt x="1801812" y="443576"/>
                    </a:cubicBezTo>
                    <a:cubicBezTo>
                      <a:pt x="1801812" y="443576"/>
                      <a:pt x="1801812" y="443576"/>
                      <a:pt x="1821079" y="471804"/>
                    </a:cubicBezTo>
                    <a:cubicBezTo>
                      <a:pt x="1828785" y="480786"/>
                      <a:pt x="1833922" y="491050"/>
                      <a:pt x="1840344" y="500032"/>
                    </a:cubicBezTo>
                    <a:cubicBezTo>
                      <a:pt x="1840344" y="500032"/>
                      <a:pt x="1840344" y="500032"/>
                      <a:pt x="1849335" y="514145"/>
                    </a:cubicBezTo>
                    <a:cubicBezTo>
                      <a:pt x="1849335" y="514145"/>
                      <a:pt x="1849335" y="514145"/>
                      <a:pt x="1858325" y="529543"/>
                    </a:cubicBezTo>
                    <a:cubicBezTo>
                      <a:pt x="1863463" y="539807"/>
                      <a:pt x="1869885" y="548788"/>
                      <a:pt x="1875022" y="559053"/>
                    </a:cubicBezTo>
                    <a:cubicBezTo>
                      <a:pt x="1896857" y="600111"/>
                      <a:pt x="1916123" y="642453"/>
                      <a:pt x="1932820" y="684794"/>
                    </a:cubicBezTo>
                    <a:cubicBezTo>
                      <a:pt x="1939242" y="702757"/>
                      <a:pt x="1943095" y="718154"/>
                      <a:pt x="1944379" y="728418"/>
                    </a:cubicBezTo>
                    <a:cubicBezTo>
                      <a:pt x="1946948" y="739966"/>
                      <a:pt x="1946948" y="746382"/>
                      <a:pt x="1945663" y="748947"/>
                    </a:cubicBezTo>
                    <a:cubicBezTo>
                      <a:pt x="1941811" y="752797"/>
                      <a:pt x="1935388" y="738683"/>
                      <a:pt x="1922544" y="702757"/>
                    </a:cubicBezTo>
                    <a:cubicBezTo>
                      <a:pt x="1905847" y="656566"/>
                      <a:pt x="1885298" y="610376"/>
                      <a:pt x="1860895" y="566751"/>
                    </a:cubicBezTo>
                    <a:cubicBezTo>
                      <a:pt x="1837776" y="521844"/>
                      <a:pt x="1809519" y="480786"/>
                      <a:pt x="1779978" y="441010"/>
                    </a:cubicBezTo>
                    <a:cubicBezTo>
                      <a:pt x="1779978" y="441010"/>
                      <a:pt x="1779978" y="441010"/>
                      <a:pt x="1756860" y="411500"/>
                    </a:cubicBezTo>
                    <a:cubicBezTo>
                      <a:pt x="1756860" y="411500"/>
                      <a:pt x="1756860" y="411500"/>
                      <a:pt x="1731172" y="383272"/>
                    </a:cubicBezTo>
                    <a:cubicBezTo>
                      <a:pt x="1729887" y="381989"/>
                      <a:pt x="1727319" y="379423"/>
                      <a:pt x="1724750" y="376857"/>
                    </a:cubicBezTo>
                    <a:cubicBezTo>
                      <a:pt x="1724750" y="376857"/>
                      <a:pt x="1724750" y="376857"/>
                      <a:pt x="1718328" y="370441"/>
                    </a:cubicBezTo>
                    <a:cubicBezTo>
                      <a:pt x="1718328" y="370441"/>
                      <a:pt x="1718328" y="370441"/>
                      <a:pt x="1705484" y="356328"/>
                    </a:cubicBezTo>
                    <a:cubicBezTo>
                      <a:pt x="1701631" y="352478"/>
                      <a:pt x="1697778" y="347346"/>
                      <a:pt x="1692641" y="343497"/>
                    </a:cubicBezTo>
                    <a:cubicBezTo>
                      <a:pt x="1692641" y="343497"/>
                      <a:pt x="1692641" y="343497"/>
                      <a:pt x="1678512" y="330666"/>
                    </a:cubicBezTo>
                    <a:cubicBezTo>
                      <a:pt x="1642549" y="296023"/>
                      <a:pt x="1604018" y="265230"/>
                      <a:pt x="1562918" y="237002"/>
                    </a:cubicBezTo>
                    <a:cubicBezTo>
                      <a:pt x="1521817" y="208774"/>
                      <a:pt x="1478149" y="184396"/>
                      <a:pt x="1433195" y="163867"/>
                    </a:cubicBezTo>
                    <a:cubicBezTo>
                      <a:pt x="1388242" y="143338"/>
                      <a:pt x="1342004" y="125375"/>
                      <a:pt x="1294482" y="111261"/>
                    </a:cubicBezTo>
                    <a:cubicBezTo>
                      <a:pt x="1294482" y="111261"/>
                      <a:pt x="1294482" y="111261"/>
                      <a:pt x="1258519" y="100996"/>
                    </a:cubicBezTo>
                    <a:cubicBezTo>
                      <a:pt x="1258519" y="100996"/>
                      <a:pt x="1258519" y="100996"/>
                      <a:pt x="1222556" y="93298"/>
                    </a:cubicBezTo>
                    <a:cubicBezTo>
                      <a:pt x="1222556" y="93298"/>
                      <a:pt x="1222556" y="93298"/>
                      <a:pt x="1213566" y="90731"/>
                    </a:cubicBezTo>
                    <a:cubicBezTo>
                      <a:pt x="1213566" y="90731"/>
                      <a:pt x="1213566" y="90731"/>
                      <a:pt x="1204575" y="89448"/>
                    </a:cubicBezTo>
                    <a:cubicBezTo>
                      <a:pt x="1204575" y="89448"/>
                      <a:pt x="1204575" y="89448"/>
                      <a:pt x="1185309" y="85599"/>
                    </a:cubicBezTo>
                    <a:cubicBezTo>
                      <a:pt x="1185309" y="85599"/>
                      <a:pt x="1185309" y="85599"/>
                      <a:pt x="1167328" y="83033"/>
                    </a:cubicBezTo>
                    <a:cubicBezTo>
                      <a:pt x="1160906" y="81750"/>
                      <a:pt x="1155769" y="81750"/>
                      <a:pt x="1149347" y="80467"/>
                    </a:cubicBezTo>
                    <a:cubicBezTo>
                      <a:pt x="1149347" y="80467"/>
                      <a:pt x="1149347" y="80467"/>
                      <a:pt x="1130081" y="77901"/>
                    </a:cubicBezTo>
                    <a:cubicBezTo>
                      <a:pt x="1124944" y="77901"/>
                      <a:pt x="1118522" y="76618"/>
                      <a:pt x="1112099" y="76618"/>
                    </a:cubicBezTo>
                    <a:cubicBezTo>
                      <a:pt x="1112099" y="76618"/>
                      <a:pt x="1112099" y="76618"/>
                      <a:pt x="1074853" y="74052"/>
                    </a:cubicBezTo>
                    <a:cubicBezTo>
                      <a:pt x="1062009" y="72769"/>
                      <a:pt x="1050449" y="72769"/>
                      <a:pt x="1037606" y="72769"/>
                    </a:cubicBezTo>
                    <a:cubicBezTo>
                      <a:pt x="1031183" y="72769"/>
                      <a:pt x="1024761" y="71486"/>
                      <a:pt x="1019624" y="72769"/>
                    </a:cubicBezTo>
                    <a:cubicBezTo>
                      <a:pt x="1019624" y="72769"/>
                      <a:pt x="1019624" y="72769"/>
                      <a:pt x="1000358" y="72769"/>
                    </a:cubicBezTo>
                    <a:cubicBezTo>
                      <a:pt x="1000358" y="72769"/>
                      <a:pt x="1000358" y="72769"/>
                      <a:pt x="982377" y="72769"/>
                    </a:cubicBezTo>
                    <a:cubicBezTo>
                      <a:pt x="978524" y="72769"/>
                      <a:pt x="975955" y="74052"/>
                      <a:pt x="972102" y="74052"/>
                    </a:cubicBezTo>
                    <a:cubicBezTo>
                      <a:pt x="972102" y="74052"/>
                      <a:pt x="972102" y="74052"/>
                      <a:pt x="963111" y="74052"/>
                    </a:cubicBezTo>
                    <a:cubicBezTo>
                      <a:pt x="963111" y="74052"/>
                      <a:pt x="963111" y="74052"/>
                      <a:pt x="925864" y="77901"/>
                    </a:cubicBezTo>
                    <a:cubicBezTo>
                      <a:pt x="901461" y="80467"/>
                      <a:pt x="877058" y="83033"/>
                      <a:pt x="852655" y="88165"/>
                    </a:cubicBezTo>
                    <a:cubicBezTo>
                      <a:pt x="803848" y="98430"/>
                      <a:pt x="756326" y="109977"/>
                      <a:pt x="710088" y="126658"/>
                    </a:cubicBezTo>
                    <a:cubicBezTo>
                      <a:pt x="662566" y="143338"/>
                      <a:pt x="617612" y="163867"/>
                      <a:pt x="573944" y="186962"/>
                    </a:cubicBezTo>
                    <a:cubicBezTo>
                      <a:pt x="530275" y="210057"/>
                      <a:pt x="487890" y="237002"/>
                      <a:pt x="448074" y="266513"/>
                    </a:cubicBezTo>
                    <a:cubicBezTo>
                      <a:pt x="409543" y="297307"/>
                      <a:pt x="372296" y="330666"/>
                      <a:pt x="337617" y="366592"/>
                    </a:cubicBezTo>
                    <a:cubicBezTo>
                      <a:pt x="304223" y="402518"/>
                      <a:pt x="272113" y="439728"/>
                      <a:pt x="243858" y="480786"/>
                    </a:cubicBezTo>
                    <a:cubicBezTo>
                      <a:pt x="216885" y="521844"/>
                      <a:pt x="191198" y="565468"/>
                      <a:pt x="169363" y="609093"/>
                    </a:cubicBezTo>
                    <a:cubicBezTo>
                      <a:pt x="147529" y="654000"/>
                      <a:pt x="129547" y="700191"/>
                      <a:pt x="115419" y="747665"/>
                    </a:cubicBezTo>
                    <a:cubicBezTo>
                      <a:pt x="101291" y="795138"/>
                      <a:pt x="91016" y="843895"/>
                      <a:pt x="83310" y="892652"/>
                    </a:cubicBezTo>
                    <a:cubicBezTo>
                      <a:pt x="79456" y="917030"/>
                      <a:pt x="78172" y="942691"/>
                      <a:pt x="75604" y="967070"/>
                    </a:cubicBezTo>
                    <a:cubicBezTo>
                      <a:pt x="74319" y="991448"/>
                      <a:pt x="73034" y="1017110"/>
                      <a:pt x="74319" y="1041488"/>
                    </a:cubicBezTo>
                    <a:cubicBezTo>
                      <a:pt x="74319" y="1064583"/>
                      <a:pt x="76888" y="1086396"/>
                      <a:pt x="78172" y="1109491"/>
                    </a:cubicBezTo>
                    <a:cubicBezTo>
                      <a:pt x="79456" y="1121039"/>
                      <a:pt x="80741" y="1132586"/>
                      <a:pt x="82025" y="1144134"/>
                    </a:cubicBezTo>
                    <a:cubicBezTo>
                      <a:pt x="82025" y="1144134"/>
                      <a:pt x="82025" y="1144134"/>
                      <a:pt x="84594" y="1160814"/>
                    </a:cubicBezTo>
                    <a:cubicBezTo>
                      <a:pt x="84594" y="1160814"/>
                      <a:pt x="84594" y="1160814"/>
                      <a:pt x="87163" y="1177494"/>
                    </a:cubicBezTo>
                    <a:cubicBezTo>
                      <a:pt x="94869" y="1222401"/>
                      <a:pt x="106429" y="1267309"/>
                      <a:pt x="120556" y="1310934"/>
                    </a:cubicBezTo>
                    <a:cubicBezTo>
                      <a:pt x="147529" y="1396899"/>
                      <a:pt x="192482" y="1479015"/>
                      <a:pt x="245142" y="1553434"/>
                    </a:cubicBezTo>
                    <a:cubicBezTo>
                      <a:pt x="296517" y="1629135"/>
                      <a:pt x="356883" y="1697138"/>
                      <a:pt x="428809" y="1754876"/>
                    </a:cubicBezTo>
                    <a:cubicBezTo>
                      <a:pt x="499450" y="1812614"/>
                      <a:pt x="579081" y="1858805"/>
                      <a:pt x="663850" y="1894731"/>
                    </a:cubicBezTo>
                    <a:cubicBezTo>
                      <a:pt x="663850" y="1894731"/>
                      <a:pt x="663850" y="1894731"/>
                      <a:pt x="695960" y="1906279"/>
                    </a:cubicBezTo>
                    <a:cubicBezTo>
                      <a:pt x="695960" y="1906279"/>
                      <a:pt x="695960" y="1906279"/>
                      <a:pt x="728069" y="1917826"/>
                    </a:cubicBezTo>
                    <a:cubicBezTo>
                      <a:pt x="738344" y="1921676"/>
                      <a:pt x="749904" y="1924242"/>
                      <a:pt x="760179" y="1928091"/>
                    </a:cubicBezTo>
                    <a:cubicBezTo>
                      <a:pt x="760179" y="1928091"/>
                      <a:pt x="760179" y="1928091"/>
                      <a:pt x="776876" y="1933223"/>
                    </a:cubicBezTo>
                    <a:cubicBezTo>
                      <a:pt x="776876" y="1933223"/>
                      <a:pt x="776876" y="1933223"/>
                      <a:pt x="785866" y="1934506"/>
                    </a:cubicBezTo>
                    <a:cubicBezTo>
                      <a:pt x="785866" y="1934506"/>
                      <a:pt x="785866" y="1934506"/>
                      <a:pt x="793573" y="1937072"/>
                    </a:cubicBezTo>
                    <a:cubicBezTo>
                      <a:pt x="793573" y="1937072"/>
                      <a:pt x="793573" y="1937072"/>
                      <a:pt x="826967" y="1944771"/>
                    </a:cubicBezTo>
                    <a:cubicBezTo>
                      <a:pt x="838526" y="1947337"/>
                      <a:pt x="850086" y="1948620"/>
                      <a:pt x="860361" y="1951186"/>
                    </a:cubicBezTo>
                    <a:cubicBezTo>
                      <a:pt x="860361" y="1951186"/>
                      <a:pt x="860361" y="1951186"/>
                      <a:pt x="878342" y="1953752"/>
                    </a:cubicBezTo>
                    <a:cubicBezTo>
                      <a:pt x="878342" y="1953752"/>
                      <a:pt x="878342" y="1953752"/>
                      <a:pt x="895039" y="1956318"/>
                    </a:cubicBezTo>
                    <a:cubicBezTo>
                      <a:pt x="906599" y="1957602"/>
                      <a:pt x="916874" y="1958885"/>
                      <a:pt x="928433" y="1960168"/>
                    </a:cubicBezTo>
                    <a:cubicBezTo>
                      <a:pt x="951552" y="1962734"/>
                      <a:pt x="974671" y="1965300"/>
                      <a:pt x="997790" y="1965300"/>
                    </a:cubicBezTo>
                    <a:cubicBezTo>
                      <a:pt x="1019624" y="1966583"/>
                      <a:pt x="1042743" y="1966583"/>
                      <a:pt x="1065862" y="1966583"/>
                    </a:cubicBezTo>
                    <a:cubicBezTo>
                      <a:pt x="1077421" y="1966583"/>
                      <a:pt x="1088981" y="1965300"/>
                      <a:pt x="1100540" y="1965300"/>
                    </a:cubicBezTo>
                    <a:cubicBezTo>
                      <a:pt x="1100540" y="1965300"/>
                      <a:pt x="1100540" y="1965300"/>
                      <a:pt x="1117237" y="1964017"/>
                    </a:cubicBezTo>
                    <a:cubicBezTo>
                      <a:pt x="1123659" y="1964017"/>
                      <a:pt x="1128796" y="1962734"/>
                      <a:pt x="1133934" y="1961451"/>
                    </a:cubicBezTo>
                    <a:cubicBezTo>
                      <a:pt x="1145493" y="1960168"/>
                      <a:pt x="1157053" y="1960168"/>
                      <a:pt x="1168612" y="1957602"/>
                    </a:cubicBezTo>
                    <a:cubicBezTo>
                      <a:pt x="1168612" y="1957602"/>
                      <a:pt x="1168612" y="1957602"/>
                      <a:pt x="1202006" y="1952469"/>
                    </a:cubicBezTo>
                    <a:cubicBezTo>
                      <a:pt x="1248244" y="1943488"/>
                      <a:pt x="1291913" y="1933223"/>
                      <a:pt x="1335582" y="1916543"/>
                    </a:cubicBezTo>
                    <a:cubicBezTo>
                      <a:pt x="1379251" y="1902430"/>
                      <a:pt x="1421636" y="1884466"/>
                      <a:pt x="1462736" y="1862654"/>
                    </a:cubicBezTo>
                    <a:cubicBezTo>
                      <a:pt x="1503836" y="1842125"/>
                      <a:pt x="1543652" y="1817747"/>
                      <a:pt x="1579615" y="1790802"/>
                    </a:cubicBezTo>
                    <a:cubicBezTo>
                      <a:pt x="1616862" y="1762574"/>
                      <a:pt x="1652825" y="1733064"/>
                      <a:pt x="1686218" y="1700987"/>
                    </a:cubicBezTo>
                    <a:cubicBezTo>
                      <a:pt x="1718328" y="1668910"/>
                      <a:pt x="1750438" y="1635551"/>
                      <a:pt x="1778694" y="1599624"/>
                    </a:cubicBezTo>
                    <a:cubicBezTo>
                      <a:pt x="1806950" y="1563699"/>
                      <a:pt x="1833922" y="1526489"/>
                      <a:pt x="1857041" y="1486714"/>
                    </a:cubicBezTo>
                    <a:cubicBezTo>
                      <a:pt x="1878876" y="1445656"/>
                      <a:pt x="1899426" y="1404598"/>
                      <a:pt x="1916123" y="1360973"/>
                    </a:cubicBezTo>
                    <a:cubicBezTo>
                      <a:pt x="1916123" y="1360973"/>
                      <a:pt x="1916123" y="1360973"/>
                      <a:pt x="1922544" y="1345576"/>
                    </a:cubicBezTo>
                    <a:cubicBezTo>
                      <a:pt x="1922544" y="1345576"/>
                      <a:pt x="1922544" y="1345576"/>
                      <a:pt x="1928966" y="1328896"/>
                    </a:cubicBezTo>
                    <a:cubicBezTo>
                      <a:pt x="1931535" y="1318632"/>
                      <a:pt x="1936673" y="1307084"/>
                      <a:pt x="1939242" y="1296819"/>
                    </a:cubicBezTo>
                    <a:cubicBezTo>
                      <a:pt x="1939242" y="1296819"/>
                      <a:pt x="1939242" y="1296819"/>
                      <a:pt x="1949517" y="1263460"/>
                    </a:cubicBezTo>
                    <a:cubicBezTo>
                      <a:pt x="1950801" y="1257044"/>
                      <a:pt x="1952085" y="1251912"/>
                      <a:pt x="1953370" y="1246780"/>
                    </a:cubicBezTo>
                    <a:cubicBezTo>
                      <a:pt x="1953370" y="1246780"/>
                      <a:pt x="1953370" y="1246780"/>
                      <a:pt x="1957223" y="1230100"/>
                    </a:cubicBezTo>
                    <a:cubicBezTo>
                      <a:pt x="1959792" y="1222401"/>
                      <a:pt x="1961076" y="1215986"/>
                      <a:pt x="1962360" y="1209571"/>
                    </a:cubicBezTo>
                    <a:cubicBezTo>
                      <a:pt x="1963645" y="1204438"/>
                      <a:pt x="1964929" y="1198023"/>
                      <a:pt x="1966214" y="1191608"/>
                    </a:cubicBezTo>
                    <a:lnTo>
                      <a:pt x="1969296" y="1175596"/>
                    </a:lnTo>
                    <a:lnTo>
                      <a:pt x="1971643" y="1159197"/>
                    </a:lnTo>
                    <a:cubicBezTo>
                      <a:pt x="1972927" y="1152786"/>
                      <a:pt x="1974212" y="1147656"/>
                      <a:pt x="1974212" y="1142527"/>
                    </a:cubicBezTo>
                    <a:cubicBezTo>
                      <a:pt x="1976780" y="1130986"/>
                      <a:pt x="1978065" y="1120727"/>
                      <a:pt x="1980634" y="1111751"/>
                    </a:cubicBezTo>
                    <a:cubicBezTo>
                      <a:pt x="1981918" y="1101492"/>
                      <a:pt x="1983203" y="1092516"/>
                      <a:pt x="1984487" y="1084822"/>
                    </a:cubicBezTo>
                    <a:cubicBezTo>
                      <a:pt x="1985772" y="1075845"/>
                      <a:pt x="1988341" y="1069433"/>
                      <a:pt x="1989625" y="1063022"/>
                    </a:cubicBezTo>
                    <a:cubicBezTo>
                      <a:pt x="1989625" y="1055328"/>
                      <a:pt x="1990909" y="1050198"/>
                      <a:pt x="1993478" y="1045069"/>
                    </a:cubicBezTo>
                    <a:cubicBezTo>
                      <a:pt x="1996047" y="1034810"/>
                      <a:pt x="1998616" y="1027116"/>
                      <a:pt x="2001185" y="1021987"/>
                    </a:cubicBezTo>
                    <a:cubicBezTo>
                      <a:pt x="2007607" y="1011728"/>
                      <a:pt x="2012745" y="1014293"/>
                      <a:pt x="2016598" y="1036093"/>
                    </a:cubicBezTo>
                    <a:cubicBezTo>
                      <a:pt x="2017883" y="1041222"/>
                      <a:pt x="2017883" y="1047634"/>
                      <a:pt x="2019168" y="1056610"/>
                    </a:cubicBezTo>
                    <a:cubicBezTo>
                      <a:pt x="2019168" y="1060457"/>
                      <a:pt x="2020452" y="1064304"/>
                      <a:pt x="2020452" y="1068151"/>
                    </a:cubicBezTo>
                    <a:cubicBezTo>
                      <a:pt x="2020452" y="1073280"/>
                      <a:pt x="2020452" y="1078410"/>
                      <a:pt x="2020452" y="1083539"/>
                    </a:cubicBezTo>
                    <a:cubicBezTo>
                      <a:pt x="2020452" y="1093798"/>
                      <a:pt x="2020452" y="1105339"/>
                      <a:pt x="2020452" y="1118162"/>
                    </a:cubicBezTo>
                    <a:cubicBezTo>
                      <a:pt x="2019168" y="1130986"/>
                      <a:pt x="2017883" y="1145092"/>
                      <a:pt x="2015314" y="1160480"/>
                    </a:cubicBezTo>
                    <a:cubicBezTo>
                      <a:pt x="2008892" y="1211774"/>
                      <a:pt x="2001185" y="1260503"/>
                      <a:pt x="1988341" y="1309233"/>
                    </a:cubicBezTo>
                    <a:cubicBezTo>
                      <a:pt x="1975496" y="1357962"/>
                      <a:pt x="1958798" y="1406691"/>
                      <a:pt x="1936962" y="1454137"/>
                    </a:cubicBezTo>
                    <a:cubicBezTo>
                      <a:pt x="1915126" y="1500302"/>
                      <a:pt x="1889437" y="1545184"/>
                      <a:pt x="1861179" y="1588784"/>
                    </a:cubicBezTo>
                    <a:cubicBezTo>
                      <a:pt x="1861179" y="1588784"/>
                      <a:pt x="1861179" y="1588784"/>
                      <a:pt x="1838059" y="1620842"/>
                    </a:cubicBezTo>
                    <a:cubicBezTo>
                      <a:pt x="1830352" y="1631101"/>
                      <a:pt x="1822646" y="1641360"/>
                      <a:pt x="1814939" y="1651618"/>
                    </a:cubicBezTo>
                    <a:cubicBezTo>
                      <a:pt x="1807232" y="1663160"/>
                      <a:pt x="1798241" y="1672136"/>
                      <a:pt x="1789250" y="1682395"/>
                    </a:cubicBezTo>
                    <a:cubicBezTo>
                      <a:pt x="1789250" y="1682395"/>
                      <a:pt x="1789250" y="1682395"/>
                      <a:pt x="1777690" y="1697783"/>
                    </a:cubicBezTo>
                    <a:cubicBezTo>
                      <a:pt x="1772552" y="1701630"/>
                      <a:pt x="1768698" y="1706760"/>
                      <a:pt x="1763561" y="1711889"/>
                    </a:cubicBezTo>
                    <a:cubicBezTo>
                      <a:pt x="1763561" y="1711889"/>
                      <a:pt x="1763561" y="1711889"/>
                      <a:pt x="1750716" y="1725995"/>
                    </a:cubicBezTo>
                    <a:cubicBezTo>
                      <a:pt x="1746862" y="1731124"/>
                      <a:pt x="1741725" y="1734971"/>
                      <a:pt x="1736587" y="1740101"/>
                    </a:cubicBezTo>
                    <a:cubicBezTo>
                      <a:pt x="1736587" y="1740101"/>
                      <a:pt x="1736587" y="1740101"/>
                      <a:pt x="1709613" y="1767030"/>
                    </a:cubicBezTo>
                    <a:cubicBezTo>
                      <a:pt x="1689062" y="1784983"/>
                      <a:pt x="1669795" y="1801654"/>
                      <a:pt x="1649244" y="1818324"/>
                    </a:cubicBezTo>
                    <a:cubicBezTo>
                      <a:pt x="1608141" y="1850383"/>
                      <a:pt x="1565754" y="1879876"/>
                      <a:pt x="1519514" y="1905523"/>
                    </a:cubicBezTo>
                    <a:cubicBezTo>
                      <a:pt x="1474557" y="1931170"/>
                      <a:pt x="1427032" y="1954252"/>
                      <a:pt x="1378223" y="1973487"/>
                    </a:cubicBezTo>
                    <a:cubicBezTo>
                      <a:pt x="1329414" y="1991441"/>
                      <a:pt x="1279320" y="2006829"/>
                      <a:pt x="1226657" y="2017088"/>
                    </a:cubicBezTo>
                    <a:cubicBezTo>
                      <a:pt x="1175279" y="2027346"/>
                      <a:pt x="1123901" y="2035040"/>
                      <a:pt x="1071238" y="2037605"/>
                    </a:cubicBezTo>
                    <a:cubicBezTo>
                      <a:pt x="1018575" y="2040170"/>
                      <a:pt x="965913" y="2038887"/>
                      <a:pt x="913249" y="2033758"/>
                    </a:cubicBezTo>
                    <a:cubicBezTo>
                      <a:pt x="860587" y="2028629"/>
                      <a:pt x="809209" y="2018370"/>
                      <a:pt x="757830" y="2006829"/>
                    </a:cubicBezTo>
                    <a:cubicBezTo>
                      <a:pt x="757830" y="2006829"/>
                      <a:pt x="757830" y="2006829"/>
                      <a:pt x="719297" y="1995288"/>
                    </a:cubicBezTo>
                    <a:cubicBezTo>
                      <a:pt x="706452" y="1991441"/>
                      <a:pt x="694892" y="1987594"/>
                      <a:pt x="682047" y="1983747"/>
                    </a:cubicBezTo>
                    <a:cubicBezTo>
                      <a:pt x="669203" y="1979900"/>
                      <a:pt x="657643" y="1974770"/>
                      <a:pt x="644798" y="1969640"/>
                    </a:cubicBezTo>
                    <a:cubicBezTo>
                      <a:pt x="644798" y="1969640"/>
                      <a:pt x="644798" y="1969640"/>
                      <a:pt x="626815" y="1961946"/>
                    </a:cubicBezTo>
                    <a:cubicBezTo>
                      <a:pt x="620393" y="1960665"/>
                      <a:pt x="613971" y="1956817"/>
                      <a:pt x="608833" y="1954252"/>
                    </a:cubicBezTo>
                    <a:cubicBezTo>
                      <a:pt x="560024" y="1933735"/>
                      <a:pt x="513783" y="1908088"/>
                      <a:pt x="468827" y="1878594"/>
                    </a:cubicBezTo>
                    <a:cubicBezTo>
                      <a:pt x="425156" y="1850383"/>
                      <a:pt x="382768" y="1818324"/>
                      <a:pt x="344235" y="1783700"/>
                    </a:cubicBezTo>
                    <a:cubicBezTo>
                      <a:pt x="304417" y="1747795"/>
                      <a:pt x="267168" y="1710607"/>
                      <a:pt x="233771" y="1670854"/>
                    </a:cubicBezTo>
                    <a:cubicBezTo>
                      <a:pt x="200375" y="1629819"/>
                      <a:pt x="169549" y="1587501"/>
                      <a:pt x="142575" y="1542619"/>
                    </a:cubicBezTo>
                    <a:cubicBezTo>
                      <a:pt x="88628" y="1451573"/>
                      <a:pt x="50094" y="1352832"/>
                      <a:pt x="26974" y="1250244"/>
                    </a:cubicBezTo>
                    <a:cubicBezTo>
                      <a:pt x="26974" y="1250244"/>
                      <a:pt x="26974" y="1250244"/>
                      <a:pt x="21836" y="1231009"/>
                    </a:cubicBezTo>
                    <a:cubicBezTo>
                      <a:pt x="21836" y="1231009"/>
                      <a:pt x="21836" y="1231009"/>
                      <a:pt x="20552" y="1222033"/>
                    </a:cubicBezTo>
                    <a:cubicBezTo>
                      <a:pt x="20552" y="1222033"/>
                      <a:pt x="20552" y="1222033"/>
                      <a:pt x="17983" y="1211774"/>
                    </a:cubicBezTo>
                    <a:cubicBezTo>
                      <a:pt x="17983" y="1211774"/>
                      <a:pt x="17983" y="1211774"/>
                      <a:pt x="11560" y="1173304"/>
                    </a:cubicBezTo>
                    <a:cubicBezTo>
                      <a:pt x="7707" y="1147656"/>
                      <a:pt x="3853" y="1120727"/>
                      <a:pt x="2569" y="1095080"/>
                    </a:cubicBezTo>
                    <a:cubicBezTo>
                      <a:pt x="0" y="1069433"/>
                      <a:pt x="0" y="1042504"/>
                      <a:pt x="0" y="1016857"/>
                    </a:cubicBezTo>
                    <a:cubicBezTo>
                      <a:pt x="0" y="989928"/>
                      <a:pt x="0" y="964281"/>
                      <a:pt x="2569" y="938634"/>
                    </a:cubicBezTo>
                    <a:cubicBezTo>
                      <a:pt x="3853" y="910422"/>
                      <a:pt x="8992" y="883493"/>
                      <a:pt x="11560" y="856564"/>
                    </a:cubicBezTo>
                    <a:cubicBezTo>
                      <a:pt x="11560" y="856564"/>
                      <a:pt x="11560" y="856564"/>
                      <a:pt x="19267" y="816811"/>
                    </a:cubicBezTo>
                    <a:cubicBezTo>
                      <a:pt x="20552" y="810399"/>
                      <a:pt x="21836" y="803988"/>
                      <a:pt x="23121" y="797576"/>
                    </a:cubicBezTo>
                    <a:cubicBezTo>
                      <a:pt x="23121" y="797576"/>
                      <a:pt x="23121" y="797576"/>
                      <a:pt x="28258" y="777058"/>
                    </a:cubicBezTo>
                    <a:cubicBezTo>
                      <a:pt x="41103" y="724482"/>
                      <a:pt x="57801" y="671906"/>
                      <a:pt x="78352" y="621894"/>
                    </a:cubicBezTo>
                    <a:cubicBezTo>
                      <a:pt x="122024" y="521872"/>
                      <a:pt x="179824" y="428260"/>
                      <a:pt x="251754" y="347472"/>
                    </a:cubicBezTo>
                    <a:cubicBezTo>
                      <a:pt x="287719" y="306437"/>
                      <a:pt x="326252" y="269249"/>
                      <a:pt x="368640" y="234626"/>
                    </a:cubicBezTo>
                    <a:cubicBezTo>
                      <a:pt x="411027" y="201284"/>
                      <a:pt x="455983" y="170508"/>
                      <a:pt x="503508" y="143579"/>
                    </a:cubicBezTo>
                    <a:cubicBezTo>
                      <a:pt x="503508" y="143579"/>
                      <a:pt x="503508" y="143579"/>
                      <a:pt x="538188" y="123062"/>
                    </a:cubicBezTo>
                    <a:cubicBezTo>
                      <a:pt x="538188" y="123062"/>
                      <a:pt x="538188" y="123062"/>
                      <a:pt x="574153" y="105109"/>
                    </a:cubicBezTo>
                    <a:cubicBezTo>
                      <a:pt x="580575" y="101262"/>
                      <a:pt x="586998" y="98697"/>
                      <a:pt x="592135" y="96132"/>
                    </a:cubicBezTo>
                    <a:cubicBezTo>
                      <a:pt x="592135" y="96132"/>
                      <a:pt x="592135" y="96132"/>
                      <a:pt x="611402" y="87156"/>
                    </a:cubicBezTo>
                    <a:cubicBezTo>
                      <a:pt x="617824" y="84591"/>
                      <a:pt x="622962" y="80744"/>
                      <a:pt x="629384" y="78180"/>
                    </a:cubicBezTo>
                    <a:cubicBezTo>
                      <a:pt x="629384" y="78180"/>
                      <a:pt x="629384" y="78180"/>
                      <a:pt x="648651" y="70486"/>
                    </a:cubicBezTo>
                    <a:cubicBezTo>
                      <a:pt x="698745" y="49967"/>
                      <a:pt x="750123" y="33297"/>
                      <a:pt x="804071" y="21756"/>
                    </a:cubicBezTo>
                    <a:cubicBezTo>
                      <a:pt x="856734" y="11497"/>
                      <a:pt x="910680" y="3803"/>
                      <a:pt x="964628" y="1239"/>
                    </a:cubicBezTo>
                    <a:cubicBezTo>
                      <a:pt x="991602" y="-44"/>
                      <a:pt x="1018896" y="-365"/>
                      <a:pt x="1046191" y="437"/>
                    </a:cubicBezTo>
                    <a:close/>
                  </a:path>
                </a:pathLst>
              </a:custGeom>
              <a:solidFill>
                <a:srgbClr val="3A332F"/>
              </a:solidFill>
              <a:ln w="9525">
                <a:solidFill>
                  <a:srgbClr val="FFC000"/>
                </a:solidFill>
                <a:round/>
                <a:headEnd/>
                <a:tailEnd/>
              </a:ln>
              <a:extLst/>
            </p:spPr>
            <p:txBody>
              <a:bodyPr vert="horz" wrap="square" lIns="91440" tIns="45720" rIns="91440" bIns="45720" numCol="1" anchor="t" anchorCtr="0" compatLnSpc="1">
                <a:prstTxWarp prst="textNoShape">
                  <a:avLst/>
                </a:prstTxWarp>
                <a:noAutofit/>
              </a:bodyPr>
              <a:lstStyle/>
              <a:p>
                <a:endParaRPr lang="en-US"/>
              </a:p>
            </p:txBody>
          </p:sp>
          <p:sp>
            <p:nvSpPr>
              <p:cNvPr id="10" name="Shape 3657">
                <a:extLst>
                  <a:ext uri="{FF2B5EF4-FFF2-40B4-BE49-F238E27FC236}">
                    <a16:creationId xmlns:a16="http://schemas.microsoft.com/office/drawing/2014/main" id="{2A750130-E1CB-4DD6-A001-A533F63DC5AE}"/>
                  </a:ext>
                </a:extLst>
              </p:cNvPr>
              <p:cNvSpPr>
                <a:spLocks noChangeAspect="1"/>
              </p:cNvSpPr>
              <p:nvPr/>
            </p:nvSpPr>
            <p:spPr>
              <a:xfrm>
                <a:off x="6817462" y="2233416"/>
                <a:ext cx="311049" cy="311049"/>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7"/>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89"/>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5"/>
                      <a:pt x="10174" y="21600"/>
                      <a:pt x="10309" y="21600"/>
                    </a:cubicBezTo>
                    <a:cubicBezTo>
                      <a:pt x="10445" y="21600"/>
                      <a:pt x="10567" y="21545"/>
                      <a:pt x="10656" y="21456"/>
                    </a:cubicBezTo>
                    <a:lnTo>
                      <a:pt x="18511" y="13602"/>
                    </a:lnTo>
                    <a:cubicBezTo>
                      <a:pt x="18600" y="13513"/>
                      <a:pt x="18655" y="13390"/>
                      <a:pt x="18655" y="13255"/>
                    </a:cubicBezTo>
                    <a:cubicBezTo>
                      <a:pt x="18655" y="13119"/>
                      <a:pt x="18599" y="12997"/>
                      <a:pt x="18511" y="12907"/>
                    </a:cubicBezTo>
                    <a:cubicBezTo>
                      <a:pt x="18511" y="12907"/>
                      <a:pt x="8693" y="3089"/>
                      <a:pt x="8693" y="3089"/>
                    </a:cubicBezTo>
                    <a:close/>
                    <a:moveTo>
                      <a:pt x="7855" y="15218"/>
                    </a:moveTo>
                    <a:cubicBezTo>
                      <a:pt x="7855" y="15490"/>
                      <a:pt x="8074" y="15709"/>
                      <a:pt x="8345" y="15709"/>
                    </a:cubicBezTo>
                    <a:cubicBezTo>
                      <a:pt x="8481" y="15709"/>
                      <a:pt x="8604" y="15654"/>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0"/>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7"/>
                      <a:pt x="19145" y="11782"/>
                    </a:cubicBezTo>
                    <a:cubicBezTo>
                      <a:pt x="19145" y="12053"/>
                      <a:pt x="19366" y="12274"/>
                      <a:pt x="19636" y="12274"/>
                    </a:cubicBezTo>
                    <a:cubicBezTo>
                      <a:pt x="19772" y="12274"/>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4"/>
                    </a:cubicBezTo>
                    <a:cubicBezTo>
                      <a:pt x="11782" y="12002"/>
                      <a:pt x="11562" y="11782"/>
                      <a:pt x="11291" y="11782"/>
                    </a:cubicBezTo>
                    <a:cubicBezTo>
                      <a:pt x="11156" y="11782"/>
                      <a:pt x="11033" y="11837"/>
                      <a:pt x="10944" y="11926"/>
                    </a:cubicBezTo>
                    <a:lnTo>
                      <a:pt x="9962" y="12907"/>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tx1"/>
              </a:solidFill>
              <a:ln w="12700">
                <a:solidFill>
                  <a:srgbClr val="FFC000"/>
                </a:solidFill>
                <a:miter lim="400000"/>
              </a:ln>
            </p:spPr>
            <p:txBody>
              <a:bodyPr lIns="38100" tIns="38100" rIns="38100" bIns="38100" anchor="ctr"/>
              <a:lstStyle/>
              <a:p>
                <a:endParaRPr>
                  <a:solidFill>
                    <a:prstClr val="black"/>
                  </a:solidFill>
                </a:endParaRPr>
              </a:p>
            </p:txBody>
          </p:sp>
        </p:grpSp>
        <p:grpSp>
          <p:nvGrpSpPr>
            <p:cNvPr id="12" name="组合 11">
              <a:extLst>
                <a:ext uri="{FF2B5EF4-FFF2-40B4-BE49-F238E27FC236}">
                  <a16:creationId xmlns:a16="http://schemas.microsoft.com/office/drawing/2014/main" id="{112C4E15-BAB5-46A1-86AE-A21EAE3F9B01}"/>
                </a:ext>
              </a:extLst>
            </p:cNvPr>
            <p:cNvGrpSpPr/>
            <p:nvPr/>
          </p:nvGrpSpPr>
          <p:grpSpPr>
            <a:xfrm>
              <a:off x="5670869" y="898499"/>
              <a:ext cx="3096923" cy="1378783"/>
              <a:chOff x="874713" y="3325188"/>
              <a:chExt cx="3096923" cy="1378783"/>
            </a:xfrm>
          </p:grpSpPr>
          <p:sp>
            <p:nvSpPr>
              <p:cNvPr id="13" name="矩形 12">
                <a:extLst>
                  <a:ext uri="{FF2B5EF4-FFF2-40B4-BE49-F238E27FC236}">
                    <a16:creationId xmlns:a16="http://schemas.microsoft.com/office/drawing/2014/main" id="{2EB9FC10-B044-4569-9964-C28E16F18C24}"/>
                  </a:ext>
                </a:extLst>
              </p:cNvPr>
              <p:cNvSpPr/>
              <p:nvPr/>
            </p:nvSpPr>
            <p:spPr>
              <a:xfrm>
                <a:off x="874713" y="3613160"/>
                <a:ext cx="3096923" cy="1090811"/>
              </a:xfrm>
              <a:prstGeom prst="rect">
                <a:avLst/>
              </a:prstGeom>
            </p:spPr>
            <p:txBody>
              <a:bodyPr wrap="square">
                <a:spAutoFit/>
                <a:scene3d>
                  <a:camera prst="orthographicFront"/>
                  <a:lightRig rig="threePt" dir="t"/>
                </a:scene3d>
                <a:sp3d contourW="12700"/>
              </a:bodyPr>
              <a:lstStyle/>
              <a:p>
                <a:pPr eaLnBrk="1" hangingPunct="1">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京剧是我国最具影响力的汉族戏曲剧种之一，至今已有将近二百年的历史，京剧是我国最具影响力的汉族戏曲剧种之一，至今已有将近二百年的历史</a:t>
                </a:r>
              </a:p>
              <a:p>
                <a:pPr eaLnBrk="1" hangingPunct="1">
                  <a:lnSpc>
                    <a:spcPct val="120000"/>
                  </a:lnSpc>
                </a:pP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287358AB-5DF0-445B-91B9-487BC0AAF118}"/>
                  </a:ext>
                </a:extLst>
              </p:cNvPr>
              <p:cNvSpPr/>
              <p:nvPr/>
            </p:nvSpPr>
            <p:spPr>
              <a:xfrm>
                <a:off x="874713" y="3325188"/>
                <a:ext cx="224197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标题文字添加</a:t>
                </a:r>
              </a:p>
            </p:txBody>
          </p:sp>
        </p:grpSp>
        <p:grpSp>
          <p:nvGrpSpPr>
            <p:cNvPr id="15" name="组合 14">
              <a:extLst>
                <a:ext uri="{FF2B5EF4-FFF2-40B4-BE49-F238E27FC236}">
                  <a16:creationId xmlns:a16="http://schemas.microsoft.com/office/drawing/2014/main" id="{F8785FD4-48DB-4356-BF5C-B84D319C2704}"/>
                </a:ext>
              </a:extLst>
            </p:cNvPr>
            <p:cNvGrpSpPr/>
            <p:nvPr/>
          </p:nvGrpSpPr>
          <p:grpSpPr>
            <a:xfrm>
              <a:off x="5670869" y="2232882"/>
              <a:ext cx="3096923" cy="1378783"/>
              <a:chOff x="874713" y="3325188"/>
              <a:chExt cx="3096923" cy="1378783"/>
            </a:xfrm>
          </p:grpSpPr>
          <p:sp>
            <p:nvSpPr>
              <p:cNvPr id="16" name="矩形 15">
                <a:extLst>
                  <a:ext uri="{FF2B5EF4-FFF2-40B4-BE49-F238E27FC236}">
                    <a16:creationId xmlns:a16="http://schemas.microsoft.com/office/drawing/2014/main" id="{D7088715-DEDD-41B2-9929-699BDF88AC65}"/>
                  </a:ext>
                </a:extLst>
              </p:cNvPr>
              <p:cNvSpPr/>
              <p:nvPr/>
            </p:nvSpPr>
            <p:spPr>
              <a:xfrm>
                <a:off x="874713" y="3613160"/>
                <a:ext cx="3096923" cy="1090811"/>
              </a:xfrm>
              <a:prstGeom prst="rect">
                <a:avLst/>
              </a:prstGeom>
            </p:spPr>
            <p:txBody>
              <a:bodyPr wrap="square">
                <a:spAutoFit/>
                <a:scene3d>
                  <a:camera prst="orthographicFront"/>
                  <a:lightRig rig="threePt" dir="t"/>
                </a:scene3d>
                <a:sp3d contourW="12700"/>
              </a:bodyPr>
              <a:lstStyle/>
              <a:p>
                <a:pPr eaLnBrk="1" hangingPunct="1">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京剧是我国最具影响力的汉族戏曲剧种之一，至今已有将近二百年的历史，京剧是我国最具影响力的汉族戏曲剧种之一，至今已有将近二百年的历史</a:t>
                </a:r>
              </a:p>
              <a:p>
                <a:pPr eaLnBrk="1" hangingPunct="1">
                  <a:lnSpc>
                    <a:spcPct val="120000"/>
                  </a:lnSpc>
                </a:pP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a16="http://schemas.microsoft.com/office/drawing/2014/main" id="{9667167F-7BD8-4F04-AC6D-8AC5F7380973}"/>
                  </a:ext>
                </a:extLst>
              </p:cNvPr>
              <p:cNvSpPr/>
              <p:nvPr/>
            </p:nvSpPr>
            <p:spPr>
              <a:xfrm>
                <a:off x="874713" y="3325188"/>
                <a:ext cx="224197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标题文字添加</a:t>
                </a:r>
              </a:p>
            </p:txBody>
          </p:sp>
        </p:grpSp>
        <p:grpSp>
          <p:nvGrpSpPr>
            <p:cNvPr id="18" name="组合 17">
              <a:extLst>
                <a:ext uri="{FF2B5EF4-FFF2-40B4-BE49-F238E27FC236}">
                  <a16:creationId xmlns:a16="http://schemas.microsoft.com/office/drawing/2014/main" id="{912DEDC2-56BE-4E44-A1CA-F8526B33815D}"/>
                </a:ext>
              </a:extLst>
            </p:cNvPr>
            <p:cNvGrpSpPr/>
            <p:nvPr/>
          </p:nvGrpSpPr>
          <p:grpSpPr>
            <a:xfrm>
              <a:off x="5670869" y="3524835"/>
              <a:ext cx="3096923" cy="1378783"/>
              <a:chOff x="874713" y="3325188"/>
              <a:chExt cx="3096923" cy="1378783"/>
            </a:xfrm>
          </p:grpSpPr>
          <p:sp>
            <p:nvSpPr>
              <p:cNvPr id="19" name="矩形 18">
                <a:extLst>
                  <a:ext uri="{FF2B5EF4-FFF2-40B4-BE49-F238E27FC236}">
                    <a16:creationId xmlns:a16="http://schemas.microsoft.com/office/drawing/2014/main" id="{ACF32706-60FB-479F-B6B3-4C71FA948A2B}"/>
                  </a:ext>
                </a:extLst>
              </p:cNvPr>
              <p:cNvSpPr/>
              <p:nvPr/>
            </p:nvSpPr>
            <p:spPr>
              <a:xfrm>
                <a:off x="874713" y="3613160"/>
                <a:ext cx="3096923" cy="1090811"/>
              </a:xfrm>
              <a:prstGeom prst="rect">
                <a:avLst/>
              </a:prstGeom>
            </p:spPr>
            <p:txBody>
              <a:bodyPr wrap="square">
                <a:spAutoFit/>
                <a:scene3d>
                  <a:camera prst="orthographicFront"/>
                  <a:lightRig rig="threePt" dir="t"/>
                </a:scene3d>
                <a:sp3d contourW="12700"/>
              </a:bodyPr>
              <a:lstStyle/>
              <a:p>
                <a:pPr eaLnBrk="1" hangingPunct="1">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京剧是我国最具影响力的汉族戏曲剧种之一，至今已有将近二百年的历史，京剧是我国最具影响力的汉族戏曲剧种之一，至今已有将近二百年的历史</a:t>
                </a:r>
              </a:p>
              <a:p>
                <a:pPr eaLnBrk="1" hangingPunct="1">
                  <a:lnSpc>
                    <a:spcPct val="120000"/>
                  </a:lnSpc>
                </a:pP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E63EA160-79D1-4197-BA42-5F253F8AA0C9}"/>
                  </a:ext>
                </a:extLst>
              </p:cNvPr>
              <p:cNvSpPr/>
              <p:nvPr/>
            </p:nvSpPr>
            <p:spPr>
              <a:xfrm>
                <a:off x="874713" y="3325188"/>
                <a:ext cx="224197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标题文字添加</a:t>
                </a:r>
              </a:p>
            </p:txBody>
          </p:sp>
        </p:grpSp>
        <p:sp>
          <p:nvSpPr>
            <p:cNvPr id="21" name="圆角矩形 7">
              <a:extLst>
                <a:ext uri="{FF2B5EF4-FFF2-40B4-BE49-F238E27FC236}">
                  <a16:creationId xmlns:a16="http://schemas.microsoft.com/office/drawing/2014/main" id="{2C2DB4AF-2E94-4712-8BE3-0D6D573C07A7}"/>
                </a:ext>
              </a:extLst>
            </p:cNvPr>
            <p:cNvSpPr/>
            <p:nvPr/>
          </p:nvSpPr>
          <p:spPr bwMode="auto">
            <a:xfrm>
              <a:off x="611560" y="1503242"/>
              <a:ext cx="3848100" cy="2578100"/>
            </a:xfrm>
            <a:prstGeom prst="roundRect">
              <a:avLst>
                <a:gd name="adj" fmla="val 1958"/>
              </a:avLst>
            </a:prstGeom>
            <a:blipFill>
              <a:blip r:embed="rId3"/>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Tree>
    <p:extLst>
      <p:ext uri="{BB962C8B-B14F-4D97-AF65-F5344CB8AC3E}">
        <p14:creationId xmlns:p14="http://schemas.microsoft.com/office/powerpoint/2010/main" val="3953142793"/>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26EB0559-248E-46F5-B7F8-C20CAB00F4B0}"/>
              </a:ext>
            </a:extLst>
          </p:cNvPr>
          <p:cNvGrpSpPr/>
          <p:nvPr/>
        </p:nvGrpSpPr>
        <p:grpSpPr>
          <a:xfrm>
            <a:off x="467544" y="987574"/>
            <a:ext cx="7910875" cy="3099170"/>
            <a:chOff x="32838" y="842372"/>
            <a:chExt cx="10376276" cy="4065016"/>
          </a:xfrm>
        </p:grpSpPr>
        <p:sp>
          <p:nvSpPr>
            <p:cNvPr id="2" name="Oval 11">
              <a:extLst>
                <a:ext uri="{FF2B5EF4-FFF2-40B4-BE49-F238E27FC236}">
                  <a16:creationId xmlns:a16="http://schemas.microsoft.com/office/drawing/2014/main" id="{D1F45B20-9A98-48C8-A69F-8B62DF8A2BCA}"/>
                </a:ext>
              </a:extLst>
            </p:cNvPr>
            <p:cNvSpPr>
              <a:spLocks noChangeArrowheads="1"/>
            </p:cNvSpPr>
            <p:nvPr/>
          </p:nvSpPr>
          <p:spPr bwMode="auto">
            <a:xfrm>
              <a:off x="48713" y="2569256"/>
              <a:ext cx="1098550" cy="1100138"/>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Oval 11">
              <a:extLst>
                <a:ext uri="{FF2B5EF4-FFF2-40B4-BE49-F238E27FC236}">
                  <a16:creationId xmlns:a16="http://schemas.microsoft.com/office/drawing/2014/main" id="{FB81D79F-1E89-4DB7-97BE-BE95DBA454CB}"/>
                </a:ext>
              </a:extLst>
            </p:cNvPr>
            <p:cNvSpPr>
              <a:spLocks noChangeArrowheads="1"/>
            </p:cNvSpPr>
            <p:nvPr/>
          </p:nvSpPr>
          <p:spPr bwMode="auto">
            <a:xfrm>
              <a:off x="4665606" y="2477707"/>
              <a:ext cx="1100137" cy="1100138"/>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微软雅黑" panose="020B0503020204020204" pitchFamily="34" charset="-122"/>
                <a:ea typeface="微软雅黑" panose="020B0503020204020204" pitchFamily="34" charset="-122"/>
              </a:endParaRPr>
            </a:p>
          </p:txBody>
        </p:sp>
        <p:sp>
          <p:nvSpPr>
            <p:cNvPr id="5" name="Oval 13">
              <a:extLst>
                <a:ext uri="{FF2B5EF4-FFF2-40B4-BE49-F238E27FC236}">
                  <a16:creationId xmlns:a16="http://schemas.microsoft.com/office/drawing/2014/main" id="{386B62BF-6408-4659-B7F6-11A93110B4D5}"/>
                </a:ext>
              </a:extLst>
            </p:cNvPr>
            <p:cNvSpPr>
              <a:spLocks noChangeArrowheads="1"/>
            </p:cNvSpPr>
            <p:nvPr/>
          </p:nvSpPr>
          <p:spPr bwMode="auto">
            <a:xfrm>
              <a:off x="9288848" y="2518108"/>
              <a:ext cx="1100137" cy="1100138"/>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 name="Oval 29">
              <a:extLst>
                <a:ext uri="{FF2B5EF4-FFF2-40B4-BE49-F238E27FC236}">
                  <a16:creationId xmlns:a16="http://schemas.microsoft.com/office/drawing/2014/main" id="{7F633AA5-3164-4822-B663-8CEA0E7E19FE}"/>
                </a:ext>
              </a:extLst>
            </p:cNvPr>
            <p:cNvSpPr>
              <a:spLocks noChangeArrowheads="1"/>
            </p:cNvSpPr>
            <p:nvPr/>
          </p:nvSpPr>
          <p:spPr bwMode="auto">
            <a:xfrm>
              <a:off x="6636565" y="842372"/>
              <a:ext cx="1098550" cy="1100138"/>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微软雅黑" panose="020B0503020204020204" pitchFamily="34" charset="-122"/>
                <a:ea typeface="微软雅黑" panose="020B0503020204020204" pitchFamily="34" charset="-122"/>
              </a:endParaRPr>
            </a:p>
          </p:txBody>
        </p:sp>
        <p:sp>
          <p:nvSpPr>
            <p:cNvPr id="7" name="TextBox 30">
              <a:extLst>
                <a:ext uri="{FF2B5EF4-FFF2-40B4-BE49-F238E27FC236}">
                  <a16:creationId xmlns:a16="http://schemas.microsoft.com/office/drawing/2014/main" id="{B7E2A177-AFD5-465A-B9DE-BC6273258498}"/>
                </a:ext>
              </a:extLst>
            </p:cNvPr>
            <p:cNvSpPr txBox="1">
              <a:spLocks noChangeArrowheads="1"/>
            </p:cNvSpPr>
            <p:nvPr/>
          </p:nvSpPr>
          <p:spPr bwMode="auto">
            <a:xfrm>
              <a:off x="32838" y="2879749"/>
              <a:ext cx="1112837" cy="72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99" dirty="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sp>
          <p:nvSpPr>
            <p:cNvPr id="9" name="TextBox 32">
              <a:extLst>
                <a:ext uri="{FF2B5EF4-FFF2-40B4-BE49-F238E27FC236}">
                  <a16:creationId xmlns:a16="http://schemas.microsoft.com/office/drawing/2014/main" id="{10C4C639-53EE-44A7-B9F3-0C100EF69CA7}"/>
                </a:ext>
              </a:extLst>
            </p:cNvPr>
            <p:cNvSpPr txBox="1">
              <a:spLocks noChangeArrowheads="1"/>
            </p:cNvSpPr>
            <p:nvPr/>
          </p:nvSpPr>
          <p:spPr bwMode="auto">
            <a:xfrm>
              <a:off x="9296276" y="2762093"/>
              <a:ext cx="1112838" cy="72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99" dirty="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sp>
          <p:nvSpPr>
            <p:cNvPr id="3" name="Oval 9">
              <a:extLst>
                <a:ext uri="{FF2B5EF4-FFF2-40B4-BE49-F238E27FC236}">
                  <a16:creationId xmlns:a16="http://schemas.microsoft.com/office/drawing/2014/main" id="{EDA868DC-3665-4776-8011-E0F1F24C3392}"/>
                </a:ext>
              </a:extLst>
            </p:cNvPr>
            <p:cNvSpPr>
              <a:spLocks noChangeArrowheads="1"/>
            </p:cNvSpPr>
            <p:nvPr/>
          </p:nvSpPr>
          <p:spPr bwMode="auto">
            <a:xfrm>
              <a:off x="2546414" y="3212414"/>
              <a:ext cx="1100137" cy="1100139"/>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TextBox 35">
              <a:extLst>
                <a:ext uri="{FF2B5EF4-FFF2-40B4-BE49-F238E27FC236}">
                  <a16:creationId xmlns:a16="http://schemas.microsoft.com/office/drawing/2014/main" id="{B2896DF1-C5FE-4491-AD4F-F8E1E8F0C8A3}"/>
                </a:ext>
              </a:extLst>
            </p:cNvPr>
            <p:cNvSpPr txBox="1">
              <a:spLocks noChangeArrowheads="1"/>
            </p:cNvSpPr>
            <p:nvPr/>
          </p:nvSpPr>
          <p:spPr bwMode="auto">
            <a:xfrm>
              <a:off x="32838" y="2121582"/>
              <a:ext cx="1112837" cy="42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499" dirty="0">
                  <a:solidFill>
                    <a:schemeClr val="bg1"/>
                  </a:solidFill>
                  <a:latin typeface="微软雅黑" panose="020B0503020204020204" pitchFamily="34" charset="-122"/>
                  <a:ea typeface="微软雅黑" panose="020B0503020204020204" pitchFamily="34" charset="-122"/>
                </a:rPr>
                <a:t>1876</a:t>
              </a:r>
              <a:endParaRPr lang="zh-CN" altLang="en-US" sz="1499" dirty="0">
                <a:solidFill>
                  <a:schemeClr val="bg1"/>
                </a:solidFill>
                <a:latin typeface="微软雅黑" panose="020B0503020204020204" pitchFamily="34" charset="-122"/>
                <a:ea typeface="微软雅黑" panose="020B0503020204020204" pitchFamily="34" charset="-122"/>
              </a:endParaRPr>
            </a:p>
          </p:txBody>
        </p:sp>
        <p:sp>
          <p:nvSpPr>
            <p:cNvPr id="13" name="TextBox 36">
              <a:extLst>
                <a:ext uri="{FF2B5EF4-FFF2-40B4-BE49-F238E27FC236}">
                  <a16:creationId xmlns:a16="http://schemas.microsoft.com/office/drawing/2014/main" id="{60C7B3B6-B8DF-4F61-9F45-07155DC26B0A}"/>
                </a:ext>
              </a:extLst>
            </p:cNvPr>
            <p:cNvSpPr txBox="1">
              <a:spLocks noChangeArrowheads="1"/>
            </p:cNvSpPr>
            <p:nvPr/>
          </p:nvSpPr>
          <p:spPr bwMode="auto">
            <a:xfrm>
              <a:off x="2384819" y="4483678"/>
              <a:ext cx="1261732" cy="42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499" dirty="0">
                  <a:solidFill>
                    <a:schemeClr val="bg1"/>
                  </a:solidFill>
                  <a:latin typeface="微软雅黑" panose="020B0503020204020204" pitchFamily="34" charset="-122"/>
                  <a:ea typeface="微软雅黑" panose="020B0503020204020204" pitchFamily="34" charset="-122"/>
                </a:rPr>
                <a:t>1936</a:t>
              </a:r>
              <a:r>
                <a:rPr lang="zh-CN" altLang="en-US" sz="1499" dirty="0">
                  <a:solidFill>
                    <a:schemeClr val="bg1"/>
                  </a:solidFill>
                  <a:latin typeface="微软雅黑" panose="020B0503020204020204" pitchFamily="34" charset="-122"/>
                  <a:ea typeface="微软雅黑" panose="020B0503020204020204" pitchFamily="34" charset="-122"/>
                </a:rPr>
                <a:t>年</a:t>
              </a:r>
            </a:p>
          </p:txBody>
        </p:sp>
        <p:sp>
          <p:nvSpPr>
            <p:cNvPr id="14" name="TextBox 37">
              <a:extLst>
                <a:ext uri="{FF2B5EF4-FFF2-40B4-BE49-F238E27FC236}">
                  <a16:creationId xmlns:a16="http://schemas.microsoft.com/office/drawing/2014/main" id="{8C2D2C0C-521E-4B3C-A5DE-0CC791B27318}"/>
                </a:ext>
              </a:extLst>
            </p:cNvPr>
            <p:cNvSpPr txBox="1">
              <a:spLocks noChangeArrowheads="1"/>
            </p:cNvSpPr>
            <p:nvPr/>
          </p:nvSpPr>
          <p:spPr bwMode="auto">
            <a:xfrm>
              <a:off x="5054030" y="3642749"/>
              <a:ext cx="1112837" cy="42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499" dirty="0">
                  <a:solidFill>
                    <a:schemeClr val="bg1"/>
                  </a:solidFill>
                  <a:latin typeface="微软雅黑" panose="020B0503020204020204" pitchFamily="34" charset="-122"/>
                  <a:ea typeface="微软雅黑" panose="020B0503020204020204" pitchFamily="34" charset="-122"/>
                </a:rPr>
                <a:t>1955</a:t>
              </a:r>
              <a:r>
                <a:rPr lang="zh-CN" altLang="en-US" sz="1499" dirty="0">
                  <a:solidFill>
                    <a:schemeClr val="bg1"/>
                  </a:solidFill>
                  <a:latin typeface="微软雅黑" panose="020B0503020204020204" pitchFamily="34" charset="-122"/>
                  <a:ea typeface="微软雅黑" panose="020B0503020204020204" pitchFamily="34" charset="-122"/>
                </a:rPr>
                <a:t>年</a:t>
              </a:r>
            </a:p>
          </p:txBody>
        </p:sp>
        <p:sp>
          <p:nvSpPr>
            <p:cNvPr id="15" name="TextBox 38">
              <a:extLst>
                <a:ext uri="{FF2B5EF4-FFF2-40B4-BE49-F238E27FC236}">
                  <a16:creationId xmlns:a16="http://schemas.microsoft.com/office/drawing/2014/main" id="{FDEA3479-2402-439E-B829-AF704C013F63}"/>
                </a:ext>
              </a:extLst>
            </p:cNvPr>
            <p:cNvSpPr txBox="1">
              <a:spLocks noChangeArrowheads="1"/>
            </p:cNvSpPr>
            <p:nvPr/>
          </p:nvSpPr>
          <p:spPr bwMode="auto">
            <a:xfrm>
              <a:off x="6644502" y="2070210"/>
              <a:ext cx="1112838" cy="42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499" dirty="0">
                  <a:solidFill>
                    <a:schemeClr val="bg1"/>
                  </a:solidFill>
                  <a:latin typeface="微软雅黑" panose="020B0503020204020204" pitchFamily="34" charset="-122"/>
                  <a:ea typeface="微软雅黑" panose="020B0503020204020204" pitchFamily="34" charset="-122"/>
                </a:rPr>
                <a:t>2008</a:t>
              </a:r>
              <a:r>
                <a:rPr lang="zh-CN" altLang="en-US" sz="1499" dirty="0">
                  <a:solidFill>
                    <a:schemeClr val="bg1"/>
                  </a:solidFill>
                  <a:latin typeface="微软雅黑" panose="020B0503020204020204" pitchFamily="34" charset="-122"/>
                  <a:ea typeface="微软雅黑" panose="020B0503020204020204" pitchFamily="34" charset="-122"/>
                </a:rPr>
                <a:t>年</a:t>
              </a:r>
            </a:p>
          </p:txBody>
        </p:sp>
        <p:sp>
          <p:nvSpPr>
            <p:cNvPr id="16" name="TextBox 39">
              <a:extLst>
                <a:ext uri="{FF2B5EF4-FFF2-40B4-BE49-F238E27FC236}">
                  <a16:creationId xmlns:a16="http://schemas.microsoft.com/office/drawing/2014/main" id="{549221C4-7931-4286-A7AB-2D235F5EE462}"/>
                </a:ext>
              </a:extLst>
            </p:cNvPr>
            <p:cNvSpPr txBox="1">
              <a:spLocks noChangeArrowheads="1"/>
            </p:cNvSpPr>
            <p:nvPr/>
          </p:nvSpPr>
          <p:spPr bwMode="auto">
            <a:xfrm>
              <a:off x="9296276" y="3701099"/>
              <a:ext cx="1112838" cy="42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499" dirty="0">
                  <a:solidFill>
                    <a:schemeClr val="bg1"/>
                  </a:solidFill>
                  <a:latin typeface="微软雅黑" panose="020B0503020204020204" pitchFamily="34" charset="-122"/>
                  <a:ea typeface="微软雅黑" panose="020B0503020204020204" pitchFamily="34" charset="-122"/>
                </a:rPr>
                <a:t>2018</a:t>
              </a:r>
              <a:r>
                <a:rPr lang="zh-CN" altLang="en-US" sz="1499" dirty="0">
                  <a:solidFill>
                    <a:schemeClr val="bg1"/>
                  </a:solidFill>
                  <a:latin typeface="微软雅黑" panose="020B0503020204020204" pitchFamily="34" charset="-122"/>
                  <a:ea typeface="微软雅黑" panose="020B0503020204020204" pitchFamily="34" charset="-122"/>
                </a:rPr>
                <a:t>年</a:t>
              </a:r>
            </a:p>
          </p:txBody>
        </p:sp>
        <p:sp>
          <p:nvSpPr>
            <p:cNvPr id="17" name="任意多边形: 形状 16">
              <a:extLst>
                <a:ext uri="{FF2B5EF4-FFF2-40B4-BE49-F238E27FC236}">
                  <a16:creationId xmlns:a16="http://schemas.microsoft.com/office/drawing/2014/main" id="{A213F439-5D78-4DDC-8767-DF5C196BA154}"/>
                </a:ext>
              </a:extLst>
            </p:cNvPr>
            <p:cNvSpPr/>
            <p:nvPr/>
          </p:nvSpPr>
          <p:spPr>
            <a:xfrm>
              <a:off x="858267" y="1321129"/>
              <a:ext cx="9169539" cy="3374404"/>
            </a:xfrm>
            <a:custGeom>
              <a:avLst/>
              <a:gdLst>
                <a:gd name="connsiteX0" fmla="*/ 0 w 9854119"/>
                <a:gd name="connsiteY0" fmla="*/ 1524075 h 3916015"/>
                <a:gd name="connsiteX1" fmla="*/ 1352144 w 9854119"/>
                <a:gd name="connsiteY1" fmla="*/ 1105786 h 3916015"/>
                <a:gd name="connsiteX2" fmla="*/ 3112851 w 9854119"/>
                <a:gd name="connsiteY2" fmla="*/ 3907352 h 3916015"/>
                <a:gd name="connsiteX3" fmla="*/ 6507804 w 9854119"/>
                <a:gd name="connsiteY3" fmla="*/ 45471 h 3916015"/>
                <a:gd name="connsiteX4" fmla="*/ 9854119 w 9854119"/>
                <a:gd name="connsiteY4" fmla="*/ 1786722 h 39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4119" h="3916015">
                  <a:moveTo>
                    <a:pt x="0" y="1524075"/>
                  </a:moveTo>
                  <a:cubicBezTo>
                    <a:pt x="416667" y="1116324"/>
                    <a:pt x="833335" y="708573"/>
                    <a:pt x="1352144" y="1105786"/>
                  </a:cubicBezTo>
                  <a:cubicBezTo>
                    <a:pt x="1870953" y="1502999"/>
                    <a:pt x="2253574" y="4084071"/>
                    <a:pt x="3112851" y="3907352"/>
                  </a:cubicBezTo>
                  <a:cubicBezTo>
                    <a:pt x="3972128" y="3730633"/>
                    <a:pt x="5384259" y="398909"/>
                    <a:pt x="6507804" y="45471"/>
                  </a:cubicBezTo>
                  <a:cubicBezTo>
                    <a:pt x="7631349" y="-307967"/>
                    <a:pt x="9306128" y="1506241"/>
                    <a:pt x="9854119" y="1786722"/>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34">
              <a:extLst>
                <a:ext uri="{FF2B5EF4-FFF2-40B4-BE49-F238E27FC236}">
                  <a16:creationId xmlns:a16="http://schemas.microsoft.com/office/drawing/2014/main" id="{77C4A50E-DF09-4461-8E0E-90675C1FF126}"/>
                </a:ext>
              </a:extLst>
            </p:cNvPr>
            <p:cNvSpPr txBox="1">
              <a:spLocks noChangeArrowheads="1"/>
            </p:cNvSpPr>
            <p:nvPr/>
          </p:nvSpPr>
          <p:spPr bwMode="auto">
            <a:xfrm>
              <a:off x="2568573" y="3440221"/>
              <a:ext cx="1111250" cy="72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99" dirty="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sp>
          <p:nvSpPr>
            <p:cNvPr id="8" name="TextBox 31">
              <a:extLst>
                <a:ext uri="{FF2B5EF4-FFF2-40B4-BE49-F238E27FC236}">
                  <a16:creationId xmlns:a16="http://schemas.microsoft.com/office/drawing/2014/main" id="{046384EF-FD57-43B3-8D94-A65B6DBDCA15}"/>
                </a:ext>
              </a:extLst>
            </p:cNvPr>
            <p:cNvSpPr txBox="1">
              <a:spLocks noChangeArrowheads="1"/>
            </p:cNvSpPr>
            <p:nvPr/>
          </p:nvSpPr>
          <p:spPr bwMode="auto">
            <a:xfrm>
              <a:off x="4660843" y="2731353"/>
              <a:ext cx="1112838" cy="72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99" dirty="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sp>
          <p:nvSpPr>
            <p:cNvPr id="10" name="TextBox 33">
              <a:extLst>
                <a:ext uri="{FF2B5EF4-FFF2-40B4-BE49-F238E27FC236}">
                  <a16:creationId xmlns:a16="http://schemas.microsoft.com/office/drawing/2014/main" id="{AEF13552-DA5B-405B-9BC3-729DD2F378BE}"/>
                </a:ext>
              </a:extLst>
            </p:cNvPr>
            <p:cNvSpPr txBox="1">
              <a:spLocks noChangeArrowheads="1"/>
            </p:cNvSpPr>
            <p:nvPr/>
          </p:nvSpPr>
          <p:spPr bwMode="auto">
            <a:xfrm>
              <a:off x="6633390" y="1125719"/>
              <a:ext cx="1112837" cy="72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99" dirty="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grpSp>
    </p:spTree>
    <p:extLst>
      <p:ext uri="{BB962C8B-B14F-4D97-AF65-F5344CB8AC3E}">
        <p14:creationId xmlns:p14="http://schemas.microsoft.com/office/powerpoint/2010/main" val="158221057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a:extLst>
              <a:ext uri="{FF2B5EF4-FFF2-40B4-BE49-F238E27FC236}">
                <a16:creationId xmlns:a16="http://schemas.microsoft.com/office/drawing/2014/main" id="{87B3FEC8-F611-4438-AC09-760250B51589}"/>
              </a:ext>
            </a:extLst>
          </p:cNvPr>
          <p:cNvSpPr/>
          <p:nvPr/>
        </p:nvSpPr>
        <p:spPr>
          <a:xfrm>
            <a:off x="1016001" y="915566"/>
            <a:ext cx="2069186" cy="2047681"/>
          </a:xfrm>
          <a:prstGeom prst="ellipse">
            <a:avLst/>
          </a:prstGeom>
          <a:no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 name="Oval 3">
            <a:extLst>
              <a:ext uri="{FF2B5EF4-FFF2-40B4-BE49-F238E27FC236}">
                <a16:creationId xmlns:a16="http://schemas.microsoft.com/office/drawing/2014/main" id="{62836CA7-03BE-40E1-97C3-63F39408CB28}"/>
              </a:ext>
            </a:extLst>
          </p:cNvPr>
          <p:cNvSpPr/>
          <p:nvPr/>
        </p:nvSpPr>
        <p:spPr>
          <a:xfrm>
            <a:off x="2514494" y="2358814"/>
            <a:ext cx="824713" cy="824712"/>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Oval 5">
            <a:extLst>
              <a:ext uri="{FF2B5EF4-FFF2-40B4-BE49-F238E27FC236}">
                <a16:creationId xmlns:a16="http://schemas.microsoft.com/office/drawing/2014/main" id="{09E14267-9FCC-4B7A-A538-C9BBA6F46C53}"/>
              </a:ext>
            </a:extLst>
          </p:cNvPr>
          <p:cNvSpPr/>
          <p:nvPr/>
        </p:nvSpPr>
        <p:spPr>
          <a:xfrm>
            <a:off x="3628266" y="915566"/>
            <a:ext cx="2069186" cy="2047681"/>
          </a:xfrm>
          <a:prstGeom prst="ellipse">
            <a:avLst/>
          </a:prstGeom>
          <a:no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Oval 6">
            <a:extLst>
              <a:ext uri="{FF2B5EF4-FFF2-40B4-BE49-F238E27FC236}">
                <a16:creationId xmlns:a16="http://schemas.microsoft.com/office/drawing/2014/main" id="{9419816E-63A9-40DE-9DE6-B4EC22C7F01A}"/>
              </a:ext>
            </a:extLst>
          </p:cNvPr>
          <p:cNvSpPr/>
          <p:nvPr/>
        </p:nvSpPr>
        <p:spPr>
          <a:xfrm>
            <a:off x="5126758" y="2358814"/>
            <a:ext cx="824713" cy="824712"/>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Oval 8">
            <a:extLst>
              <a:ext uri="{FF2B5EF4-FFF2-40B4-BE49-F238E27FC236}">
                <a16:creationId xmlns:a16="http://schemas.microsoft.com/office/drawing/2014/main" id="{690879B0-EECC-4B72-9994-EB13002B05FB}"/>
              </a:ext>
            </a:extLst>
          </p:cNvPr>
          <p:cNvSpPr/>
          <p:nvPr/>
        </p:nvSpPr>
        <p:spPr>
          <a:xfrm>
            <a:off x="6240530" y="915566"/>
            <a:ext cx="2069186" cy="2047681"/>
          </a:xfrm>
          <a:prstGeom prst="ellipse">
            <a:avLst/>
          </a:prstGeom>
          <a:noFill/>
          <a:ln w="571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Oval 9">
            <a:extLst>
              <a:ext uri="{FF2B5EF4-FFF2-40B4-BE49-F238E27FC236}">
                <a16:creationId xmlns:a16="http://schemas.microsoft.com/office/drawing/2014/main" id="{7759F3EA-BFDC-46FA-9F3E-6A2040059A96}"/>
              </a:ext>
            </a:extLst>
          </p:cNvPr>
          <p:cNvSpPr/>
          <p:nvPr/>
        </p:nvSpPr>
        <p:spPr>
          <a:xfrm>
            <a:off x="7739023" y="2358814"/>
            <a:ext cx="824713" cy="824712"/>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Freeform: Shape 17">
            <a:extLst>
              <a:ext uri="{FF2B5EF4-FFF2-40B4-BE49-F238E27FC236}">
                <a16:creationId xmlns:a16="http://schemas.microsoft.com/office/drawing/2014/main" id="{4338736A-1DE1-478B-AFB2-652AF168FE98}"/>
              </a:ext>
            </a:extLst>
          </p:cNvPr>
          <p:cNvSpPr>
            <a:spLocks/>
          </p:cNvSpPr>
          <p:nvPr/>
        </p:nvSpPr>
        <p:spPr bwMode="auto">
          <a:xfrm>
            <a:off x="5319791" y="2551846"/>
            <a:ext cx="438647" cy="438647"/>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a:extLst/>
        </p:spPr>
        <p:txBody>
          <a:bodyPr anchor="ctr"/>
          <a:lstStyle/>
          <a:p>
            <a:pPr algn="ctr"/>
            <a:endParaRPr/>
          </a:p>
        </p:txBody>
      </p:sp>
      <p:sp>
        <p:nvSpPr>
          <p:cNvPr id="9" name="Freeform: Shape 18">
            <a:extLst>
              <a:ext uri="{FF2B5EF4-FFF2-40B4-BE49-F238E27FC236}">
                <a16:creationId xmlns:a16="http://schemas.microsoft.com/office/drawing/2014/main" id="{92EE01AC-EFD7-4074-9667-E2B6C40EBB56}"/>
              </a:ext>
            </a:extLst>
          </p:cNvPr>
          <p:cNvSpPr>
            <a:spLocks/>
          </p:cNvSpPr>
          <p:nvPr/>
        </p:nvSpPr>
        <p:spPr bwMode="auto">
          <a:xfrm>
            <a:off x="7932056" y="2551846"/>
            <a:ext cx="438647" cy="438647"/>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a:extLst/>
        </p:spPr>
        <p:txBody>
          <a:bodyPr anchor="ctr"/>
          <a:lstStyle/>
          <a:p>
            <a:pPr algn="ctr"/>
            <a:endParaRPr/>
          </a:p>
        </p:txBody>
      </p:sp>
      <p:sp>
        <p:nvSpPr>
          <p:cNvPr id="10" name="Freeform: Shape 19">
            <a:extLst>
              <a:ext uri="{FF2B5EF4-FFF2-40B4-BE49-F238E27FC236}">
                <a16:creationId xmlns:a16="http://schemas.microsoft.com/office/drawing/2014/main" id="{1ECD8047-74B2-4492-89BB-8C3537550819}"/>
              </a:ext>
            </a:extLst>
          </p:cNvPr>
          <p:cNvSpPr>
            <a:spLocks/>
          </p:cNvSpPr>
          <p:nvPr/>
        </p:nvSpPr>
        <p:spPr bwMode="auto">
          <a:xfrm>
            <a:off x="2707527" y="2551846"/>
            <a:ext cx="438647" cy="43864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a:extLst/>
        </p:spPr>
        <p:txBody>
          <a:bodyPr anchor="ctr"/>
          <a:lstStyle/>
          <a:p>
            <a:pPr algn="ctr"/>
            <a:endParaRPr/>
          </a:p>
        </p:txBody>
      </p:sp>
      <p:grpSp>
        <p:nvGrpSpPr>
          <p:cNvPr id="11" name="组合 10">
            <a:extLst>
              <a:ext uri="{FF2B5EF4-FFF2-40B4-BE49-F238E27FC236}">
                <a16:creationId xmlns:a16="http://schemas.microsoft.com/office/drawing/2014/main" id="{4D0B2F91-F45F-4511-BABD-59D5830CAB6C}"/>
              </a:ext>
            </a:extLst>
          </p:cNvPr>
          <p:cNvGrpSpPr/>
          <p:nvPr/>
        </p:nvGrpSpPr>
        <p:grpSpPr>
          <a:xfrm>
            <a:off x="868868" y="3406220"/>
            <a:ext cx="2363452" cy="1198625"/>
            <a:chOff x="1356805" y="3325188"/>
            <a:chExt cx="2363452" cy="1198625"/>
          </a:xfrm>
        </p:grpSpPr>
        <p:sp>
          <p:nvSpPr>
            <p:cNvPr id="12" name="矩形 11">
              <a:extLst>
                <a:ext uri="{FF2B5EF4-FFF2-40B4-BE49-F238E27FC236}">
                  <a16:creationId xmlns:a16="http://schemas.microsoft.com/office/drawing/2014/main" id="{D7D473E5-DA9A-4E29-981F-00CCCC62FB35}"/>
                </a:ext>
              </a:extLst>
            </p:cNvPr>
            <p:cNvSpPr/>
            <p:nvPr/>
          </p:nvSpPr>
          <p:spPr>
            <a:xfrm>
              <a:off x="1356805" y="3677812"/>
              <a:ext cx="2363452" cy="846001"/>
            </a:xfrm>
            <a:prstGeom prst="rect">
              <a:avLst/>
            </a:prstGeom>
          </p:spPr>
          <p:txBody>
            <a:bodyPr wrap="square">
              <a:spAutoFit/>
              <a:scene3d>
                <a:camera prst="orthographicFront"/>
                <a:lightRig rig="threePt" dir="t"/>
              </a:scene3d>
              <a:sp3d contourW="12700"/>
            </a:bodyPr>
            <a:lstStyle/>
            <a:p>
              <a:pPr eaLnBrk="1" hangingPunct="1">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a:t>
              </a:r>
            </a:p>
          </p:txBody>
        </p:sp>
        <p:sp>
          <p:nvSpPr>
            <p:cNvPr id="13" name="矩形 12">
              <a:extLst>
                <a:ext uri="{FF2B5EF4-FFF2-40B4-BE49-F238E27FC236}">
                  <a16:creationId xmlns:a16="http://schemas.microsoft.com/office/drawing/2014/main" id="{38BD26DD-86E2-4C90-AB13-DAFC32CE421C}"/>
                </a:ext>
              </a:extLst>
            </p:cNvPr>
            <p:cNvSpPr/>
            <p:nvPr/>
          </p:nvSpPr>
          <p:spPr>
            <a:xfrm>
              <a:off x="1417544" y="3325188"/>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lumMod val="95000"/>
                    </a:schemeClr>
                  </a:solidFill>
                  <a:latin typeface="微软雅黑" panose="020B0503020204020204" pitchFamily="34" charset="-122"/>
                  <a:ea typeface="微软雅黑" panose="020B0503020204020204" pitchFamily="34" charset="-122"/>
                </a:rPr>
                <a:t>文字添加</a:t>
              </a:r>
            </a:p>
          </p:txBody>
        </p:sp>
      </p:grpSp>
      <p:grpSp>
        <p:nvGrpSpPr>
          <p:cNvPr id="17" name="组合 16">
            <a:extLst>
              <a:ext uri="{FF2B5EF4-FFF2-40B4-BE49-F238E27FC236}">
                <a16:creationId xmlns:a16="http://schemas.microsoft.com/office/drawing/2014/main" id="{4C60543A-FDCF-40EF-B61E-F69DD2BC72CF}"/>
              </a:ext>
            </a:extLst>
          </p:cNvPr>
          <p:cNvGrpSpPr/>
          <p:nvPr/>
        </p:nvGrpSpPr>
        <p:grpSpPr>
          <a:xfrm>
            <a:off x="3481133" y="3406220"/>
            <a:ext cx="2363452" cy="1198625"/>
            <a:chOff x="1356805" y="3325188"/>
            <a:chExt cx="2363452" cy="1198625"/>
          </a:xfrm>
        </p:grpSpPr>
        <p:sp>
          <p:nvSpPr>
            <p:cNvPr id="18" name="矩形 17">
              <a:extLst>
                <a:ext uri="{FF2B5EF4-FFF2-40B4-BE49-F238E27FC236}">
                  <a16:creationId xmlns:a16="http://schemas.microsoft.com/office/drawing/2014/main" id="{0E8E9ABF-CE25-4D4F-AE48-779564DA010C}"/>
                </a:ext>
              </a:extLst>
            </p:cNvPr>
            <p:cNvSpPr/>
            <p:nvPr/>
          </p:nvSpPr>
          <p:spPr>
            <a:xfrm>
              <a:off x="1356805" y="3677812"/>
              <a:ext cx="2363452" cy="846001"/>
            </a:xfrm>
            <a:prstGeom prst="rect">
              <a:avLst/>
            </a:prstGeom>
          </p:spPr>
          <p:txBody>
            <a:bodyPr wrap="square">
              <a:spAutoFit/>
              <a:scene3d>
                <a:camera prst="orthographicFront"/>
                <a:lightRig rig="threePt" dir="t"/>
              </a:scene3d>
              <a:sp3d contourW="12700"/>
            </a:bodyPr>
            <a:lstStyle/>
            <a:p>
              <a:pPr eaLnBrk="1" hangingPunct="1">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a:t>
              </a:r>
            </a:p>
          </p:txBody>
        </p:sp>
        <p:sp>
          <p:nvSpPr>
            <p:cNvPr id="19" name="矩形 18">
              <a:extLst>
                <a:ext uri="{FF2B5EF4-FFF2-40B4-BE49-F238E27FC236}">
                  <a16:creationId xmlns:a16="http://schemas.microsoft.com/office/drawing/2014/main" id="{82045E44-6353-4CAE-9F4B-73B7C1E431B8}"/>
                </a:ext>
              </a:extLst>
            </p:cNvPr>
            <p:cNvSpPr/>
            <p:nvPr/>
          </p:nvSpPr>
          <p:spPr>
            <a:xfrm>
              <a:off x="1417544" y="3325188"/>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lumMod val="95000"/>
                    </a:schemeClr>
                  </a:solidFill>
                  <a:latin typeface="微软雅黑" panose="020B0503020204020204" pitchFamily="34" charset="-122"/>
                  <a:ea typeface="微软雅黑" panose="020B0503020204020204" pitchFamily="34" charset="-122"/>
                </a:rPr>
                <a:t>文字添加</a:t>
              </a:r>
            </a:p>
          </p:txBody>
        </p:sp>
      </p:grpSp>
      <p:grpSp>
        <p:nvGrpSpPr>
          <p:cNvPr id="20" name="组合 19">
            <a:extLst>
              <a:ext uri="{FF2B5EF4-FFF2-40B4-BE49-F238E27FC236}">
                <a16:creationId xmlns:a16="http://schemas.microsoft.com/office/drawing/2014/main" id="{22BEDE05-677C-4F49-B039-14B6D0EEF1BB}"/>
              </a:ext>
            </a:extLst>
          </p:cNvPr>
          <p:cNvGrpSpPr/>
          <p:nvPr/>
        </p:nvGrpSpPr>
        <p:grpSpPr>
          <a:xfrm>
            <a:off x="6093397" y="3406220"/>
            <a:ext cx="2363452" cy="1198625"/>
            <a:chOff x="1356805" y="3325188"/>
            <a:chExt cx="2363452" cy="1198625"/>
          </a:xfrm>
        </p:grpSpPr>
        <p:sp>
          <p:nvSpPr>
            <p:cNvPr id="21" name="矩形 20">
              <a:extLst>
                <a:ext uri="{FF2B5EF4-FFF2-40B4-BE49-F238E27FC236}">
                  <a16:creationId xmlns:a16="http://schemas.microsoft.com/office/drawing/2014/main" id="{FF79580F-F7D1-4128-B9C6-999657DD6D75}"/>
                </a:ext>
              </a:extLst>
            </p:cNvPr>
            <p:cNvSpPr/>
            <p:nvPr/>
          </p:nvSpPr>
          <p:spPr>
            <a:xfrm>
              <a:off x="1356805" y="3677812"/>
              <a:ext cx="2363452" cy="846001"/>
            </a:xfrm>
            <a:prstGeom prst="rect">
              <a:avLst/>
            </a:prstGeom>
          </p:spPr>
          <p:txBody>
            <a:bodyPr wrap="square">
              <a:spAutoFit/>
              <a:scene3d>
                <a:camera prst="orthographicFront"/>
                <a:lightRig rig="threePt" dir="t"/>
              </a:scene3d>
              <a:sp3d contourW="12700"/>
            </a:bodyPr>
            <a:lstStyle/>
            <a:p>
              <a:pPr eaLnBrk="1" hangingPunct="1">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a:t>
              </a:r>
            </a:p>
          </p:txBody>
        </p:sp>
        <p:sp>
          <p:nvSpPr>
            <p:cNvPr id="22" name="矩形 21">
              <a:extLst>
                <a:ext uri="{FF2B5EF4-FFF2-40B4-BE49-F238E27FC236}">
                  <a16:creationId xmlns:a16="http://schemas.microsoft.com/office/drawing/2014/main" id="{B7BD8148-C62F-4345-89AE-FD6D55EBEC58}"/>
                </a:ext>
              </a:extLst>
            </p:cNvPr>
            <p:cNvSpPr/>
            <p:nvPr/>
          </p:nvSpPr>
          <p:spPr>
            <a:xfrm>
              <a:off x="1417544" y="3325188"/>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lumMod val="95000"/>
                    </a:schemeClr>
                  </a:solidFill>
                  <a:latin typeface="微软雅黑" panose="020B0503020204020204" pitchFamily="34" charset="-122"/>
                  <a:ea typeface="微软雅黑" panose="020B0503020204020204" pitchFamily="34" charset="-122"/>
                </a:rPr>
                <a:t>文字添加</a:t>
              </a:r>
            </a:p>
          </p:txBody>
        </p:sp>
      </p:grpSp>
      <p:pic>
        <p:nvPicPr>
          <p:cNvPr id="23" name="图片 22">
            <a:extLst>
              <a:ext uri="{FF2B5EF4-FFF2-40B4-BE49-F238E27FC236}">
                <a16:creationId xmlns:a16="http://schemas.microsoft.com/office/drawing/2014/main" id="{C0422618-6CB1-4C14-99F2-5EC20DA44E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2152" y="1377351"/>
            <a:ext cx="1116747" cy="112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3">
            <a:extLst>
              <a:ext uri="{FF2B5EF4-FFF2-40B4-BE49-F238E27FC236}">
                <a16:creationId xmlns:a16="http://schemas.microsoft.com/office/drawing/2014/main" id="{082A191B-DD79-41E1-BCBE-F33DD2413C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4770" y="1420165"/>
            <a:ext cx="977386" cy="98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a:extLst>
              <a:ext uri="{FF2B5EF4-FFF2-40B4-BE49-F238E27FC236}">
                <a16:creationId xmlns:a16="http://schemas.microsoft.com/office/drawing/2014/main" id="{4762856B-43C3-4302-A72B-712E7010267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5944" y="1381224"/>
            <a:ext cx="1054647" cy="105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650638"/>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19" presetClass="entr" presetSubtype="1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fmla="#ppt_w*sin(2.5*pi*$)">
                                          <p:val>
                                            <p:fltVal val="0"/>
                                          </p:val>
                                        </p:tav>
                                        <p:tav tm="100000">
                                          <p:val>
                                            <p:fltVal val="1"/>
                                          </p:val>
                                        </p:tav>
                                      </p:tavLst>
                                    </p:anim>
                                    <p:anim calcmode="lin" valueType="num">
                                      <p:cBhvr>
                                        <p:cTn id="53" dur="500" fill="hold"/>
                                        <p:tgtEl>
                                          <p:spTgt spid="23"/>
                                        </p:tgtEl>
                                        <p:attrNameLst>
                                          <p:attrName>ppt_h</p:attrName>
                                        </p:attrNameLst>
                                      </p:cBhvr>
                                      <p:tavLst>
                                        <p:tav tm="0">
                                          <p:val>
                                            <p:strVal val="#ppt_h"/>
                                          </p:val>
                                        </p:tav>
                                        <p:tav tm="100000">
                                          <p:val>
                                            <p:strVal val="#ppt_h"/>
                                          </p:val>
                                        </p:tav>
                                      </p:tavLst>
                                    </p:anim>
                                  </p:childTnLst>
                                </p:cTn>
                              </p:par>
                              <p:par>
                                <p:cTn id="54" presetID="19" presetClass="entr" presetSubtype="10" fill="hold" nodeType="withEffect">
                                  <p:stCondLst>
                                    <p:cond delay="10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fmla="#ppt_w*sin(2.5*pi*$)">
                                          <p:val>
                                            <p:fltVal val="0"/>
                                          </p:val>
                                        </p:tav>
                                        <p:tav tm="100000">
                                          <p:val>
                                            <p:fltVal val="1"/>
                                          </p:val>
                                        </p:tav>
                                      </p:tavLst>
                                    </p:anim>
                                    <p:anim calcmode="lin" valueType="num">
                                      <p:cBhvr>
                                        <p:cTn id="57" dur="500" fill="hold"/>
                                        <p:tgtEl>
                                          <p:spTgt spid="24"/>
                                        </p:tgtEl>
                                        <p:attrNameLst>
                                          <p:attrName>ppt_h</p:attrName>
                                        </p:attrNameLst>
                                      </p:cBhvr>
                                      <p:tavLst>
                                        <p:tav tm="0">
                                          <p:val>
                                            <p:strVal val="#ppt_h"/>
                                          </p:val>
                                        </p:tav>
                                        <p:tav tm="100000">
                                          <p:val>
                                            <p:strVal val="#ppt_h"/>
                                          </p:val>
                                        </p:tav>
                                      </p:tavLst>
                                    </p:anim>
                                  </p:childTnLst>
                                </p:cTn>
                              </p:par>
                              <p:par>
                                <p:cTn id="58" presetID="19" presetClass="entr" presetSubtype="10" fill="hold" nodeType="withEffect">
                                  <p:stCondLst>
                                    <p:cond delay="40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fmla="#ppt_w*sin(2.5*pi*$)">
                                          <p:val>
                                            <p:fltVal val="0"/>
                                          </p:val>
                                        </p:tav>
                                        <p:tav tm="100000">
                                          <p:val>
                                            <p:fltVal val="1"/>
                                          </p:val>
                                        </p:tav>
                                      </p:tavLst>
                                    </p:anim>
                                    <p:anim calcmode="lin" valueType="num">
                                      <p:cBhvr>
                                        <p:cTn id="61" dur="500" fill="hold"/>
                                        <p:tgtEl>
                                          <p:spTgt spid="25"/>
                                        </p:tgtEl>
                                        <p:attrNameLst>
                                          <p:attrName>ppt_h</p:attrName>
                                        </p:attrNameLst>
                                      </p:cBhvr>
                                      <p:tavLst>
                                        <p:tav tm="0">
                                          <p:val>
                                            <p:strVal val="#ppt_h"/>
                                          </p:val>
                                        </p:tav>
                                        <p:tav tm="100000">
                                          <p:val>
                                            <p:strVal val="#ppt_h"/>
                                          </p:val>
                                        </p:tav>
                                      </p:tavLst>
                                    </p:anim>
                                  </p:childTnLst>
                                </p:cTn>
                              </p:par>
                            </p:childTnLst>
                          </p:cTn>
                        </p:par>
                        <p:par>
                          <p:cTn id="62" fill="hold">
                            <p:stCondLst>
                              <p:cond delay="1000"/>
                            </p:stCondLst>
                            <p:childTnLst>
                              <p:par>
                                <p:cTn id="63" presetID="53" presetClass="entr" presetSubtype="16"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par>
                          <p:cTn id="68" fill="hold">
                            <p:stCondLst>
                              <p:cond delay="1500"/>
                            </p:stCondLst>
                            <p:childTnLst>
                              <p:par>
                                <p:cTn id="69" presetID="53" presetClass="entr" presetSubtype="16"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par>
                          <p:cTn id="74" fill="hold">
                            <p:stCondLst>
                              <p:cond delay="2000"/>
                            </p:stCondLst>
                            <p:childTnLst>
                              <p:par>
                                <p:cTn id="75" presetID="53" presetClass="entr" presetSubtype="16"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C5FC3311-A552-48A4-8197-D0EC47F027E2}"/>
              </a:ext>
            </a:extLst>
          </p:cNvPr>
          <p:cNvGrpSpPr/>
          <p:nvPr/>
        </p:nvGrpSpPr>
        <p:grpSpPr>
          <a:xfrm>
            <a:off x="1029327" y="1491630"/>
            <a:ext cx="7152722" cy="2525201"/>
            <a:chOff x="1029327" y="1491630"/>
            <a:chExt cx="7152722" cy="2525201"/>
          </a:xfrm>
        </p:grpSpPr>
        <p:grpSp>
          <p:nvGrpSpPr>
            <p:cNvPr id="2" name="组合 1">
              <a:extLst>
                <a:ext uri="{FF2B5EF4-FFF2-40B4-BE49-F238E27FC236}">
                  <a16:creationId xmlns:a16="http://schemas.microsoft.com/office/drawing/2014/main" id="{CE783D35-46A5-42A4-A5DF-0D97ECA4B6D7}"/>
                </a:ext>
              </a:extLst>
            </p:cNvPr>
            <p:cNvGrpSpPr/>
            <p:nvPr/>
          </p:nvGrpSpPr>
          <p:grpSpPr>
            <a:xfrm>
              <a:off x="4788024" y="1491630"/>
              <a:ext cx="3394025" cy="944013"/>
              <a:chOff x="4658289" y="1513896"/>
              <a:chExt cx="3394025" cy="944013"/>
            </a:xfrm>
          </p:grpSpPr>
          <p:cxnSp>
            <p:nvCxnSpPr>
              <p:cNvPr id="3" name="直接连接符 2">
                <a:extLst>
                  <a:ext uri="{FF2B5EF4-FFF2-40B4-BE49-F238E27FC236}">
                    <a16:creationId xmlns:a16="http://schemas.microsoft.com/office/drawing/2014/main" id="{987A26E1-7FC6-4D99-836A-C7086FD58E29}"/>
                  </a:ext>
                </a:extLst>
              </p:cNvPr>
              <p:cNvCxnSpPr/>
              <p:nvPr/>
            </p:nvCxnSpPr>
            <p:spPr>
              <a:xfrm>
                <a:off x="4658289" y="1852450"/>
                <a:ext cx="334741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4">
                <a:extLst>
                  <a:ext uri="{FF2B5EF4-FFF2-40B4-BE49-F238E27FC236}">
                    <a16:creationId xmlns:a16="http://schemas.microsoft.com/office/drawing/2014/main" id="{96353C9E-0FB3-4316-9F33-E57BF8970F22}"/>
                  </a:ext>
                </a:extLst>
              </p:cNvPr>
              <p:cNvSpPr txBox="1"/>
              <p:nvPr/>
            </p:nvSpPr>
            <p:spPr bwMode="auto">
              <a:xfrm>
                <a:off x="6803500" y="1513896"/>
                <a:ext cx="1159293" cy="33855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itchFamily="34" charset="-122"/>
                    <a:ea typeface="微软雅黑" pitchFamily="34" charset="-122"/>
                    <a:cs typeface="Arial" pitchFamily="34" charset="0"/>
                  </a:defRPr>
                </a:lvl1pPr>
              </a:lstStyle>
              <a:p>
                <a:r>
                  <a:rPr lang="zh-CN" altLang="en-US" sz="1600" dirty="0">
                    <a:solidFill>
                      <a:schemeClr val="bg1"/>
                    </a:solidFill>
                  </a:rPr>
                  <a:t>添加标题</a:t>
                </a:r>
              </a:p>
            </p:txBody>
          </p:sp>
          <p:sp>
            <p:nvSpPr>
              <p:cNvPr id="5" name="矩形 1">
                <a:extLst>
                  <a:ext uri="{FF2B5EF4-FFF2-40B4-BE49-F238E27FC236}">
                    <a16:creationId xmlns:a16="http://schemas.microsoft.com/office/drawing/2014/main" id="{99273BDA-25AC-4DEB-9893-441ACFFD94DA}"/>
                  </a:ext>
                </a:extLst>
              </p:cNvPr>
              <p:cNvSpPr>
                <a:spLocks noChangeArrowheads="1"/>
              </p:cNvSpPr>
              <p:nvPr/>
            </p:nvSpPr>
            <p:spPr bwMode="auto">
              <a:xfrm>
                <a:off x="5163250" y="1903911"/>
                <a:ext cx="28890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sym typeface="微软雅黑" pitchFamily="34" charset="-122"/>
                  </a:rPr>
                  <a:t>单击添加文本单击添加文本单击添加文本单击添加文本单击添加文本单击添加</a:t>
                </a:r>
                <a:endParaRPr lang="en-US" altLang="zh-CN" sz="1000" dirty="0">
                  <a:solidFill>
                    <a:schemeClr val="bg1"/>
                  </a:solidFill>
                  <a:latin typeface="微软雅黑" panose="020B0503020204020204" pitchFamily="34" charset="-122"/>
                  <a:ea typeface="微软雅黑" panose="020B0503020204020204" pitchFamily="34" charset="-122"/>
                  <a:sym typeface="微软雅黑" pitchFamily="34" charset="-122"/>
                </a:endParaRPr>
              </a:p>
            </p:txBody>
          </p:sp>
        </p:grpSp>
        <p:grpSp>
          <p:nvGrpSpPr>
            <p:cNvPr id="6" name="组合 5">
              <a:extLst>
                <a:ext uri="{FF2B5EF4-FFF2-40B4-BE49-F238E27FC236}">
                  <a16:creationId xmlns:a16="http://schemas.microsoft.com/office/drawing/2014/main" id="{C2939D59-479F-44A3-B5BD-77C11669E69D}"/>
                </a:ext>
              </a:extLst>
            </p:cNvPr>
            <p:cNvGrpSpPr/>
            <p:nvPr/>
          </p:nvGrpSpPr>
          <p:grpSpPr>
            <a:xfrm>
              <a:off x="5743699" y="2583830"/>
              <a:ext cx="2438350" cy="944013"/>
              <a:chOff x="5613964" y="2606096"/>
              <a:chExt cx="2438350" cy="944013"/>
            </a:xfrm>
          </p:grpSpPr>
          <p:cxnSp>
            <p:nvCxnSpPr>
              <p:cNvPr id="7" name="直接连接符 6">
                <a:extLst>
                  <a:ext uri="{FF2B5EF4-FFF2-40B4-BE49-F238E27FC236}">
                    <a16:creationId xmlns:a16="http://schemas.microsoft.com/office/drawing/2014/main" id="{D3D738AE-200B-401D-9C34-A38F1A4A1675}"/>
                  </a:ext>
                </a:extLst>
              </p:cNvPr>
              <p:cNvCxnSpPr/>
              <p:nvPr/>
            </p:nvCxnSpPr>
            <p:spPr>
              <a:xfrm>
                <a:off x="5613964" y="2947825"/>
                <a:ext cx="239174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6">
                <a:extLst>
                  <a:ext uri="{FF2B5EF4-FFF2-40B4-BE49-F238E27FC236}">
                    <a16:creationId xmlns:a16="http://schemas.microsoft.com/office/drawing/2014/main" id="{3601F50F-54AF-4807-81A7-8734F7818E8F}"/>
                  </a:ext>
                </a:extLst>
              </p:cNvPr>
              <p:cNvSpPr txBox="1"/>
              <p:nvPr/>
            </p:nvSpPr>
            <p:spPr bwMode="auto">
              <a:xfrm>
                <a:off x="6803500" y="2606096"/>
                <a:ext cx="1159293"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r>
                  <a:rPr lang="zh-CN" altLang="en-US" dirty="0">
                    <a:solidFill>
                      <a:schemeClr val="bg1"/>
                    </a:solidFill>
                  </a:rPr>
                  <a:t>添加标题</a:t>
                </a:r>
              </a:p>
            </p:txBody>
          </p:sp>
          <p:sp>
            <p:nvSpPr>
              <p:cNvPr id="9" name="矩形 1">
                <a:extLst>
                  <a:ext uri="{FF2B5EF4-FFF2-40B4-BE49-F238E27FC236}">
                    <a16:creationId xmlns:a16="http://schemas.microsoft.com/office/drawing/2014/main" id="{41401873-FA11-4DEF-A89D-67B6EC883076}"/>
                  </a:ext>
                </a:extLst>
              </p:cNvPr>
              <p:cNvSpPr>
                <a:spLocks noChangeArrowheads="1"/>
              </p:cNvSpPr>
              <p:nvPr/>
            </p:nvSpPr>
            <p:spPr bwMode="auto">
              <a:xfrm>
                <a:off x="6061490" y="2996111"/>
                <a:ext cx="19908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sym typeface="微软雅黑" pitchFamily="34" charset="-122"/>
                  </a:rPr>
                  <a:t>单击添加文本单击添加文本单击添加文本单击添加文本</a:t>
                </a:r>
                <a:endParaRPr lang="en-US" altLang="zh-CN" sz="1000" dirty="0">
                  <a:solidFill>
                    <a:schemeClr val="bg1"/>
                  </a:solidFill>
                  <a:latin typeface="微软雅黑" panose="020B0503020204020204" pitchFamily="34" charset="-122"/>
                  <a:ea typeface="微软雅黑" panose="020B0503020204020204" pitchFamily="34" charset="-122"/>
                  <a:sym typeface="微软雅黑" pitchFamily="34" charset="-122"/>
                </a:endParaRPr>
              </a:p>
            </p:txBody>
          </p:sp>
        </p:grpSp>
        <p:grpSp>
          <p:nvGrpSpPr>
            <p:cNvPr id="10" name="组合 9">
              <a:extLst>
                <a:ext uri="{FF2B5EF4-FFF2-40B4-BE49-F238E27FC236}">
                  <a16:creationId xmlns:a16="http://schemas.microsoft.com/office/drawing/2014/main" id="{27CC9B33-ACB6-4971-A4E1-C9C4189F5FE9}"/>
                </a:ext>
              </a:extLst>
            </p:cNvPr>
            <p:cNvGrpSpPr/>
            <p:nvPr/>
          </p:nvGrpSpPr>
          <p:grpSpPr>
            <a:xfrm>
              <a:off x="1029327" y="1989870"/>
              <a:ext cx="2960185" cy="935669"/>
              <a:chOff x="899592" y="2012136"/>
              <a:chExt cx="2960185" cy="935669"/>
            </a:xfrm>
          </p:grpSpPr>
          <p:sp>
            <p:nvSpPr>
              <p:cNvPr id="11" name="TextBox 9">
                <a:extLst>
                  <a:ext uri="{FF2B5EF4-FFF2-40B4-BE49-F238E27FC236}">
                    <a16:creationId xmlns:a16="http://schemas.microsoft.com/office/drawing/2014/main" id="{31B5B302-883C-42CE-9C37-E328F32AF7AA}"/>
                  </a:ext>
                </a:extLst>
              </p:cNvPr>
              <p:cNvSpPr txBox="1"/>
              <p:nvPr/>
            </p:nvSpPr>
            <p:spPr bwMode="auto">
              <a:xfrm>
                <a:off x="915648" y="2012136"/>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r>
                  <a:rPr lang="zh-CN" altLang="en-US" dirty="0">
                    <a:solidFill>
                      <a:schemeClr val="bg1"/>
                    </a:solidFill>
                  </a:rPr>
                  <a:t>添加标题</a:t>
                </a:r>
              </a:p>
            </p:txBody>
          </p:sp>
          <p:cxnSp>
            <p:nvCxnSpPr>
              <p:cNvPr id="12" name="直接连接符 11">
                <a:extLst>
                  <a:ext uri="{FF2B5EF4-FFF2-40B4-BE49-F238E27FC236}">
                    <a16:creationId xmlns:a16="http://schemas.microsoft.com/office/drawing/2014/main" id="{80FD8E55-FE41-44AA-B713-6BAA5D4F364A}"/>
                  </a:ext>
                </a:extLst>
              </p:cNvPr>
              <p:cNvCxnSpPr/>
              <p:nvPr/>
            </p:nvCxnSpPr>
            <p:spPr>
              <a:xfrm>
                <a:off x="899592" y="2355352"/>
                <a:ext cx="296018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矩形 1">
                <a:extLst>
                  <a:ext uri="{FF2B5EF4-FFF2-40B4-BE49-F238E27FC236}">
                    <a16:creationId xmlns:a16="http://schemas.microsoft.com/office/drawing/2014/main" id="{F27404D1-E11C-4DB3-BA56-4ABD8F32E9BD}"/>
                  </a:ext>
                </a:extLst>
              </p:cNvPr>
              <p:cNvSpPr>
                <a:spLocks noChangeArrowheads="1"/>
              </p:cNvSpPr>
              <p:nvPr/>
            </p:nvSpPr>
            <p:spPr bwMode="auto">
              <a:xfrm>
                <a:off x="915648" y="2393807"/>
                <a:ext cx="28890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sym typeface="微软雅黑" pitchFamily="34" charset="-122"/>
                  </a:rPr>
                  <a:t>单击添加文本单击添加文本单击添加文本单击添加文本单击添加文本单击添加</a:t>
                </a:r>
                <a:endParaRPr lang="en-US" altLang="zh-CN" sz="1000" dirty="0">
                  <a:solidFill>
                    <a:schemeClr val="bg1"/>
                  </a:solidFill>
                  <a:latin typeface="微软雅黑" panose="020B0503020204020204" pitchFamily="34" charset="-122"/>
                  <a:ea typeface="微软雅黑" panose="020B0503020204020204" pitchFamily="34" charset="-122"/>
                  <a:sym typeface="微软雅黑" pitchFamily="34" charset="-122"/>
                </a:endParaRPr>
              </a:p>
            </p:txBody>
          </p:sp>
        </p:grpSp>
        <p:grpSp>
          <p:nvGrpSpPr>
            <p:cNvPr id="14" name="组合 13">
              <a:extLst>
                <a:ext uri="{FF2B5EF4-FFF2-40B4-BE49-F238E27FC236}">
                  <a16:creationId xmlns:a16="http://schemas.microsoft.com/office/drawing/2014/main" id="{A103129B-4915-4C23-9081-BEA128E5A826}"/>
                </a:ext>
              </a:extLst>
            </p:cNvPr>
            <p:cNvGrpSpPr/>
            <p:nvPr/>
          </p:nvGrpSpPr>
          <p:grpSpPr>
            <a:xfrm>
              <a:off x="1029327" y="3081162"/>
              <a:ext cx="1980697" cy="935669"/>
              <a:chOff x="899592" y="3103428"/>
              <a:chExt cx="1980697" cy="935669"/>
            </a:xfrm>
          </p:grpSpPr>
          <p:cxnSp>
            <p:nvCxnSpPr>
              <p:cNvPr id="15" name="直接连接符 14">
                <a:extLst>
                  <a:ext uri="{FF2B5EF4-FFF2-40B4-BE49-F238E27FC236}">
                    <a16:creationId xmlns:a16="http://schemas.microsoft.com/office/drawing/2014/main" id="{CC6DAC7C-5280-4E8D-B0CF-3DD58EAB88A0}"/>
                  </a:ext>
                </a:extLst>
              </p:cNvPr>
              <p:cNvCxnSpPr/>
              <p:nvPr/>
            </p:nvCxnSpPr>
            <p:spPr>
              <a:xfrm>
                <a:off x="899592" y="3460252"/>
                <a:ext cx="198069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3">
                <a:extLst>
                  <a:ext uri="{FF2B5EF4-FFF2-40B4-BE49-F238E27FC236}">
                    <a16:creationId xmlns:a16="http://schemas.microsoft.com/office/drawing/2014/main" id="{13CFB52C-5F37-483B-A9C7-9496F221DCBB}"/>
                  </a:ext>
                </a:extLst>
              </p:cNvPr>
              <p:cNvSpPr txBox="1"/>
              <p:nvPr/>
            </p:nvSpPr>
            <p:spPr bwMode="auto">
              <a:xfrm>
                <a:off x="915648" y="3103428"/>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r>
                  <a:rPr lang="zh-CN" altLang="en-US" dirty="0">
                    <a:solidFill>
                      <a:schemeClr val="bg1"/>
                    </a:solidFill>
                  </a:rPr>
                  <a:t>添加标题</a:t>
                </a:r>
              </a:p>
            </p:txBody>
          </p:sp>
          <p:sp>
            <p:nvSpPr>
              <p:cNvPr id="17" name="矩形 1">
                <a:extLst>
                  <a:ext uri="{FF2B5EF4-FFF2-40B4-BE49-F238E27FC236}">
                    <a16:creationId xmlns:a16="http://schemas.microsoft.com/office/drawing/2014/main" id="{E06C5656-4510-4507-9082-0973FDC768E3}"/>
                  </a:ext>
                </a:extLst>
              </p:cNvPr>
              <p:cNvSpPr>
                <a:spLocks noChangeArrowheads="1"/>
              </p:cNvSpPr>
              <p:nvPr/>
            </p:nvSpPr>
            <p:spPr bwMode="auto">
              <a:xfrm>
                <a:off x="915647" y="3485099"/>
                <a:ext cx="18788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sym typeface="微软雅黑" pitchFamily="34" charset="-122"/>
                  </a:rPr>
                  <a:t>单击添加文本单击添加文本单击添加文本单击添加文本</a:t>
                </a:r>
                <a:endParaRPr lang="en-US" altLang="zh-CN" sz="1000" dirty="0">
                  <a:solidFill>
                    <a:schemeClr val="bg1"/>
                  </a:solidFill>
                  <a:latin typeface="微软雅黑" panose="020B0503020204020204" pitchFamily="34" charset="-122"/>
                  <a:ea typeface="微软雅黑" panose="020B0503020204020204" pitchFamily="34" charset="-122"/>
                  <a:sym typeface="微软雅黑" pitchFamily="34" charset="-122"/>
                </a:endParaRPr>
              </a:p>
            </p:txBody>
          </p:sp>
        </p:grpSp>
        <p:grpSp>
          <p:nvGrpSpPr>
            <p:cNvPr id="18" name="组合 17">
              <a:extLst>
                <a:ext uri="{FF2B5EF4-FFF2-40B4-BE49-F238E27FC236}">
                  <a16:creationId xmlns:a16="http://schemas.microsoft.com/office/drawing/2014/main" id="{DD185979-84FD-4E0F-9F75-C33B39502484}"/>
                </a:ext>
              </a:extLst>
            </p:cNvPr>
            <p:cNvGrpSpPr/>
            <p:nvPr/>
          </p:nvGrpSpPr>
          <p:grpSpPr>
            <a:xfrm>
              <a:off x="4295155" y="1632503"/>
              <a:ext cx="634775" cy="362415"/>
              <a:chOff x="4165420" y="1654769"/>
              <a:chExt cx="634775" cy="362415"/>
            </a:xfrm>
            <a:solidFill>
              <a:schemeClr val="bg1">
                <a:alpha val="80000"/>
              </a:schemeClr>
            </a:solidFill>
          </p:grpSpPr>
          <p:sp>
            <p:nvSpPr>
              <p:cNvPr id="19" name="Freeform 779">
                <a:extLst>
                  <a:ext uri="{FF2B5EF4-FFF2-40B4-BE49-F238E27FC236}">
                    <a16:creationId xmlns:a16="http://schemas.microsoft.com/office/drawing/2014/main" id="{C4E12326-B744-4153-9D4E-27258CFB9DC6}"/>
                  </a:ext>
                </a:extLst>
              </p:cNvPr>
              <p:cNvSpPr>
                <a:spLocks/>
              </p:cNvSpPr>
              <p:nvPr/>
            </p:nvSpPr>
            <p:spPr bwMode="auto">
              <a:xfrm>
                <a:off x="4165420" y="1654769"/>
                <a:ext cx="634775" cy="362415"/>
              </a:xfrm>
              <a:custGeom>
                <a:avLst/>
                <a:gdLst>
                  <a:gd name="T0" fmla="*/ 145 w 289"/>
                  <a:gd name="T1" fmla="*/ 0 h 165"/>
                  <a:gd name="T2" fmla="*/ 0 w 289"/>
                  <a:gd name="T3" fmla="*/ 165 h 165"/>
                  <a:gd name="T4" fmla="*/ 289 w 289"/>
                  <a:gd name="T5" fmla="*/ 165 h 165"/>
                  <a:gd name="T6" fmla="*/ 145 w 289"/>
                  <a:gd name="T7" fmla="*/ 0 h 165"/>
                </a:gdLst>
                <a:ahLst/>
                <a:cxnLst>
                  <a:cxn ang="0">
                    <a:pos x="T0" y="T1"/>
                  </a:cxn>
                  <a:cxn ang="0">
                    <a:pos x="T2" y="T3"/>
                  </a:cxn>
                  <a:cxn ang="0">
                    <a:pos x="T4" y="T5"/>
                  </a:cxn>
                  <a:cxn ang="0">
                    <a:pos x="T6" y="T7"/>
                  </a:cxn>
                </a:cxnLst>
                <a:rect l="0" t="0" r="r" b="b"/>
                <a:pathLst>
                  <a:path w="289" h="165">
                    <a:moveTo>
                      <a:pt x="145" y="0"/>
                    </a:moveTo>
                    <a:lnTo>
                      <a:pt x="0" y="165"/>
                    </a:lnTo>
                    <a:lnTo>
                      <a:pt x="289" y="165"/>
                    </a:lnTo>
                    <a:lnTo>
                      <a:pt x="145" y="0"/>
                    </a:lnTo>
                    <a:close/>
                  </a:path>
                </a:pathLst>
              </a:custGeom>
              <a:grpFill/>
              <a:ln>
                <a:solidFill>
                  <a:srgbClr val="F8F8F8"/>
                </a:solidFill>
              </a:ln>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20" name="TextBox 682">
                <a:extLst>
                  <a:ext uri="{FF2B5EF4-FFF2-40B4-BE49-F238E27FC236}">
                    <a16:creationId xmlns:a16="http://schemas.microsoft.com/office/drawing/2014/main" id="{C06D2293-3B2C-46BA-A75C-270F78510308}"/>
                  </a:ext>
                </a:extLst>
              </p:cNvPr>
              <p:cNvSpPr txBox="1"/>
              <p:nvPr/>
            </p:nvSpPr>
            <p:spPr>
              <a:xfrm>
                <a:off x="4237166" y="1735915"/>
                <a:ext cx="500458" cy="276999"/>
              </a:xfrm>
              <a:prstGeom prst="rect">
                <a:avLst/>
              </a:prstGeom>
              <a:noFill/>
              <a:ln>
                <a:noFill/>
              </a:ln>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a:solidFill>
                      <a:schemeClr val="tx1"/>
                    </a:solidFill>
                    <a:latin typeface="微软雅黑" panose="020B0503020204020204" pitchFamily="34" charset="-122"/>
                    <a:ea typeface="微软雅黑" panose="020B0503020204020204" pitchFamily="34" charset="-122"/>
                  </a:rPr>
                  <a:t>18%</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grpSp>
          <p:nvGrpSpPr>
            <p:cNvPr id="21" name="组合 20">
              <a:extLst>
                <a:ext uri="{FF2B5EF4-FFF2-40B4-BE49-F238E27FC236}">
                  <a16:creationId xmlns:a16="http://schemas.microsoft.com/office/drawing/2014/main" id="{1AD79A18-3803-4112-B3E4-14030CE7C307}"/>
                </a:ext>
              </a:extLst>
            </p:cNvPr>
            <p:cNvGrpSpPr/>
            <p:nvPr/>
          </p:nvGrpSpPr>
          <p:grpSpPr>
            <a:xfrm>
              <a:off x="3816328" y="2181616"/>
              <a:ext cx="1581445" cy="364611"/>
              <a:chOff x="3686593" y="2203882"/>
              <a:chExt cx="1581445" cy="364611"/>
            </a:xfrm>
            <a:solidFill>
              <a:schemeClr val="bg1">
                <a:alpha val="80000"/>
              </a:schemeClr>
            </a:solidFill>
          </p:grpSpPr>
          <p:sp>
            <p:nvSpPr>
              <p:cNvPr id="22" name="Freeform 780">
                <a:extLst>
                  <a:ext uri="{FF2B5EF4-FFF2-40B4-BE49-F238E27FC236}">
                    <a16:creationId xmlns:a16="http://schemas.microsoft.com/office/drawing/2014/main" id="{A6114741-896F-4F1A-B91D-B03BBDB79212}"/>
                  </a:ext>
                </a:extLst>
              </p:cNvPr>
              <p:cNvSpPr>
                <a:spLocks/>
              </p:cNvSpPr>
              <p:nvPr/>
            </p:nvSpPr>
            <p:spPr bwMode="auto">
              <a:xfrm>
                <a:off x="3686593" y="2203882"/>
                <a:ext cx="1581445" cy="364611"/>
              </a:xfrm>
              <a:custGeom>
                <a:avLst/>
                <a:gdLst>
                  <a:gd name="T0" fmla="*/ 0 w 720"/>
                  <a:gd name="T1" fmla="*/ 166 h 166"/>
                  <a:gd name="T2" fmla="*/ 720 w 720"/>
                  <a:gd name="T3" fmla="*/ 166 h 166"/>
                  <a:gd name="T4" fmla="*/ 576 w 720"/>
                  <a:gd name="T5" fmla="*/ 0 h 166"/>
                  <a:gd name="T6" fmla="*/ 144 w 720"/>
                  <a:gd name="T7" fmla="*/ 0 h 166"/>
                  <a:gd name="T8" fmla="*/ 0 w 720"/>
                  <a:gd name="T9" fmla="*/ 166 h 166"/>
                </a:gdLst>
                <a:ahLst/>
                <a:cxnLst>
                  <a:cxn ang="0">
                    <a:pos x="T0" y="T1"/>
                  </a:cxn>
                  <a:cxn ang="0">
                    <a:pos x="T2" y="T3"/>
                  </a:cxn>
                  <a:cxn ang="0">
                    <a:pos x="T4" y="T5"/>
                  </a:cxn>
                  <a:cxn ang="0">
                    <a:pos x="T6" y="T7"/>
                  </a:cxn>
                  <a:cxn ang="0">
                    <a:pos x="T8" y="T9"/>
                  </a:cxn>
                </a:cxnLst>
                <a:rect l="0" t="0" r="r" b="b"/>
                <a:pathLst>
                  <a:path w="720" h="166">
                    <a:moveTo>
                      <a:pt x="0" y="166"/>
                    </a:moveTo>
                    <a:lnTo>
                      <a:pt x="720" y="166"/>
                    </a:lnTo>
                    <a:lnTo>
                      <a:pt x="576" y="0"/>
                    </a:lnTo>
                    <a:lnTo>
                      <a:pt x="144" y="0"/>
                    </a:lnTo>
                    <a:lnTo>
                      <a:pt x="0" y="166"/>
                    </a:lnTo>
                    <a:close/>
                  </a:path>
                </a:pathLst>
              </a:custGeom>
              <a:grpFill/>
              <a:ln>
                <a:solidFill>
                  <a:srgbClr val="F8F8F8"/>
                </a:solidFill>
              </a:ln>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23" name="TextBox 682">
                <a:extLst>
                  <a:ext uri="{FF2B5EF4-FFF2-40B4-BE49-F238E27FC236}">
                    <a16:creationId xmlns:a16="http://schemas.microsoft.com/office/drawing/2014/main" id="{B652E122-69F0-45BC-9EBF-93C76F9D210F}"/>
                  </a:ext>
                </a:extLst>
              </p:cNvPr>
              <p:cNvSpPr txBox="1"/>
              <p:nvPr/>
            </p:nvSpPr>
            <p:spPr>
              <a:xfrm>
                <a:off x="4237166" y="2243915"/>
                <a:ext cx="500458" cy="276999"/>
              </a:xfrm>
              <a:prstGeom prst="rect">
                <a:avLst/>
              </a:prstGeom>
              <a:noFill/>
              <a:ln>
                <a:noFill/>
              </a:ln>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a:solidFill>
                      <a:schemeClr val="tx1"/>
                    </a:solidFill>
                    <a:latin typeface="微软雅黑" panose="020B0503020204020204" pitchFamily="34" charset="-122"/>
                    <a:ea typeface="微软雅黑" panose="020B0503020204020204" pitchFamily="34" charset="-122"/>
                  </a:rPr>
                  <a:t>23%</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grpSp>
          <p:nvGrpSpPr>
            <p:cNvPr id="24" name="组合 23">
              <a:extLst>
                <a:ext uri="{FF2B5EF4-FFF2-40B4-BE49-F238E27FC236}">
                  <a16:creationId xmlns:a16="http://schemas.microsoft.com/office/drawing/2014/main" id="{F460CF2E-D6E9-401F-AEE0-BFFC5667B8C8}"/>
                </a:ext>
              </a:extLst>
            </p:cNvPr>
            <p:cNvGrpSpPr/>
            <p:nvPr/>
          </p:nvGrpSpPr>
          <p:grpSpPr>
            <a:xfrm>
              <a:off x="3335304" y="2732926"/>
              <a:ext cx="2543491" cy="351432"/>
              <a:chOff x="3205569" y="2755192"/>
              <a:chExt cx="2543491" cy="351432"/>
            </a:xfrm>
            <a:solidFill>
              <a:schemeClr val="bg1">
                <a:alpha val="80000"/>
              </a:schemeClr>
            </a:solidFill>
          </p:grpSpPr>
          <p:sp>
            <p:nvSpPr>
              <p:cNvPr id="25" name="Freeform 781">
                <a:extLst>
                  <a:ext uri="{FF2B5EF4-FFF2-40B4-BE49-F238E27FC236}">
                    <a16:creationId xmlns:a16="http://schemas.microsoft.com/office/drawing/2014/main" id="{FFB5B1C0-3DD9-4BF6-9D30-A4E3CD298EA3}"/>
                  </a:ext>
                </a:extLst>
              </p:cNvPr>
              <p:cNvSpPr>
                <a:spLocks/>
              </p:cNvSpPr>
              <p:nvPr/>
            </p:nvSpPr>
            <p:spPr bwMode="auto">
              <a:xfrm>
                <a:off x="3205569" y="2755192"/>
                <a:ext cx="2543491" cy="351432"/>
              </a:xfrm>
              <a:custGeom>
                <a:avLst/>
                <a:gdLst>
                  <a:gd name="T0" fmla="*/ 0 w 1158"/>
                  <a:gd name="T1" fmla="*/ 160 h 160"/>
                  <a:gd name="T2" fmla="*/ 1158 w 1158"/>
                  <a:gd name="T3" fmla="*/ 160 h 160"/>
                  <a:gd name="T4" fmla="*/ 1014 w 1158"/>
                  <a:gd name="T5" fmla="*/ 0 h 160"/>
                  <a:gd name="T6" fmla="*/ 144 w 1158"/>
                  <a:gd name="T7" fmla="*/ 0 h 160"/>
                  <a:gd name="T8" fmla="*/ 0 w 1158"/>
                  <a:gd name="T9" fmla="*/ 160 h 160"/>
                </a:gdLst>
                <a:ahLst/>
                <a:cxnLst>
                  <a:cxn ang="0">
                    <a:pos x="T0" y="T1"/>
                  </a:cxn>
                  <a:cxn ang="0">
                    <a:pos x="T2" y="T3"/>
                  </a:cxn>
                  <a:cxn ang="0">
                    <a:pos x="T4" y="T5"/>
                  </a:cxn>
                  <a:cxn ang="0">
                    <a:pos x="T6" y="T7"/>
                  </a:cxn>
                  <a:cxn ang="0">
                    <a:pos x="T8" y="T9"/>
                  </a:cxn>
                </a:cxnLst>
                <a:rect l="0" t="0" r="r" b="b"/>
                <a:pathLst>
                  <a:path w="1158" h="160">
                    <a:moveTo>
                      <a:pt x="0" y="160"/>
                    </a:moveTo>
                    <a:lnTo>
                      <a:pt x="1158" y="160"/>
                    </a:lnTo>
                    <a:lnTo>
                      <a:pt x="1014" y="0"/>
                    </a:lnTo>
                    <a:lnTo>
                      <a:pt x="144" y="0"/>
                    </a:lnTo>
                    <a:lnTo>
                      <a:pt x="0" y="160"/>
                    </a:lnTo>
                    <a:close/>
                  </a:path>
                </a:pathLst>
              </a:custGeom>
              <a:grpFill/>
              <a:ln>
                <a:solidFill>
                  <a:srgbClr val="F8F8F8"/>
                </a:solidFill>
              </a:ln>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26" name="TextBox 682">
                <a:extLst>
                  <a:ext uri="{FF2B5EF4-FFF2-40B4-BE49-F238E27FC236}">
                    <a16:creationId xmlns:a16="http://schemas.microsoft.com/office/drawing/2014/main" id="{03F6082C-67C0-4718-A560-CF8377ACC96E}"/>
                  </a:ext>
                </a:extLst>
              </p:cNvPr>
              <p:cNvSpPr txBox="1"/>
              <p:nvPr/>
            </p:nvSpPr>
            <p:spPr>
              <a:xfrm>
                <a:off x="4237166" y="2790015"/>
                <a:ext cx="500458" cy="276999"/>
              </a:xfrm>
              <a:prstGeom prst="rect">
                <a:avLst/>
              </a:prstGeom>
              <a:noFill/>
              <a:ln>
                <a:noFill/>
              </a:ln>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a:solidFill>
                      <a:schemeClr val="tx1"/>
                    </a:solidFill>
                    <a:latin typeface="微软雅黑" panose="020B0503020204020204" pitchFamily="34" charset="-122"/>
                    <a:ea typeface="微软雅黑" panose="020B0503020204020204" pitchFamily="34" charset="-122"/>
                  </a:rPr>
                  <a:t>38%</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grpSp>
          <p:nvGrpSpPr>
            <p:cNvPr id="27" name="组合 26">
              <a:extLst>
                <a:ext uri="{FF2B5EF4-FFF2-40B4-BE49-F238E27FC236}">
                  <a16:creationId xmlns:a16="http://schemas.microsoft.com/office/drawing/2014/main" id="{765D392A-5BF0-41E5-82E6-3378ED7709CB}"/>
                </a:ext>
              </a:extLst>
            </p:cNvPr>
            <p:cNvGrpSpPr/>
            <p:nvPr/>
          </p:nvGrpSpPr>
          <p:grpSpPr>
            <a:xfrm>
              <a:off x="2854282" y="3273253"/>
              <a:ext cx="3505537" cy="362415"/>
              <a:chOff x="2724547" y="3295519"/>
              <a:chExt cx="3505537" cy="362415"/>
            </a:xfrm>
            <a:solidFill>
              <a:schemeClr val="bg1">
                <a:alpha val="80000"/>
              </a:schemeClr>
            </a:solidFill>
          </p:grpSpPr>
          <p:sp>
            <p:nvSpPr>
              <p:cNvPr id="28" name="Freeform 782">
                <a:extLst>
                  <a:ext uri="{FF2B5EF4-FFF2-40B4-BE49-F238E27FC236}">
                    <a16:creationId xmlns:a16="http://schemas.microsoft.com/office/drawing/2014/main" id="{ABEF1E58-3C09-4A87-BFBC-B84FB32926C3}"/>
                  </a:ext>
                </a:extLst>
              </p:cNvPr>
              <p:cNvSpPr>
                <a:spLocks/>
              </p:cNvSpPr>
              <p:nvPr/>
            </p:nvSpPr>
            <p:spPr bwMode="auto">
              <a:xfrm>
                <a:off x="2724547" y="3295519"/>
                <a:ext cx="3505537" cy="362415"/>
              </a:xfrm>
              <a:custGeom>
                <a:avLst/>
                <a:gdLst>
                  <a:gd name="T0" fmla="*/ 0 w 1596"/>
                  <a:gd name="T1" fmla="*/ 165 h 165"/>
                  <a:gd name="T2" fmla="*/ 1596 w 1596"/>
                  <a:gd name="T3" fmla="*/ 165 h 165"/>
                  <a:gd name="T4" fmla="*/ 1452 w 1596"/>
                  <a:gd name="T5" fmla="*/ 0 h 165"/>
                  <a:gd name="T6" fmla="*/ 144 w 1596"/>
                  <a:gd name="T7" fmla="*/ 0 h 165"/>
                  <a:gd name="T8" fmla="*/ 0 w 1596"/>
                  <a:gd name="T9" fmla="*/ 165 h 165"/>
                </a:gdLst>
                <a:ahLst/>
                <a:cxnLst>
                  <a:cxn ang="0">
                    <a:pos x="T0" y="T1"/>
                  </a:cxn>
                  <a:cxn ang="0">
                    <a:pos x="T2" y="T3"/>
                  </a:cxn>
                  <a:cxn ang="0">
                    <a:pos x="T4" y="T5"/>
                  </a:cxn>
                  <a:cxn ang="0">
                    <a:pos x="T6" y="T7"/>
                  </a:cxn>
                  <a:cxn ang="0">
                    <a:pos x="T8" y="T9"/>
                  </a:cxn>
                </a:cxnLst>
                <a:rect l="0" t="0" r="r" b="b"/>
                <a:pathLst>
                  <a:path w="1596" h="165">
                    <a:moveTo>
                      <a:pt x="0" y="165"/>
                    </a:moveTo>
                    <a:lnTo>
                      <a:pt x="1596" y="165"/>
                    </a:lnTo>
                    <a:lnTo>
                      <a:pt x="1452" y="0"/>
                    </a:lnTo>
                    <a:lnTo>
                      <a:pt x="144" y="0"/>
                    </a:lnTo>
                    <a:lnTo>
                      <a:pt x="0" y="165"/>
                    </a:lnTo>
                    <a:close/>
                  </a:path>
                </a:pathLst>
              </a:custGeom>
              <a:grpFill/>
              <a:ln>
                <a:solidFill>
                  <a:srgbClr val="F8F8F8"/>
                </a:solidFill>
              </a:ln>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29" name="TextBox 682">
                <a:extLst>
                  <a:ext uri="{FF2B5EF4-FFF2-40B4-BE49-F238E27FC236}">
                    <a16:creationId xmlns:a16="http://schemas.microsoft.com/office/drawing/2014/main" id="{A904BC53-BAFD-4472-846B-C34035916F73}"/>
                  </a:ext>
                </a:extLst>
              </p:cNvPr>
              <p:cNvSpPr txBox="1"/>
              <p:nvPr/>
            </p:nvSpPr>
            <p:spPr>
              <a:xfrm>
                <a:off x="4237166" y="3338655"/>
                <a:ext cx="500458" cy="276999"/>
              </a:xfrm>
              <a:prstGeom prst="rect">
                <a:avLst/>
              </a:prstGeom>
              <a:noFill/>
              <a:ln>
                <a:noFill/>
              </a:ln>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a:solidFill>
                      <a:schemeClr val="tx1"/>
                    </a:solidFill>
                    <a:latin typeface="微软雅黑" panose="020B0503020204020204" pitchFamily="34" charset="-122"/>
                    <a:ea typeface="微软雅黑" panose="020B0503020204020204" pitchFamily="34" charset="-122"/>
                  </a:rPr>
                  <a:t>57%</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54407721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4467001-590D-4921-A172-B48D6D4F13FA}"/>
              </a:ext>
            </a:extLst>
          </p:cNvPr>
          <p:cNvGrpSpPr>
            <a:grpSpLocks/>
          </p:cNvGrpSpPr>
          <p:nvPr/>
        </p:nvGrpSpPr>
        <p:grpSpPr bwMode="auto">
          <a:xfrm>
            <a:off x="1584325" y="1566863"/>
            <a:ext cx="5975350" cy="584200"/>
            <a:chOff x="1583668" y="1378217"/>
            <a:chExt cx="5976664" cy="585351"/>
          </a:xfrm>
        </p:grpSpPr>
        <p:grpSp>
          <p:nvGrpSpPr>
            <p:cNvPr id="9242" name="组合 29">
              <a:extLst>
                <a:ext uri="{FF2B5EF4-FFF2-40B4-BE49-F238E27FC236}">
                  <a16:creationId xmlns:a16="http://schemas.microsoft.com/office/drawing/2014/main" id="{3C8F691A-3FD5-4B55-9227-64A1B04EB22F}"/>
                </a:ext>
              </a:extLst>
            </p:cNvPr>
            <p:cNvGrpSpPr>
              <a:grpSpLocks/>
            </p:cNvGrpSpPr>
            <p:nvPr/>
          </p:nvGrpSpPr>
          <p:grpSpPr bwMode="auto">
            <a:xfrm>
              <a:off x="1583668" y="1428454"/>
              <a:ext cx="5976664" cy="432047"/>
              <a:chOff x="1583668" y="1428454"/>
              <a:chExt cx="5976664" cy="432047"/>
            </a:xfrm>
          </p:grpSpPr>
          <p:sp>
            <p:nvSpPr>
              <p:cNvPr id="7" name="圆角矩形 6">
                <a:extLst>
                  <a:ext uri="{FF2B5EF4-FFF2-40B4-BE49-F238E27FC236}">
                    <a16:creationId xmlns:a16="http://schemas.microsoft.com/office/drawing/2014/main" id="{FE5719A0-FF8F-45B3-994D-17E25C929E31}"/>
                  </a:ext>
                </a:extLst>
              </p:cNvPr>
              <p:cNvSpPr/>
              <p:nvPr/>
            </p:nvSpPr>
            <p:spPr>
              <a:xfrm>
                <a:off x="1583668" y="1429117"/>
                <a:ext cx="5976664" cy="431060"/>
              </a:xfrm>
              <a:prstGeom prst="roundRect">
                <a:avLst/>
              </a:prstGeom>
              <a:solidFill>
                <a:schemeClr val="bg1">
                  <a:alpha val="40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45" name="TextBox 32">
                <a:extLst>
                  <a:ext uri="{FF2B5EF4-FFF2-40B4-BE49-F238E27FC236}">
                    <a16:creationId xmlns:a16="http://schemas.microsoft.com/office/drawing/2014/main" id="{B4B15DAD-DE37-473C-9C97-B1812010C60F}"/>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6" name="TextBox 5">
              <a:extLst>
                <a:ext uri="{FF2B5EF4-FFF2-40B4-BE49-F238E27FC236}">
                  <a16:creationId xmlns:a16="http://schemas.microsoft.com/office/drawing/2014/main" id="{3DA5C00C-6316-4618-8BE9-C1200171EA3B}"/>
                </a:ext>
              </a:extLst>
            </p:cNvPr>
            <p:cNvSpPr txBox="1"/>
            <p:nvPr/>
          </p:nvSpPr>
          <p:spPr>
            <a:xfrm>
              <a:off x="1968473" y="1378217"/>
              <a:ext cx="640060" cy="585351"/>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01</a:t>
              </a:r>
              <a:endParaRPr lang="zh-CN" altLang="en-US" dirty="0"/>
            </a:p>
          </p:txBody>
        </p:sp>
      </p:grpSp>
      <p:grpSp>
        <p:nvGrpSpPr>
          <p:cNvPr id="9" name="组合 8">
            <a:extLst>
              <a:ext uri="{FF2B5EF4-FFF2-40B4-BE49-F238E27FC236}">
                <a16:creationId xmlns:a16="http://schemas.microsoft.com/office/drawing/2014/main" id="{124EEEA6-4128-42E7-B0A4-762925F83E00}"/>
              </a:ext>
            </a:extLst>
          </p:cNvPr>
          <p:cNvGrpSpPr>
            <a:grpSpLocks/>
          </p:cNvGrpSpPr>
          <p:nvPr/>
        </p:nvGrpSpPr>
        <p:grpSpPr bwMode="auto">
          <a:xfrm>
            <a:off x="1584325" y="2187575"/>
            <a:ext cx="5975350" cy="584200"/>
            <a:chOff x="1583668" y="1378217"/>
            <a:chExt cx="5976664" cy="585351"/>
          </a:xfrm>
        </p:grpSpPr>
        <p:grpSp>
          <p:nvGrpSpPr>
            <p:cNvPr id="9238" name="组合 34">
              <a:extLst>
                <a:ext uri="{FF2B5EF4-FFF2-40B4-BE49-F238E27FC236}">
                  <a16:creationId xmlns:a16="http://schemas.microsoft.com/office/drawing/2014/main" id="{38A7F9A0-FFB2-4384-BEA0-43C7099E131F}"/>
                </a:ext>
              </a:extLst>
            </p:cNvPr>
            <p:cNvGrpSpPr>
              <a:grpSpLocks/>
            </p:cNvGrpSpPr>
            <p:nvPr/>
          </p:nvGrpSpPr>
          <p:grpSpPr bwMode="auto">
            <a:xfrm>
              <a:off x="1583668" y="1428455"/>
              <a:ext cx="5976664" cy="432048"/>
              <a:chOff x="1583668" y="1428455"/>
              <a:chExt cx="5976664" cy="432048"/>
            </a:xfrm>
          </p:grpSpPr>
          <p:sp>
            <p:nvSpPr>
              <p:cNvPr id="12" name="圆角矩形 11">
                <a:extLst>
                  <a:ext uri="{FF2B5EF4-FFF2-40B4-BE49-F238E27FC236}">
                    <a16:creationId xmlns:a16="http://schemas.microsoft.com/office/drawing/2014/main" id="{C07C3247-D0B3-481A-AF39-41257681F31D}"/>
                  </a:ext>
                </a:extLst>
              </p:cNvPr>
              <p:cNvSpPr/>
              <p:nvPr/>
            </p:nvSpPr>
            <p:spPr>
              <a:xfrm>
                <a:off x="1583668" y="1429117"/>
                <a:ext cx="5976664" cy="431061"/>
              </a:xfrm>
              <a:prstGeom prst="roundRect">
                <a:avLst/>
              </a:prstGeom>
              <a:solidFill>
                <a:schemeClr val="bg1">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41" name="TextBox 37">
                <a:extLst>
                  <a:ext uri="{FF2B5EF4-FFF2-40B4-BE49-F238E27FC236}">
                    <a16:creationId xmlns:a16="http://schemas.microsoft.com/office/drawing/2014/main" id="{773D6492-AEE5-4D14-B0D9-04654F4E74F9}"/>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11" name="TextBox 10">
              <a:extLst>
                <a:ext uri="{FF2B5EF4-FFF2-40B4-BE49-F238E27FC236}">
                  <a16:creationId xmlns:a16="http://schemas.microsoft.com/office/drawing/2014/main" id="{EEC63DCB-87ED-4FDA-BB58-E0BD2219571B}"/>
                </a:ext>
              </a:extLst>
            </p:cNvPr>
            <p:cNvSpPr txBox="1"/>
            <p:nvPr/>
          </p:nvSpPr>
          <p:spPr>
            <a:xfrm>
              <a:off x="2614804" y="1378217"/>
              <a:ext cx="640060" cy="585351"/>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02</a:t>
              </a:r>
              <a:endParaRPr lang="zh-CN" altLang="en-US" dirty="0"/>
            </a:p>
          </p:txBody>
        </p:sp>
      </p:grpSp>
      <p:grpSp>
        <p:nvGrpSpPr>
          <p:cNvPr id="14" name="组合 13">
            <a:extLst>
              <a:ext uri="{FF2B5EF4-FFF2-40B4-BE49-F238E27FC236}">
                <a16:creationId xmlns:a16="http://schemas.microsoft.com/office/drawing/2014/main" id="{28D9BDB2-94C9-485A-A099-FB5905806382}"/>
              </a:ext>
            </a:extLst>
          </p:cNvPr>
          <p:cNvGrpSpPr>
            <a:grpSpLocks/>
          </p:cNvGrpSpPr>
          <p:nvPr/>
        </p:nvGrpSpPr>
        <p:grpSpPr bwMode="auto">
          <a:xfrm>
            <a:off x="1584325" y="2806700"/>
            <a:ext cx="5975350" cy="584200"/>
            <a:chOff x="1583668" y="1378217"/>
            <a:chExt cx="5976664" cy="583764"/>
          </a:xfrm>
        </p:grpSpPr>
        <p:grpSp>
          <p:nvGrpSpPr>
            <p:cNvPr id="9234" name="组合 39">
              <a:extLst>
                <a:ext uri="{FF2B5EF4-FFF2-40B4-BE49-F238E27FC236}">
                  <a16:creationId xmlns:a16="http://schemas.microsoft.com/office/drawing/2014/main" id="{A467A919-E586-44AE-BBD1-5709124308F0}"/>
                </a:ext>
              </a:extLst>
            </p:cNvPr>
            <p:cNvGrpSpPr>
              <a:grpSpLocks/>
            </p:cNvGrpSpPr>
            <p:nvPr/>
          </p:nvGrpSpPr>
          <p:grpSpPr bwMode="auto">
            <a:xfrm>
              <a:off x="1583668" y="1428455"/>
              <a:ext cx="5976664" cy="432048"/>
              <a:chOff x="1583668" y="1428455"/>
              <a:chExt cx="5976664" cy="432048"/>
            </a:xfrm>
          </p:grpSpPr>
          <p:sp>
            <p:nvSpPr>
              <p:cNvPr id="17" name="圆角矩形 16">
                <a:extLst>
                  <a:ext uri="{FF2B5EF4-FFF2-40B4-BE49-F238E27FC236}">
                    <a16:creationId xmlns:a16="http://schemas.microsoft.com/office/drawing/2014/main" id="{984EB03D-1DE6-4528-8160-02ACFB50F74C}"/>
                  </a:ext>
                </a:extLst>
              </p:cNvPr>
              <p:cNvSpPr/>
              <p:nvPr/>
            </p:nvSpPr>
            <p:spPr>
              <a:xfrm>
                <a:off x="1583668" y="1428979"/>
                <a:ext cx="5976664" cy="431477"/>
              </a:xfrm>
              <a:prstGeom prst="roundRect">
                <a:avLst/>
              </a:prstGeom>
              <a:solidFill>
                <a:schemeClr val="bg1">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37" name="TextBox 42">
                <a:extLst>
                  <a:ext uri="{FF2B5EF4-FFF2-40B4-BE49-F238E27FC236}">
                    <a16:creationId xmlns:a16="http://schemas.microsoft.com/office/drawing/2014/main" id="{05F489A9-0337-4603-A18C-540437B8CE01}"/>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16" name="TextBox 15">
              <a:extLst>
                <a:ext uri="{FF2B5EF4-FFF2-40B4-BE49-F238E27FC236}">
                  <a16:creationId xmlns:a16="http://schemas.microsoft.com/office/drawing/2014/main" id="{B2CF6600-1A24-4491-B076-5EC77A81025B}"/>
                </a:ext>
              </a:extLst>
            </p:cNvPr>
            <p:cNvSpPr txBox="1"/>
            <p:nvPr/>
          </p:nvSpPr>
          <p:spPr>
            <a:xfrm>
              <a:off x="6509080" y="1378217"/>
              <a:ext cx="640060" cy="583764"/>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03</a:t>
              </a:r>
              <a:endParaRPr lang="zh-CN" altLang="en-US" dirty="0"/>
            </a:p>
          </p:txBody>
        </p:sp>
      </p:grpSp>
      <p:grpSp>
        <p:nvGrpSpPr>
          <p:cNvPr id="19" name="组合 18">
            <a:extLst>
              <a:ext uri="{FF2B5EF4-FFF2-40B4-BE49-F238E27FC236}">
                <a16:creationId xmlns:a16="http://schemas.microsoft.com/office/drawing/2014/main" id="{6CCAB47D-9169-4CD5-93A6-CB36F2475B61}"/>
              </a:ext>
            </a:extLst>
          </p:cNvPr>
          <p:cNvGrpSpPr>
            <a:grpSpLocks/>
          </p:cNvGrpSpPr>
          <p:nvPr/>
        </p:nvGrpSpPr>
        <p:grpSpPr bwMode="auto">
          <a:xfrm>
            <a:off x="1584325" y="3427413"/>
            <a:ext cx="5975350" cy="584200"/>
            <a:chOff x="1583668" y="1378216"/>
            <a:chExt cx="5976664" cy="585351"/>
          </a:xfrm>
        </p:grpSpPr>
        <p:grpSp>
          <p:nvGrpSpPr>
            <p:cNvPr id="9230" name="组合 44">
              <a:extLst>
                <a:ext uri="{FF2B5EF4-FFF2-40B4-BE49-F238E27FC236}">
                  <a16:creationId xmlns:a16="http://schemas.microsoft.com/office/drawing/2014/main" id="{8E99DE5C-6E41-4F1C-9086-1E30A7D60272}"/>
                </a:ext>
              </a:extLst>
            </p:cNvPr>
            <p:cNvGrpSpPr>
              <a:grpSpLocks/>
            </p:cNvGrpSpPr>
            <p:nvPr/>
          </p:nvGrpSpPr>
          <p:grpSpPr bwMode="auto">
            <a:xfrm>
              <a:off x="1583668" y="1428455"/>
              <a:ext cx="5976664" cy="432048"/>
              <a:chOff x="1583668" y="1428455"/>
              <a:chExt cx="5976664" cy="432048"/>
            </a:xfrm>
          </p:grpSpPr>
          <p:sp>
            <p:nvSpPr>
              <p:cNvPr id="22" name="圆角矩形 21">
                <a:extLst>
                  <a:ext uri="{FF2B5EF4-FFF2-40B4-BE49-F238E27FC236}">
                    <a16:creationId xmlns:a16="http://schemas.microsoft.com/office/drawing/2014/main" id="{6CEF853B-F5BB-4C5C-A083-FEBDD908760E}"/>
                  </a:ext>
                </a:extLst>
              </p:cNvPr>
              <p:cNvSpPr/>
              <p:nvPr/>
            </p:nvSpPr>
            <p:spPr>
              <a:xfrm>
                <a:off x="1583668" y="1429116"/>
                <a:ext cx="5976664" cy="431060"/>
              </a:xfrm>
              <a:prstGeom prst="roundRect">
                <a:avLst/>
              </a:prstGeom>
              <a:solidFill>
                <a:schemeClr val="bg1">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33" name="TextBox 47">
                <a:extLst>
                  <a:ext uri="{FF2B5EF4-FFF2-40B4-BE49-F238E27FC236}">
                    <a16:creationId xmlns:a16="http://schemas.microsoft.com/office/drawing/2014/main" id="{1D38E789-E8EC-4666-BAD6-011025C1EF9C}"/>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21" name="TextBox 20">
              <a:extLst>
                <a:ext uri="{FF2B5EF4-FFF2-40B4-BE49-F238E27FC236}">
                  <a16:creationId xmlns:a16="http://schemas.microsoft.com/office/drawing/2014/main" id="{C4495F4B-D19A-4D58-90F1-CC70B3735805}"/>
                </a:ext>
              </a:extLst>
            </p:cNvPr>
            <p:cNvSpPr txBox="1"/>
            <p:nvPr/>
          </p:nvSpPr>
          <p:spPr>
            <a:xfrm>
              <a:off x="5862749" y="1378216"/>
              <a:ext cx="640060" cy="585351"/>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04</a:t>
              </a:r>
              <a:endParaRPr lang="zh-CN" altLang="en-US" dirty="0"/>
            </a:p>
          </p:txBody>
        </p:sp>
      </p:grpSp>
      <p:grpSp>
        <p:nvGrpSpPr>
          <p:cNvPr id="24" name="组合 23">
            <a:extLst>
              <a:ext uri="{FF2B5EF4-FFF2-40B4-BE49-F238E27FC236}">
                <a16:creationId xmlns:a16="http://schemas.microsoft.com/office/drawing/2014/main" id="{CC229D48-92BD-42F3-A49E-BBFAD67F144C}"/>
              </a:ext>
            </a:extLst>
          </p:cNvPr>
          <p:cNvGrpSpPr>
            <a:grpSpLocks/>
          </p:cNvGrpSpPr>
          <p:nvPr/>
        </p:nvGrpSpPr>
        <p:grpSpPr bwMode="auto">
          <a:xfrm>
            <a:off x="1584325" y="2466975"/>
            <a:ext cx="5975350" cy="584775"/>
            <a:chOff x="1583668" y="1378217"/>
            <a:chExt cx="5976664" cy="585927"/>
          </a:xfrm>
        </p:grpSpPr>
        <p:grpSp>
          <p:nvGrpSpPr>
            <p:cNvPr id="9226" name="组合 49">
              <a:extLst>
                <a:ext uri="{FF2B5EF4-FFF2-40B4-BE49-F238E27FC236}">
                  <a16:creationId xmlns:a16="http://schemas.microsoft.com/office/drawing/2014/main" id="{A172A239-B6A4-46B9-88A8-D5278F0F5545}"/>
                </a:ext>
              </a:extLst>
            </p:cNvPr>
            <p:cNvGrpSpPr>
              <a:grpSpLocks/>
            </p:cNvGrpSpPr>
            <p:nvPr/>
          </p:nvGrpSpPr>
          <p:grpSpPr bwMode="auto">
            <a:xfrm>
              <a:off x="1583668" y="1428454"/>
              <a:ext cx="5976664" cy="432047"/>
              <a:chOff x="1583668" y="1428454"/>
              <a:chExt cx="5976664" cy="432047"/>
            </a:xfrm>
          </p:grpSpPr>
          <p:sp>
            <p:nvSpPr>
              <p:cNvPr id="27" name="圆角矩形 26">
                <a:extLst>
                  <a:ext uri="{FF2B5EF4-FFF2-40B4-BE49-F238E27FC236}">
                    <a16:creationId xmlns:a16="http://schemas.microsoft.com/office/drawing/2014/main" id="{1F87FFF7-F595-4107-95F1-0D4DABE107FA}"/>
                  </a:ext>
                </a:extLst>
              </p:cNvPr>
              <p:cNvSpPr/>
              <p:nvPr/>
            </p:nvSpPr>
            <p:spPr>
              <a:xfrm>
                <a:off x="1583668" y="1429117"/>
                <a:ext cx="5976664" cy="431061"/>
              </a:xfrm>
              <a:prstGeom prst="roundRect">
                <a:avLst/>
              </a:prstGeom>
              <a:solidFill>
                <a:schemeClr val="bg1">
                  <a:alpha val="40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29" name="TextBox 52">
                <a:extLst>
                  <a:ext uri="{FF2B5EF4-FFF2-40B4-BE49-F238E27FC236}">
                    <a16:creationId xmlns:a16="http://schemas.microsoft.com/office/drawing/2014/main" id="{C57DDBAE-172D-44D9-A85E-4C2CBD89D131}"/>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26" name="TextBox 25">
              <a:extLst>
                <a:ext uri="{FF2B5EF4-FFF2-40B4-BE49-F238E27FC236}">
                  <a16:creationId xmlns:a16="http://schemas.microsoft.com/office/drawing/2014/main" id="{CA54E2D3-34EC-4FE0-96D0-2C9394399DA3}"/>
                </a:ext>
              </a:extLst>
            </p:cNvPr>
            <p:cNvSpPr txBox="1"/>
            <p:nvPr/>
          </p:nvSpPr>
          <p:spPr>
            <a:xfrm>
              <a:off x="1968473" y="1378217"/>
              <a:ext cx="640060" cy="585927"/>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03</a:t>
              </a:r>
              <a:endParaRPr lang="zh-CN" altLang="en-US" dirty="0"/>
            </a:p>
          </p:txBody>
        </p:sp>
      </p:grpSp>
      <p:sp>
        <p:nvSpPr>
          <p:cNvPr id="29" name="矩形​​ 38">
            <a:extLst>
              <a:ext uri="{FF2B5EF4-FFF2-40B4-BE49-F238E27FC236}">
                <a16:creationId xmlns:a16="http://schemas.microsoft.com/office/drawing/2014/main" id="{451663AB-AAAC-4293-839D-C95C692FAAF6}"/>
              </a:ext>
            </a:extLst>
          </p:cNvPr>
          <p:cNvSpPr>
            <a:spLocks noChangeArrowheads="1"/>
          </p:cNvSpPr>
          <p:nvPr/>
        </p:nvSpPr>
        <p:spPr bwMode="auto">
          <a:xfrm>
            <a:off x="532742" y="258256"/>
            <a:ext cx="3741648" cy="707886"/>
          </a:xfrm>
          <a:prstGeom prst="rect">
            <a:avLst/>
          </a:prstGeom>
          <a:noFill/>
          <a:ln>
            <a:noFill/>
          </a:ln>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spcBef>
                <a:spcPts val="0"/>
              </a:spcBef>
              <a:spcAft>
                <a:spcPts val="0"/>
              </a:spcAft>
              <a:defRPr/>
            </a:pPr>
            <a:r>
              <a:rPr lang="zh-CN" altLang="en-US" sz="4000" dirty="0">
                <a:solidFill>
                  <a:schemeClr val="bg1"/>
                </a:solidFill>
                <a:effectLst>
                  <a:outerShdw blurRad="50800" dist="38100" dir="2700000" algn="tl" rotWithShape="0">
                    <a:prstClr val="black">
                      <a:alpha val="40000"/>
                    </a:prstClr>
                  </a:outerShdw>
                </a:effectLst>
                <a:latin typeface="方正隶书简体" pitchFamily="65" charset="-122"/>
                <a:ea typeface="方正隶书简体" pitchFamily="65" charset="-122"/>
              </a:rPr>
              <a:t>过渡页</a:t>
            </a:r>
            <a:endParaRPr lang="en-US" altLang="zh-CN" sz="4000" dirty="0">
              <a:solidFill>
                <a:schemeClr val="bg1"/>
              </a:solidFill>
              <a:effectLst>
                <a:outerShdw blurRad="50800" dist="38100" dir="2700000" algn="tl" rotWithShape="0">
                  <a:prstClr val="black">
                    <a:alpha val="40000"/>
                  </a:prstClr>
                </a:outerShdw>
              </a:effectLst>
              <a:latin typeface="方正隶书简体" pitchFamily="65" charset="-122"/>
              <a:ea typeface="方正隶书简体" pitchFamily="65" charset="-122"/>
            </a:endParaRPr>
          </a:p>
        </p:txBody>
      </p:sp>
    </p:spTree>
    <p:extLst>
      <p:ext uri="{BB962C8B-B14F-4D97-AF65-F5344CB8AC3E}">
        <p14:creationId xmlns:p14="http://schemas.microsoft.com/office/powerpoint/2010/main" val="2610797778"/>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iterate type="lt">
                                    <p:tmPct val="20000"/>
                                  </p:iterate>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ppt_w</p:attrName>
                                        </p:attrNameLst>
                                      </p:cBhvr>
                                      <p:tavLst>
                                        <p:tav tm="0" fmla="#ppt_w*sin(2.5*pi*$)">
                                          <p:val>
                                            <p:fltVal val="0"/>
                                          </p:val>
                                        </p:tav>
                                        <p:tav tm="100000">
                                          <p:val>
                                            <p:fltVal val="1"/>
                                          </p:val>
                                        </p:tav>
                                      </p:tavLst>
                                    </p:anim>
                                    <p:anim calcmode="lin" valueType="num">
                                      <p:cBhvr>
                                        <p:cTn id="9" dur="500" fill="hold"/>
                                        <p:tgtEl>
                                          <p:spTgt spid="29"/>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700"/>
                            </p:stCondLst>
                            <p:childTnLst>
                              <p:par>
                                <p:cTn id="11" presetID="53" presetClass="exit" presetSubtype="544" fill="hold" nodeType="afterEffect">
                                  <p:stCondLst>
                                    <p:cond delay="0"/>
                                  </p:stCondLst>
                                  <p:childTnLst>
                                    <p:anim calcmode="lin" valueType="num">
                                      <p:cBhvr>
                                        <p:cTn id="12" dur="500"/>
                                        <p:tgtEl>
                                          <p:spTgt spid="4"/>
                                        </p:tgtEl>
                                        <p:attrNameLst>
                                          <p:attrName>ppt_w</p:attrName>
                                        </p:attrNameLst>
                                      </p:cBhvr>
                                      <p:tavLst>
                                        <p:tav tm="0">
                                          <p:val>
                                            <p:strVal val="ppt_w"/>
                                          </p:val>
                                        </p:tav>
                                        <p:tav tm="100000">
                                          <p:val>
                                            <p:fltVal val="0"/>
                                          </p:val>
                                        </p:tav>
                                      </p:tavLst>
                                    </p:anim>
                                    <p:anim calcmode="lin" valueType="num">
                                      <p:cBhvr>
                                        <p:cTn id="13" dur="500"/>
                                        <p:tgtEl>
                                          <p:spTgt spid="4"/>
                                        </p:tgtEl>
                                        <p:attrNameLst>
                                          <p:attrName>ppt_h</p:attrName>
                                        </p:attrNameLst>
                                      </p:cBhvr>
                                      <p:tavLst>
                                        <p:tav tm="0">
                                          <p:val>
                                            <p:strVal val="ppt_h"/>
                                          </p:val>
                                        </p:tav>
                                        <p:tav tm="100000">
                                          <p:val>
                                            <p:fltVal val="0"/>
                                          </p:val>
                                        </p:tav>
                                      </p:tavLst>
                                    </p:anim>
                                    <p:animEffect transition="out" filter="fade">
                                      <p:cBhvr>
                                        <p:cTn id="14" dur="500"/>
                                        <p:tgtEl>
                                          <p:spTgt spid="4"/>
                                        </p:tgtEl>
                                      </p:cBhvr>
                                    </p:animEffect>
                                    <p:anim calcmode="lin" valueType="num">
                                      <p:cBhvr>
                                        <p:cTn id="15" dur="500"/>
                                        <p:tgtEl>
                                          <p:spTgt spid="4"/>
                                        </p:tgtEl>
                                        <p:attrNameLst>
                                          <p:attrName>ppt_x</p:attrName>
                                        </p:attrNameLst>
                                      </p:cBhvr>
                                      <p:tavLst>
                                        <p:tav tm="0">
                                          <p:val>
                                            <p:strVal val="ppt_x"/>
                                          </p:val>
                                        </p:tav>
                                        <p:tav tm="100000">
                                          <p:val>
                                            <p:fltVal val="0.5"/>
                                          </p:val>
                                        </p:tav>
                                      </p:tavLst>
                                    </p:anim>
                                    <p:anim calcmode="lin" valueType="num">
                                      <p:cBhvr>
                                        <p:cTn id="16" dur="500"/>
                                        <p:tgtEl>
                                          <p:spTgt spid="4"/>
                                        </p:tgtEl>
                                        <p:attrNameLst>
                                          <p:attrName>ppt_y</p:attrName>
                                        </p:attrNameLst>
                                      </p:cBhvr>
                                      <p:tavLst>
                                        <p:tav tm="0">
                                          <p:val>
                                            <p:strVal val="ppt_y"/>
                                          </p:val>
                                        </p:tav>
                                        <p:tav tm="100000">
                                          <p:val>
                                            <p:fltVal val="0.5"/>
                                          </p:val>
                                        </p:tav>
                                      </p:tavLst>
                                    </p:anim>
                                    <p:set>
                                      <p:cBhvr>
                                        <p:cTn id="17" dur="1" fill="hold">
                                          <p:stCondLst>
                                            <p:cond delay="499"/>
                                          </p:stCondLst>
                                        </p:cTn>
                                        <p:tgtEl>
                                          <p:spTgt spid="4"/>
                                        </p:tgtEl>
                                        <p:attrNameLst>
                                          <p:attrName>style.visibility</p:attrName>
                                        </p:attrNameLst>
                                      </p:cBhvr>
                                      <p:to>
                                        <p:strVal val="hidden"/>
                                      </p:to>
                                    </p:set>
                                  </p:childTnLst>
                                </p:cTn>
                              </p:par>
                              <p:par>
                                <p:cTn id="18" presetID="53" presetClass="exit" presetSubtype="544" fill="hold" nodeType="withEffect">
                                  <p:stCondLst>
                                    <p:cond delay="250"/>
                                  </p:stCondLst>
                                  <p:childTnLst>
                                    <p:anim calcmode="lin" valueType="num">
                                      <p:cBhvr>
                                        <p:cTn id="19" dur="500"/>
                                        <p:tgtEl>
                                          <p:spTgt spid="9"/>
                                        </p:tgtEl>
                                        <p:attrNameLst>
                                          <p:attrName>ppt_w</p:attrName>
                                        </p:attrNameLst>
                                      </p:cBhvr>
                                      <p:tavLst>
                                        <p:tav tm="0">
                                          <p:val>
                                            <p:strVal val="ppt_w"/>
                                          </p:val>
                                        </p:tav>
                                        <p:tav tm="100000">
                                          <p:val>
                                            <p:fltVal val="0"/>
                                          </p:val>
                                        </p:tav>
                                      </p:tavLst>
                                    </p:anim>
                                    <p:anim calcmode="lin" valueType="num">
                                      <p:cBhvr>
                                        <p:cTn id="20" dur="500"/>
                                        <p:tgtEl>
                                          <p:spTgt spid="9"/>
                                        </p:tgtEl>
                                        <p:attrNameLst>
                                          <p:attrName>ppt_h</p:attrName>
                                        </p:attrNameLst>
                                      </p:cBhvr>
                                      <p:tavLst>
                                        <p:tav tm="0">
                                          <p:val>
                                            <p:strVal val="ppt_h"/>
                                          </p:val>
                                        </p:tav>
                                        <p:tav tm="100000">
                                          <p:val>
                                            <p:fltVal val="0"/>
                                          </p:val>
                                        </p:tav>
                                      </p:tavLst>
                                    </p:anim>
                                    <p:animEffect transition="out" filter="fade">
                                      <p:cBhvr>
                                        <p:cTn id="21" dur="500"/>
                                        <p:tgtEl>
                                          <p:spTgt spid="9"/>
                                        </p:tgtEl>
                                      </p:cBhvr>
                                    </p:animEffect>
                                    <p:anim calcmode="lin" valueType="num">
                                      <p:cBhvr>
                                        <p:cTn id="22" dur="500"/>
                                        <p:tgtEl>
                                          <p:spTgt spid="9"/>
                                        </p:tgtEl>
                                        <p:attrNameLst>
                                          <p:attrName>ppt_x</p:attrName>
                                        </p:attrNameLst>
                                      </p:cBhvr>
                                      <p:tavLst>
                                        <p:tav tm="0">
                                          <p:val>
                                            <p:strVal val="ppt_x"/>
                                          </p:val>
                                        </p:tav>
                                        <p:tav tm="100000">
                                          <p:val>
                                            <p:fltVal val="0.5"/>
                                          </p:val>
                                        </p:tav>
                                      </p:tavLst>
                                    </p:anim>
                                    <p:anim calcmode="lin" valueType="num">
                                      <p:cBhvr>
                                        <p:cTn id="23" dur="500"/>
                                        <p:tgtEl>
                                          <p:spTgt spid="9"/>
                                        </p:tgtEl>
                                        <p:attrNameLst>
                                          <p:attrName>ppt_y</p:attrName>
                                        </p:attrNameLst>
                                      </p:cBhvr>
                                      <p:tavLst>
                                        <p:tav tm="0">
                                          <p:val>
                                            <p:strVal val="ppt_y"/>
                                          </p:val>
                                        </p:tav>
                                        <p:tav tm="100000">
                                          <p:val>
                                            <p:fltVal val="0.5"/>
                                          </p:val>
                                        </p:tav>
                                      </p:tavLst>
                                    </p:anim>
                                    <p:set>
                                      <p:cBhvr>
                                        <p:cTn id="24" dur="1" fill="hold">
                                          <p:stCondLst>
                                            <p:cond delay="499"/>
                                          </p:stCondLst>
                                        </p:cTn>
                                        <p:tgtEl>
                                          <p:spTgt spid="9"/>
                                        </p:tgtEl>
                                        <p:attrNameLst>
                                          <p:attrName>style.visibility</p:attrName>
                                        </p:attrNameLst>
                                      </p:cBhvr>
                                      <p:to>
                                        <p:strVal val="hidden"/>
                                      </p:to>
                                    </p:set>
                                  </p:childTnLst>
                                </p:cTn>
                              </p:par>
                              <p:par>
                                <p:cTn id="25" presetID="53" presetClass="exit" presetSubtype="544" fill="hold" nodeType="withEffect">
                                  <p:stCondLst>
                                    <p:cond delay="500"/>
                                  </p:stCondLst>
                                  <p:childTnLst>
                                    <p:anim calcmode="lin" valueType="num">
                                      <p:cBhvr>
                                        <p:cTn id="26" dur="500"/>
                                        <p:tgtEl>
                                          <p:spTgt spid="14"/>
                                        </p:tgtEl>
                                        <p:attrNameLst>
                                          <p:attrName>ppt_w</p:attrName>
                                        </p:attrNameLst>
                                      </p:cBhvr>
                                      <p:tavLst>
                                        <p:tav tm="0">
                                          <p:val>
                                            <p:strVal val="ppt_w"/>
                                          </p:val>
                                        </p:tav>
                                        <p:tav tm="100000">
                                          <p:val>
                                            <p:fltVal val="0"/>
                                          </p:val>
                                        </p:tav>
                                      </p:tavLst>
                                    </p:anim>
                                    <p:anim calcmode="lin" valueType="num">
                                      <p:cBhvr>
                                        <p:cTn id="27" dur="500"/>
                                        <p:tgtEl>
                                          <p:spTgt spid="14"/>
                                        </p:tgtEl>
                                        <p:attrNameLst>
                                          <p:attrName>ppt_h</p:attrName>
                                        </p:attrNameLst>
                                      </p:cBhvr>
                                      <p:tavLst>
                                        <p:tav tm="0">
                                          <p:val>
                                            <p:strVal val="ppt_h"/>
                                          </p:val>
                                        </p:tav>
                                        <p:tav tm="100000">
                                          <p:val>
                                            <p:fltVal val="0"/>
                                          </p:val>
                                        </p:tav>
                                      </p:tavLst>
                                    </p:anim>
                                    <p:animEffect transition="out" filter="fade">
                                      <p:cBhvr>
                                        <p:cTn id="28" dur="500"/>
                                        <p:tgtEl>
                                          <p:spTgt spid="14"/>
                                        </p:tgtEl>
                                      </p:cBhvr>
                                    </p:animEffect>
                                    <p:anim calcmode="lin" valueType="num">
                                      <p:cBhvr>
                                        <p:cTn id="29" dur="500"/>
                                        <p:tgtEl>
                                          <p:spTgt spid="14"/>
                                        </p:tgtEl>
                                        <p:attrNameLst>
                                          <p:attrName>ppt_x</p:attrName>
                                        </p:attrNameLst>
                                      </p:cBhvr>
                                      <p:tavLst>
                                        <p:tav tm="0">
                                          <p:val>
                                            <p:strVal val="ppt_x"/>
                                          </p:val>
                                        </p:tav>
                                        <p:tav tm="100000">
                                          <p:val>
                                            <p:fltVal val="0.5"/>
                                          </p:val>
                                        </p:tav>
                                      </p:tavLst>
                                    </p:anim>
                                    <p:anim calcmode="lin" valueType="num">
                                      <p:cBhvr>
                                        <p:cTn id="30" dur="500"/>
                                        <p:tgtEl>
                                          <p:spTgt spid="14"/>
                                        </p:tgtEl>
                                        <p:attrNameLst>
                                          <p:attrName>ppt_y</p:attrName>
                                        </p:attrNameLst>
                                      </p:cBhvr>
                                      <p:tavLst>
                                        <p:tav tm="0">
                                          <p:val>
                                            <p:strVal val="ppt_y"/>
                                          </p:val>
                                        </p:tav>
                                        <p:tav tm="100000">
                                          <p:val>
                                            <p:fltVal val="0.5"/>
                                          </p:val>
                                        </p:tav>
                                      </p:tavLst>
                                    </p:anim>
                                    <p:set>
                                      <p:cBhvr>
                                        <p:cTn id="31" dur="1" fill="hold">
                                          <p:stCondLst>
                                            <p:cond delay="499"/>
                                          </p:stCondLst>
                                        </p:cTn>
                                        <p:tgtEl>
                                          <p:spTgt spid="14"/>
                                        </p:tgtEl>
                                        <p:attrNameLst>
                                          <p:attrName>style.visibility</p:attrName>
                                        </p:attrNameLst>
                                      </p:cBhvr>
                                      <p:to>
                                        <p:strVal val="hidden"/>
                                      </p:to>
                                    </p:set>
                                  </p:childTnLst>
                                </p:cTn>
                              </p:par>
                              <p:par>
                                <p:cTn id="32" presetID="53" presetClass="exit" presetSubtype="544" fill="hold" nodeType="withEffect">
                                  <p:stCondLst>
                                    <p:cond delay="750"/>
                                  </p:stCondLst>
                                  <p:childTnLst>
                                    <p:anim calcmode="lin" valueType="num">
                                      <p:cBhvr>
                                        <p:cTn id="33" dur="500"/>
                                        <p:tgtEl>
                                          <p:spTgt spid="19"/>
                                        </p:tgtEl>
                                        <p:attrNameLst>
                                          <p:attrName>ppt_w</p:attrName>
                                        </p:attrNameLst>
                                      </p:cBhvr>
                                      <p:tavLst>
                                        <p:tav tm="0">
                                          <p:val>
                                            <p:strVal val="ppt_w"/>
                                          </p:val>
                                        </p:tav>
                                        <p:tav tm="100000">
                                          <p:val>
                                            <p:fltVal val="0"/>
                                          </p:val>
                                        </p:tav>
                                      </p:tavLst>
                                    </p:anim>
                                    <p:anim calcmode="lin" valueType="num">
                                      <p:cBhvr>
                                        <p:cTn id="34" dur="500"/>
                                        <p:tgtEl>
                                          <p:spTgt spid="19"/>
                                        </p:tgtEl>
                                        <p:attrNameLst>
                                          <p:attrName>ppt_h</p:attrName>
                                        </p:attrNameLst>
                                      </p:cBhvr>
                                      <p:tavLst>
                                        <p:tav tm="0">
                                          <p:val>
                                            <p:strVal val="ppt_h"/>
                                          </p:val>
                                        </p:tav>
                                        <p:tav tm="100000">
                                          <p:val>
                                            <p:fltVal val="0"/>
                                          </p:val>
                                        </p:tav>
                                      </p:tavLst>
                                    </p:anim>
                                    <p:animEffect transition="out" filter="fade">
                                      <p:cBhvr>
                                        <p:cTn id="35" dur="500"/>
                                        <p:tgtEl>
                                          <p:spTgt spid="19"/>
                                        </p:tgtEl>
                                      </p:cBhvr>
                                    </p:animEffect>
                                    <p:anim calcmode="lin" valueType="num">
                                      <p:cBhvr>
                                        <p:cTn id="36" dur="500"/>
                                        <p:tgtEl>
                                          <p:spTgt spid="19"/>
                                        </p:tgtEl>
                                        <p:attrNameLst>
                                          <p:attrName>ppt_x</p:attrName>
                                        </p:attrNameLst>
                                      </p:cBhvr>
                                      <p:tavLst>
                                        <p:tav tm="0">
                                          <p:val>
                                            <p:strVal val="ppt_x"/>
                                          </p:val>
                                        </p:tav>
                                        <p:tav tm="100000">
                                          <p:val>
                                            <p:fltVal val="0.5"/>
                                          </p:val>
                                        </p:tav>
                                      </p:tavLst>
                                    </p:anim>
                                    <p:anim calcmode="lin" valueType="num">
                                      <p:cBhvr>
                                        <p:cTn id="37" dur="500"/>
                                        <p:tgtEl>
                                          <p:spTgt spid="19"/>
                                        </p:tgtEl>
                                        <p:attrNameLst>
                                          <p:attrName>ppt_y</p:attrName>
                                        </p:attrNameLst>
                                      </p:cBhvr>
                                      <p:tavLst>
                                        <p:tav tm="0">
                                          <p:val>
                                            <p:strVal val="ppt_y"/>
                                          </p:val>
                                        </p:tav>
                                        <p:tav tm="100000">
                                          <p:val>
                                            <p:fltVal val="0.5"/>
                                          </p:val>
                                        </p:tav>
                                      </p:tavLst>
                                    </p:anim>
                                    <p:set>
                                      <p:cBhvr>
                                        <p:cTn id="38" dur="1" fill="hold">
                                          <p:stCondLst>
                                            <p:cond delay="499"/>
                                          </p:stCondLst>
                                        </p:cTn>
                                        <p:tgtEl>
                                          <p:spTgt spid="19"/>
                                        </p:tgtEl>
                                        <p:attrNameLst>
                                          <p:attrName>style.visibility</p:attrName>
                                        </p:attrNameLst>
                                      </p:cBhvr>
                                      <p:to>
                                        <p:strVal val="hidden"/>
                                      </p:to>
                                    </p:set>
                                  </p:childTnLst>
                                </p:cTn>
                              </p:par>
                              <p:par>
                                <p:cTn id="39" presetID="53" presetClass="entr" presetSubtype="16" fill="hold" nodeType="withEffect">
                                  <p:stCondLst>
                                    <p:cond delay="75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ECD5279D-CB39-44AF-A0BC-826836AE46B3}"/>
              </a:ext>
            </a:extLst>
          </p:cNvPr>
          <p:cNvGrpSpPr/>
          <p:nvPr/>
        </p:nvGrpSpPr>
        <p:grpSpPr>
          <a:xfrm>
            <a:off x="3939546" y="835834"/>
            <a:ext cx="4346544" cy="4200742"/>
            <a:chOff x="3939546" y="835834"/>
            <a:chExt cx="4346544" cy="4200742"/>
          </a:xfrm>
        </p:grpSpPr>
        <p:grpSp>
          <p:nvGrpSpPr>
            <p:cNvPr id="2" name="Group 39">
              <a:extLst>
                <a:ext uri="{FF2B5EF4-FFF2-40B4-BE49-F238E27FC236}">
                  <a16:creationId xmlns:a16="http://schemas.microsoft.com/office/drawing/2014/main" id="{ECEF463D-FC04-49CD-B2E3-F7C8FC6A1B22}"/>
                </a:ext>
              </a:extLst>
            </p:cNvPr>
            <p:cNvGrpSpPr/>
            <p:nvPr/>
          </p:nvGrpSpPr>
          <p:grpSpPr>
            <a:xfrm>
              <a:off x="3939546" y="835834"/>
              <a:ext cx="656206" cy="656206"/>
              <a:chOff x="6369311" y="2040370"/>
              <a:chExt cx="755703" cy="755703"/>
            </a:xfrm>
          </p:grpSpPr>
          <p:sp>
            <p:nvSpPr>
              <p:cNvPr id="3" name="Oval 7">
                <a:extLst>
                  <a:ext uri="{FF2B5EF4-FFF2-40B4-BE49-F238E27FC236}">
                    <a16:creationId xmlns:a16="http://schemas.microsoft.com/office/drawing/2014/main" id="{DB3F0C40-9654-4615-A7B1-A7E9E49C3DC8}"/>
                  </a:ext>
                </a:extLst>
              </p:cNvPr>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51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Box 11">
                <a:extLst>
                  <a:ext uri="{FF2B5EF4-FFF2-40B4-BE49-F238E27FC236}">
                    <a16:creationId xmlns:a16="http://schemas.microsoft.com/office/drawing/2014/main" id="{2617C507-460E-400C-A489-5D754AEC5299}"/>
                  </a:ext>
                </a:extLst>
              </p:cNvPr>
              <p:cNvSpPr txBox="1"/>
              <p:nvPr/>
            </p:nvSpPr>
            <p:spPr>
              <a:xfrm>
                <a:off x="6417456" y="2208372"/>
                <a:ext cx="659412" cy="428950"/>
              </a:xfrm>
              <a:prstGeom prst="rect">
                <a:avLst/>
              </a:prstGeom>
              <a:noFill/>
            </p:spPr>
            <p:txBody>
              <a:bodyPr wrap="none" rtlCol="0">
                <a:spAutoFit/>
              </a:bodyPr>
              <a:lstStyle/>
              <a:p>
                <a:pPr algn="just">
                  <a:lnSpc>
                    <a:spcPct val="120000"/>
                  </a:lnSpc>
                </a:pPr>
                <a:r>
                  <a:rPr lang="en-US" sz="151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51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0">
              <a:extLst>
                <a:ext uri="{FF2B5EF4-FFF2-40B4-BE49-F238E27FC236}">
                  <a16:creationId xmlns:a16="http://schemas.microsoft.com/office/drawing/2014/main" id="{2B2D53E4-8EDD-4F1A-B3C3-53098BED1631}"/>
                </a:ext>
              </a:extLst>
            </p:cNvPr>
            <p:cNvGrpSpPr/>
            <p:nvPr/>
          </p:nvGrpSpPr>
          <p:grpSpPr>
            <a:xfrm>
              <a:off x="3939546" y="1662563"/>
              <a:ext cx="656206" cy="656206"/>
              <a:chOff x="6369311" y="2992454"/>
              <a:chExt cx="755703" cy="755703"/>
            </a:xfrm>
          </p:grpSpPr>
          <p:sp>
            <p:nvSpPr>
              <p:cNvPr id="6" name="Oval 8">
                <a:extLst>
                  <a:ext uri="{FF2B5EF4-FFF2-40B4-BE49-F238E27FC236}">
                    <a16:creationId xmlns:a16="http://schemas.microsoft.com/office/drawing/2014/main" id="{4B5CC648-D27F-4DAE-A8FE-70E4B0413CA5}"/>
                  </a:ext>
                </a:extLst>
              </p:cNvPr>
              <p:cNvSpPr/>
              <p:nvPr/>
            </p:nvSpPr>
            <p:spPr>
              <a:xfrm>
                <a:off x="6369311" y="2992454"/>
                <a:ext cx="755703" cy="755703"/>
              </a:xfrm>
              <a:prstGeom prst="ellipse">
                <a:avLst/>
              </a:prstGeom>
              <a:solidFill>
                <a:srgbClr val="826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517">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12">
                <a:extLst>
                  <a:ext uri="{FF2B5EF4-FFF2-40B4-BE49-F238E27FC236}">
                    <a16:creationId xmlns:a16="http://schemas.microsoft.com/office/drawing/2014/main" id="{E255B7F3-1402-4C8A-B689-50A350CEE260}"/>
                  </a:ext>
                </a:extLst>
              </p:cNvPr>
              <p:cNvSpPr txBox="1"/>
              <p:nvPr/>
            </p:nvSpPr>
            <p:spPr>
              <a:xfrm>
                <a:off x="6417456" y="3160455"/>
                <a:ext cx="659412" cy="428950"/>
              </a:xfrm>
              <a:prstGeom prst="rect">
                <a:avLst/>
              </a:prstGeom>
              <a:noFill/>
            </p:spPr>
            <p:txBody>
              <a:bodyPr wrap="none" rtlCol="0">
                <a:spAutoFit/>
              </a:bodyPr>
              <a:lstStyle/>
              <a:p>
                <a:pPr algn="just">
                  <a:lnSpc>
                    <a:spcPct val="120000"/>
                  </a:lnSpc>
                </a:pPr>
                <a:r>
                  <a:rPr lang="en-US" sz="151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51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41">
              <a:extLst>
                <a:ext uri="{FF2B5EF4-FFF2-40B4-BE49-F238E27FC236}">
                  <a16:creationId xmlns:a16="http://schemas.microsoft.com/office/drawing/2014/main" id="{6F19D5BE-127E-4DAB-A4D2-FFA59BBE9E46}"/>
                </a:ext>
              </a:extLst>
            </p:cNvPr>
            <p:cNvGrpSpPr/>
            <p:nvPr/>
          </p:nvGrpSpPr>
          <p:grpSpPr>
            <a:xfrm>
              <a:off x="3939546" y="2489293"/>
              <a:ext cx="656206" cy="656206"/>
              <a:chOff x="6369310" y="3944537"/>
              <a:chExt cx="755703" cy="755703"/>
            </a:xfrm>
          </p:grpSpPr>
          <p:sp>
            <p:nvSpPr>
              <p:cNvPr id="9" name="Oval 10">
                <a:extLst>
                  <a:ext uri="{FF2B5EF4-FFF2-40B4-BE49-F238E27FC236}">
                    <a16:creationId xmlns:a16="http://schemas.microsoft.com/office/drawing/2014/main" id="{F64DBDBD-7FDF-4238-B075-195E5574F37D}"/>
                  </a:ext>
                </a:extLst>
              </p:cNvPr>
              <p:cNvSpPr/>
              <p:nvPr/>
            </p:nvSpPr>
            <p:spPr>
              <a:xfrm>
                <a:off x="6369310" y="3944537"/>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51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13">
                <a:extLst>
                  <a:ext uri="{FF2B5EF4-FFF2-40B4-BE49-F238E27FC236}">
                    <a16:creationId xmlns:a16="http://schemas.microsoft.com/office/drawing/2014/main" id="{EEF49AE7-2FF1-4298-AE21-DC7028A401BB}"/>
                  </a:ext>
                </a:extLst>
              </p:cNvPr>
              <p:cNvSpPr txBox="1"/>
              <p:nvPr/>
            </p:nvSpPr>
            <p:spPr>
              <a:xfrm>
                <a:off x="6417455" y="4114593"/>
                <a:ext cx="659412" cy="428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just">
                  <a:lnSpc>
                    <a:spcPct val="120000"/>
                  </a:lnSpc>
                  <a:defRPr sz="1517" b="1">
                    <a:solidFill>
                      <a:schemeClr val="bg1"/>
                    </a:solidFill>
                    <a:latin typeface="Arial" panose="020B0604020202020204" pitchFamily="34" charset="0"/>
                    <a:ea typeface="微软雅黑" panose="020B0503020204020204" pitchFamily="34" charset="-122"/>
                    <a:cs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sym typeface="Arial" panose="020B0604020202020204" pitchFamily="34" charset="0"/>
                  </a:rPr>
                  <a:t>70%</a:t>
                </a:r>
                <a:endParaRPr lang="en-GB" dirty="0">
                  <a:sym typeface="Arial" panose="020B0604020202020204" pitchFamily="34" charset="0"/>
                </a:endParaRPr>
              </a:p>
            </p:txBody>
          </p:sp>
        </p:grpSp>
        <p:grpSp>
          <p:nvGrpSpPr>
            <p:cNvPr id="11" name="Group 42">
              <a:extLst>
                <a:ext uri="{FF2B5EF4-FFF2-40B4-BE49-F238E27FC236}">
                  <a16:creationId xmlns:a16="http://schemas.microsoft.com/office/drawing/2014/main" id="{F2D39948-BA06-46EB-B57F-4C515DED8B93}"/>
                </a:ext>
              </a:extLst>
            </p:cNvPr>
            <p:cNvGrpSpPr/>
            <p:nvPr/>
          </p:nvGrpSpPr>
          <p:grpSpPr>
            <a:xfrm>
              <a:off x="3939546" y="3319587"/>
              <a:ext cx="656206" cy="656206"/>
              <a:chOff x="6369311" y="4900725"/>
              <a:chExt cx="755703" cy="755703"/>
            </a:xfrm>
          </p:grpSpPr>
          <p:sp>
            <p:nvSpPr>
              <p:cNvPr id="12" name="Oval 9">
                <a:extLst>
                  <a:ext uri="{FF2B5EF4-FFF2-40B4-BE49-F238E27FC236}">
                    <a16:creationId xmlns:a16="http://schemas.microsoft.com/office/drawing/2014/main" id="{6A21329E-2DF0-4E10-8CED-E3C8CF9AB2C0}"/>
                  </a:ext>
                </a:extLst>
              </p:cNvPr>
              <p:cNvSpPr/>
              <p:nvPr/>
            </p:nvSpPr>
            <p:spPr>
              <a:xfrm>
                <a:off x="6369311" y="4900725"/>
                <a:ext cx="755703" cy="755703"/>
              </a:xfrm>
              <a:prstGeom prst="ellipse">
                <a:avLst/>
              </a:prstGeom>
              <a:solidFill>
                <a:srgbClr val="826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517">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4">
                <a:extLst>
                  <a:ext uri="{FF2B5EF4-FFF2-40B4-BE49-F238E27FC236}">
                    <a16:creationId xmlns:a16="http://schemas.microsoft.com/office/drawing/2014/main" id="{F475AC92-5DEA-489B-898B-02AABA6CDDC2}"/>
                  </a:ext>
                </a:extLst>
              </p:cNvPr>
              <p:cNvSpPr txBox="1"/>
              <p:nvPr/>
            </p:nvSpPr>
            <p:spPr>
              <a:xfrm>
                <a:off x="6417456" y="5068727"/>
                <a:ext cx="659412" cy="428950"/>
              </a:xfrm>
              <a:prstGeom prst="rect">
                <a:avLst/>
              </a:prstGeom>
              <a:solidFill>
                <a:srgbClr val="826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just">
                  <a:lnSpc>
                    <a:spcPct val="120000"/>
                  </a:lnSpc>
                  <a:defRPr sz="1517">
                    <a:solidFill>
                      <a:schemeClr val="bg1"/>
                    </a:solidFill>
                    <a:latin typeface="Arial" panose="020B0604020202020204" pitchFamily="34" charset="0"/>
                    <a:ea typeface="微软雅黑" panose="020B0503020204020204" pitchFamily="34" charset="-122"/>
                    <a:cs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sym typeface="Arial" panose="020B0604020202020204" pitchFamily="34" charset="0"/>
                  </a:rPr>
                  <a:t>68%</a:t>
                </a:r>
                <a:endParaRPr lang="en-GB">
                  <a:sym typeface="Arial" panose="020B0604020202020204" pitchFamily="34" charset="0"/>
                </a:endParaRPr>
              </a:p>
            </p:txBody>
          </p:sp>
        </p:grpSp>
        <p:grpSp>
          <p:nvGrpSpPr>
            <p:cNvPr id="14" name="Group 36">
              <a:extLst>
                <a:ext uri="{FF2B5EF4-FFF2-40B4-BE49-F238E27FC236}">
                  <a16:creationId xmlns:a16="http://schemas.microsoft.com/office/drawing/2014/main" id="{5208D100-4DCA-46E8-A934-5DA1FBC54F4B}"/>
                </a:ext>
              </a:extLst>
            </p:cNvPr>
            <p:cNvGrpSpPr/>
            <p:nvPr/>
          </p:nvGrpSpPr>
          <p:grpSpPr>
            <a:xfrm>
              <a:off x="4788025" y="1670289"/>
              <a:ext cx="2887295" cy="3348875"/>
              <a:chOff x="7346437" y="3001349"/>
              <a:chExt cx="3325083" cy="3856651"/>
            </a:xfrm>
          </p:grpSpPr>
          <p:sp>
            <p:nvSpPr>
              <p:cNvPr id="15" name="Freeform 5">
                <a:extLst>
                  <a:ext uri="{FF2B5EF4-FFF2-40B4-BE49-F238E27FC236}">
                    <a16:creationId xmlns:a16="http://schemas.microsoft.com/office/drawing/2014/main" id="{5BDA6BA7-2ABD-4681-B8EE-E9B3EDBA04AC}"/>
                  </a:ext>
                </a:extLst>
              </p:cNvPr>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rgbClr val="826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53"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a:extLst>
                  <a:ext uri="{FF2B5EF4-FFF2-40B4-BE49-F238E27FC236}">
                    <a16:creationId xmlns:a16="http://schemas.microsoft.com/office/drawing/2014/main" id="{F811D7F3-D6BC-49D1-8F5C-58D96F9AFDA5}"/>
                  </a:ext>
                </a:extLst>
              </p:cNvPr>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79401" tIns="39701" rIns="79401" bIns="3970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53">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37">
              <a:extLst>
                <a:ext uri="{FF2B5EF4-FFF2-40B4-BE49-F238E27FC236}">
                  <a16:creationId xmlns:a16="http://schemas.microsoft.com/office/drawing/2014/main" id="{A131E091-9911-46E0-BE69-947ABECBC814}"/>
                </a:ext>
              </a:extLst>
            </p:cNvPr>
            <p:cNvGrpSpPr/>
            <p:nvPr/>
          </p:nvGrpSpPr>
          <p:grpSpPr>
            <a:xfrm>
              <a:off x="4788021" y="2500895"/>
              <a:ext cx="2276524" cy="2518266"/>
              <a:chOff x="7346434" y="3957897"/>
              <a:chExt cx="2621703" cy="2900101"/>
            </a:xfrm>
          </p:grpSpPr>
          <p:sp>
            <p:nvSpPr>
              <p:cNvPr id="18" name="Freeform 4">
                <a:extLst>
                  <a:ext uri="{FF2B5EF4-FFF2-40B4-BE49-F238E27FC236}">
                    <a16:creationId xmlns:a16="http://schemas.microsoft.com/office/drawing/2014/main" id="{7FDCA5CF-5A51-4985-A7FA-2BAA6A6AE1DA}"/>
                  </a:ext>
                </a:extLst>
              </p:cNvPr>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53">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6">
                <a:extLst>
                  <a:ext uri="{FF2B5EF4-FFF2-40B4-BE49-F238E27FC236}">
                    <a16:creationId xmlns:a16="http://schemas.microsoft.com/office/drawing/2014/main" id="{AE606940-8637-44E7-94B8-A6381C0DCFE7}"/>
                  </a:ext>
                </a:extLst>
              </p:cNvPr>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53">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35">
              <a:extLst>
                <a:ext uri="{FF2B5EF4-FFF2-40B4-BE49-F238E27FC236}">
                  <a16:creationId xmlns:a16="http://schemas.microsoft.com/office/drawing/2014/main" id="{F601E9DE-7CF7-4A1E-A86E-4915DFEF454F}"/>
                </a:ext>
              </a:extLst>
            </p:cNvPr>
            <p:cNvGrpSpPr/>
            <p:nvPr/>
          </p:nvGrpSpPr>
          <p:grpSpPr>
            <a:xfrm>
              <a:off x="4788024" y="843558"/>
              <a:ext cx="3498066" cy="4175606"/>
              <a:chOff x="7346438" y="2049265"/>
              <a:chExt cx="4028463" cy="4808735"/>
            </a:xfrm>
          </p:grpSpPr>
          <p:sp>
            <p:nvSpPr>
              <p:cNvPr id="21" name="Freeform 6">
                <a:extLst>
                  <a:ext uri="{FF2B5EF4-FFF2-40B4-BE49-F238E27FC236}">
                    <a16:creationId xmlns:a16="http://schemas.microsoft.com/office/drawing/2014/main" id="{3A7B21DA-6F95-41B5-8534-A36F2ADC561A}"/>
                  </a:ext>
                </a:extLst>
              </p:cNvPr>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solidFill>
                <a:srgbClr val="E483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53"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7">
                <a:extLst>
                  <a:ext uri="{FF2B5EF4-FFF2-40B4-BE49-F238E27FC236}">
                    <a16:creationId xmlns:a16="http://schemas.microsoft.com/office/drawing/2014/main" id="{CF3441F2-AC66-462F-87C9-6226AEEB10B3}"/>
                  </a:ext>
                </a:extLst>
              </p:cNvPr>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79401" tIns="39701" rIns="79401" bIns="3970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53">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38">
              <a:extLst>
                <a:ext uri="{FF2B5EF4-FFF2-40B4-BE49-F238E27FC236}">
                  <a16:creationId xmlns:a16="http://schemas.microsoft.com/office/drawing/2014/main" id="{7B43881A-05C1-455C-928A-587F89224571}"/>
                </a:ext>
              </a:extLst>
            </p:cNvPr>
            <p:cNvGrpSpPr/>
            <p:nvPr/>
          </p:nvGrpSpPr>
          <p:grpSpPr>
            <a:xfrm>
              <a:off x="4775215" y="3344726"/>
              <a:ext cx="1665749" cy="1691850"/>
              <a:chOff x="7346434" y="4909620"/>
              <a:chExt cx="1918320" cy="1948378"/>
            </a:xfrm>
            <a:noFill/>
          </p:grpSpPr>
          <p:sp>
            <p:nvSpPr>
              <p:cNvPr id="24" name="Freeform 3">
                <a:extLst>
                  <a:ext uri="{FF2B5EF4-FFF2-40B4-BE49-F238E27FC236}">
                    <a16:creationId xmlns:a16="http://schemas.microsoft.com/office/drawing/2014/main" id="{06AF26D7-9811-4648-8C42-E232C1D4EC6B}"/>
                  </a:ext>
                </a:extLst>
              </p:cNvPr>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rgbClr val="826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53">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8">
                <a:extLst>
                  <a:ext uri="{FF2B5EF4-FFF2-40B4-BE49-F238E27FC236}">
                    <a16:creationId xmlns:a16="http://schemas.microsoft.com/office/drawing/2014/main" id="{C7F18CBF-F05F-4E82-B279-8779BD011A5D}"/>
                  </a:ext>
                </a:extLst>
              </p:cNvPr>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53">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6" name="文本框 25">
            <a:extLst>
              <a:ext uri="{FF2B5EF4-FFF2-40B4-BE49-F238E27FC236}">
                <a16:creationId xmlns:a16="http://schemas.microsoft.com/office/drawing/2014/main" id="{78C857B9-C000-47AF-B007-D1F7DB16D380}"/>
              </a:ext>
            </a:extLst>
          </p:cNvPr>
          <p:cNvSpPr txBox="1"/>
          <p:nvPr/>
        </p:nvSpPr>
        <p:spPr>
          <a:xfrm>
            <a:off x="471623" y="1337919"/>
            <a:ext cx="1584176" cy="369332"/>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请添加标题</a:t>
            </a:r>
          </a:p>
        </p:txBody>
      </p:sp>
      <p:sp>
        <p:nvSpPr>
          <p:cNvPr id="27" name="矩形 26">
            <a:extLst>
              <a:ext uri="{FF2B5EF4-FFF2-40B4-BE49-F238E27FC236}">
                <a16:creationId xmlns:a16="http://schemas.microsoft.com/office/drawing/2014/main" id="{56545D68-5CD8-4FBD-ACB3-ED48BD193A6A}"/>
              </a:ext>
            </a:extLst>
          </p:cNvPr>
          <p:cNvSpPr/>
          <p:nvPr/>
        </p:nvSpPr>
        <p:spPr>
          <a:xfrm>
            <a:off x="471622" y="1778329"/>
            <a:ext cx="3275651" cy="978729"/>
          </a:xfrm>
          <a:prstGeom prst="rect">
            <a:avLst/>
          </a:prstGeom>
        </p:spPr>
        <p:txBody>
          <a:bodyPr wrap="square">
            <a:spAutoFit/>
          </a:bodyPr>
          <a:lstStyle/>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a:t>
            </a:r>
          </a:p>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清乾隆末期四大徽班进北京后，于嘉庆 、道光年间同来自湖北的汉调艺人合作，互相影响</a:t>
            </a:r>
            <a:endParaRPr lang="zh-CN" altLang="en-US" sz="1200" dirty="0"/>
          </a:p>
        </p:txBody>
      </p:sp>
      <p:sp>
        <p:nvSpPr>
          <p:cNvPr id="28" name="矩形 27">
            <a:extLst>
              <a:ext uri="{FF2B5EF4-FFF2-40B4-BE49-F238E27FC236}">
                <a16:creationId xmlns:a16="http://schemas.microsoft.com/office/drawing/2014/main" id="{CEE80BE7-13C5-403F-A1A7-3050736A2170}"/>
              </a:ext>
            </a:extLst>
          </p:cNvPr>
          <p:cNvSpPr/>
          <p:nvPr/>
        </p:nvSpPr>
        <p:spPr>
          <a:xfrm>
            <a:off x="471622" y="2931361"/>
            <a:ext cx="3275651" cy="978729"/>
          </a:xfrm>
          <a:prstGeom prst="rect">
            <a:avLst/>
          </a:prstGeom>
        </p:spPr>
        <p:txBody>
          <a:bodyPr wrap="square">
            <a:spAutoFit/>
          </a:bodyPr>
          <a:lstStyle/>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a:t>
            </a:r>
          </a:p>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清乾隆末期四大徽班进北京后，于嘉庆 、道光年间同来自湖北的汉调艺人合作，互相影响</a:t>
            </a:r>
            <a:endParaRPr lang="zh-CN" altLang="en-US" sz="1200" dirty="0"/>
          </a:p>
        </p:txBody>
      </p:sp>
    </p:spTree>
    <p:extLst>
      <p:ext uri="{BB962C8B-B14F-4D97-AF65-F5344CB8AC3E}">
        <p14:creationId xmlns:p14="http://schemas.microsoft.com/office/powerpoint/2010/main" val="22335554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10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47">
            <a:extLst>
              <a:ext uri="{FF2B5EF4-FFF2-40B4-BE49-F238E27FC236}">
                <a16:creationId xmlns:a16="http://schemas.microsoft.com/office/drawing/2014/main" id="{D89FB118-F900-4A4C-8F8C-ECCFFBA958DB}"/>
              </a:ext>
            </a:extLst>
          </p:cNvPr>
          <p:cNvSpPr>
            <a:spLocks noChangeArrowheads="1"/>
          </p:cNvSpPr>
          <p:nvPr/>
        </p:nvSpPr>
        <p:spPr bwMode="auto">
          <a:xfrm>
            <a:off x="1052612" y="3882591"/>
            <a:ext cx="7106841" cy="56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buNone/>
            </a:pPr>
            <a:r>
              <a:rPr lang="zh-CN" altLang="en-US" sz="14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京剧是我国最具影响力的汉族戏曲剧种之一，至今已有将近二百年的历史清乾隆末期四大徽班进北京后，于嘉庆 、道光年间同来自湖北的汉调艺人合作，互相影响</a:t>
            </a:r>
            <a:endParaRPr lang="zh-CN" altLang="en-US" sz="1400" dirty="0"/>
          </a:p>
        </p:txBody>
      </p:sp>
      <p:sp>
        <p:nvSpPr>
          <p:cNvPr id="37" name="任意多边形 42">
            <a:extLst>
              <a:ext uri="{FF2B5EF4-FFF2-40B4-BE49-F238E27FC236}">
                <a16:creationId xmlns:a16="http://schemas.microsoft.com/office/drawing/2014/main" id="{22C4CC29-9F03-44EA-AAC9-EFFE91560184}"/>
              </a:ext>
            </a:extLst>
          </p:cNvPr>
          <p:cNvSpPr>
            <a:spLocks noChangeArrowheads="1"/>
          </p:cNvSpPr>
          <p:nvPr/>
        </p:nvSpPr>
        <p:spPr bwMode="auto">
          <a:xfrm>
            <a:off x="1539578" y="2465748"/>
            <a:ext cx="6118622" cy="1259681"/>
          </a:xfrm>
          <a:custGeom>
            <a:avLst/>
            <a:gdLst>
              <a:gd name="T0" fmla="*/ 2754223 w 19135506"/>
              <a:gd name="T1" fmla="*/ 276564 h 3938179"/>
              <a:gd name="T2" fmla="*/ 2848135 w 19135506"/>
              <a:gd name="T3" fmla="*/ 426015 h 3938179"/>
              <a:gd name="T4" fmla="*/ 2901753 w 19135506"/>
              <a:gd name="T5" fmla="*/ 447491 h 3938179"/>
              <a:gd name="T6" fmla="*/ 2967356 w 19135506"/>
              <a:gd name="T7" fmla="*/ 549598 h 3938179"/>
              <a:gd name="T8" fmla="*/ 3037015 w 19135506"/>
              <a:gd name="T9" fmla="*/ 1018109 h 3938179"/>
              <a:gd name="T10" fmla="*/ 3098470 w 19135506"/>
              <a:gd name="T11" fmla="*/ 1000346 h 3938179"/>
              <a:gd name="T12" fmla="*/ 3191490 w 19135506"/>
              <a:gd name="T13" fmla="*/ 1206918 h 3938179"/>
              <a:gd name="T14" fmla="*/ 3627801 w 19135506"/>
              <a:gd name="T15" fmla="*/ 937405 h 3938179"/>
              <a:gd name="T16" fmla="*/ 3883416 w 19135506"/>
              <a:gd name="T17" fmla="*/ 979993 h 3938179"/>
              <a:gd name="T18" fmla="*/ 3971849 w 19135506"/>
              <a:gd name="T19" fmla="*/ 1082890 h 3938179"/>
              <a:gd name="T20" fmla="*/ 4263719 w 19135506"/>
              <a:gd name="T21" fmla="*/ 1167124 h 3938179"/>
              <a:gd name="T22" fmla="*/ 4328899 w 19135506"/>
              <a:gd name="T23" fmla="*/ 864620 h 3938179"/>
              <a:gd name="T24" fmla="*/ 4384427 w 19135506"/>
              <a:gd name="T25" fmla="*/ 1002830 h 3938179"/>
              <a:gd name="T26" fmla="*/ 4537553 w 19135506"/>
              <a:gd name="T27" fmla="*/ 1088738 h 3938179"/>
              <a:gd name="T28" fmla="*/ 4646321 w 19135506"/>
              <a:gd name="T29" fmla="*/ 827715 h 3938179"/>
              <a:gd name="T30" fmla="*/ 4859895 w 19135506"/>
              <a:gd name="T31" fmla="*/ 1080503 h 3938179"/>
              <a:gd name="T32" fmla="*/ 4944217 w 19135506"/>
              <a:gd name="T33" fmla="*/ 1070575 h 3938179"/>
              <a:gd name="T34" fmla="*/ 5026052 w 19135506"/>
              <a:gd name="T35" fmla="*/ 507585 h 3938179"/>
              <a:gd name="T36" fmla="*/ 5144934 w 19135506"/>
              <a:gd name="T37" fmla="*/ 917098 h 3938179"/>
              <a:gd name="T38" fmla="*/ 5304155 w 19135506"/>
              <a:gd name="T39" fmla="*/ 1046379 h 3938179"/>
              <a:gd name="T40" fmla="*/ 5470986 w 19135506"/>
              <a:gd name="T41" fmla="*/ 949023 h 3938179"/>
              <a:gd name="T42" fmla="*/ 5594664 w 19135506"/>
              <a:gd name="T43" fmla="*/ 964385 h 3938179"/>
              <a:gd name="T44" fmla="*/ 5710120 w 19135506"/>
              <a:gd name="T45" fmla="*/ 348485 h 3938179"/>
              <a:gd name="T46" fmla="*/ 5762031 w 19135506"/>
              <a:gd name="T47" fmla="*/ 228005 h 3938179"/>
              <a:gd name="T48" fmla="*/ 5845060 w 19135506"/>
              <a:gd name="T49" fmla="*/ 498697 h 3938179"/>
              <a:gd name="T50" fmla="*/ 5897718 w 19135506"/>
              <a:gd name="T51" fmla="*/ 449445 h 3938179"/>
              <a:gd name="T52" fmla="*/ 5969430 w 19135506"/>
              <a:gd name="T53" fmla="*/ 618826 h 3938179"/>
              <a:gd name="T54" fmla="*/ 6037962 w 19135506"/>
              <a:gd name="T55" fmla="*/ 910951 h 3938179"/>
              <a:gd name="T56" fmla="*/ 6107759 w 19135506"/>
              <a:gd name="T57" fmla="*/ 996027 h 3938179"/>
              <a:gd name="T58" fmla="*/ 6314298 w 19135506"/>
              <a:gd name="T59" fmla="*/ 895418 h 3938179"/>
              <a:gd name="T60" fmla="*/ 6685333 w 19135506"/>
              <a:gd name="T61" fmla="*/ 855492 h 3938179"/>
              <a:gd name="T62" fmla="*/ 6820218 w 19135506"/>
              <a:gd name="T63" fmla="*/ 1019460 h 3938179"/>
              <a:gd name="T64" fmla="*/ 7051067 w 19135506"/>
              <a:gd name="T65" fmla="*/ 899211 h 3938179"/>
              <a:gd name="T66" fmla="*/ 7124422 w 19135506"/>
              <a:gd name="T67" fmla="*/ 1018185 h 3938179"/>
              <a:gd name="T68" fmla="*/ 7339934 w 19135506"/>
              <a:gd name="T69" fmla="*/ 1231597 h 3938179"/>
              <a:gd name="T70" fmla="*/ 7466662 w 19135506"/>
              <a:gd name="T71" fmla="*/ 1261135 h 3938179"/>
              <a:gd name="T72" fmla="*/ 7594457 w 19135506"/>
              <a:gd name="T73" fmla="*/ 1264741 h 3938179"/>
              <a:gd name="T74" fmla="*/ 7873437 w 19135506"/>
              <a:gd name="T75" fmla="*/ 1073279 h 3938179"/>
              <a:gd name="T76" fmla="*/ 8006600 w 19135506"/>
              <a:gd name="T77" fmla="*/ 1175902 h 3938179"/>
              <a:gd name="T78" fmla="*/ 8090323 w 19135506"/>
              <a:gd name="T79" fmla="*/ 1341663 h 3938179"/>
              <a:gd name="T80" fmla="*/ 8130391 w 19135506"/>
              <a:gd name="T81" fmla="*/ 1679575 h 3938179"/>
              <a:gd name="T82" fmla="*/ 36815 w 19135506"/>
              <a:gd name="T83" fmla="*/ 1554165 h 3938179"/>
              <a:gd name="T84" fmla="*/ 327366 w 19135506"/>
              <a:gd name="T85" fmla="*/ 1380833 h 3938179"/>
              <a:gd name="T86" fmla="*/ 550267 w 19135506"/>
              <a:gd name="T87" fmla="*/ 1591511 h 3938179"/>
              <a:gd name="T88" fmla="*/ 710481 w 19135506"/>
              <a:gd name="T89" fmla="*/ 1352359 h 3938179"/>
              <a:gd name="T90" fmla="*/ 952113 w 19135506"/>
              <a:gd name="T91" fmla="*/ 1257275 h 3938179"/>
              <a:gd name="T92" fmla="*/ 1167518 w 19135506"/>
              <a:gd name="T93" fmla="*/ 1352063 h 3938179"/>
              <a:gd name="T94" fmla="*/ 1288163 w 19135506"/>
              <a:gd name="T95" fmla="*/ 1032686 h 3938179"/>
              <a:gd name="T96" fmla="*/ 1539065 w 19135506"/>
              <a:gd name="T97" fmla="*/ 906565 h 3938179"/>
              <a:gd name="T98" fmla="*/ 1643771 w 19135506"/>
              <a:gd name="T99" fmla="*/ 1180475 h 3938179"/>
              <a:gd name="T100" fmla="*/ 1691217 w 19135506"/>
              <a:gd name="T101" fmla="*/ 1165629 h 3938179"/>
              <a:gd name="T102" fmla="*/ 1780030 w 19135506"/>
              <a:gd name="T103" fmla="*/ 1207465 h 3938179"/>
              <a:gd name="T104" fmla="*/ 1924021 w 19135506"/>
              <a:gd name="T105" fmla="*/ 508659 h 3938179"/>
              <a:gd name="T106" fmla="*/ 2030950 w 19135506"/>
              <a:gd name="T107" fmla="*/ 971353 h 3938179"/>
              <a:gd name="T108" fmla="*/ 2116904 w 19135506"/>
              <a:gd name="T109" fmla="*/ 1152848 h 3938179"/>
              <a:gd name="T110" fmla="*/ 2290064 w 19135506"/>
              <a:gd name="T111" fmla="*/ 965506 h 3938179"/>
              <a:gd name="T112" fmla="*/ 2380981 w 19135506"/>
              <a:gd name="T113" fmla="*/ 966241 h 3938179"/>
              <a:gd name="T114" fmla="*/ 2509756 w 19135506"/>
              <a:gd name="T115" fmla="*/ 1083982 h 3938179"/>
              <a:gd name="T116" fmla="*/ 2660662 w 19135506"/>
              <a:gd name="T117" fmla="*/ 175141 h 39381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35506"/>
              <a:gd name="T178" fmla="*/ 0 h 3938179"/>
              <a:gd name="T179" fmla="*/ 19135506 w 19135506"/>
              <a:gd name="T180" fmla="*/ 3938179 h 39381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35506" h="3938179">
                <a:moveTo>
                  <a:pt x="6319584" y="0"/>
                </a:moveTo>
                <a:lnTo>
                  <a:pt x="6354329" y="0"/>
                </a:lnTo>
                <a:lnTo>
                  <a:pt x="6354329" y="316483"/>
                </a:lnTo>
                <a:lnTo>
                  <a:pt x="6369961" y="316483"/>
                </a:lnTo>
                <a:lnTo>
                  <a:pt x="6369961" y="339400"/>
                </a:lnTo>
                <a:lnTo>
                  <a:pt x="6385783" y="339400"/>
                </a:lnTo>
                <a:lnTo>
                  <a:pt x="6385783" y="355114"/>
                </a:lnTo>
                <a:lnTo>
                  <a:pt x="6401890" y="355114"/>
                </a:lnTo>
                <a:lnTo>
                  <a:pt x="6401890" y="384400"/>
                </a:lnTo>
                <a:lnTo>
                  <a:pt x="6432022" y="384400"/>
                </a:lnTo>
                <a:lnTo>
                  <a:pt x="6432022" y="410662"/>
                </a:lnTo>
                <a:lnTo>
                  <a:pt x="6460211" y="410662"/>
                </a:lnTo>
                <a:lnTo>
                  <a:pt x="6460211" y="648473"/>
                </a:lnTo>
                <a:lnTo>
                  <a:pt x="6515492" y="648473"/>
                </a:lnTo>
                <a:lnTo>
                  <a:pt x="6515492" y="667492"/>
                </a:lnTo>
                <a:lnTo>
                  <a:pt x="6534331" y="667492"/>
                </a:lnTo>
                <a:lnTo>
                  <a:pt x="6534331" y="818313"/>
                </a:lnTo>
                <a:lnTo>
                  <a:pt x="6564496" y="818313"/>
                </a:lnTo>
                <a:lnTo>
                  <a:pt x="6564496" y="1099760"/>
                </a:lnTo>
                <a:lnTo>
                  <a:pt x="6589473" y="1099760"/>
                </a:lnTo>
                <a:lnTo>
                  <a:pt x="6589473" y="1065371"/>
                </a:lnTo>
                <a:lnTo>
                  <a:pt x="6622386" y="1065371"/>
                </a:lnTo>
                <a:lnTo>
                  <a:pt x="6622386" y="1033136"/>
                </a:lnTo>
                <a:lnTo>
                  <a:pt x="6654607" y="1033136"/>
                </a:lnTo>
                <a:lnTo>
                  <a:pt x="6654607" y="998898"/>
                </a:lnTo>
                <a:lnTo>
                  <a:pt x="6680488" y="998898"/>
                </a:lnTo>
                <a:lnTo>
                  <a:pt x="6680488" y="977694"/>
                </a:lnTo>
                <a:lnTo>
                  <a:pt x="6701683" y="977694"/>
                </a:lnTo>
                <a:lnTo>
                  <a:pt x="6701683" y="927363"/>
                </a:lnTo>
                <a:lnTo>
                  <a:pt x="6718882" y="927363"/>
                </a:lnTo>
                <a:lnTo>
                  <a:pt x="6718882" y="739185"/>
                </a:lnTo>
                <a:lnTo>
                  <a:pt x="6757099" y="739185"/>
                </a:lnTo>
                <a:lnTo>
                  <a:pt x="6757099" y="927363"/>
                </a:lnTo>
                <a:lnTo>
                  <a:pt x="6764219" y="927363"/>
                </a:lnTo>
                <a:lnTo>
                  <a:pt x="6764219" y="977694"/>
                </a:lnTo>
                <a:lnTo>
                  <a:pt x="6791055" y="977694"/>
                </a:lnTo>
                <a:lnTo>
                  <a:pt x="6791055" y="1025880"/>
                </a:lnTo>
                <a:lnTo>
                  <a:pt x="6806253" y="1025880"/>
                </a:lnTo>
                <a:lnTo>
                  <a:pt x="6806253" y="1049254"/>
                </a:lnTo>
                <a:lnTo>
                  <a:pt x="6819501" y="1049254"/>
                </a:lnTo>
                <a:lnTo>
                  <a:pt x="6819501" y="1092459"/>
                </a:lnTo>
                <a:lnTo>
                  <a:pt x="6839583" y="1092459"/>
                </a:lnTo>
                <a:lnTo>
                  <a:pt x="6839583" y="1126848"/>
                </a:lnTo>
                <a:lnTo>
                  <a:pt x="6859609" y="1126848"/>
                </a:lnTo>
                <a:lnTo>
                  <a:pt x="6859609" y="1163504"/>
                </a:lnTo>
                <a:lnTo>
                  <a:pt x="6870111" y="1163504"/>
                </a:lnTo>
                <a:lnTo>
                  <a:pt x="6870111" y="1193472"/>
                </a:lnTo>
                <a:lnTo>
                  <a:pt x="6886710" y="1193472"/>
                </a:lnTo>
                <a:lnTo>
                  <a:pt x="6886710" y="1241070"/>
                </a:lnTo>
                <a:lnTo>
                  <a:pt x="6916818" y="1241070"/>
                </a:lnTo>
                <a:lnTo>
                  <a:pt x="6916818" y="1288668"/>
                </a:lnTo>
                <a:lnTo>
                  <a:pt x="6960129" y="1288668"/>
                </a:lnTo>
                <a:lnTo>
                  <a:pt x="6960129" y="1886191"/>
                </a:lnTo>
                <a:lnTo>
                  <a:pt x="6989671" y="1886191"/>
                </a:lnTo>
                <a:lnTo>
                  <a:pt x="6989671" y="1920580"/>
                </a:lnTo>
                <a:lnTo>
                  <a:pt x="7012253" y="1920580"/>
                </a:lnTo>
                <a:lnTo>
                  <a:pt x="7012253" y="1981768"/>
                </a:lnTo>
                <a:lnTo>
                  <a:pt x="7029883" y="1981768"/>
                </a:lnTo>
                <a:lnTo>
                  <a:pt x="7029883" y="2075133"/>
                </a:lnTo>
                <a:lnTo>
                  <a:pt x="7046855" y="2075133"/>
                </a:lnTo>
                <a:lnTo>
                  <a:pt x="7046855" y="2513674"/>
                </a:lnTo>
                <a:lnTo>
                  <a:pt x="7097072" y="2513674"/>
                </a:lnTo>
                <a:lnTo>
                  <a:pt x="7097072" y="2455847"/>
                </a:lnTo>
                <a:lnTo>
                  <a:pt x="7123518" y="2455847"/>
                </a:lnTo>
                <a:lnTo>
                  <a:pt x="7123518" y="2387208"/>
                </a:lnTo>
                <a:lnTo>
                  <a:pt x="7152441" y="2387208"/>
                </a:lnTo>
                <a:lnTo>
                  <a:pt x="7152441" y="2313179"/>
                </a:lnTo>
                <a:lnTo>
                  <a:pt x="7169286" y="2313179"/>
                </a:lnTo>
                <a:lnTo>
                  <a:pt x="7169286" y="2283792"/>
                </a:lnTo>
                <a:lnTo>
                  <a:pt x="7186283" y="2283792"/>
                </a:lnTo>
                <a:lnTo>
                  <a:pt x="7186283" y="2251411"/>
                </a:lnTo>
                <a:lnTo>
                  <a:pt x="7203653" y="2251411"/>
                </a:lnTo>
                <a:lnTo>
                  <a:pt x="7203653" y="2283792"/>
                </a:lnTo>
                <a:lnTo>
                  <a:pt x="7220650" y="2283792"/>
                </a:lnTo>
                <a:lnTo>
                  <a:pt x="7220650" y="2313179"/>
                </a:lnTo>
                <a:lnTo>
                  <a:pt x="7235034" y="2313179"/>
                </a:lnTo>
                <a:lnTo>
                  <a:pt x="7235034" y="2345559"/>
                </a:lnTo>
                <a:lnTo>
                  <a:pt x="7267664" y="2345559"/>
                </a:lnTo>
                <a:lnTo>
                  <a:pt x="7267664" y="2407034"/>
                </a:lnTo>
                <a:lnTo>
                  <a:pt x="7301127" y="2407034"/>
                </a:lnTo>
                <a:lnTo>
                  <a:pt x="7301127" y="2467288"/>
                </a:lnTo>
                <a:lnTo>
                  <a:pt x="7330066" y="2467288"/>
                </a:lnTo>
                <a:lnTo>
                  <a:pt x="7330066" y="2525471"/>
                </a:lnTo>
                <a:lnTo>
                  <a:pt x="7366102" y="2525471"/>
                </a:lnTo>
                <a:lnTo>
                  <a:pt x="7366102" y="2577376"/>
                </a:lnTo>
                <a:lnTo>
                  <a:pt x="7395646" y="2577376"/>
                </a:lnTo>
                <a:lnTo>
                  <a:pt x="7395646" y="2671388"/>
                </a:lnTo>
                <a:lnTo>
                  <a:pt x="7464760" y="2671388"/>
                </a:lnTo>
                <a:lnTo>
                  <a:pt x="7464760" y="2810898"/>
                </a:lnTo>
                <a:lnTo>
                  <a:pt x="7485849" y="2810898"/>
                </a:lnTo>
                <a:lnTo>
                  <a:pt x="7485849" y="2829917"/>
                </a:lnTo>
                <a:lnTo>
                  <a:pt x="7683404" y="2829917"/>
                </a:lnTo>
                <a:lnTo>
                  <a:pt x="7683404" y="2787266"/>
                </a:lnTo>
                <a:lnTo>
                  <a:pt x="7728750" y="2787266"/>
                </a:lnTo>
                <a:lnTo>
                  <a:pt x="7728750" y="2297834"/>
                </a:lnTo>
                <a:lnTo>
                  <a:pt x="7959101" y="2297834"/>
                </a:lnTo>
                <a:lnTo>
                  <a:pt x="7959101" y="2268896"/>
                </a:lnTo>
                <a:lnTo>
                  <a:pt x="7971553" y="2268896"/>
                </a:lnTo>
                <a:lnTo>
                  <a:pt x="7971553" y="2230947"/>
                </a:lnTo>
                <a:lnTo>
                  <a:pt x="8007769" y="2230947"/>
                </a:lnTo>
                <a:lnTo>
                  <a:pt x="8007769" y="2184280"/>
                </a:lnTo>
                <a:lnTo>
                  <a:pt x="8468472" y="2184280"/>
                </a:lnTo>
                <a:lnTo>
                  <a:pt x="8468472" y="2197978"/>
                </a:lnTo>
                <a:lnTo>
                  <a:pt x="8509244" y="2197978"/>
                </a:lnTo>
                <a:lnTo>
                  <a:pt x="8509244" y="2216997"/>
                </a:lnTo>
                <a:lnTo>
                  <a:pt x="8530734" y="2216997"/>
                </a:lnTo>
                <a:lnTo>
                  <a:pt x="8530734" y="2243731"/>
                </a:lnTo>
                <a:lnTo>
                  <a:pt x="8559315" y="2243731"/>
                </a:lnTo>
                <a:lnTo>
                  <a:pt x="8559315" y="2353512"/>
                </a:lnTo>
                <a:lnTo>
                  <a:pt x="8698824" y="2353512"/>
                </a:lnTo>
                <a:lnTo>
                  <a:pt x="8698824" y="2268897"/>
                </a:lnTo>
                <a:lnTo>
                  <a:pt x="8814000" y="2268897"/>
                </a:lnTo>
                <a:lnTo>
                  <a:pt x="8814000" y="2119653"/>
                </a:lnTo>
                <a:lnTo>
                  <a:pt x="9026510" y="2119653"/>
                </a:lnTo>
                <a:lnTo>
                  <a:pt x="9026510" y="2268897"/>
                </a:lnTo>
                <a:lnTo>
                  <a:pt x="9026510" y="2297835"/>
                </a:lnTo>
                <a:lnTo>
                  <a:pt x="9108806" y="2297835"/>
                </a:lnTo>
                <a:lnTo>
                  <a:pt x="9108806" y="2437606"/>
                </a:lnTo>
                <a:lnTo>
                  <a:pt x="9141686" y="2437606"/>
                </a:lnTo>
                <a:lnTo>
                  <a:pt x="9141686" y="2577377"/>
                </a:lnTo>
                <a:lnTo>
                  <a:pt x="9173913" y="2577377"/>
                </a:lnTo>
                <a:lnTo>
                  <a:pt x="9173913" y="2655211"/>
                </a:lnTo>
                <a:lnTo>
                  <a:pt x="9226037" y="2655211"/>
                </a:lnTo>
                <a:lnTo>
                  <a:pt x="9226037" y="2623327"/>
                </a:lnTo>
                <a:lnTo>
                  <a:pt x="9244019" y="2623327"/>
                </a:lnTo>
                <a:lnTo>
                  <a:pt x="9244019" y="2593935"/>
                </a:lnTo>
                <a:lnTo>
                  <a:pt x="9259890" y="2593935"/>
                </a:lnTo>
                <a:lnTo>
                  <a:pt x="9259890" y="2573651"/>
                </a:lnTo>
                <a:lnTo>
                  <a:pt x="9316232" y="2573651"/>
                </a:lnTo>
                <a:lnTo>
                  <a:pt x="9316232" y="2539103"/>
                </a:lnTo>
                <a:lnTo>
                  <a:pt x="9438547" y="2539103"/>
                </a:lnTo>
                <a:lnTo>
                  <a:pt x="9438547" y="2573651"/>
                </a:lnTo>
                <a:lnTo>
                  <a:pt x="9462881" y="2573651"/>
                </a:lnTo>
                <a:lnTo>
                  <a:pt x="9462881" y="2593598"/>
                </a:lnTo>
                <a:lnTo>
                  <a:pt x="9504779" y="2593598"/>
                </a:lnTo>
                <a:lnTo>
                  <a:pt x="9504779" y="2579547"/>
                </a:lnTo>
                <a:lnTo>
                  <a:pt x="9535775" y="2579547"/>
                </a:lnTo>
                <a:lnTo>
                  <a:pt x="9535775" y="2548438"/>
                </a:lnTo>
                <a:lnTo>
                  <a:pt x="9769854" y="2548438"/>
                </a:lnTo>
                <a:lnTo>
                  <a:pt x="9769854" y="2610542"/>
                </a:lnTo>
                <a:lnTo>
                  <a:pt x="9947684" y="2610542"/>
                </a:lnTo>
                <a:lnTo>
                  <a:pt x="9947684" y="2736611"/>
                </a:lnTo>
                <a:lnTo>
                  <a:pt x="10000832" y="2736611"/>
                </a:lnTo>
                <a:lnTo>
                  <a:pt x="10000832" y="2388321"/>
                </a:lnTo>
                <a:lnTo>
                  <a:pt x="10034600" y="2388321"/>
                </a:lnTo>
                <a:lnTo>
                  <a:pt x="10034600" y="2356755"/>
                </a:lnTo>
                <a:lnTo>
                  <a:pt x="10050084" y="2356755"/>
                </a:lnTo>
                <a:lnTo>
                  <a:pt x="10050084" y="2315516"/>
                </a:lnTo>
                <a:lnTo>
                  <a:pt x="10067327" y="2315516"/>
                </a:lnTo>
                <a:lnTo>
                  <a:pt x="10067327" y="2040937"/>
                </a:lnTo>
                <a:lnTo>
                  <a:pt x="10082395" y="2040937"/>
                </a:lnTo>
                <a:lnTo>
                  <a:pt x="10082395" y="2027316"/>
                </a:lnTo>
                <a:lnTo>
                  <a:pt x="10112025" y="2027316"/>
                </a:lnTo>
                <a:lnTo>
                  <a:pt x="10112025" y="1791012"/>
                </a:lnTo>
                <a:lnTo>
                  <a:pt x="10153717" y="1791012"/>
                </a:lnTo>
                <a:lnTo>
                  <a:pt x="10153717" y="2027316"/>
                </a:lnTo>
                <a:lnTo>
                  <a:pt x="10171076" y="2027316"/>
                </a:lnTo>
                <a:lnTo>
                  <a:pt x="10171076" y="2040937"/>
                </a:lnTo>
                <a:lnTo>
                  <a:pt x="10183415" y="2040937"/>
                </a:lnTo>
                <a:lnTo>
                  <a:pt x="10183415" y="2238405"/>
                </a:lnTo>
                <a:lnTo>
                  <a:pt x="10214311" y="2238405"/>
                </a:lnTo>
                <a:lnTo>
                  <a:pt x="10214311" y="2278506"/>
                </a:lnTo>
                <a:lnTo>
                  <a:pt x="10242721" y="2278506"/>
                </a:lnTo>
                <a:lnTo>
                  <a:pt x="10242721" y="2315516"/>
                </a:lnTo>
                <a:lnTo>
                  <a:pt x="10245675" y="2315516"/>
                </a:lnTo>
                <a:lnTo>
                  <a:pt x="10245675" y="2321757"/>
                </a:lnTo>
                <a:lnTo>
                  <a:pt x="10260855" y="2321757"/>
                </a:lnTo>
                <a:lnTo>
                  <a:pt x="10260855" y="2351382"/>
                </a:lnTo>
                <a:lnTo>
                  <a:pt x="10283960" y="2351382"/>
                </a:lnTo>
                <a:lnTo>
                  <a:pt x="10283960" y="2554305"/>
                </a:lnTo>
                <a:lnTo>
                  <a:pt x="10295558" y="2554305"/>
                </a:lnTo>
                <a:lnTo>
                  <a:pt x="10295558" y="2571391"/>
                </a:lnTo>
                <a:lnTo>
                  <a:pt x="10444133" y="2571391"/>
                </a:lnTo>
                <a:lnTo>
                  <a:pt x="10444133" y="2607108"/>
                </a:lnTo>
                <a:lnTo>
                  <a:pt x="10509734" y="2607108"/>
                </a:lnTo>
                <a:lnTo>
                  <a:pt x="10509734" y="2637020"/>
                </a:lnTo>
                <a:lnTo>
                  <a:pt x="10532929" y="2637020"/>
                </a:lnTo>
                <a:lnTo>
                  <a:pt x="10532929" y="2672886"/>
                </a:lnTo>
                <a:lnTo>
                  <a:pt x="10617532" y="2672886"/>
                </a:lnTo>
                <a:lnTo>
                  <a:pt x="10617532" y="2632774"/>
                </a:lnTo>
                <a:lnTo>
                  <a:pt x="10643128" y="2632774"/>
                </a:lnTo>
                <a:lnTo>
                  <a:pt x="10643128" y="2552816"/>
                </a:lnTo>
                <a:lnTo>
                  <a:pt x="10667686" y="2552816"/>
                </a:lnTo>
                <a:lnTo>
                  <a:pt x="10667686" y="2442411"/>
                </a:lnTo>
                <a:lnTo>
                  <a:pt x="10737430" y="2442411"/>
                </a:lnTo>
                <a:lnTo>
                  <a:pt x="10737430" y="2289074"/>
                </a:lnTo>
                <a:lnTo>
                  <a:pt x="10767088" y="2289074"/>
                </a:lnTo>
                <a:lnTo>
                  <a:pt x="10767088" y="2254766"/>
                </a:lnTo>
                <a:lnTo>
                  <a:pt x="10790857" y="2254766"/>
                </a:lnTo>
                <a:lnTo>
                  <a:pt x="10790857" y="2133566"/>
                </a:lnTo>
                <a:lnTo>
                  <a:pt x="10821011" y="2133566"/>
                </a:lnTo>
                <a:lnTo>
                  <a:pt x="10821011" y="2025610"/>
                </a:lnTo>
                <a:lnTo>
                  <a:pt x="10855220" y="2025610"/>
                </a:lnTo>
                <a:lnTo>
                  <a:pt x="10855220" y="1940783"/>
                </a:lnTo>
                <a:lnTo>
                  <a:pt x="10898250" y="1940783"/>
                </a:lnTo>
                <a:lnTo>
                  <a:pt x="10898250" y="1839684"/>
                </a:lnTo>
                <a:lnTo>
                  <a:pt x="11256137" y="1839684"/>
                </a:lnTo>
                <a:lnTo>
                  <a:pt x="11256137" y="1940992"/>
                </a:lnTo>
                <a:lnTo>
                  <a:pt x="11288268" y="1940992"/>
                </a:lnTo>
                <a:lnTo>
                  <a:pt x="11288268" y="2001263"/>
                </a:lnTo>
                <a:lnTo>
                  <a:pt x="11310880" y="2001263"/>
                </a:lnTo>
                <a:lnTo>
                  <a:pt x="11310880" y="2107633"/>
                </a:lnTo>
                <a:lnTo>
                  <a:pt x="11345465" y="2107633"/>
                </a:lnTo>
                <a:lnTo>
                  <a:pt x="11345465" y="2282390"/>
                </a:lnTo>
                <a:lnTo>
                  <a:pt x="11376523" y="2282390"/>
                </a:lnTo>
                <a:lnTo>
                  <a:pt x="11376523" y="2401984"/>
                </a:lnTo>
                <a:lnTo>
                  <a:pt x="11399203" y="2401984"/>
                </a:lnTo>
                <a:lnTo>
                  <a:pt x="11399203" y="2533507"/>
                </a:lnTo>
                <a:lnTo>
                  <a:pt x="11423397" y="2533507"/>
                </a:lnTo>
                <a:lnTo>
                  <a:pt x="11423397" y="2564451"/>
                </a:lnTo>
                <a:lnTo>
                  <a:pt x="11447590" y="2564451"/>
                </a:lnTo>
                <a:lnTo>
                  <a:pt x="11447590" y="2510229"/>
                </a:lnTo>
                <a:lnTo>
                  <a:pt x="11483303" y="2510229"/>
                </a:lnTo>
                <a:lnTo>
                  <a:pt x="11483303" y="2458114"/>
                </a:lnTo>
                <a:lnTo>
                  <a:pt x="11506653" y="2458114"/>
                </a:lnTo>
                <a:lnTo>
                  <a:pt x="11506653" y="2233760"/>
                </a:lnTo>
                <a:lnTo>
                  <a:pt x="11537922" y="2233760"/>
                </a:lnTo>
                <a:lnTo>
                  <a:pt x="11537922" y="2458114"/>
                </a:lnTo>
                <a:lnTo>
                  <a:pt x="11561273" y="2458114"/>
                </a:lnTo>
                <a:lnTo>
                  <a:pt x="11561273" y="2510229"/>
                </a:lnTo>
                <a:lnTo>
                  <a:pt x="11596986" y="2510229"/>
                </a:lnTo>
                <a:lnTo>
                  <a:pt x="11596986" y="2554405"/>
                </a:lnTo>
                <a:lnTo>
                  <a:pt x="11626796" y="2554405"/>
                </a:lnTo>
                <a:lnTo>
                  <a:pt x="11626796" y="2591693"/>
                </a:lnTo>
                <a:lnTo>
                  <a:pt x="11656050" y="2591693"/>
                </a:lnTo>
                <a:lnTo>
                  <a:pt x="11656050" y="2900381"/>
                </a:lnTo>
                <a:lnTo>
                  <a:pt x="11707155" y="2900381"/>
                </a:lnTo>
                <a:lnTo>
                  <a:pt x="11707155" y="2572489"/>
                </a:lnTo>
                <a:lnTo>
                  <a:pt x="11729414" y="2572489"/>
                </a:lnTo>
                <a:lnTo>
                  <a:pt x="11729414" y="1346803"/>
                </a:lnTo>
                <a:lnTo>
                  <a:pt x="11762517" y="1346803"/>
                </a:lnTo>
                <a:lnTo>
                  <a:pt x="11762517" y="1228203"/>
                </a:lnTo>
                <a:lnTo>
                  <a:pt x="11788935" y="1228203"/>
                </a:lnTo>
                <a:lnTo>
                  <a:pt x="11788935" y="1190159"/>
                </a:lnTo>
                <a:lnTo>
                  <a:pt x="11800933" y="1190159"/>
                </a:lnTo>
                <a:lnTo>
                  <a:pt x="11800933" y="1181592"/>
                </a:lnTo>
                <a:lnTo>
                  <a:pt x="12000670" y="1181592"/>
                </a:lnTo>
                <a:lnTo>
                  <a:pt x="12000670" y="1190159"/>
                </a:lnTo>
                <a:lnTo>
                  <a:pt x="12000670" y="1228203"/>
                </a:lnTo>
                <a:lnTo>
                  <a:pt x="12012668" y="1228203"/>
                </a:lnTo>
                <a:lnTo>
                  <a:pt x="12012668" y="1346803"/>
                </a:lnTo>
                <a:lnTo>
                  <a:pt x="12044125" y="1346803"/>
                </a:lnTo>
                <a:lnTo>
                  <a:pt x="12044125" y="2131891"/>
                </a:lnTo>
                <a:lnTo>
                  <a:pt x="12051301" y="2131891"/>
                </a:lnTo>
                <a:lnTo>
                  <a:pt x="12051301" y="2160131"/>
                </a:lnTo>
                <a:lnTo>
                  <a:pt x="12067779" y="2160131"/>
                </a:lnTo>
                <a:lnTo>
                  <a:pt x="12067779" y="2150364"/>
                </a:lnTo>
                <a:lnTo>
                  <a:pt x="12086252" y="2131891"/>
                </a:lnTo>
                <a:lnTo>
                  <a:pt x="12213966" y="2131891"/>
                </a:lnTo>
                <a:lnTo>
                  <a:pt x="12232439" y="2150364"/>
                </a:lnTo>
                <a:lnTo>
                  <a:pt x="12232439" y="2160131"/>
                </a:lnTo>
                <a:lnTo>
                  <a:pt x="12268355" y="2160131"/>
                </a:lnTo>
                <a:lnTo>
                  <a:pt x="12268355" y="2196980"/>
                </a:lnTo>
                <a:lnTo>
                  <a:pt x="12290198" y="2196980"/>
                </a:lnTo>
                <a:lnTo>
                  <a:pt x="12290199" y="2196980"/>
                </a:lnTo>
                <a:lnTo>
                  <a:pt x="12290199" y="2225219"/>
                </a:lnTo>
                <a:lnTo>
                  <a:pt x="12333389" y="2225219"/>
                </a:lnTo>
                <a:lnTo>
                  <a:pt x="12333389" y="2481795"/>
                </a:lnTo>
                <a:lnTo>
                  <a:pt x="12441243" y="2481795"/>
                </a:lnTo>
                <a:lnTo>
                  <a:pt x="12441243" y="2453494"/>
                </a:lnTo>
                <a:lnTo>
                  <a:pt x="12482965" y="2453494"/>
                </a:lnTo>
                <a:lnTo>
                  <a:pt x="12482965" y="2135997"/>
                </a:lnTo>
                <a:lnTo>
                  <a:pt x="12503282" y="2135997"/>
                </a:lnTo>
                <a:lnTo>
                  <a:pt x="12503282" y="2099529"/>
                </a:lnTo>
                <a:lnTo>
                  <a:pt x="12533260" y="2099529"/>
                </a:lnTo>
                <a:lnTo>
                  <a:pt x="12533260" y="2063063"/>
                </a:lnTo>
                <a:lnTo>
                  <a:pt x="12682979" y="2063063"/>
                </a:lnTo>
                <a:lnTo>
                  <a:pt x="12682979" y="2099529"/>
                </a:lnTo>
                <a:lnTo>
                  <a:pt x="12756769" y="2099529"/>
                </a:lnTo>
                <a:lnTo>
                  <a:pt x="12756769" y="2420686"/>
                </a:lnTo>
                <a:lnTo>
                  <a:pt x="12791146" y="2420686"/>
                </a:lnTo>
                <a:lnTo>
                  <a:pt x="12791146" y="2225219"/>
                </a:lnTo>
                <a:lnTo>
                  <a:pt x="12832556" y="2225219"/>
                </a:lnTo>
                <a:lnTo>
                  <a:pt x="12832556" y="2131890"/>
                </a:lnTo>
                <a:lnTo>
                  <a:pt x="12862851" y="2131890"/>
                </a:lnTo>
                <a:lnTo>
                  <a:pt x="12862851" y="2099529"/>
                </a:lnTo>
                <a:lnTo>
                  <a:pt x="12880771" y="2099529"/>
                </a:lnTo>
                <a:lnTo>
                  <a:pt x="12880771" y="2063063"/>
                </a:lnTo>
                <a:lnTo>
                  <a:pt x="13012571" y="2063063"/>
                </a:lnTo>
                <a:lnTo>
                  <a:pt x="13012571" y="2099529"/>
                </a:lnTo>
                <a:lnTo>
                  <a:pt x="13044870" y="2099529"/>
                </a:lnTo>
                <a:lnTo>
                  <a:pt x="13044870" y="2131891"/>
                </a:lnTo>
                <a:lnTo>
                  <a:pt x="13070899" y="2131891"/>
                </a:lnTo>
                <a:lnTo>
                  <a:pt x="13070899" y="2233829"/>
                </a:lnTo>
                <a:lnTo>
                  <a:pt x="13122652" y="2233829"/>
                </a:lnTo>
                <a:lnTo>
                  <a:pt x="13122652" y="2261239"/>
                </a:lnTo>
                <a:lnTo>
                  <a:pt x="13134961" y="2261239"/>
                </a:lnTo>
                <a:lnTo>
                  <a:pt x="13134961" y="2322279"/>
                </a:lnTo>
                <a:lnTo>
                  <a:pt x="13296300" y="2322279"/>
                </a:lnTo>
                <a:lnTo>
                  <a:pt x="13296300" y="2322278"/>
                </a:lnTo>
                <a:lnTo>
                  <a:pt x="13296299" y="2322278"/>
                </a:lnTo>
                <a:lnTo>
                  <a:pt x="13296299" y="2186441"/>
                </a:lnTo>
                <a:lnTo>
                  <a:pt x="13296299" y="1319571"/>
                </a:lnTo>
                <a:lnTo>
                  <a:pt x="13296299" y="1189176"/>
                </a:lnTo>
                <a:lnTo>
                  <a:pt x="13329212" y="1189176"/>
                </a:lnTo>
                <a:lnTo>
                  <a:pt x="13329212" y="944714"/>
                </a:lnTo>
                <a:lnTo>
                  <a:pt x="13365590" y="944714"/>
                </a:lnTo>
                <a:lnTo>
                  <a:pt x="13365590" y="817109"/>
                </a:lnTo>
                <a:lnTo>
                  <a:pt x="13393460" y="817109"/>
                </a:lnTo>
                <a:lnTo>
                  <a:pt x="13393460" y="593980"/>
                </a:lnTo>
                <a:lnTo>
                  <a:pt x="13420895" y="593980"/>
                </a:lnTo>
                <a:lnTo>
                  <a:pt x="13420895" y="561289"/>
                </a:lnTo>
                <a:lnTo>
                  <a:pt x="13448435" y="561289"/>
                </a:lnTo>
                <a:lnTo>
                  <a:pt x="13448435" y="534615"/>
                </a:lnTo>
                <a:lnTo>
                  <a:pt x="13466637" y="534615"/>
                </a:lnTo>
                <a:lnTo>
                  <a:pt x="13466637" y="495809"/>
                </a:lnTo>
                <a:lnTo>
                  <a:pt x="13475295" y="495809"/>
                </a:lnTo>
                <a:lnTo>
                  <a:pt x="13475295" y="271203"/>
                </a:lnTo>
                <a:lnTo>
                  <a:pt x="13506564" y="271203"/>
                </a:lnTo>
                <a:lnTo>
                  <a:pt x="13506564" y="495809"/>
                </a:lnTo>
                <a:lnTo>
                  <a:pt x="13515221" y="495809"/>
                </a:lnTo>
                <a:lnTo>
                  <a:pt x="13515221" y="534615"/>
                </a:lnTo>
                <a:lnTo>
                  <a:pt x="13539326" y="534615"/>
                </a:lnTo>
                <a:lnTo>
                  <a:pt x="13539326" y="569950"/>
                </a:lnTo>
                <a:lnTo>
                  <a:pt x="13552866" y="569950"/>
                </a:lnTo>
                <a:lnTo>
                  <a:pt x="13552866" y="587873"/>
                </a:lnTo>
                <a:lnTo>
                  <a:pt x="13578649" y="587873"/>
                </a:lnTo>
                <a:lnTo>
                  <a:pt x="13578649" y="785894"/>
                </a:lnTo>
                <a:lnTo>
                  <a:pt x="13615266" y="785894"/>
                </a:lnTo>
                <a:lnTo>
                  <a:pt x="13615266" y="817109"/>
                </a:lnTo>
                <a:lnTo>
                  <a:pt x="13639910" y="817109"/>
                </a:lnTo>
                <a:lnTo>
                  <a:pt x="13639910" y="944714"/>
                </a:lnTo>
                <a:lnTo>
                  <a:pt x="13670647" y="944714"/>
                </a:lnTo>
                <a:lnTo>
                  <a:pt x="13670647" y="1169319"/>
                </a:lnTo>
                <a:lnTo>
                  <a:pt x="13709971" y="1169319"/>
                </a:lnTo>
                <a:lnTo>
                  <a:pt x="13709971" y="1138685"/>
                </a:lnTo>
                <a:lnTo>
                  <a:pt x="13729030" y="1138685"/>
                </a:lnTo>
                <a:lnTo>
                  <a:pt x="13729030" y="1109885"/>
                </a:lnTo>
                <a:lnTo>
                  <a:pt x="13746547" y="1109885"/>
                </a:lnTo>
                <a:lnTo>
                  <a:pt x="13746547" y="1068399"/>
                </a:lnTo>
                <a:lnTo>
                  <a:pt x="13775370" y="1068399"/>
                </a:lnTo>
                <a:lnTo>
                  <a:pt x="13775370" y="1035897"/>
                </a:lnTo>
                <a:lnTo>
                  <a:pt x="13793371" y="1035897"/>
                </a:lnTo>
                <a:lnTo>
                  <a:pt x="13793371" y="881475"/>
                </a:lnTo>
                <a:lnTo>
                  <a:pt x="13824640" y="881475"/>
                </a:lnTo>
                <a:lnTo>
                  <a:pt x="13824640" y="1035897"/>
                </a:lnTo>
                <a:lnTo>
                  <a:pt x="13833485" y="1035897"/>
                </a:lnTo>
                <a:lnTo>
                  <a:pt x="13833485" y="1053836"/>
                </a:lnTo>
                <a:lnTo>
                  <a:pt x="13849881" y="1053836"/>
                </a:lnTo>
                <a:lnTo>
                  <a:pt x="13849881" y="1068399"/>
                </a:lnTo>
                <a:lnTo>
                  <a:pt x="13854302" y="1068399"/>
                </a:lnTo>
                <a:lnTo>
                  <a:pt x="13854302" y="1128787"/>
                </a:lnTo>
                <a:lnTo>
                  <a:pt x="13887828" y="1128787"/>
                </a:lnTo>
                <a:lnTo>
                  <a:pt x="13887828" y="1193780"/>
                </a:lnTo>
                <a:lnTo>
                  <a:pt x="13920012" y="1193780"/>
                </a:lnTo>
                <a:lnTo>
                  <a:pt x="13920012" y="1257940"/>
                </a:lnTo>
                <a:lnTo>
                  <a:pt x="13951850" y="1257940"/>
                </a:lnTo>
                <a:lnTo>
                  <a:pt x="13951850" y="1319571"/>
                </a:lnTo>
                <a:lnTo>
                  <a:pt x="13985625" y="1319571"/>
                </a:lnTo>
                <a:lnTo>
                  <a:pt x="13985625" y="1450990"/>
                </a:lnTo>
                <a:lnTo>
                  <a:pt x="14001689" y="1450990"/>
                </a:lnTo>
                <a:lnTo>
                  <a:pt x="14001689" y="1823645"/>
                </a:lnTo>
                <a:lnTo>
                  <a:pt x="14047894" y="1823645"/>
                </a:lnTo>
                <a:lnTo>
                  <a:pt x="14047894" y="1957793"/>
                </a:lnTo>
                <a:lnTo>
                  <a:pt x="14069863" y="1957793"/>
                </a:lnTo>
                <a:lnTo>
                  <a:pt x="14069863" y="2285796"/>
                </a:lnTo>
                <a:lnTo>
                  <a:pt x="14097737" y="2285796"/>
                </a:lnTo>
                <a:lnTo>
                  <a:pt x="14097737" y="2298955"/>
                </a:lnTo>
                <a:lnTo>
                  <a:pt x="14123580" y="2298955"/>
                </a:lnTo>
                <a:lnTo>
                  <a:pt x="14123580" y="2233829"/>
                </a:lnTo>
                <a:lnTo>
                  <a:pt x="14149076" y="2233829"/>
                </a:lnTo>
                <a:lnTo>
                  <a:pt x="14149076" y="2158090"/>
                </a:lnTo>
                <a:lnTo>
                  <a:pt x="14162436" y="2158090"/>
                </a:lnTo>
                <a:lnTo>
                  <a:pt x="14162436" y="2135951"/>
                </a:lnTo>
                <a:lnTo>
                  <a:pt x="14223273" y="2135951"/>
                </a:lnTo>
                <a:lnTo>
                  <a:pt x="14223273" y="2148595"/>
                </a:lnTo>
                <a:lnTo>
                  <a:pt x="14234272" y="2148595"/>
                </a:lnTo>
                <a:lnTo>
                  <a:pt x="14234272" y="2190653"/>
                </a:lnTo>
                <a:lnTo>
                  <a:pt x="14253692" y="2190653"/>
                </a:lnTo>
                <a:lnTo>
                  <a:pt x="14253692" y="2206714"/>
                </a:lnTo>
                <a:lnTo>
                  <a:pt x="14264690" y="2206714"/>
                </a:lnTo>
                <a:lnTo>
                  <a:pt x="14264690" y="2259290"/>
                </a:lnTo>
                <a:lnTo>
                  <a:pt x="14289500" y="2259290"/>
                </a:lnTo>
                <a:lnTo>
                  <a:pt x="14289500" y="2311866"/>
                </a:lnTo>
                <a:lnTo>
                  <a:pt x="14310844" y="2311866"/>
                </a:lnTo>
                <a:lnTo>
                  <a:pt x="14310844" y="2335432"/>
                </a:lnTo>
                <a:lnTo>
                  <a:pt x="14326150" y="2335432"/>
                </a:lnTo>
                <a:lnTo>
                  <a:pt x="14326150" y="2362074"/>
                </a:lnTo>
                <a:lnTo>
                  <a:pt x="14355564" y="2362074"/>
                </a:lnTo>
                <a:lnTo>
                  <a:pt x="14355564" y="2420686"/>
                </a:lnTo>
                <a:lnTo>
                  <a:pt x="14399093" y="2420686"/>
                </a:lnTo>
                <a:lnTo>
                  <a:pt x="14399093" y="2447684"/>
                </a:lnTo>
                <a:lnTo>
                  <a:pt x="14451959" y="2447684"/>
                </a:lnTo>
                <a:lnTo>
                  <a:pt x="14451959" y="2577032"/>
                </a:lnTo>
                <a:lnTo>
                  <a:pt x="14593471" y="2577032"/>
                </a:lnTo>
                <a:lnTo>
                  <a:pt x="14593471" y="2549622"/>
                </a:lnTo>
                <a:lnTo>
                  <a:pt x="14623330" y="2549622"/>
                </a:lnTo>
                <a:lnTo>
                  <a:pt x="14623330" y="2135951"/>
                </a:lnTo>
                <a:lnTo>
                  <a:pt x="14810599" y="2135951"/>
                </a:lnTo>
                <a:lnTo>
                  <a:pt x="14810599" y="2099529"/>
                </a:lnTo>
                <a:lnTo>
                  <a:pt x="14838474" y="2099529"/>
                </a:lnTo>
                <a:lnTo>
                  <a:pt x="14838474" y="2042564"/>
                </a:lnTo>
                <a:lnTo>
                  <a:pt x="15168129" y="2042564"/>
                </a:lnTo>
                <a:lnTo>
                  <a:pt x="15168129" y="2063063"/>
                </a:lnTo>
                <a:lnTo>
                  <a:pt x="15169161" y="2063063"/>
                </a:lnTo>
                <a:lnTo>
                  <a:pt x="15169161" y="2067055"/>
                </a:lnTo>
                <a:lnTo>
                  <a:pt x="15296875" y="2067055"/>
                </a:lnTo>
                <a:lnTo>
                  <a:pt x="15296875" y="2196980"/>
                </a:lnTo>
                <a:lnTo>
                  <a:pt x="15403186" y="2196980"/>
                </a:lnTo>
                <a:lnTo>
                  <a:pt x="15403186" y="2107150"/>
                </a:lnTo>
                <a:lnTo>
                  <a:pt x="15508410" y="2107150"/>
                </a:lnTo>
                <a:lnTo>
                  <a:pt x="15508410" y="2005912"/>
                </a:lnTo>
                <a:lnTo>
                  <a:pt x="15680887" y="2005912"/>
                </a:lnTo>
                <a:lnTo>
                  <a:pt x="15680887" y="2157911"/>
                </a:lnTo>
                <a:lnTo>
                  <a:pt x="15741212" y="2157911"/>
                </a:lnTo>
                <a:lnTo>
                  <a:pt x="15741212" y="2255205"/>
                </a:lnTo>
                <a:lnTo>
                  <a:pt x="15767126" y="2255205"/>
                </a:lnTo>
                <a:lnTo>
                  <a:pt x="15767126" y="2378856"/>
                </a:lnTo>
                <a:lnTo>
                  <a:pt x="15801925" y="2378856"/>
                </a:lnTo>
                <a:lnTo>
                  <a:pt x="15801925" y="2452879"/>
                </a:lnTo>
                <a:lnTo>
                  <a:pt x="15845361" y="2452879"/>
                </a:lnTo>
                <a:lnTo>
                  <a:pt x="15845361" y="2390375"/>
                </a:lnTo>
                <a:lnTo>
                  <a:pt x="15900641" y="2390375"/>
                </a:lnTo>
                <a:lnTo>
                  <a:pt x="15900641" y="2362074"/>
                </a:lnTo>
                <a:lnTo>
                  <a:pt x="15997268" y="2362074"/>
                </a:lnTo>
                <a:lnTo>
                  <a:pt x="15997268" y="2390375"/>
                </a:lnTo>
                <a:lnTo>
                  <a:pt x="16094542" y="2390375"/>
                </a:lnTo>
                <a:lnTo>
                  <a:pt x="16094542" y="2362567"/>
                </a:lnTo>
                <a:lnTo>
                  <a:pt x="16274841" y="2362567"/>
                </a:lnTo>
                <a:lnTo>
                  <a:pt x="16274841" y="2420686"/>
                </a:lnTo>
                <a:lnTo>
                  <a:pt x="16426167" y="2420686"/>
                </a:lnTo>
                <a:lnTo>
                  <a:pt x="16426167" y="2512772"/>
                </a:lnTo>
                <a:lnTo>
                  <a:pt x="16467941" y="2512772"/>
                </a:lnTo>
                <a:lnTo>
                  <a:pt x="16467941" y="2214043"/>
                </a:lnTo>
                <a:lnTo>
                  <a:pt x="16497013" y="2214043"/>
                </a:lnTo>
                <a:lnTo>
                  <a:pt x="16497013" y="2163063"/>
                </a:lnTo>
                <a:lnTo>
                  <a:pt x="16531341" y="2163063"/>
                </a:lnTo>
                <a:lnTo>
                  <a:pt x="16531341" y="2108423"/>
                </a:lnTo>
                <a:lnTo>
                  <a:pt x="16538739" y="2108423"/>
                </a:lnTo>
                <a:lnTo>
                  <a:pt x="16538739" y="1940776"/>
                </a:lnTo>
                <a:lnTo>
                  <a:pt x="16562071" y="1940776"/>
                </a:lnTo>
                <a:lnTo>
                  <a:pt x="16562071" y="1726586"/>
                </a:lnTo>
                <a:lnTo>
                  <a:pt x="16596813" y="1726586"/>
                </a:lnTo>
                <a:lnTo>
                  <a:pt x="16596813" y="1940776"/>
                </a:lnTo>
                <a:lnTo>
                  <a:pt x="16619933" y="1940776"/>
                </a:lnTo>
                <a:lnTo>
                  <a:pt x="16619933" y="2108423"/>
                </a:lnTo>
                <a:lnTo>
                  <a:pt x="16638649" y="2108423"/>
                </a:lnTo>
                <a:lnTo>
                  <a:pt x="16638649" y="2142288"/>
                </a:lnTo>
                <a:lnTo>
                  <a:pt x="16673501" y="2142288"/>
                </a:lnTo>
                <a:lnTo>
                  <a:pt x="16673501" y="2198969"/>
                </a:lnTo>
                <a:lnTo>
                  <a:pt x="16710799" y="2198969"/>
                </a:lnTo>
                <a:lnTo>
                  <a:pt x="16710799" y="2387387"/>
                </a:lnTo>
                <a:lnTo>
                  <a:pt x="16907577" y="2387387"/>
                </a:lnTo>
                <a:lnTo>
                  <a:pt x="16907577" y="2439567"/>
                </a:lnTo>
                <a:lnTo>
                  <a:pt x="16934833" y="2439567"/>
                </a:lnTo>
                <a:lnTo>
                  <a:pt x="16934833" y="2481795"/>
                </a:lnTo>
                <a:lnTo>
                  <a:pt x="16961625" y="2481795"/>
                </a:lnTo>
                <a:lnTo>
                  <a:pt x="16961625" y="2681624"/>
                </a:lnTo>
                <a:lnTo>
                  <a:pt x="17084389" y="2681624"/>
                </a:lnTo>
                <a:lnTo>
                  <a:pt x="17084389" y="2719727"/>
                </a:lnTo>
                <a:lnTo>
                  <a:pt x="17116981" y="2719727"/>
                </a:lnTo>
                <a:lnTo>
                  <a:pt x="17116981" y="2757829"/>
                </a:lnTo>
                <a:lnTo>
                  <a:pt x="17149049" y="2757829"/>
                </a:lnTo>
                <a:lnTo>
                  <a:pt x="17149049" y="2887784"/>
                </a:lnTo>
                <a:lnTo>
                  <a:pt x="17216297" y="2887784"/>
                </a:lnTo>
                <a:lnTo>
                  <a:pt x="17216297" y="2946317"/>
                </a:lnTo>
                <a:lnTo>
                  <a:pt x="17243553" y="2946317"/>
                </a:lnTo>
                <a:lnTo>
                  <a:pt x="17243553" y="2979016"/>
                </a:lnTo>
                <a:lnTo>
                  <a:pt x="17307961" y="2979016"/>
                </a:lnTo>
                <a:lnTo>
                  <a:pt x="17307961" y="3016490"/>
                </a:lnTo>
                <a:lnTo>
                  <a:pt x="17370453" y="3016490"/>
                </a:lnTo>
                <a:lnTo>
                  <a:pt x="17370453" y="3039645"/>
                </a:lnTo>
                <a:lnTo>
                  <a:pt x="17439137" y="3039645"/>
                </a:lnTo>
                <a:lnTo>
                  <a:pt x="17439137" y="3011405"/>
                </a:lnTo>
                <a:lnTo>
                  <a:pt x="17471137" y="3011405"/>
                </a:lnTo>
                <a:lnTo>
                  <a:pt x="17471137" y="2975736"/>
                </a:lnTo>
                <a:lnTo>
                  <a:pt x="17492165" y="2971484"/>
                </a:lnTo>
                <a:cubicBezTo>
                  <a:pt x="17500209" y="2968074"/>
                  <a:pt x="17507457" y="2963141"/>
                  <a:pt x="17513545" y="2957044"/>
                </a:cubicBezTo>
                <a:lnTo>
                  <a:pt x="17517013" y="2948661"/>
                </a:lnTo>
                <a:lnTo>
                  <a:pt x="17526561" y="2948661"/>
                </a:lnTo>
                <a:lnTo>
                  <a:pt x="17552789" y="2980567"/>
                </a:lnTo>
                <a:cubicBezTo>
                  <a:pt x="17565553" y="2989203"/>
                  <a:pt x="17580941" y="2994246"/>
                  <a:pt x="17597501" y="2994246"/>
                </a:cubicBezTo>
                <a:cubicBezTo>
                  <a:pt x="17614061" y="2994246"/>
                  <a:pt x="17629445" y="2989203"/>
                  <a:pt x="17642209" y="2980567"/>
                </a:cubicBezTo>
                <a:lnTo>
                  <a:pt x="17668441" y="2948661"/>
                </a:lnTo>
                <a:lnTo>
                  <a:pt x="17680657" y="2948661"/>
                </a:lnTo>
                <a:lnTo>
                  <a:pt x="17688229" y="2966962"/>
                </a:lnTo>
                <a:cubicBezTo>
                  <a:pt x="17700401" y="2979154"/>
                  <a:pt x="17717217" y="2986696"/>
                  <a:pt x="17735793" y="2986696"/>
                </a:cubicBezTo>
                <a:cubicBezTo>
                  <a:pt x="17754369" y="2986696"/>
                  <a:pt x="17771185" y="2979154"/>
                  <a:pt x="17783361" y="2966962"/>
                </a:cubicBezTo>
                <a:lnTo>
                  <a:pt x="17790929" y="2948661"/>
                </a:lnTo>
                <a:lnTo>
                  <a:pt x="17806333" y="2948661"/>
                </a:lnTo>
                <a:lnTo>
                  <a:pt x="17813297" y="2965499"/>
                </a:lnTo>
                <a:cubicBezTo>
                  <a:pt x="17825469" y="2977692"/>
                  <a:pt x="17842285" y="2985234"/>
                  <a:pt x="17860861" y="2985234"/>
                </a:cubicBezTo>
                <a:cubicBezTo>
                  <a:pt x="17879437" y="2985234"/>
                  <a:pt x="17896253" y="2977692"/>
                  <a:pt x="17908429" y="2965499"/>
                </a:cubicBezTo>
                <a:lnTo>
                  <a:pt x="17915389" y="2948661"/>
                </a:lnTo>
                <a:lnTo>
                  <a:pt x="17931053" y="2948661"/>
                </a:lnTo>
                <a:lnTo>
                  <a:pt x="17937413" y="2964037"/>
                </a:lnTo>
                <a:cubicBezTo>
                  <a:pt x="17949585" y="2976230"/>
                  <a:pt x="17966405" y="2983771"/>
                  <a:pt x="17984981" y="2983771"/>
                </a:cubicBezTo>
                <a:lnTo>
                  <a:pt x="18006217" y="2979477"/>
                </a:lnTo>
                <a:lnTo>
                  <a:pt x="18006217" y="2634032"/>
                </a:lnTo>
                <a:lnTo>
                  <a:pt x="18413098" y="2634032"/>
                </a:lnTo>
                <a:lnTo>
                  <a:pt x="18413098" y="2580075"/>
                </a:lnTo>
                <a:lnTo>
                  <a:pt x="18439046" y="2580075"/>
                </a:lnTo>
                <a:lnTo>
                  <a:pt x="18439046" y="2516569"/>
                </a:lnTo>
                <a:lnTo>
                  <a:pt x="18467662" y="2516569"/>
                </a:lnTo>
                <a:lnTo>
                  <a:pt x="18467662" y="2416066"/>
                </a:lnTo>
                <a:cubicBezTo>
                  <a:pt x="18467662" y="2406472"/>
                  <a:pt x="18475442" y="2398694"/>
                  <a:pt x="18485034" y="2398694"/>
                </a:cubicBezTo>
                <a:cubicBezTo>
                  <a:pt x="18494626" y="2398694"/>
                  <a:pt x="18502406" y="2406472"/>
                  <a:pt x="18502406" y="2416066"/>
                </a:cubicBezTo>
                <a:lnTo>
                  <a:pt x="18502406" y="2516569"/>
                </a:lnTo>
                <a:lnTo>
                  <a:pt x="18506094" y="2516569"/>
                </a:lnTo>
                <a:lnTo>
                  <a:pt x="18506094" y="2580075"/>
                </a:lnTo>
                <a:lnTo>
                  <a:pt x="18637050" y="2580075"/>
                </a:lnTo>
                <a:lnTo>
                  <a:pt x="18637050" y="2695613"/>
                </a:lnTo>
                <a:lnTo>
                  <a:pt x="18718558" y="2695613"/>
                </a:lnTo>
                <a:lnTo>
                  <a:pt x="18718558" y="2726404"/>
                </a:lnTo>
                <a:lnTo>
                  <a:pt x="18745930" y="2726404"/>
                </a:lnTo>
                <a:lnTo>
                  <a:pt x="18745930" y="2757194"/>
                </a:lnTo>
                <a:lnTo>
                  <a:pt x="18780006" y="2757194"/>
                </a:lnTo>
                <a:lnTo>
                  <a:pt x="18780006" y="2913955"/>
                </a:lnTo>
                <a:lnTo>
                  <a:pt x="18814130" y="2913955"/>
                </a:lnTo>
                <a:lnTo>
                  <a:pt x="18814130" y="3102723"/>
                </a:lnTo>
                <a:lnTo>
                  <a:pt x="18837178" y="3102723"/>
                </a:lnTo>
                <a:lnTo>
                  <a:pt x="18837178" y="3139699"/>
                </a:lnTo>
                <a:lnTo>
                  <a:pt x="18869246" y="3139699"/>
                </a:lnTo>
                <a:lnTo>
                  <a:pt x="18869246" y="3174630"/>
                </a:lnTo>
                <a:lnTo>
                  <a:pt x="18889698" y="3174630"/>
                </a:lnTo>
                <a:lnTo>
                  <a:pt x="18889698" y="3203980"/>
                </a:lnTo>
                <a:lnTo>
                  <a:pt x="18940662" y="3203980"/>
                </a:lnTo>
                <a:lnTo>
                  <a:pt x="18940662" y="3180257"/>
                </a:lnTo>
                <a:lnTo>
                  <a:pt x="18976382" y="3180257"/>
                </a:lnTo>
                <a:lnTo>
                  <a:pt x="18976382" y="3145861"/>
                </a:lnTo>
                <a:lnTo>
                  <a:pt x="18993366" y="3145861"/>
                </a:lnTo>
                <a:lnTo>
                  <a:pt x="18993366" y="2810499"/>
                </a:lnTo>
                <a:lnTo>
                  <a:pt x="19037486" y="2810499"/>
                </a:lnTo>
                <a:lnTo>
                  <a:pt x="19037486" y="3068586"/>
                </a:lnTo>
                <a:lnTo>
                  <a:pt x="19072026" y="3068586"/>
                </a:lnTo>
                <a:lnTo>
                  <a:pt x="19072026" y="3139955"/>
                </a:lnTo>
                <a:lnTo>
                  <a:pt x="19103246" y="3139955"/>
                </a:lnTo>
                <a:lnTo>
                  <a:pt x="19103246" y="3180099"/>
                </a:lnTo>
                <a:lnTo>
                  <a:pt x="19135506" y="3180099"/>
                </a:lnTo>
                <a:lnTo>
                  <a:pt x="19135506" y="3938179"/>
                </a:lnTo>
                <a:lnTo>
                  <a:pt x="19103246" y="3938179"/>
                </a:lnTo>
                <a:lnTo>
                  <a:pt x="19072026" y="3938179"/>
                </a:lnTo>
                <a:lnTo>
                  <a:pt x="19070366" y="3938179"/>
                </a:lnTo>
                <a:lnTo>
                  <a:pt x="19037486" y="3938179"/>
                </a:lnTo>
                <a:lnTo>
                  <a:pt x="19037310" y="3938179"/>
                </a:lnTo>
                <a:lnTo>
                  <a:pt x="19005226" y="3938179"/>
                </a:lnTo>
                <a:lnTo>
                  <a:pt x="65742" y="3938179"/>
                </a:lnTo>
                <a:lnTo>
                  <a:pt x="32064" y="3938179"/>
                </a:lnTo>
                <a:lnTo>
                  <a:pt x="0" y="3938179"/>
                </a:lnTo>
                <a:lnTo>
                  <a:pt x="0" y="3559767"/>
                </a:lnTo>
                <a:lnTo>
                  <a:pt x="19928" y="3559767"/>
                </a:lnTo>
                <a:lnTo>
                  <a:pt x="19928" y="3519310"/>
                </a:lnTo>
                <a:lnTo>
                  <a:pt x="32064" y="3519310"/>
                </a:lnTo>
                <a:lnTo>
                  <a:pt x="32064" y="3495802"/>
                </a:lnTo>
                <a:lnTo>
                  <a:pt x="86352" y="3495802"/>
                </a:lnTo>
                <a:lnTo>
                  <a:pt x="86352" y="3644125"/>
                </a:lnTo>
                <a:lnTo>
                  <a:pt x="218966" y="3644125"/>
                </a:lnTo>
                <a:lnTo>
                  <a:pt x="218966" y="3682161"/>
                </a:lnTo>
                <a:lnTo>
                  <a:pt x="270070" y="3682161"/>
                </a:lnTo>
                <a:lnTo>
                  <a:pt x="270070" y="3663142"/>
                </a:lnTo>
                <a:lnTo>
                  <a:pt x="298378" y="3663142"/>
                </a:lnTo>
                <a:lnTo>
                  <a:pt x="298378" y="3336569"/>
                </a:lnTo>
                <a:lnTo>
                  <a:pt x="472924" y="3336569"/>
                </a:lnTo>
                <a:lnTo>
                  <a:pt x="472924" y="3237704"/>
                </a:lnTo>
                <a:lnTo>
                  <a:pt x="509278" y="3237704"/>
                </a:lnTo>
                <a:lnTo>
                  <a:pt x="509278" y="3195575"/>
                </a:lnTo>
                <a:lnTo>
                  <a:pt x="703392" y="3195575"/>
                </a:lnTo>
                <a:lnTo>
                  <a:pt x="703392" y="3237704"/>
                </a:lnTo>
                <a:lnTo>
                  <a:pt x="767858" y="3237704"/>
                </a:lnTo>
                <a:lnTo>
                  <a:pt x="767858" y="3377495"/>
                </a:lnTo>
                <a:lnTo>
                  <a:pt x="897392" y="3377495"/>
                </a:lnTo>
                <a:lnTo>
                  <a:pt x="897392" y="2990139"/>
                </a:lnTo>
                <a:lnTo>
                  <a:pt x="1027946" y="2990139"/>
                </a:lnTo>
                <a:lnTo>
                  <a:pt x="1027946" y="3575576"/>
                </a:lnTo>
                <a:lnTo>
                  <a:pt x="1095466" y="3575576"/>
                </a:lnTo>
                <a:lnTo>
                  <a:pt x="1095466" y="3611282"/>
                </a:lnTo>
                <a:lnTo>
                  <a:pt x="1125004" y="3611282"/>
                </a:lnTo>
                <a:lnTo>
                  <a:pt x="1125004" y="3644124"/>
                </a:lnTo>
                <a:lnTo>
                  <a:pt x="1147590" y="3644124"/>
                </a:lnTo>
                <a:lnTo>
                  <a:pt x="1147590" y="3701489"/>
                </a:lnTo>
                <a:lnTo>
                  <a:pt x="1290688" y="3701489"/>
                </a:lnTo>
                <a:lnTo>
                  <a:pt x="1290688" y="3731691"/>
                </a:lnTo>
                <a:lnTo>
                  <a:pt x="1321558" y="3731691"/>
                </a:lnTo>
                <a:lnTo>
                  <a:pt x="1321558" y="3599445"/>
                </a:lnTo>
                <a:lnTo>
                  <a:pt x="1394134" y="3599445"/>
                </a:lnTo>
                <a:lnTo>
                  <a:pt x="1394134" y="3397510"/>
                </a:lnTo>
                <a:lnTo>
                  <a:pt x="1448694" y="3397510"/>
                </a:lnTo>
                <a:lnTo>
                  <a:pt x="1448694" y="3225098"/>
                </a:lnTo>
                <a:lnTo>
                  <a:pt x="1548610" y="3225098"/>
                </a:lnTo>
                <a:lnTo>
                  <a:pt x="1548610" y="3170941"/>
                </a:lnTo>
                <a:lnTo>
                  <a:pt x="1630479" y="3170941"/>
                </a:lnTo>
                <a:lnTo>
                  <a:pt x="1630479" y="2936559"/>
                </a:lnTo>
                <a:cubicBezTo>
                  <a:pt x="1630479" y="2926618"/>
                  <a:pt x="1638538" y="2918559"/>
                  <a:pt x="1648479" y="2918559"/>
                </a:cubicBezTo>
                <a:cubicBezTo>
                  <a:pt x="1658420" y="2918559"/>
                  <a:pt x="1666480" y="2926618"/>
                  <a:pt x="1666480" y="2936559"/>
                </a:cubicBezTo>
                <a:lnTo>
                  <a:pt x="1666480" y="3170941"/>
                </a:lnTo>
                <a:lnTo>
                  <a:pt x="1740672" y="3170941"/>
                </a:lnTo>
                <a:lnTo>
                  <a:pt x="1740672" y="3225098"/>
                </a:lnTo>
                <a:lnTo>
                  <a:pt x="1851694" y="3225098"/>
                </a:lnTo>
                <a:lnTo>
                  <a:pt x="1851694" y="3386903"/>
                </a:lnTo>
                <a:lnTo>
                  <a:pt x="1906488" y="3386903"/>
                </a:lnTo>
                <a:lnTo>
                  <a:pt x="1906488" y="3633086"/>
                </a:lnTo>
                <a:lnTo>
                  <a:pt x="2073761" y="3633086"/>
                </a:lnTo>
                <a:lnTo>
                  <a:pt x="2073761" y="3386903"/>
                </a:lnTo>
                <a:lnTo>
                  <a:pt x="2161096" y="3386903"/>
                </a:lnTo>
                <a:lnTo>
                  <a:pt x="2161096" y="2979754"/>
                </a:lnTo>
                <a:lnTo>
                  <a:pt x="2198366" y="2979754"/>
                </a:lnTo>
                <a:lnTo>
                  <a:pt x="2198366" y="2947993"/>
                </a:lnTo>
                <a:lnTo>
                  <a:pt x="2233244" y="2947993"/>
                </a:lnTo>
                <a:lnTo>
                  <a:pt x="2233244" y="2918697"/>
                </a:lnTo>
                <a:lnTo>
                  <a:pt x="2268122" y="2918697"/>
                </a:lnTo>
                <a:lnTo>
                  <a:pt x="2268122" y="2886270"/>
                </a:lnTo>
                <a:lnTo>
                  <a:pt x="2296248" y="2886270"/>
                </a:lnTo>
                <a:lnTo>
                  <a:pt x="2296248" y="2858057"/>
                </a:lnTo>
                <a:lnTo>
                  <a:pt x="2328937" y="2858057"/>
                </a:lnTo>
                <a:lnTo>
                  <a:pt x="2328937" y="2817595"/>
                </a:lnTo>
                <a:lnTo>
                  <a:pt x="2596325" y="2817595"/>
                </a:lnTo>
                <a:lnTo>
                  <a:pt x="2596325" y="3352789"/>
                </a:lnTo>
                <a:lnTo>
                  <a:pt x="2680818" y="3352789"/>
                </a:lnTo>
                <a:lnTo>
                  <a:pt x="2680818" y="3189832"/>
                </a:lnTo>
                <a:lnTo>
                  <a:pt x="2738489" y="3189832"/>
                </a:lnTo>
                <a:lnTo>
                  <a:pt x="2738489" y="3170246"/>
                </a:lnTo>
                <a:lnTo>
                  <a:pt x="2765199" y="3170246"/>
                </a:lnTo>
                <a:lnTo>
                  <a:pt x="2765199" y="2956971"/>
                </a:lnTo>
                <a:lnTo>
                  <a:pt x="2796882" y="2956971"/>
                </a:lnTo>
                <a:lnTo>
                  <a:pt x="2796882" y="2918697"/>
                </a:lnTo>
                <a:lnTo>
                  <a:pt x="2830031" y="2918697"/>
                </a:lnTo>
                <a:lnTo>
                  <a:pt x="2830031" y="2823411"/>
                </a:lnTo>
                <a:lnTo>
                  <a:pt x="2852336" y="2823411"/>
                </a:lnTo>
                <a:lnTo>
                  <a:pt x="2852336" y="2661462"/>
                </a:lnTo>
                <a:lnTo>
                  <a:pt x="2953855" y="2661462"/>
                </a:lnTo>
                <a:lnTo>
                  <a:pt x="2953855" y="2466961"/>
                </a:lnTo>
                <a:lnTo>
                  <a:pt x="2986480" y="2466961"/>
                </a:lnTo>
                <a:lnTo>
                  <a:pt x="2986480" y="2421387"/>
                </a:lnTo>
                <a:lnTo>
                  <a:pt x="3021470" y="2421387"/>
                </a:lnTo>
                <a:lnTo>
                  <a:pt x="3021470" y="2288802"/>
                </a:lnTo>
                <a:lnTo>
                  <a:pt x="3052178" y="2288802"/>
                </a:lnTo>
                <a:lnTo>
                  <a:pt x="3052178" y="2163238"/>
                </a:lnTo>
                <a:lnTo>
                  <a:pt x="3076946" y="2163238"/>
                </a:lnTo>
                <a:lnTo>
                  <a:pt x="3076946" y="2125469"/>
                </a:lnTo>
                <a:lnTo>
                  <a:pt x="3108644" y="2125469"/>
                </a:lnTo>
                <a:lnTo>
                  <a:pt x="3108644" y="2053348"/>
                </a:lnTo>
                <a:lnTo>
                  <a:pt x="3165310" y="2053348"/>
                </a:lnTo>
                <a:lnTo>
                  <a:pt x="3165310" y="1942519"/>
                </a:lnTo>
                <a:lnTo>
                  <a:pt x="3594872" y="1942519"/>
                </a:lnTo>
                <a:lnTo>
                  <a:pt x="3594872" y="2030857"/>
                </a:lnTo>
                <a:lnTo>
                  <a:pt x="3609977" y="2030857"/>
                </a:lnTo>
                <a:lnTo>
                  <a:pt x="3609977" y="2125665"/>
                </a:lnTo>
                <a:lnTo>
                  <a:pt x="3662266" y="2125665"/>
                </a:lnTo>
                <a:lnTo>
                  <a:pt x="3662266" y="2256527"/>
                </a:lnTo>
                <a:lnTo>
                  <a:pt x="3691605" y="2256527"/>
                </a:lnTo>
                <a:lnTo>
                  <a:pt x="3691605" y="2478186"/>
                </a:lnTo>
                <a:lnTo>
                  <a:pt x="3728768" y="2478186"/>
                </a:lnTo>
                <a:lnTo>
                  <a:pt x="3728768" y="2598519"/>
                </a:lnTo>
                <a:lnTo>
                  <a:pt x="3753109" y="2598519"/>
                </a:lnTo>
                <a:lnTo>
                  <a:pt x="3753109" y="2616064"/>
                </a:lnTo>
                <a:lnTo>
                  <a:pt x="3766766" y="2616064"/>
                </a:lnTo>
                <a:lnTo>
                  <a:pt x="3766766" y="2817201"/>
                </a:lnTo>
                <a:lnTo>
                  <a:pt x="3822350" y="2817201"/>
                </a:lnTo>
                <a:lnTo>
                  <a:pt x="3822350" y="2767915"/>
                </a:lnTo>
                <a:lnTo>
                  <a:pt x="3855573" y="2767915"/>
                </a:lnTo>
                <a:lnTo>
                  <a:pt x="3855573" y="2733106"/>
                </a:lnTo>
                <a:lnTo>
                  <a:pt x="3875106" y="2733106"/>
                </a:lnTo>
                <a:lnTo>
                  <a:pt x="3875106" y="2703138"/>
                </a:lnTo>
                <a:lnTo>
                  <a:pt x="3890967" y="2703138"/>
                </a:lnTo>
                <a:lnTo>
                  <a:pt x="3890967" y="2677429"/>
                </a:lnTo>
                <a:lnTo>
                  <a:pt x="3903118" y="2677429"/>
                </a:lnTo>
                <a:lnTo>
                  <a:pt x="3903118" y="2403602"/>
                </a:lnTo>
                <a:lnTo>
                  <a:pt x="3937863" y="2403602"/>
                </a:lnTo>
                <a:lnTo>
                  <a:pt x="3937863" y="2677429"/>
                </a:lnTo>
                <a:lnTo>
                  <a:pt x="3954089" y="2677429"/>
                </a:lnTo>
                <a:lnTo>
                  <a:pt x="3954089" y="2703138"/>
                </a:lnTo>
                <a:lnTo>
                  <a:pt x="3966861" y="2703138"/>
                </a:lnTo>
                <a:lnTo>
                  <a:pt x="3966861" y="2733106"/>
                </a:lnTo>
                <a:lnTo>
                  <a:pt x="3966861" y="2743222"/>
                </a:lnTo>
                <a:lnTo>
                  <a:pt x="4012600" y="2743222"/>
                </a:lnTo>
                <a:lnTo>
                  <a:pt x="4012600" y="2792607"/>
                </a:lnTo>
                <a:lnTo>
                  <a:pt x="4034346" y="2792607"/>
                </a:lnTo>
                <a:lnTo>
                  <a:pt x="4034346" y="2830743"/>
                </a:lnTo>
                <a:lnTo>
                  <a:pt x="4058733" y="2830743"/>
                </a:lnTo>
                <a:lnTo>
                  <a:pt x="4058733" y="2845101"/>
                </a:lnTo>
                <a:lnTo>
                  <a:pt x="4070700" y="2845101"/>
                </a:lnTo>
                <a:lnTo>
                  <a:pt x="4070700" y="3239962"/>
                </a:lnTo>
                <a:lnTo>
                  <a:pt x="4146047" y="3239962"/>
                </a:lnTo>
                <a:lnTo>
                  <a:pt x="4146047" y="2831200"/>
                </a:lnTo>
                <a:lnTo>
                  <a:pt x="4175177" y="2831200"/>
                </a:lnTo>
                <a:lnTo>
                  <a:pt x="4175177" y="1346802"/>
                </a:lnTo>
                <a:lnTo>
                  <a:pt x="4189754" y="1346802"/>
                </a:lnTo>
                <a:lnTo>
                  <a:pt x="4189754" y="1321303"/>
                </a:lnTo>
                <a:lnTo>
                  <a:pt x="4210214" y="1321303"/>
                </a:lnTo>
                <a:lnTo>
                  <a:pt x="4210214" y="1192678"/>
                </a:lnTo>
                <a:lnTo>
                  <a:pt x="4242620" y="1192678"/>
                </a:lnTo>
                <a:lnTo>
                  <a:pt x="4242620" y="1161432"/>
                </a:lnTo>
                <a:lnTo>
                  <a:pt x="4271097" y="1161432"/>
                </a:lnTo>
                <a:lnTo>
                  <a:pt x="4271097" y="1133696"/>
                </a:lnTo>
                <a:lnTo>
                  <a:pt x="4481158" y="1133696"/>
                </a:lnTo>
                <a:lnTo>
                  <a:pt x="4481158" y="1161432"/>
                </a:lnTo>
                <a:lnTo>
                  <a:pt x="4512917" y="1161432"/>
                </a:lnTo>
                <a:lnTo>
                  <a:pt x="4512917" y="1192678"/>
                </a:lnTo>
                <a:lnTo>
                  <a:pt x="4512917" y="1321303"/>
                </a:lnTo>
                <a:lnTo>
                  <a:pt x="4537898" y="1321303"/>
                </a:lnTo>
                <a:lnTo>
                  <a:pt x="4537898" y="1346802"/>
                </a:lnTo>
                <a:lnTo>
                  <a:pt x="4543915" y="1346802"/>
                </a:lnTo>
                <a:lnTo>
                  <a:pt x="4543915" y="2322233"/>
                </a:lnTo>
                <a:lnTo>
                  <a:pt x="4577684" y="2322233"/>
                </a:lnTo>
                <a:lnTo>
                  <a:pt x="4577684" y="2308200"/>
                </a:lnTo>
                <a:lnTo>
                  <a:pt x="4606692" y="2308200"/>
                </a:lnTo>
                <a:lnTo>
                  <a:pt x="4606692" y="2277578"/>
                </a:lnTo>
                <a:lnTo>
                  <a:pt x="4617599" y="2277578"/>
                </a:lnTo>
                <a:lnTo>
                  <a:pt x="4617599" y="2253305"/>
                </a:lnTo>
                <a:lnTo>
                  <a:pt x="4763727" y="2253305"/>
                </a:lnTo>
                <a:lnTo>
                  <a:pt x="4763727" y="2277578"/>
                </a:lnTo>
                <a:lnTo>
                  <a:pt x="4779340" y="2277578"/>
                </a:lnTo>
                <a:lnTo>
                  <a:pt x="4779340" y="2308200"/>
                </a:lnTo>
                <a:lnTo>
                  <a:pt x="4795642" y="2308200"/>
                </a:lnTo>
                <a:lnTo>
                  <a:pt x="4795642" y="2334628"/>
                </a:lnTo>
                <a:lnTo>
                  <a:pt x="4829119" y="2334628"/>
                </a:lnTo>
                <a:lnTo>
                  <a:pt x="4829119" y="2365249"/>
                </a:lnTo>
                <a:lnTo>
                  <a:pt x="4856537" y="2365249"/>
                </a:lnTo>
                <a:lnTo>
                  <a:pt x="4856537" y="2393325"/>
                </a:lnTo>
                <a:lnTo>
                  <a:pt x="4887082" y="2393325"/>
                </a:lnTo>
                <a:lnTo>
                  <a:pt x="4887082" y="2417142"/>
                </a:lnTo>
                <a:lnTo>
                  <a:pt x="4917879" y="2417142"/>
                </a:lnTo>
                <a:lnTo>
                  <a:pt x="4917879" y="2703138"/>
                </a:lnTo>
                <a:lnTo>
                  <a:pt x="4965337" y="2703138"/>
                </a:lnTo>
                <a:lnTo>
                  <a:pt x="4965337" y="2721322"/>
                </a:lnTo>
                <a:lnTo>
                  <a:pt x="4982610" y="2721322"/>
                </a:lnTo>
                <a:lnTo>
                  <a:pt x="4982610" y="2691860"/>
                </a:lnTo>
                <a:lnTo>
                  <a:pt x="5021150" y="2691860"/>
                </a:lnTo>
                <a:lnTo>
                  <a:pt x="5021150" y="2666115"/>
                </a:lnTo>
                <a:lnTo>
                  <a:pt x="5091299" y="2666115"/>
                </a:lnTo>
                <a:lnTo>
                  <a:pt x="5091299" y="2297834"/>
                </a:lnTo>
                <a:lnTo>
                  <a:pt x="5115634" y="2297834"/>
                </a:lnTo>
                <a:lnTo>
                  <a:pt x="5115634" y="2263868"/>
                </a:lnTo>
                <a:lnTo>
                  <a:pt x="5139244" y="2263868"/>
                </a:lnTo>
                <a:lnTo>
                  <a:pt x="5139244" y="2229384"/>
                </a:lnTo>
                <a:lnTo>
                  <a:pt x="5371495" y="2229384"/>
                </a:lnTo>
                <a:lnTo>
                  <a:pt x="5371495" y="2263868"/>
                </a:lnTo>
                <a:lnTo>
                  <a:pt x="5415025" y="2263868"/>
                </a:lnTo>
                <a:lnTo>
                  <a:pt x="5415025" y="2297834"/>
                </a:lnTo>
                <a:lnTo>
                  <a:pt x="5421963" y="2297834"/>
                </a:lnTo>
                <a:lnTo>
                  <a:pt x="5421963" y="2629525"/>
                </a:lnTo>
                <a:lnTo>
                  <a:pt x="5487247" y="2629525"/>
                </a:lnTo>
                <a:lnTo>
                  <a:pt x="5487247" y="2417142"/>
                </a:lnTo>
                <a:lnTo>
                  <a:pt x="5514081" y="2417142"/>
                </a:lnTo>
                <a:lnTo>
                  <a:pt x="5514081" y="2392707"/>
                </a:lnTo>
                <a:lnTo>
                  <a:pt x="5531964" y="2392707"/>
                </a:lnTo>
                <a:lnTo>
                  <a:pt x="5531964" y="2297834"/>
                </a:lnTo>
                <a:lnTo>
                  <a:pt x="5561409" y="2297834"/>
                </a:lnTo>
                <a:lnTo>
                  <a:pt x="5561409" y="2265591"/>
                </a:lnTo>
                <a:lnTo>
                  <a:pt x="5584747" y="2265591"/>
                </a:lnTo>
                <a:lnTo>
                  <a:pt x="5584747" y="2229384"/>
                </a:lnTo>
                <a:lnTo>
                  <a:pt x="5598837" y="2229384"/>
                </a:lnTo>
                <a:lnTo>
                  <a:pt x="5598837" y="2215638"/>
                </a:lnTo>
                <a:lnTo>
                  <a:pt x="5713068" y="2215638"/>
                </a:lnTo>
                <a:lnTo>
                  <a:pt x="5713068" y="2229384"/>
                </a:lnTo>
                <a:lnTo>
                  <a:pt x="5728379" y="2229384"/>
                </a:lnTo>
                <a:lnTo>
                  <a:pt x="5728379" y="2265591"/>
                </a:lnTo>
                <a:lnTo>
                  <a:pt x="5764218" y="2265591"/>
                </a:lnTo>
                <a:lnTo>
                  <a:pt x="5764218" y="2289617"/>
                </a:lnTo>
                <a:lnTo>
                  <a:pt x="5806440" y="2289617"/>
                </a:lnTo>
                <a:lnTo>
                  <a:pt x="5806440" y="2412898"/>
                </a:lnTo>
                <a:lnTo>
                  <a:pt x="5886798" y="2412898"/>
                </a:lnTo>
                <a:lnTo>
                  <a:pt x="5886798" y="2541665"/>
                </a:lnTo>
                <a:lnTo>
                  <a:pt x="6091473" y="2541665"/>
                </a:lnTo>
                <a:lnTo>
                  <a:pt x="6091473" y="1131782"/>
                </a:lnTo>
                <a:lnTo>
                  <a:pt x="6103789" y="1131782"/>
                </a:lnTo>
                <a:lnTo>
                  <a:pt x="6103789" y="1112765"/>
                </a:lnTo>
                <a:lnTo>
                  <a:pt x="6130034" y="1112765"/>
                </a:lnTo>
                <a:lnTo>
                  <a:pt x="6130034" y="818313"/>
                </a:lnTo>
                <a:lnTo>
                  <a:pt x="6173002" y="818313"/>
                </a:lnTo>
                <a:lnTo>
                  <a:pt x="6173002" y="667492"/>
                </a:lnTo>
                <a:lnTo>
                  <a:pt x="6191843" y="667492"/>
                </a:lnTo>
                <a:lnTo>
                  <a:pt x="6191843" y="648473"/>
                </a:lnTo>
                <a:lnTo>
                  <a:pt x="6210684" y="648473"/>
                </a:lnTo>
                <a:lnTo>
                  <a:pt x="6210684" y="410662"/>
                </a:lnTo>
                <a:lnTo>
                  <a:pt x="6240758" y="410662"/>
                </a:lnTo>
                <a:lnTo>
                  <a:pt x="6240758" y="384400"/>
                </a:lnTo>
                <a:lnTo>
                  <a:pt x="6266394" y="384400"/>
                </a:lnTo>
                <a:lnTo>
                  <a:pt x="6266394" y="355114"/>
                </a:lnTo>
                <a:lnTo>
                  <a:pt x="6288503" y="355114"/>
                </a:lnTo>
                <a:lnTo>
                  <a:pt x="6288503" y="339400"/>
                </a:lnTo>
                <a:lnTo>
                  <a:pt x="6303950" y="339400"/>
                </a:lnTo>
                <a:lnTo>
                  <a:pt x="6303950" y="316483"/>
                </a:lnTo>
                <a:lnTo>
                  <a:pt x="6319584" y="316483"/>
                </a:lnTo>
                <a:lnTo>
                  <a:pt x="6319584" y="0"/>
                </a:lnTo>
                <a:close/>
              </a:path>
            </a:pathLst>
          </a:custGeom>
          <a:solidFill>
            <a:schemeClr val="bg1">
              <a:alpha val="80000"/>
            </a:schemeClr>
          </a:solidFill>
          <a:ln>
            <a:noFill/>
          </a:ln>
          <a:effectLst/>
          <a:extLst/>
        </p:spPr>
        <p:txBody>
          <a:bodyPr vert="horz" wrap="square" lIns="68580" tIns="34290" rIns="68580" bIns="34290" numCol="1" anchor="t" anchorCtr="0" compatLnSpc="1">
            <a:prstTxWarp prst="textNoShape">
              <a:avLst/>
            </a:prstTxWarp>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38" name="文本框 44">
            <a:extLst>
              <a:ext uri="{FF2B5EF4-FFF2-40B4-BE49-F238E27FC236}">
                <a16:creationId xmlns:a16="http://schemas.microsoft.com/office/drawing/2014/main" id="{59D30490-87A1-4D76-B3E0-62FC049FB526}"/>
              </a:ext>
            </a:extLst>
          </p:cNvPr>
          <p:cNvSpPr>
            <a:spLocks noChangeArrowheads="1"/>
          </p:cNvSpPr>
          <p:nvPr/>
        </p:nvSpPr>
        <p:spPr bwMode="auto">
          <a:xfrm>
            <a:off x="2271812" y="1176300"/>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p>
        </p:txBody>
      </p:sp>
      <p:sp>
        <p:nvSpPr>
          <p:cNvPr id="39" name="文本框 45">
            <a:extLst>
              <a:ext uri="{FF2B5EF4-FFF2-40B4-BE49-F238E27FC236}">
                <a16:creationId xmlns:a16="http://schemas.microsoft.com/office/drawing/2014/main" id="{68EF1832-82DC-492E-AE39-2FF37D9E6B07}"/>
              </a:ext>
            </a:extLst>
          </p:cNvPr>
          <p:cNvSpPr>
            <a:spLocks noChangeArrowheads="1"/>
          </p:cNvSpPr>
          <p:nvPr/>
        </p:nvSpPr>
        <p:spPr bwMode="auto">
          <a:xfrm>
            <a:off x="6600924" y="1319175"/>
            <a:ext cx="12618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a:t>
            </a:r>
          </a:p>
        </p:txBody>
      </p:sp>
      <p:sp>
        <p:nvSpPr>
          <p:cNvPr id="40" name="文本框 46">
            <a:extLst>
              <a:ext uri="{FF2B5EF4-FFF2-40B4-BE49-F238E27FC236}">
                <a16:creationId xmlns:a16="http://schemas.microsoft.com/office/drawing/2014/main" id="{D9863828-0639-4F59-8E81-3A573C484A46}"/>
              </a:ext>
            </a:extLst>
          </p:cNvPr>
          <p:cNvSpPr>
            <a:spLocks noChangeArrowheads="1"/>
          </p:cNvSpPr>
          <p:nvPr/>
        </p:nvSpPr>
        <p:spPr bwMode="auto">
          <a:xfrm>
            <a:off x="3886300" y="971512"/>
            <a:ext cx="180049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p>
        </p:txBody>
      </p:sp>
      <p:sp>
        <p:nvSpPr>
          <p:cNvPr id="41" name="文本框 47">
            <a:extLst>
              <a:ext uri="{FF2B5EF4-FFF2-40B4-BE49-F238E27FC236}">
                <a16:creationId xmlns:a16="http://schemas.microsoft.com/office/drawing/2014/main" id="{F82B3E47-B6FC-4126-AE89-1B4D5F797FD0}"/>
              </a:ext>
            </a:extLst>
          </p:cNvPr>
          <p:cNvSpPr>
            <a:spLocks noChangeArrowheads="1"/>
          </p:cNvSpPr>
          <p:nvPr/>
        </p:nvSpPr>
        <p:spPr bwMode="auto">
          <a:xfrm>
            <a:off x="5207894" y="1489435"/>
            <a:ext cx="8771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a:t>
            </a:r>
            <a:endParaRPr lang="zh-CN" altLang="en-US" sz="1350" dirty="0">
              <a:solidFill>
                <a:schemeClr val="bg1"/>
              </a:solidFill>
              <a:latin typeface="幼圆" panose="02010509060101010101" pitchFamily="49" charset="-122"/>
              <a:ea typeface="幼圆" panose="02010509060101010101" pitchFamily="49" charset="-122"/>
            </a:endParaRPr>
          </a:p>
        </p:txBody>
      </p:sp>
      <p:sp>
        <p:nvSpPr>
          <p:cNvPr id="42" name="文本框 48">
            <a:extLst>
              <a:ext uri="{FF2B5EF4-FFF2-40B4-BE49-F238E27FC236}">
                <a16:creationId xmlns:a16="http://schemas.microsoft.com/office/drawing/2014/main" id="{6505BA46-51A9-4685-AB51-FF5D84E6047F}"/>
              </a:ext>
            </a:extLst>
          </p:cNvPr>
          <p:cNvSpPr>
            <a:spLocks noChangeArrowheads="1"/>
          </p:cNvSpPr>
          <p:nvPr/>
        </p:nvSpPr>
        <p:spPr bwMode="auto">
          <a:xfrm>
            <a:off x="4643537" y="2006166"/>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zh-CN" altLang="en-US" sz="1350">
              <a:solidFill>
                <a:schemeClr val="bg1"/>
              </a:solidFill>
              <a:latin typeface="幼圆" panose="02010509060101010101" pitchFamily="49" charset="-122"/>
              <a:ea typeface="幼圆" panose="02010509060101010101" pitchFamily="49" charset="-122"/>
            </a:endParaRPr>
          </a:p>
        </p:txBody>
      </p:sp>
      <p:sp>
        <p:nvSpPr>
          <p:cNvPr id="43" name="文本框 53">
            <a:extLst>
              <a:ext uri="{FF2B5EF4-FFF2-40B4-BE49-F238E27FC236}">
                <a16:creationId xmlns:a16="http://schemas.microsoft.com/office/drawing/2014/main" id="{C5D3C181-6753-4113-9B27-574BC19DE57D}"/>
              </a:ext>
            </a:extLst>
          </p:cNvPr>
          <p:cNvSpPr>
            <a:spLocks noChangeArrowheads="1"/>
          </p:cNvSpPr>
          <p:nvPr/>
        </p:nvSpPr>
        <p:spPr bwMode="auto">
          <a:xfrm>
            <a:off x="6680697" y="2182378"/>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zh-CN" altLang="en-US" sz="1350">
              <a:solidFill>
                <a:schemeClr val="bg1"/>
              </a:solidFill>
              <a:latin typeface="幼圆" panose="02010509060101010101" pitchFamily="49" charset="-122"/>
              <a:ea typeface="幼圆" panose="02010509060101010101" pitchFamily="49" charset="-122"/>
            </a:endParaRPr>
          </a:p>
        </p:txBody>
      </p:sp>
      <p:sp>
        <p:nvSpPr>
          <p:cNvPr id="44" name="文本框 54">
            <a:extLst>
              <a:ext uri="{FF2B5EF4-FFF2-40B4-BE49-F238E27FC236}">
                <a16:creationId xmlns:a16="http://schemas.microsoft.com/office/drawing/2014/main" id="{8CBF007D-8767-4253-836D-D538A7D62A3C}"/>
              </a:ext>
            </a:extLst>
          </p:cNvPr>
          <p:cNvSpPr>
            <a:spLocks noChangeArrowheads="1"/>
          </p:cNvSpPr>
          <p:nvPr/>
        </p:nvSpPr>
        <p:spPr bwMode="auto">
          <a:xfrm>
            <a:off x="1793181" y="2277628"/>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zh-CN" altLang="en-US" sz="1350">
              <a:solidFill>
                <a:schemeClr val="bg1"/>
              </a:solidFill>
              <a:latin typeface="幼圆" panose="02010509060101010101" pitchFamily="49" charset="-122"/>
              <a:ea typeface="幼圆" panose="02010509060101010101" pitchFamily="49" charset="-122"/>
            </a:endParaRPr>
          </a:p>
        </p:txBody>
      </p:sp>
      <p:sp>
        <p:nvSpPr>
          <p:cNvPr id="45" name="文本框 55">
            <a:extLst>
              <a:ext uri="{FF2B5EF4-FFF2-40B4-BE49-F238E27FC236}">
                <a16:creationId xmlns:a16="http://schemas.microsoft.com/office/drawing/2014/main" id="{77CAAE9C-51FA-4A48-AE4A-2FF17EFE43DE}"/>
              </a:ext>
            </a:extLst>
          </p:cNvPr>
          <p:cNvSpPr>
            <a:spLocks noChangeArrowheads="1"/>
          </p:cNvSpPr>
          <p:nvPr/>
        </p:nvSpPr>
        <p:spPr bwMode="auto">
          <a:xfrm>
            <a:off x="2898081" y="1590637"/>
            <a:ext cx="134524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a:t>
            </a:r>
          </a:p>
        </p:txBody>
      </p:sp>
      <p:sp>
        <p:nvSpPr>
          <p:cNvPr id="46" name="文本框 56">
            <a:extLst>
              <a:ext uri="{FF2B5EF4-FFF2-40B4-BE49-F238E27FC236}">
                <a16:creationId xmlns:a16="http://schemas.microsoft.com/office/drawing/2014/main" id="{4B284C4D-5A01-4F2F-81E7-256DFE6D2760}"/>
              </a:ext>
            </a:extLst>
          </p:cNvPr>
          <p:cNvSpPr>
            <a:spLocks noChangeArrowheads="1"/>
          </p:cNvSpPr>
          <p:nvPr/>
        </p:nvSpPr>
        <p:spPr bwMode="auto">
          <a:xfrm>
            <a:off x="827584" y="1656122"/>
            <a:ext cx="12618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a:t>
            </a:r>
          </a:p>
        </p:txBody>
      </p:sp>
    </p:spTree>
    <p:extLst>
      <p:ext uri="{BB962C8B-B14F-4D97-AF65-F5344CB8AC3E}">
        <p14:creationId xmlns:p14="http://schemas.microsoft.com/office/powerpoint/2010/main" val="1557936033"/>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p:tgtEl>
                                          <p:spTgt spid="45"/>
                                        </p:tgtEl>
                                        <p:attrNameLst>
                                          <p:attrName>ppt_y</p:attrName>
                                        </p:attrNameLst>
                                      </p:cBhvr>
                                      <p:tavLst>
                                        <p:tav tm="0">
                                          <p:val>
                                            <p:strVal val="#ppt_y+#ppt_h*1.125000"/>
                                          </p:val>
                                        </p:tav>
                                        <p:tav tm="100000">
                                          <p:val>
                                            <p:strVal val="#ppt_y"/>
                                          </p:val>
                                        </p:tav>
                                      </p:tavLst>
                                    </p:anim>
                                    <p:animEffect>
                                      <p:cBhvr>
                                        <p:cTn id="12" dur="500"/>
                                        <p:tgtEl>
                                          <p:spTgt spid="45"/>
                                        </p:tgtEl>
                                      </p:cBhvr>
                                    </p:animEffect>
                                  </p:childTnLst>
                                </p:cTn>
                              </p:par>
                              <p:par>
                                <p:cTn id="13" presetID="12" presetClass="entr" presetSubtype="4" fill="hold" grpId="0" nodeType="withEffect">
                                  <p:stCondLst>
                                    <p:cond delay="750"/>
                                  </p:stCondLst>
                                  <p:childTnLst>
                                    <p:set>
                                      <p:cBhvr>
                                        <p:cTn id="14" dur="1" fill="hold">
                                          <p:stCondLst>
                                            <p:cond delay="0"/>
                                          </p:stCondLst>
                                        </p:cTn>
                                        <p:tgtEl>
                                          <p:spTgt spid="46"/>
                                        </p:tgtEl>
                                        <p:attrNameLst>
                                          <p:attrName>style.visibility</p:attrName>
                                        </p:attrNameLst>
                                      </p:cBhvr>
                                      <p:to>
                                        <p:strVal val="visible"/>
                                      </p:to>
                                    </p:set>
                                    <p:anim calcmode="lin" valueType="num">
                                      <p:cBhvr>
                                        <p:cTn id="15" dur="500"/>
                                        <p:tgtEl>
                                          <p:spTgt spid="46"/>
                                        </p:tgtEl>
                                        <p:attrNameLst>
                                          <p:attrName>ppt_y</p:attrName>
                                        </p:attrNameLst>
                                      </p:cBhvr>
                                      <p:tavLst>
                                        <p:tav tm="0">
                                          <p:val>
                                            <p:strVal val="#ppt_y+#ppt_h*1.125000"/>
                                          </p:val>
                                        </p:tav>
                                        <p:tav tm="100000">
                                          <p:val>
                                            <p:strVal val="#ppt_y"/>
                                          </p:val>
                                        </p:tav>
                                      </p:tavLst>
                                    </p:anim>
                                    <p:animEffect>
                                      <p:cBhvr>
                                        <p:cTn id="16" dur="500"/>
                                        <p:tgtEl>
                                          <p:spTgt spid="46"/>
                                        </p:tgtEl>
                                      </p:cBhvr>
                                    </p:animEffect>
                                  </p:childTnLst>
                                </p:cTn>
                              </p:par>
                              <p:par>
                                <p:cTn id="17" presetID="12" presetClass="entr" presetSubtype="4" fill="hold" grpId="0" nodeType="withEffect">
                                  <p:stCondLst>
                                    <p:cond delay="25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p:tgtEl>
                                          <p:spTgt spid="44"/>
                                        </p:tgtEl>
                                        <p:attrNameLst>
                                          <p:attrName>ppt_y</p:attrName>
                                        </p:attrNameLst>
                                      </p:cBhvr>
                                      <p:tavLst>
                                        <p:tav tm="0">
                                          <p:val>
                                            <p:strVal val="#ppt_y+#ppt_h*1.125000"/>
                                          </p:val>
                                        </p:tav>
                                        <p:tav tm="100000">
                                          <p:val>
                                            <p:strVal val="#ppt_y"/>
                                          </p:val>
                                        </p:tav>
                                      </p:tavLst>
                                    </p:anim>
                                    <p:animEffect>
                                      <p:cBhvr>
                                        <p:cTn id="20" dur="500"/>
                                        <p:tgtEl>
                                          <p:spTgt spid="44"/>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p:tgtEl>
                                          <p:spTgt spid="38"/>
                                        </p:tgtEl>
                                        <p:attrNameLst>
                                          <p:attrName>ppt_y</p:attrName>
                                        </p:attrNameLst>
                                      </p:cBhvr>
                                      <p:tavLst>
                                        <p:tav tm="0">
                                          <p:val>
                                            <p:strVal val="#ppt_y+#ppt_h*1.125000"/>
                                          </p:val>
                                        </p:tav>
                                        <p:tav tm="100000">
                                          <p:val>
                                            <p:strVal val="#ppt_y"/>
                                          </p:val>
                                        </p:tav>
                                      </p:tavLst>
                                    </p:anim>
                                    <p:animEffect>
                                      <p:cBhvr>
                                        <p:cTn id="24" dur="500"/>
                                        <p:tgtEl>
                                          <p:spTgt spid="38"/>
                                        </p:tgtEl>
                                      </p:cBhvr>
                                    </p:animEffect>
                                  </p:childTnLst>
                                </p:cTn>
                              </p:par>
                              <p:par>
                                <p:cTn id="25" presetID="12" presetClass="entr" presetSubtype="4" fill="hold" grpId="0" nodeType="withEffect">
                                  <p:stCondLst>
                                    <p:cond delay="50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p:tgtEl>
                                          <p:spTgt spid="40"/>
                                        </p:tgtEl>
                                        <p:attrNameLst>
                                          <p:attrName>ppt_y</p:attrName>
                                        </p:attrNameLst>
                                      </p:cBhvr>
                                      <p:tavLst>
                                        <p:tav tm="0">
                                          <p:val>
                                            <p:strVal val="#ppt_y+#ppt_h*1.125000"/>
                                          </p:val>
                                        </p:tav>
                                        <p:tav tm="100000">
                                          <p:val>
                                            <p:strVal val="#ppt_y"/>
                                          </p:val>
                                        </p:tav>
                                      </p:tavLst>
                                    </p:anim>
                                    <p:animEffect>
                                      <p:cBhvr>
                                        <p:cTn id="28" dur="500"/>
                                        <p:tgtEl>
                                          <p:spTgt spid="40"/>
                                        </p:tgtEl>
                                      </p:cBhvr>
                                    </p:animEffect>
                                  </p:childTnLst>
                                </p:cTn>
                              </p:par>
                              <p:par>
                                <p:cTn id="29" presetID="12" presetClass="entr" presetSubtype="4" fill="hold" grpId="0"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p:tgtEl>
                                          <p:spTgt spid="41"/>
                                        </p:tgtEl>
                                        <p:attrNameLst>
                                          <p:attrName>ppt_y</p:attrName>
                                        </p:attrNameLst>
                                      </p:cBhvr>
                                      <p:tavLst>
                                        <p:tav tm="0">
                                          <p:val>
                                            <p:strVal val="#ppt_y+#ppt_h*1.125000"/>
                                          </p:val>
                                        </p:tav>
                                        <p:tav tm="100000">
                                          <p:val>
                                            <p:strVal val="#ppt_y"/>
                                          </p:val>
                                        </p:tav>
                                      </p:tavLst>
                                    </p:anim>
                                    <p:animEffect>
                                      <p:cBhvr>
                                        <p:cTn id="32" dur="500"/>
                                        <p:tgtEl>
                                          <p:spTgt spid="41"/>
                                        </p:tgtEl>
                                      </p:cBhvr>
                                    </p:animEffect>
                                  </p:childTnLst>
                                </p:cTn>
                              </p:par>
                              <p:par>
                                <p:cTn id="33" presetID="12" presetClass="entr" presetSubtype="4" fill="hold" grpId="0" nodeType="withEffect">
                                  <p:stCondLst>
                                    <p:cond delay="100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p:tgtEl>
                                          <p:spTgt spid="39"/>
                                        </p:tgtEl>
                                        <p:attrNameLst>
                                          <p:attrName>ppt_y</p:attrName>
                                        </p:attrNameLst>
                                      </p:cBhvr>
                                      <p:tavLst>
                                        <p:tav tm="0">
                                          <p:val>
                                            <p:strVal val="#ppt_y+#ppt_h*1.125000"/>
                                          </p:val>
                                        </p:tav>
                                        <p:tav tm="100000">
                                          <p:val>
                                            <p:strVal val="#ppt_y"/>
                                          </p:val>
                                        </p:tav>
                                      </p:tavLst>
                                    </p:anim>
                                    <p:animEffect>
                                      <p:cBhvr>
                                        <p:cTn id="36" dur="500"/>
                                        <p:tgtEl>
                                          <p:spTgt spid="39"/>
                                        </p:tgtEl>
                                      </p:cBhvr>
                                    </p:animEffect>
                                  </p:childTnLst>
                                </p:cTn>
                              </p:par>
                              <p:par>
                                <p:cTn id="37" presetID="12" presetClass="entr" presetSubtype="4" fill="hold" grpId="0" nodeType="withEffect">
                                  <p:stCondLst>
                                    <p:cond delay="100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p:tgtEl>
                                          <p:spTgt spid="42"/>
                                        </p:tgtEl>
                                        <p:attrNameLst>
                                          <p:attrName>ppt_y</p:attrName>
                                        </p:attrNameLst>
                                      </p:cBhvr>
                                      <p:tavLst>
                                        <p:tav tm="0">
                                          <p:val>
                                            <p:strVal val="#ppt_y+#ppt_h*1.125000"/>
                                          </p:val>
                                        </p:tav>
                                        <p:tav tm="100000">
                                          <p:val>
                                            <p:strVal val="#ppt_y"/>
                                          </p:val>
                                        </p:tav>
                                      </p:tavLst>
                                    </p:anim>
                                    <p:animEffect>
                                      <p:cBhvr>
                                        <p:cTn id="40" dur="500"/>
                                        <p:tgtEl>
                                          <p:spTgt spid="42"/>
                                        </p:tgtEl>
                                      </p:cBhvr>
                                    </p:animEffect>
                                  </p:childTnLst>
                                </p:cTn>
                              </p:par>
                              <p:par>
                                <p:cTn id="41" presetID="12" presetClass="entr" presetSubtype="4" fill="hold" grpId="0" nodeType="withEffect">
                                  <p:stCondLst>
                                    <p:cond delay="1250"/>
                                  </p:stCondLst>
                                  <p:childTnLst>
                                    <p:set>
                                      <p:cBhvr>
                                        <p:cTn id="42" dur="1" fill="hold">
                                          <p:stCondLst>
                                            <p:cond delay="0"/>
                                          </p:stCondLst>
                                        </p:cTn>
                                        <p:tgtEl>
                                          <p:spTgt spid="43"/>
                                        </p:tgtEl>
                                        <p:attrNameLst>
                                          <p:attrName>style.visibility</p:attrName>
                                        </p:attrNameLst>
                                      </p:cBhvr>
                                      <p:to>
                                        <p:strVal val="visible"/>
                                      </p:to>
                                    </p:set>
                                    <p:anim calcmode="lin" valueType="num">
                                      <p:cBhvr>
                                        <p:cTn id="43" dur="500"/>
                                        <p:tgtEl>
                                          <p:spTgt spid="43"/>
                                        </p:tgtEl>
                                        <p:attrNameLst>
                                          <p:attrName>ppt_y</p:attrName>
                                        </p:attrNameLst>
                                      </p:cBhvr>
                                      <p:tavLst>
                                        <p:tav tm="0">
                                          <p:val>
                                            <p:strVal val="#ppt_y+#ppt_h*1.125000"/>
                                          </p:val>
                                        </p:tav>
                                        <p:tav tm="100000">
                                          <p:val>
                                            <p:strVal val="#ppt_y"/>
                                          </p:val>
                                        </p:tav>
                                      </p:tavLst>
                                    </p:anim>
                                    <p:animEffect>
                                      <p:cBhvr>
                                        <p:cTn id="44" dur="500"/>
                                        <p:tgtEl>
                                          <p:spTgt spid="43"/>
                                        </p:tgtEl>
                                      </p:cBhvr>
                                    </p:animEffect>
                                  </p:childTnLst>
                                </p:cTn>
                              </p:par>
                            </p:childTnLst>
                          </p:cTn>
                        </p:par>
                        <p:par>
                          <p:cTn id="45" fill="hold">
                            <p:stCondLst>
                              <p:cond delay="2250"/>
                            </p:stCondLst>
                            <p:childTnLst>
                              <p:par>
                                <p:cTn id="46" presetID="16" presetClass="entr" presetSubtype="37"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utoUpdateAnimBg="0"/>
      <p:bldP spid="37" grpId="0" animBg="1"/>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FBD60E9-C55C-486A-98DE-C90CDCE87A1C}"/>
              </a:ext>
            </a:extLst>
          </p:cNvPr>
          <p:cNvGrpSpPr/>
          <p:nvPr/>
        </p:nvGrpSpPr>
        <p:grpSpPr>
          <a:xfrm>
            <a:off x="1081162" y="1131590"/>
            <a:ext cx="1695450" cy="1828244"/>
            <a:chOff x="1296988" y="2135188"/>
            <a:chExt cx="1695450" cy="1828244"/>
          </a:xfrm>
        </p:grpSpPr>
        <p:sp>
          <p:nvSpPr>
            <p:cNvPr id="3" name="Arc 2">
              <a:extLst>
                <a:ext uri="{FF2B5EF4-FFF2-40B4-BE49-F238E27FC236}">
                  <a16:creationId xmlns:a16="http://schemas.microsoft.com/office/drawing/2014/main" id="{416B2FFD-A080-4EB0-948E-BB7C94AAD86F}"/>
                </a:ext>
              </a:extLst>
            </p:cNvPr>
            <p:cNvSpPr/>
            <p:nvPr/>
          </p:nvSpPr>
          <p:spPr bwMode="auto">
            <a:xfrm flipV="1">
              <a:off x="1296988" y="2135188"/>
              <a:ext cx="1695450" cy="1695450"/>
            </a:xfrm>
            <a:custGeom>
              <a:avLst/>
              <a:gdLst>
                <a:gd name="T0" fmla="*/ 1203437 w 1695236"/>
                <a:gd name="T1" fmla="*/ 78240 h 1695236"/>
                <a:gd name="T2" fmla="*/ 1678706 w 1695236"/>
                <a:gd name="T3" fmla="*/ 1015384 h 1695236"/>
                <a:gd name="T4" fmla="*/ 877252 w 1695236"/>
                <a:gd name="T5" fmla="*/ 1694936 h 1695236"/>
                <a:gd name="T6" fmla="*/ 30434 w 1695236"/>
                <a:gd name="T7" fmla="*/ 1072827 h 1695236"/>
                <a:gd name="T8" fmla="*/ 439308 w 1695236"/>
                <a:gd name="T9" fmla="*/ 104870 h 1695236"/>
                <a:gd name="T10" fmla="*/ 847725 w 1695236"/>
                <a:gd name="T11" fmla="*/ 847725 h 1695236"/>
                <a:gd name="T12" fmla="*/ 1203437 w 1695236"/>
                <a:gd name="T13" fmla="*/ 78240 h 1695236"/>
                <a:gd name="T14" fmla="*/ 1203437 w 1695236"/>
                <a:gd name="T15" fmla="*/ 78240 h 1695236"/>
                <a:gd name="T16" fmla="*/ 1678706 w 1695236"/>
                <a:gd name="T17" fmla="*/ 1015384 h 1695236"/>
                <a:gd name="T18" fmla="*/ 877252 w 1695236"/>
                <a:gd name="T19" fmla="*/ 1694936 h 1695236"/>
                <a:gd name="T20" fmla="*/ 30434 w 1695236"/>
                <a:gd name="T21" fmla="*/ 1072827 h 1695236"/>
                <a:gd name="T22" fmla="*/ 439308 w 1695236"/>
                <a:gd name="T23" fmla="*/ 104870 h 1695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5236" h="1695236" stroke="0">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lnTo>
                    <a:pt x="847618" y="847618"/>
                  </a:lnTo>
                  <a:lnTo>
                    <a:pt x="1203285" y="78230"/>
                  </a:lnTo>
                  <a:close/>
                </a:path>
                <a:path w="1695236" h="1695236" fill="none">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path>
              </a:pathLst>
            </a:custGeom>
            <a:noFill/>
            <a:ln w="63500" cap="flat" cmpd="sng">
              <a:solidFill>
                <a:schemeClr val="accent1"/>
              </a:solidFill>
              <a:round/>
              <a:tailEnd type="oval" w="sm" len="sm"/>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85000"/>
                    <a:lumOff val="15000"/>
                  </a:schemeClr>
                </a:solidFill>
              </a:endParaRPr>
            </a:p>
          </p:txBody>
        </p:sp>
        <p:sp>
          <p:nvSpPr>
            <p:cNvPr id="4" name="TextBox 4">
              <a:extLst>
                <a:ext uri="{FF2B5EF4-FFF2-40B4-BE49-F238E27FC236}">
                  <a16:creationId xmlns:a16="http://schemas.microsoft.com/office/drawing/2014/main" id="{693B52E3-B9F4-43F1-BD1A-7F7C4CFC1946}"/>
                </a:ext>
              </a:extLst>
            </p:cNvPr>
            <p:cNvSpPr txBox="1">
              <a:spLocks noChangeArrowheads="1"/>
            </p:cNvSpPr>
            <p:nvPr/>
          </p:nvSpPr>
          <p:spPr bwMode="auto">
            <a:xfrm>
              <a:off x="1993886" y="3594100"/>
              <a:ext cx="298479" cy="338554"/>
            </a:xfrm>
            <a:prstGeom prst="rect">
              <a:avLst/>
            </a:prstGeom>
            <a:noFill/>
            <a:ln w="63500" cap="flat" cmpd="sng">
              <a:solidFill>
                <a:schemeClr val="accent1"/>
              </a:solidFill>
              <a:round/>
              <a:tailEnd type="oval" w="sm" len="sm"/>
            </a:ln>
            <a:extLst>
              <a:ext uri="{909E8E84-426E-40DD-AFC4-6F175D3DCCD1}">
                <a14:hiddenFill xmlns:a14="http://schemas.microsoft.com/office/drawing/2010/main">
                  <a:solidFill>
                    <a:srgbClr val="FFFFFF"/>
                  </a:solidFill>
                </a14:hiddenFill>
              </a:ext>
            </a:extLst>
          </p:spPr>
          <p:txBody>
            <a:bodyPr anchor="ctr"/>
            <a:lstStyle>
              <a:defPPr>
                <a:defRPr lang="zh-CN"/>
              </a:defPPr>
              <a:lvl1pPr>
                <a:defRPr>
                  <a:solidFill>
                    <a:schemeClr val="tx1">
                      <a:lumMod val="85000"/>
                      <a:lumOff val="15000"/>
                    </a:schemeClr>
                  </a:solidFill>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dirty="0">
                  <a:sym typeface="Arial" panose="020B0604020202020204" pitchFamily="34" charset="0"/>
                </a:rPr>
                <a:t>1</a:t>
              </a:r>
            </a:p>
          </p:txBody>
        </p:sp>
      </p:grpSp>
      <p:grpSp>
        <p:nvGrpSpPr>
          <p:cNvPr id="5" name="组合 4">
            <a:extLst>
              <a:ext uri="{FF2B5EF4-FFF2-40B4-BE49-F238E27FC236}">
                <a16:creationId xmlns:a16="http://schemas.microsoft.com/office/drawing/2014/main" id="{CC42B15A-DEC5-4433-9E0C-C4F379743862}"/>
              </a:ext>
            </a:extLst>
          </p:cNvPr>
          <p:cNvGrpSpPr/>
          <p:nvPr/>
        </p:nvGrpSpPr>
        <p:grpSpPr>
          <a:xfrm>
            <a:off x="3779912" y="1131590"/>
            <a:ext cx="1695450" cy="1797466"/>
            <a:chOff x="3995738" y="2135188"/>
            <a:chExt cx="1695450" cy="1797466"/>
          </a:xfrm>
        </p:grpSpPr>
        <p:sp>
          <p:nvSpPr>
            <p:cNvPr id="6" name="Arc 20">
              <a:extLst>
                <a:ext uri="{FF2B5EF4-FFF2-40B4-BE49-F238E27FC236}">
                  <a16:creationId xmlns:a16="http://schemas.microsoft.com/office/drawing/2014/main" id="{1077B417-B956-4BB7-B618-6B2CA69920CD}"/>
                </a:ext>
              </a:extLst>
            </p:cNvPr>
            <p:cNvSpPr/>
            <p:nvPr/>
          </p:nvSpPr>
          <p:spPr bwMode="auto">
            <a:xfrm flipV="1">
              <a:off x="3995738" y="2135188"/>
              <a:ext cx="1695450" cy="1695450"/>
            </a:xfrm>
            <a:custGeom>
              <a:avLst/>
              <a:gdLst>
                <a:gd name="T0" fmla="*/ 1203437 w 1695236"/>
                <a:gd name="T1" fmla="*/ 78240 h 1695236"/>
                <a:gd name="T2" fmla="*/ 1678706 w 1695236"/>
                <a:gd name="T3" fmla="*/ 1015384 h 1695236"/>
                <a:gd name="T4" fmla="*/ 877252 w 1695236"/>
                <a:gd name="T5" fmla="*/ 1694936 h 1695236"/>
                <a:gd name="T6" fmla="*/ 30434 w 1695236"/>
                <a:gd name="T7" fmla="*/ 1072827 h 1695236"/>
                <a:gd name="T8" fmla="*/ 439308 w 1695236"/>
                <a:gd name="T9" fmla="*/ 104870 h 1695236"/>
                <a:gd name="T10" fmla="*/ 847725 w 1695236"/>
                <a:gd name="T11" fmla="*/ 847725 h 1695236"/>
                <a:gd name="T12" fmla="*/ 1203437 w 1695236"/>
                <a:gd name="T13" fmla="*/ 78240 h 1695236"/>
                <a:gd name="T14" fmla="*/ 1203437 w 1695236"/>
                <a:gd name="T15" fmla="*/ 78240 h 1695236"/>
                <a:gd name="T16" fmla="*/ 1678706 w 1695236"/>
                <a:gd name="T17" fmla="*/ 1015384 h 1695236"/>
                <a:gd name="T18" fmla="*/ 877252 w 1695236"/>
                <a:gd name="T19" fmla="*/ 1694936 h 1695236"/>
                <a:gd name="T20" fmla="*/ 30434 w 1695236"/>
                <a:gd name="T21" fmla="*/ 1072827 h 1695236"/>
                <a:gd name="T22" fmla="*/ 439308 w 1695236"/>
                <a:gd name="T23" fmla="*/ 104870 h 1695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5236" h="1695236" stroke="0">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lnTo>
                    <a:pt x="847618" y="847618"/>
                  </a:lnTo>
                  <a:lnTo>
                    <a:pt x="1203285" y="78230"/>
                  </a:lnTo>
                  <a:close/>
                </a:path>
                <a:path w="1695236" h="1695236" fill="none">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path>
              </a:pathLst>
            </a:custGeom>
            <a:noFill/>
            <a:ln w="63500" cap="flat" cmpd="sng">
              <a:solidFill>
                <a:srgbClr val="826C4A"/>
              </a:solidFill>
              <a:round/>
              <a:tailEnd type="oval" w="sm" len="sm"/>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85000"/>
                    <a:lumOff val="15000"/>
                  </a:schemeClr>
                </a:solidFill>
              </a:endParaRPr>
            </a:p>
          </p:txBody>
        </p:sp>
        <p:sp>
          <p:nvSpPr>
            <p:cNvPr id="7" name="TextBox 21">
              <a:extLst>
                <a:ext uri="{FF2B5EF4-FFF2-40B4-BE49-F238E27FC236}">
                  <a16:creationId xmlns:a16="http://schemas.microsoft.com/office/drawing/2014/main" id="{404B3FA4-7274-41B1-A6E2-E65B68C7B651}"/>
                </a:ext>
              </a:extLst>
            </p:cNvPr>
            <p:cNvSpPr txBox="1">
              <a:spLocks noChangeArrowheads="1"/>
            </p:cNvSpPr>
            <p:nvPr/>
          </p:nvSpPr>
          <p:spPr bwMode="auto">
            <a:xfrm>
              <a:off x="4693429" y="3594100"/>
              <a:ext cx="298480" cy="338554"/>
            </a:xfrm>
            <a:prstGeom prst="rect">
              <a:avLst/>
            </a:prstGeom>
            <a:solidFill>
              <a:srgbClr val="826C4A"/>
            </a:solidFill>
            <a:ln w="9525">
              <a:noFill/>
              <a:miter lim="800000"/>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600" b="1"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2</a:t>
              </a:r>
            </a:p>
          </p:txBody>
        </p:sp>
      </p:grpSp>
      <p:grpSp>
        <p:nvGrpSpPr>
          <p:cNvPr id="8" name="组合 7">
            <a:extLst>
              <a:ext uri="{FF2B5EF4-FFF2-40B4-BE49-F238E27FC236}">
                <a16:creationId xmlns:a16="http://schemas.microsoft.com/office/drawing/2014/main" id="{365E8521-2635-4AB5-9984-CB755DE52DFE}"/>
              </a:ext>
            </a:extLst>
          </p:cNvPr>
          <p:cNvGrpSpPr/>
          <p:nvPr/>
        </p:nvGrpSpPr>
        <p:grpSpPr>
          <a:xfrm>
            <a:off x="6473899" y="1131590"/>
            <a:ext cx="1695450" cy="1797466"/>
            <a:chOff x="6689725" y="2135188"/>
            <a:chExt cx="1695450" cy="1797466"/>
          </a:xfrm>
        </p:grpSpPr>
        <p:sp>
          <p:nvSpPr>
            <p:cNvPr id="9" name="Arc 16">
              <a:extLst>
                <a:ext uri="{FF2B5EF4-FFF2-40B4-BE49-F238E27FC236}">
                  <a16:creationId xmlns:a16="http://schemas.microsoft.com/office/drawing/2014/main" id="{35349DA5-60C3-4CF3-9609-55A57C401C00}"/>
                </a:ext>
              </a:extLst>
            </p:cNvPr>
            <p:cNvSpPr/>
            <p:nvPr/>
          </p:nvSpPr>
          <p:spPr bwMode="auto">
            <a:xfrm flipV="1">
              <a:off x="6689725" y="2135188"/>
              <a:ext cx="1695450" cy="1695450"/>
            </a:xfrm>
            <a:custGeom>
              <a:avLst/>
              <a:gdLst>
                <a:gd name="T0" fmla="*/ 1203437 w 1695236"/>
                <a:gd name="T1" fmla="*/ 78240 h 1695236"/>
                <a:gd name="T2" fmla="*/ 1678706 w 1695236"/>
                <a:gd name="T3" fmla="*/ 1015384 h 1695236"/>
                <a:gd name="T4" fmla="*/ 877252 w 1695236"/>
                <a:gd name="T5" fmla="*/ 1694936 h 1695236"/>
                <a:gd name="T6" fmla="*/ 30434 w 1695236"/>
                <a:gd name="T7" fmla="*/ 1072827 h 1695236"/>
                <a:gd name="T8" fmla="*/ 439308 w 1695236"/>
                <a:gd name="T9" fmla="*/ 104870 h 1695236"/>
                <a:gd name="T10" fmla="*/ 847725 w 1695236"/>
                <a:gd name="T11" fmla="*/ 847725 h 1695236"/>
                <a:gd name="T12" fmla="*/ 1203437 w 1695236"/>
                <a:gd name="T13" fmla="*/ 78240 h 1695236"/>
                <a:gd name="T14" fmla="*/ 1203437 w 1695236"/>
                <a:gd name="T15" fmla="*/ 78240 h 1695236"/>
                <a:gd name="T16" fmla="*/ 1678706 w 1695236"/>
                <a:gd name="T17" fmla="*/ 1015384 h 1695236"/>
                <a:gd name="T18" fmla="*/ 877252 w 1695236"/>
                <a:gd name="T19" fmla="*/ 1694936 h 1695236"/>
                <a:gd name="T20" fmla="*/ 30434 w 1695236"/>
                <a:gd name="T21" fmla="*/ 1072827 h 1695236"/>
                <a:gd name="T22" fmla="*/ 439308 w 1695236"/>
                <a:gd name="T23" fmla="*/ 104870 h 1695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5236" h="1695236" stroke="0">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lnTo>
                    <a:pt x="847618" y="847618"/>
                  </a:lnTo>
                  <a:lnTo>
                    <a:pt x="1203285" y="78230"/>
                  </a:lnTo>
                  <a:close/>
                </a:path>
                <a:path w="1695236" h="1695236" fill="none">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path>
              </a:pathLst>
            </a:custGeom>
            <a:noFill/>
            <a:ln w="63500" cap="flat" cmpd="sng">
              <a:solidFill>
                <a:schemeClr val="accent1"/>
              </a:solidFill>
              <a:round/>
              <a:tailEnd type="oval" w="sm" len="sm"/>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85000"/>
                    <a:lumOff val="15000"/>
                  </a:schemeClr>
                </a:solidFill>
              </a:endParaRPr>
            </a:p>
          </p:txBody>
        </p:sp>
        <p:sp>
          <p:nvSpPr>
            <p:cNvPr id="10" name="TextBox 17">
              <a:extLst>
                <a:ext uri="{FF2B5EF4-FFF2-40B4-BE49-F238E27FC236}">
                  <a16:creationId xmlns:a16="http://schemas.microsoft.com/office/drawing/2014/main" id="{6EE7AFD9-E54C-4529-80E7-38B8E3823D78}"/>
                </a:ext>
              </a:extLst>
            </p:cNvPr>
            <p:cNvSpPr txBox="1">
              <a:spLocks noChangeArrowheads="1"/>
            </p:cNvSpPr>
            <p:nvPr/>
          </p:nvSpPr>
          <p:spPr bwMode="auto">
            <a:xfrm>
              <a:off x="7386623" y="3594100"/>
              <a:ext cx="298479" cy="338554"/>
            </a:xfrm>
            <a:prstGeom prst="rect">
              <a:avLst/>
            </a:prstGeom>
            <a:noFill/>
            <a:ln w="63500" cap="flat" cmpd="sng">
              <a:solidFill>
                <a:schemeClr val="accent1"/>
              </a:solidFill>
              <a:round/>
              <a:tailEnd type="oval" w="sm" len="sm"/>
            </a:ln>
            <a:extLst>
              <a:ext uri="{909E8E84-426E-40DD-AFC4-6F175D3DCCD1}">
                <a14:hiddenFill xmlns:a14="http://schemas.microsoft.com/office/drawing/2010/main">
                  <a:solidFill>
                    <a:srgbClr val="FFFFFF"/>
                  </a:solidFill>
                </a14:hiddenFill>
              </a:ext>
            </a:extLst>
          </p:spPr>
          <p:txBody>
            <a:bodyPr anchor="ctr"/>
            <a:lstStyle>
              <a:defPPr>
                <a:defRPr lang="zh-CN"/>
              </a:defPPr>
              <a:lvl1pPr>
                <a:defRPr>
                  <a:solidFill>
                    <a:schemeClr val="tx1">
                      <a:lumMod val="85000"/>
                      <a:lumOff val="15000"/>
                    </a:schemeClr>
                  </a:solidFill>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dirty="0">
                  <a:sym typeface="Arial" panose="020B0604020202020204" pitchFamily="34" charset="0"/>
                </a:rPr>
                <a:t>3</a:t>
              </a:r>
            </a:p>
          </p:txBody>
        </p:sp>
      </p:grpSp>
      <p:sp>
        <p:nvSpPr>
          <p:cNvPr id="14" name="矩形 24">
            <a:extLst>
              <a:ext uri="{FF2B5EF4-FFF2-40B4-BE49-F238E27FC236}">
                <a16:creationId xmlns:a16="http://schemas.microsoft.com/office/drawing/2014/main" id="{010B067C-07F2-41C2-89A7-611C76CB06B2}"/>
              </a:ext>
            </a:extLst>
          </p:cNvPr>
          <p:cNvSpPr>
            <a:spLocks noChangeArrowheads="1"/>
          </p:cNvSpPr>
          <p:nvPr/>
        </p:nvSpPr>
        <p:spPr bwMode="auto">
          <a:xfrm>
            <a:off x="774774" y="3635077"/>
            <a:ext cx="2297113"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6025" eaLnBrk="1" hangingPunct="1">
              <a:lnSpc>
                <a:spcPct val="120000"/>
              </a:lnSpc>
              <a:spcBef>
                <a:spcPct val="20000"/>
              </a:spcBef>
            </a:pPr>
            <a:r>
              <a:rPr sz="1400" dirty="0" err="1">
                <a:solidFill>
                  <a:schemeClr val="bg1">
                    <a:lumMod val="95000"/>
                  </a:schemeClr>
                </a:solidFill>
                <a:latin typeface="Arial" panose="020B0604020202020204" pitchFamily="34" charset="0"/>
                <a:ea typeface="微软雅黑" panose="020B0503020204020204" charset="-122"/>
                <a:sym typeface="Arial" panose="020B0604020202020204" pitchFamily="34" charset="0"/>
              </a:rPr>
              <a:t>您的内容打在这里，或者通过复制您的文本后，在此框中选择粘贴</a:t>
            </a:r>
            <a:endParaRPr sz="1400" dirty="0">
              <a:solidFill>
                <a:schemeClr val="bg1">
                  <a:lumMod val="95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TextBox 13">
            <a:extLst>
              <a:ext uri="{FF2B5EF4-FFF2-40B4-BE49-F238E27FC236}">
                <a16:creationId xmlns:a16="http://schemas.microsoft.com/office/drawing/2014/main" id="{B26BF63C-8056-4794-A31A-098D1CF2DA2C}"/>
              </a:ext>
            </a:extLst>
          </p:cNvPr>
          <p:cNvSpPr txBox="1">
            <a:spLocks noChangeArrowheads="1"/>
          </p:cNvSpPr>
          <p:nvPr/>
        </p:nvSpPr>
        <p:spPr bwMode="auto">
          <a:xfrm>
            <a:off x="1276424" y="3254077"/>
            <a:ext cx="1293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b="1" dirty="0">
                <a:solidFill>
                  <a:schemeClr val="bg1">
                    <a:lumMod val="95000"/>
                  </a:schemeClr>
                </a:solidFill>
                <a:latin typeface="Arial" panose="020B0604020202020204" pitchFamily="34" charset="0"/>
                <a:ea typeface="微软雅黑" panose="020B0503020204020204" charset="-122"/>
                <a:sym typeface="Arial" panose="020B0604020202020204" pitchFamily="34" charset="0"/>
              </a:rPr>
              <a:t>添加重点</a:t>
            </a:r>
            <a:r>
              <a:rPr lang="en-US" altLang="zh-CN" b="1" dirty="0">
                <a:solidFill>
                  <a:schemeClr val="bg1">
                    <a:lumMod val="95000"/>
                  </a:schemeClr>
                </a:solidFill>
                <a:latin typeface="Arial" panose="020B0604020202020204" pitchFamily="34" charset="0"/>
                <a:ea typeface="微软雅黑" panose="020B0503020204020204" charset="-122"/>
                <a:sym typeface="Arial" panose="020B0604020202020204" pitchFamily="34" charset="0"/>
              </a:rPr>
              <a:t>1</a:t>
            </a:r>
          </a:p>
        </p:txBody>
      </p:sp>
      <p:sp>
        <p:nvSpPr>
          <p:cNvPr id="16" name="矩形 15">
            <a:extLst>
              <a:ext uri="{FF2B5EF4-FFF2-40B4-BE49-F238E27FC236}">
                <a16:creationId xmlns:a16="http://schemas.microsoft.com/office/drawing/2014/main" id="{9DF59E42-E640-4768-A523-9206BDC103D0}"/>
              </a:ext>
            </a:extLst>
          </p:cNvPr>
          <p:cNvSpPr>
            <a:spLocks noChangeArrowheads="1"/>
          </p:cNvSpPr>
          <p:nvPr/>
        </p:nvSpPr>
        <p:spPr bwMode="auto">
          <a:xfrm>
            <a:off x="3479080" y="3635077"/>
            <a:ext cx="2297113"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6025" eaLnBrk="1" hangingPunct="1">
              <a:lnSpc>
                <a:spcPct val="120000"/>
              </a:lnSpc>
              <a:spcBef>
                <a:spcPct val="20000"/>
              </a:spcBef>
            </a:pPr>
            <a:r>
              <a:rPr sz="1400" dirty="0" err="1">
                <a:solidFill>
                  <a:schemeClr val="bg1">
                    <a:lumMod val="95000"/>
                  </a:schemeClr>
                </a:solidFill>
                <a:latin typeface="Arial" panose="020B0604020202020204" pitchFamily="34" charset="0"/>
                <a:ea typeface="微软雅黑" panose="020B0503020204020204" charset="-122"/>
                <a:sym typeface="Arial" panose="020B0604020202020204" pitchFamily="34" charset="0"/>
              </a:rPr>
              <a:t>您的内容打在这里，或者通过复制您的文本后，在此框中选择粘贴</a:t>
            </a:r>
            <a:endParaRPr sz="1400" dirty="0">
              <a:solidFill>
                <a:schemeClr val="bg1">
                  <a:lumMod val="95000"/>
                </a:schemeClr>
              </a:solidFill>
              <a:latin typeface="Arial" panose="020B0604020202020204" pitchFamily="34" charset="0"/>
              <a:ea typeface="微软雅黑" panose="020B0503020204020204" charset="-122"/>
              <a:sym typeface="Arial" panose="020B0604020202020204" pitchFamily="34" charset="0"/>
            </a:endParaRPr>
          </a:p>
        </p:txBody>
      </p:sp>
      <p:sp>
        <p:nvSpPr>
          <p:cNvPr id="17" name="TextBox 13">
            <a:extLst>
              <a:ext uri="{FF2B5EF4-FFF2-40B4-BE49-F238E27FC236}">
                <a16:creationId xmlns:a16="http://schemas.microsoft.com/office/drawing/2014/main" id="{B1C8DF5C-F0FD-4E65-BB55-CEEA00BE9387}"/>
              </a:ext>
            </a:extLst>
          </p:cNvPr>
          <p:cNvSpPr txBox="1">
            <a:spLocks noChangeArrowheads="1"/>
          </p:cNvSpPr>
          <p:nvPr/>
        </p:nvSpPr>
        <p:spPr bwMode="auto">
          <a:xfrm>
            <a:off x="3980730" y="3254077"/>
            <a:ext cx="1293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b="1" dirty="0">
                <a:solidFill>
                  <a:schemeClr val="bg1">
                    <a:lumMod val="95000"/>
                  </a:schemeClr>
                </a:solidFill>
                <a:latin typeface="Arial" panose="020B0604020202020204" pitchFamily="34" charset="0"/>
                <a:ea typeface="微软雅黑" panose="020B0503020204020204" charset="-122"/>
                <a:sym typeface="Arial" panose="020B0604020202020204" pitchFamily="34" charset="0"/>
              </a:rPr>
              <a:t>添加重点</a:t>
            </a:r>
            <a:r>
              <a:rPr lang="en-US" altLang="zh-CN" b="1" dirty="0">
                <a:solidFill>
                  <a:schemeClr val="bg1">
                    <a:lumMod val="95000"/>
                  </a:schemeClr>
                </a:solidFill>
                <a:latin typeface="Arial" panose="020B0604020202020204" pitchFamily="34" charset="0"/>
                <a:ea typeface="微软雅黑" panose="020B0503020204020204" charset="-122"/>
                <a:sym typeface="Arial" panose="020B0604020202020204" pitchFamily="34" charset="0"/>
              </a:rPr>
              <a:t>2</a:t>
            </a:r>
          </a:p>
        </p:txBody>
      </p:sp>
      <p:sp>
        <p:nvSpPr>
          <p:cNvPr id="18" name="矩形 17">
            <a:extLst>
              <a:ext uri="{FF2B5EF4-FFF2-40B4-BE49-F238E27FC236}">
                <a16:creationId xmlns:a16="http://schemas.microsoft.com/office/drawing/2014/main" id="{2C10E9A5-5B38-45FD-AC89-9AA03B19A1A4}"/>
              </a:ext>
            </a:extLst>
          </p:cNvPr>
          <p:cNvSpPr>
            <a:spLocks noChangeArrowheads="1"/>
          </p:cNvSpPr>
          <p:nvPr/>
        </p:nvSpPr>
        <p:spPr bwMode="auto">
          <a:xfrm>
            <a:off x="6173067" y="3635077"/>
            <a:ext cx="2297113"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6025" eaLnBrk="1" hangingPunct="1">
              <a:lnSpc>
                <a:spcPct val="120000"/>
              </a:lnSpc>
              <a:spcBef>
                <a:spcPct val="20000"/>
              </a:spcBef>
            </a:pPr>
            <a:r>
              <a:rPr sz="1400" dirty="0" err="1">
                <a:solidFill>
                  <a:schemeClr val="bg1">
                    <a:lumMod val="95000"/>
                  </a:schemeClr>
                </a:solidFill>
                <a:latin typeface="Arial" panose="020B0604020202020204" pitchFamily="34" charset="0"/>
                <a:ea typeface="微软雅黑" panose="020B0503020204020204" charset="-122"/>
                <a:sym typeface="Arial" panose="020B0604020202020204" pitchFamily="34" charset="0"/>
              </a:rPr>
              <a:t>您的内容打在这里，或者通过复制您的文本后，在此框中选择粘贴</a:t>
            </a:r>
            <a:endParaRPr sz="1400" dirty="0">
              <a:solidFill>
                <a:schemeClr val="bg1">
                  <a:lumMod val="95000"/>
                </a:schemeClr>
              </a:solidFill>
              <a:latin typeface="Arial" panose="020B0604020202020204" pitchFamily="34" charset="0"/>
              <a:ea typeface="微软雅黑" panose="020B0503020204020204" charset="-122"/>
              <a:sym typeface="Arial" panose="020B0604020202020204" pitchFamily="34" charset="0"/>
            </a:endParaRPr>
          </a:p>
        </p:txBody>
      </p:sp>
      <p:sp>
        <p:nvSpPr>
          <p:cNvPr id="19" name="TextBox 13">
            <a:extLst>
              <a:ext uri="{FF2B5EF4-FFF2-40B4-BE49-F238E27FC236}">
                <a16:creationId xmlns:a16="http://schemas.microsoft.com/office/drawing/2014/main" id="{6114F7F1-932A-483D-9932-660A1D440122}"/>
              </a:ext>
            </a:extLst>
          </p:cNvPr>
          <p:cNvSpPr txBox="1">
            <a:spLocks noChangeArrowheads="1"/>
          </p:cNvSpPr>
          <p:nvPr/>
        </p:nvSpPr>
        <p:spPr bwMode="auto">
          <a:xfrm>
            <a:off x="6674717" y="3254077"/>
            <a:ext cx="1293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b="1" dirty="0">
                <a:solidFill>
                  <a:schemeClr val="bg1">
                    <a:lumMod val="95000"/>
                  </a:schemeClr>
                </a:solidFill>
                <a:latin typeface="Arial" panose="020B0604020202020204" pitchFamily="34" charset="0"/>
                <a:ea typeface="微软雅黑" panose="020B0503020204020204" charset="-122"/>
                <a:sym typeface="Arial" panose="020B0604020202020204" pitchFamily="34" charset="0"/>
              </a:rPr>
              <a:t>添加重点</a:t>
            </a:r>
            <a:r>
              <a:rPr lang="en-US" altLang="zh-CN" b="1" dirty="0">
                <a:solidFill>
                  <a:schemeClr val="bg1">
                    <a:lumMod val="95000"/>
                  </a:schemeClr>
                </a:solidFill>
                <a:latin typeface="Arial" panose="020B0604020202020204" pitchFamily="34" charset="0"/>
                <a:ea typeface="微软雅黑" panose="020B0503020204020204" charset="-122"/>
                <a:sym typeface="Arial" panose="020B0604020202020204" pitchFamily="34" charset="0"/>
              </a:rPr>
              <a:t>3</a:t>
            </a:r>
          </a:p>
        </p:txBody>
      </p:sp>
      <p:sp>
        <p:nvSpPr>
          <p:cNvPr id="22" name="Freeform 73">
            <a:extLst>
              <a:ext uri="{FF2B5EF4-FFF2-40B4-BE49-F238E27FC236}">
                <a16:creationId xmlns:a16="http://schemas.microsoft.com/office/drawing/2014/main" id="{CCB2BAA7-C8F4-4886-9460-5066C02D5E12}"/>
              </a:ext>
            </a:extLst>
          </p:cNvPr>
          <p:cNvSpPr>
            <a:spLocks noEditPoints="1"/>
          </p:cNvSpPr>
          <p:nvPr/>
        </p:nvSpPr>
        <p:spPr bwMode="auto">
          <a:xfrm>
            <a:off x="1489060" y="1684493"/>
            <a:ext cx="723140" cy="679223"/>
          </a:xfrm>
          <a:custGeom>
            <a:avLst/>
            <a:gdLst>
              <a:gd name="T0" fmla="*/ 92 w 104"/>
              <a:gd name="T1" fmla="*/ 9 h 98"/>
              <a:gd name="T2" fmla="*/ 104 w 104"/>
              <a:gd name="T3" fmla="*/ 87 h 98"/>
              <a:gd name="T4" fmla="*/ 53 w 104"/>
              <a:gd name="T5" fmla="*/ 98 h 98"/>
              <a:gd name="T6" fmla="*/ 41 w 104"/>
              <a:gd name="T7" fmla="*/ 90 h 98"/>
              <a:gd name="T8" fmla="*/ 7 w 104"/>
              <a:gd name="T9" fmla="*/ 58 h 98"/>
              <a:gd name="T10" fmla="*/ 11 w 104"/>
              <a:gd name="T11" fmla="*/ 45 h 98"/>
              <a:gd name="T12" fmla="*/ 8 w 104"/>
              <a:gd name="T13" fmla="*/ 15 h 98"/>
              <a:gd name="T14" fmla="*/ 27 w 104"/>
              <a:gd name="T15" fmla="*/ 1 h 98"/>
              <a:gd name="T16" fmla="*/ 23 w 104"/>
              <a:gd name="T17" fmla="*/ 17 h 98"/>
              <a:gd name="T18" fmla="*/ 15 w 104"/>
              <a:gd name="T19" fmla="*/ 20 h 98"/>
              <a:gd name="T20" fmla="*/ 14 w 104"/>
              <a:gd name="T21" fmla="*/ 39 h 98"/>
              <a:gd name="T22" fmla="*/ 23 w 104"/>
              <a:gd name="T23" fmla="*/ 23 h 98"/>
              <a:gd name="T24" fmla="*/ 26 w 104"/>
              <a:gd name="T25" fmla="*/ 17 h 98"/>
              <a:gd name="T26" fmla="*/ 32 w 104"/>
              <a:gd name="T27" fmla="*/ 15 h 98"/>
              <a:gd name="T28" fmla="*/ 38 w 104"/>
              <a:gd name="T29" fmla="*/ 17 h 98"/>
              <a:gd name="T30" fmla="*/ 38 w 104"/>
              <a:gd name="T31" fmla="*/ 29 h 98"/>
              <a:gd name="T32" fmla="*/ 29 w 104"/>
              <a:gd name="T33" fmla="*/ 31 h 98"/>
              <a:gd name="T34" fmla="*/ 19 w 104"/>
              <a:gd name="T35" fmla="*/ 43 h 98"/>
              <a:gd name="T36" fmla="*/ 28 w 104"/>
              <a:gd name="T37" fmla="*/ 48 h 98"/>
              <a:gd name="T38" fmla="*/ 41 w 104"/>
              <a:gd name="T39" fmla="*/ 21 h 98"/>
              <a:gd name="T40" fmla="*/ 34 w 104"/>
              <a:gd name="T41" fmla="*/ 21 h 98"/>
              <a:gd name="T42" fmla="*/ 29 w 104"/>
              <a:gd name="T43" fmla="*/ 21 h 98"/>
              <a:gd name="T44" fmla="*/ 28 w 104"/>
              <a:gd name="T45" fmla="*/ 23 h 98"/>
              <a:gd name="T46" fmla="*/ 29 w 104"/>
              <a:gd name="T47" fmla="*/ 26 h 98"/>
              <a:gd name="T48" fmla="*/ 34 w 104"/>
              <a:gd name="T49" fmla="*/ 26 h 98"/>
              <a:gd name="T50" fmla="*/ 34 w 104"/>
              <a:gd name="T51" fmla="*/ 21 h 98"/>
              <a:gd name="T52" fmla="*/ 41 w 104"/>
              <a:gd name="T53" fmla="*/ 83 h 98"/>
              <a:gd name="T54" fmla="*/ 24 w 104"/>
              <a:gd name="T55" fmla="*/ 54 h 98"/>
              <a:gd name="T56" fmla="*/ 14 w 104"/>
              <a:gd name="T57" fmla="*/ 57 h 98"/>
              <a:gd name="T58" fmla="*/ 21 w 104"/>
              <a:gd name="T59" fmla="*/ 75 h 98"/>
              <a:gd name="T60" fmla="*/ 52 w 104"/>
              <a:gd name="T61" fmla="*/ 21 h 98"/>
              <a:gd name="T62" fmla="*/ 93 w 104"/>
              <a:gd name="T63" fmla="*/ 59 h 98"/>
              <a:gd name="T64" fmla="*/ 52 w 104"/>
              <a:gd name="T65" fmla="*/ 21 h 98"/>
              <a:gd name="T66" fmla="*/ 65 w 104"/>
              <a:gd name="T67" fmla="*/ 67 h 98"/>
              <a:gd name="T68" fmla="*/ 80 w 104"/>
              <a:gd name="T69" fmla="*/ 68 h 98"/>
              <a:gd name="T70" fmla="*/ 83 w 104"/>
              <a:gd name="T71" fmla="*/ 71 h 98"/>
              <a:gd name="T72" fmla="*/ 83 w 104"/>
              <a:gd name="T73" fmla="*/ 85 h 98"/>
              <a:gd name="T74" fmla="*/ 83 w 104"/>
              <a:gd name="T75" fmla="*/ 71 h 98"/>
              <a:gd name="T76" fmla="*/ 73 w 104"/>
              <a:gd name="T77" fmla="*/ 81 h 98"/>
              <a:gd name="T78" fmla="*/ 72 w 104"/>
              <a:gd name="T79" fmla="*/ 91 h 98"/>
              <a:gd name="T80" fmla="*/ 62 w 104"/>
              <a:gd name="T81" fmla="*/ 86 h 98"/>
              <a:gd name="T82" fmla="*/ 62 w 104"/>
              <a:gd name="T83" fmla="*/ 70 h 98"/>
              <a:gd name="T84" fmla="*/ 62 w 104"/>
              <a:gd name="T85" fmla="*/ 8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98">
                <a:moveTo>
                  <a:pt x="53" y="9"/>
                </a:moveTo>
                <a:cubicBezTo>
                  <a:pt x="92" y="9"/>
                  <a:pt x="92" y="9"/>
                  <a:pt x="92" y="9"/>
                </a:cubicBezTo>
                <a:cubicBezTo>
                  <a:pt x="99" y="9"/>
                  <a:pt x="104" y="14"/>
                  <a:pt x="104" y="21"/>
                </a:cubicBezTo>
                <a:cubicBezTo>
                  <a:pt x="104" y="87"/>
                  <a:pt x="104" y="87"/>
                  <a:pt x="104" y="87"/>
                </a:cubicBezTo>
                <a:cubicBezTo>
                  <a:pt x="104" y="93"/>
                  <a:pt x="99" y="98"/>
                  <a:pt x="92" y="98"/>
                </a:cubicBezTo>
                <a:cubicBezTo>
                  <a:pt x="53" y="98"/>
                  <a:pt x="53" y="98"/>
                  <a:pt x="53" y="98"/>
                </a:cubicBezTo>
                <a:cubicBezTo>
                  <a:pt x="47" y="98"/>
                  <a:pt x="43" y="95"/>
                  <a:pt x="42" y="90"/>
                </a:cubicBezTo>
                <a:cubicBezTo>
                  <a:pt x="41" y="90"/>
                  <a:pt x="41" y="90"/>
                  <a:pt x="41" y="90"/>
                </a:cubicBezTo>
                <a:cubicBezTo>
                  <a:pt x="32" y="89"/>
                  <a:pt x="23" y="85"/>
                  <a:pt x="17" y="80"/>
                </a:cubicBezTo>
                <a:cubicBezTo>
                  <a:pt x="10" y="74"/>
                  <a:pt x="6" y="67"/>
                  <a:pt x="7" y="58"/>
                </a:cubicBezTo>
                <a:cubicBezTo>
                  <a:pt x="7" y="57"/>
                  <a:pt x="7" y="57"/>
                  <a:pt x="7" y="56"/>
                </a:cubicBezTo>
                <a:cubicBezTo>
                  <a:pt x="8" y="53"/>
                  <a:pt x="9" y="49"/>
                  <a:pt x="11" y="45"/>
                </a:cubicBezTo>
                <a:cubicBezTo>
                  <a:pt x="4" y="38"/>
                  <a:pt x="0" y="30"/>
                  <a:pt x="9" y="16"/>
                </a:cubicBezTo>
                <a:cubicBezTo>
                  <a:pt x="8" y="15"/>
                  <a:pt x="8" y="15"/>
                  <a:pt x="8" y="15"/>
                </a:cubicBezTo>
                <a:cubicBezTo>
                  <a:pt x="19" y="0"/>
                  <a:pt x="19" y="0"/>
                  <a:pt x="19" y="0"/>
                </a:cubicBezTo>
                <a:cubicBezTo>
                  <a:pt x="19" y="0"/>
                  <a:pt x="24" y="0"/>
                  <a:pt x="27" y="1"/>
                </a:cubicBezTo>
                <a:cubicBezTo>
                  <a:pt x="30" y="3"/>
                  <a:pt x="32" y="6"/>
                  <a:pt x="32" y="6"/>
                </a:cubicBezTo>
                <a:cubicBezTo>
                  <a:pt x="23" y="17"/>
                  <a:pt x="23" y="17"/>
                  <a:pt x="23" y="17"/>
                </a:cubicBezTo>
                <a:cubicBezTo>
                  <a:pt x="20" y="14"/>
                  <a:pt x="20" y="14"/>
                  <a:pt x="20" y="14"/>
                </a:cubicBezTo>
                <a:cubicBezTo>
                  <a:pt x="15" y="20"/>
                  <a:pt x="15" y="20"/>
                  <a:pt x="15" y="20"/>
                </a:cubicBezTo>
                <a:cubicBezTo>
                  <a:pt x="14" y="20"/>
                  <a:pt x="14" y="20"/>
                  <a:pt x="14" y="20"/>
                </a:cubicBezTo>
                <a:cubicBezTo>
                  <a:pt x="9" y="28"/>
                  <a:pt x="10" y="34"/>
                  <a:pt x="14" y="39"/>
                </a:cubicBezTo>
                <a:cubicBezTo>
                  <a:pt x="17" y="35"/>
                  <a:pt x="20" y="31"/>
                  <a:pt x="24" y="27"/>
                </a:cubicBezTo>
                <a:cubicBezTo>
                  <a:pt x="24" y="26"/>
                  <a:pt x="23" y="25"/>
                  <a:pt x="23" y="23"/>
                </a:cubicBezTo>
                <a:cubicBezTo>
                  <a:pt x="23" y="21"/>
                  <a:pt x="24" y="19"/>
                  <a:pt x="26" y="17"/>
                </a:cubicBezTo>
                <a:cubicBezTo>
                  <a:pt x="26" y="17"/>
                  <a:pt x="26" y="17"/>
                  <a:pt x="26" y="17"/>
                </a:cubicBezTo>
                <a:cubicBezTo>
                  <a:pt x="26" y="17"/>
                  <a:pt x="26" y="17"/>
                  <a:pt x="26" y="17"/>
                </a:cubicBezTo>
                <a:cubicBezTo>
                  <a:pt x="28" y="16"/>
                  <a:pt x="30" y="15"/>
                  <a:pt x="32" y="15"/>
                </a:cubicBezTo>
                <a:cubicBezTo>
                  <a:pt x="34" y="15"/>
                  <a:pt x="36" y="16"/>
                  <a:pt x="38" y="17"/>
                </a:cubicBezTo>
                <a:cubicBezTo>
                  <a:pt x="38" y="17"/>
                  <a:pt x="38" y="17"/>
                  <a:pt x="38" y="17"/>
                </a:cubicBezTo>
                <a:cubicBezTo>
                  <a:pt x="40" y="19"/>
                  <a:pt x="40" y="21"/>
                  <a:pt x="40" y="23"/>
                </a:cubicBezTo>
                <a:cubicBezTo>
                  <a:pt x="40" y="26"/>
                  <a:pt x="40" y="28"/>
                  <a:pt x="38" y="29"/>
                </a:cubicBezTo>
                <a:cubicBezTo>
                  <a:pt x="36" y="31"/>
                  <a:pt x="34" y="32"/>
                  <a:pt x="32" y="32"/>
                </a:cubicBezTo>
                <a:cubicBezTo>
                  <a:pt x="31" y="32"/>
                  <a:pt x="30" y="32"/>
                  <a:pt x="29" y="31"/>
                </a:cubicBezTo>
                <a:cubicBezTo>
                  <a:pt x="25" y="35"/>
                  <a:pt x="22" y="39"/>
                  <a:pt x="20" y="42"/>
                </a:cubicBezTo>
                <a:cubicBezTo>
                  <a:pt x="20" y="43"/>
                  <a:pt x="20" y="43"/>
                  <a:pt x="19" y="43"/>
                </a:cubicBezTo>
                <a:cubicBezTo>
                  <a:pt x="19" y="43"/>
                  <a:pt x="19" y="43"/>
                  <a:pt x="19" y="43"/>
                </a:cubicBezTo>
                <a:cubicBezTo>
                  <a:pt x="22" y="45"/>
                  <a:pt x="25" y="47"/>
                  <a:pt x="28" y="48"/>
                </a:cubicBezTo>
                <a:cubicBezTo>
                  <a:pt x="32" y="51"/>
                  <a:pt x="37" y="54"/>
                  <a:pt x="41" y="57"/>
                </a:cubicBezTo>
                <a:cubicBezTo>
                  <a:pt x="41" y="21"/>
                  <a:pt x="41" y="21"/>
                  <a:pt x="41" y="21"/>
                </a:cubicBezTo>
                <a:cubicBezTo>
                  <a:pt x="41" y="14"/>
                  <a:pt x="46" y="9"/>
                  <a:pt x="53" y="9"/>
                </a:cubicBezTo>
                <a:close/>
                <a:moveTo>
                  <a:pt x="34" y="21"/>
                </a:moveTo>
                <a:cubicBezTo>
                  <a:pt x="34" y="20"/>
                  <a:pt x="33" y="20"/>
                  <a:pt x="32" y="20"/>
                </a:cubicBezTo>
                <a:cubicBezTo>
                  <a:pt x="31" y="20"/>
                  <a:pt x="30" y="20"/>
                  <a:pt x="29" y="21"/>
                </a:cubicBezTo>
                <a:cubicBezTo>
                  <a:pt x="29" y="21"/>
                  <a:pt x="29" y="21"/>
                  <a:pt x="29" y="21"/>
                </a:cubicBezTo>
                <a:cubicBezTo>
                  <a:pt x="29" y="21"/>
                  <a:pt x="28" y="22"/>
                  <a:pt x="28" y="23"/>
                </a:cubicBezTo>
                <a:cubicBezTo>
                  <a:pt x="28" y="24"/>
                  <a:pt x="29" y="25"/>
                  <a:pt x="29" y="26"/>
                </a:cubicBezTo>
                <a:cubicBezTo>
                  <a:pt x="29" y="26"/>
                  <a:pt x="29" y="26"/>
                  <a:pt x="29" y="26"/>
                </a:cubicBezTo>
                <a:cubicBezTo>
                  <a:pt x="30" y="26"/>
                  <a:pt x="31" y="27"/>
                  <a:pt x="32" y="27"/>
                </a:cubicBezTo>
                <a:cubicBezTo>
                  <a:pt x="33" y="27"/>
                  <a:pt x="34" y="26"/>
                  <a:pt x="34" y="26"/>
                </a:cubicBezTo>
                <a:cubicBezTo>
                  <a:pt x="35" y="25"/>
                  <a:pt x="36" y="24"/>
                  <a:pt x="36" y="23"/>
                </a:cubicBezTo>
                <a:cubicBezTo>
                  <a:pt x="36" y="22"/>
                  <a:pt x="35" y="21"/>
                  <a:pt x="34" y="21"/>
                </a:cubicBezTo>
                <a:cubicBezTo>
                  <a:pt x="34" y="21"/>
                  <a:pt x="34" y="21"/>
                  <a:pt x="34" y="21"/>
                </a:cubicBezTo>
                <a:close/>
                <a:moveTo>
                  <a:pt x="41" y="83"/>
                </a:moveTo>
                <a:cubicBezTo>
                  <a:pt x="41" y="66"/>
                  <a:pt x="41" y="66"/>
                  <a:pt x="41" y="66"/>
                </a:cubicBezTo>
                <a:cubicBezTo>
                  <a:pt x="37" y="61"/>
                  <a:pt x="30" y="58"/>
                  <a:pt x="24" y="54"/>
                </a:cubicBezTo>
                <a:cubicBezTo>
                  <a:pt x="22" y="52"/>
                  <a:pt x="19" y="51"/>
                  <a:pt x="16" y="49"/>
                </a:cubicBezTo>
                <a:cubicBezTo>
                  <a:pt x="15" y="52"/>
                  <a:pt x="14" y="54"/>
                  <a:pt x="14" y="57"/>
                </a:cubicBezTo>
                <a:cubicBezTo>
                  <a:pt x="14" y="57"/>
                  <a:pt x="14" y="58"/>
                  <a:pt x="14" y="58"/>
                </a:cubicBezTo>
                <a:cubicBezTo>
                  <a:pt x="13" y="65"/>
                  <a:pt x="16" y="71"/>
                  <a:pt x="21" y="75"/>
                </a:cubicBezTo>
                <a:cubicBezTo>
                  <a:pt x="26" y="79"/>
                  <a:pt x="33" y="82"/>
                  <a:pt x="41" y="83"/>
                </a:cubicBezTo>
                <a:close/>
                <a:moveTo>
                  <a:pt x="52" y="21"/>
                </a:moveTo>
                <a:cubicBezTo>
                  <a:pt x="52" y="59"/>
                  <a:pt x="52" y="59"/>
                  <a:pt x="52" y="59"/>
                </a:cubicBezTo>
                <a:cubicBezTo>
                  <a:pt x="93" y="59"/>
                  <a:pt x="93" y="59"/>
                  <a:pt x="93" y="59"/>
                </a:cubicBezTo>
                <a:cubicBezTo>
                  <a:pt x="93" y="21"/>
                  <a:pt x="93" y="21"/>
                  <a:pt x="93" y="21"/>
                </a:cubicBezTo>
                <a:cubicBezTo>
                  <a:pt x="52" y="21"/>
                  <a:pt x="52" y="21"/>
                  <a:pt x="52" y="21"/>
                </a:cubicBezTo>
                <a:close/>
                <a:moveTo>
                  <a:pt x="72" y="65"/>
                </a:moveTo>
                <a:cubicBezTo>
                  <a:pt x="70" y="65"/>
                  <a:pt x="67" y="66"/>
                  <a:pt x="65" y="67"/>
                </a:cubicBezTo>
                <a:cubicBezTo>
                  <a:pt x="73" y="75"/>
                  <a:pt x="73" y="75"/>
                  <a:pt x="73" y="75"/>
                </a:cubicBezTo>
                <a:cubicBezTo>
                  <a:pt x="80" y="68"/>
                  <a:pt x="80" y="68"/>
                  <a:pt x="80" y="68"/>
                </a:cubicBezTo>
                <a:cubicBezTo>
                  <a:pt x="78" y="66"/>
                  <a:pt x="75" y="65"/>
                  <a:pt x="72" y="65"/>
                </a:cubicBezTo>
                <a:close/>
                <a:moveTo>
                  <a:pt x="83" y="71"/>
                </a:moveTo>
                <a:cubicBezTo>
                  <a:pt x="76" y="78"/>
                  <a:pt x="76" y="78"/>
                  <a:pt x="76" y="78"/>
                </a:cubicBezTo>
                <a:cubicBezTo>
                  <a:pt x="83" y="85"/>
                  <a:pt x="83" y="85"/>
                  <a:pt x="83" y="85"/>
                </a:cubicBezTo>
                <a:cubicBezTo>
                  <a:pt x="84" y="83"/>
                  <a:pt x="85" y="81"/>
                  <a:pt x="85" y="78"/>
                </a:cubicBezTo>
                <a:cubicBezTo>
                  <a:pt x="85" y="75"/>
                  <a:pt x="84" y="73"/>
                  <a:pt x="83" y="71"/>
                </a:cubicBezTo>
                <a:close/>
                <a:moveTo>
                  <a:pt x="80" y="88"/>
                </a:moveTo>
                <a:cubicBezTo>
                  <a:pt x="73" y="81"/>
                  <a:pt x="73" y="81"/>
                  <a:pt x="73" y="81"/>
                </a:cubicBezTo>
                <a:cubicBezTo>
                  <a:pt x="65" y="89"/>
                  <a:pt x="65" y="89"/>
                  <a:pt x="65" y="89"/>
                </a:cubicBezTo>
                <a:cubicBezTo>
                  <a:pt x="67" y="90"/>
                  <a:pt x="70" y="91"/>
                  <a:pt x="72" y="91"/>
                </a:cubicBezTo>
                <a:cubicBezTo>
                  <a:pt x="75" y="91"/>
                  <a:pt x="78" y="90"/>
                  <a:pt x="80" y="88"/>
                </a:cubicBezTo>
                <a:close/>
                <a:moveTo>
                  <a:pt x="62" y="86"/>
                </a:moveTo>
                <a:cubicBezTo>
                  <a:pt x="70" y="78"/>
                  <a:pt x="70" y="78"/>
                  <a:pt x="70" y="78"/>
                </a:cubicBezTo>
                <a:cubicBezTo>
                  <a:pt x="62" y="70"/>
                  <a:pt x="62" y="70"/>
                  <a:pt x="62" y="70"/>
                </a:cubicBezTo>
                <a:cubicBezTo>
                  <a:pt x="60" y="73"/>
                  <a:pt x="60" y="75"/>
                  <a:pt x="60" y="78"/>
                </a:cubicBezTo>
                <a:cubicBezTo>
                  <a:pt x="60" y="81"/>
                  <a:pt x="60" y="83"/>
                  <a:pt x="62" y="86"/>
                </a:cubicBezTo>
                <a:close/>
              </a:path>
            </a:pathLst>
          </a:custGeom>
          <a:noFill/>
          <a:ln w="63500" cap="flat" cmpd="sng">
            <a:solidFill>
              <a:schemeClr val="accent1"/>
            </a:solidFill>
            <a:round/>
            <a:tailEnd type="oval" w="sm" len="sm"/>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85000"/>
                  <a:lumOff val="15000"/>
                </a:schemeClr>
              </a:solidFill>
            </a:endParaRPr>
          </a:p>
        </p:txBody>
      </p:sp>
      <p:sp>
        <p:nvSpPr>
          <p:cNvPr id="23" name="Freeform 96">
            <a:extLst>
              <a:ext uri="{FF2B5EF4-FFF2-40B4-BE49-F238E27FC236}">
                <a16:creationId xmlns:a16="http://schemas.microsoft.com/office/drawing/2014/main" id="{3B4AEFC5-10D8-4D98-9043-D7904D9CB33B}"/>
              </a:ext>
            </a:extLst>
          </p:cNvPr>
          <p:cNvSpPr>
            <a:spLocks noEditPoints="1"/>
          </p:cNvSpPr>
          <p:nvPr/>
        </p:nvSpPr>
        <p:spPr bwMode="auto">
          <a:xfrm>
            <a:off x="4305384" y="1771578"/>
            <a:ext cx="644505" cy="676502"/>
          </a:xfrm>
          <a:custGeom>
            <a:avLst/>
            <a:gdLst>
              <a:gd name="T0" fmla="*/ 73 w 90"/>
              <a:gd name="T1" fmla="*/ 13 h 114"/>
              <a:gd name="T2" fmla="*/ 78 w 90"/>
              <a:gd name="T3" fmla="*/ 67 h 114"/>
              <a:gd name="T4" fmla="*/ 72 w 90"/>
              <a:gd name="T5" fmla="*/ 45 h 114"/>
              <a:gd name="T6" fmla="*/ 64 w 90"/>
              <a:gd name="T7" fmla="*/ 22 h 114"/>
              <a:gd name="T8" fmla="*/ 21 w 90"/>
              <a:gd name="T9" fmla="*/ 22 h 114"/>
              <a:gd name="T10" fmla="*/ 21 w 90"/>
              <a:gd name="T11" fmla="*/ 64 h 114"/>
              <a:gd name="T12" fmla="*/ 45 w 90"/>
              <a:gd name="T13" fmla="*/ 73 h 114"/>
              <a:gd name="T14" fmla="*/ 45 w 90"/>
              <a:gd name="T15" fmla="*/ 86 h 114"/>
              <a:gd name="T16" fmla="*/ 12 w 90"/>
              <a:gd name="T17" fmla="*/ 73 h 114"/>
              <a:gd name="T18" fmla="*/ 12 w 90"/>
              <a:gd name="T19" fmla="*/ 13 h 114"/>
              <a:gd name="T20" fmla="*/ 58 w 90"/>
              <a:gd name="T21" fmla="*/ 47 h 114"/>
              <a:gd name="T22" fmla="*/ 54 w 90"/>
              <a:gd name="T23" fmla="*/ 75 h 114"/>
              <a:gd name="T24" fmla="*/ 49 w 90"/>
              <a:gd name="T25" fmla="*/ 80 h 114"/>
              <a:gd name="T26" fmla="*/ 60 w 90"/>
              <a:gd name="T27" fmla="*/ 114 h 114"/>
              <a:gd name="T28" fmla="*/ 83 w 90"/>
              <a:gd name="T29" fmla="*/ 104 h 114"/>
              <a:gd name="T30" fmla="*/ 88 w 90"/>
              <a:gd name="T31" fmla="*/ 75 h 114"/>
              <a:gd name="T32" fmla="*/ 81 w 90"/>
              <a:gd name="T33" fmla="*/ 76 h 114"/>
              <a:gd name="T34" fmla="*/ 75 w 90"/>
              <a:gd name="T35" fmla="*/ 73 h 114"/>
              <a:gd name="T36" fmla="*/ 73 w 90"/>
              <a:gd name="T37" fmla="*/ 72 h 114"/>
              <a:gd name="T38" fmla="*/ 66 w 90"/>
              <a:gd name="T39" fmla="*/ 46 h 114"/>
              <a:gd name="T40" fmla="*/ 37 w 90"/>
              <a:gd name="T41" fmla="*/ 25 h 114"/>
              <a:gd name="T42" fmla="*/ 43 w 90"/>
              <a:gd name="T43" fmla="*/ 31 h 114"/>
              <a:gd name="T44" fmla="*/ 49 w 90"/>
              <a:gd name="T45" fmla="*/ 25 h 114"/>
              <a:gd name="T46" fmla="*/ 43 w 90"/>
              <a:gd name="T47" fmla="*/ 20 h 114"/>
              <a:gd name="T48" fmla="*/ 37 w 90"/>
              <a:gd name="T49" fmla="*/ 25 h 114"/>
              <a:gd name="T50" fmla="*/ 50 w 90"/>
              <a:gd name="T51" fmla="*/ 34 h 114"/>
              <a:gd name="T52" fmla="*/ 33 w 90"/>
              <a:gd name="T53" fmla="*/ 40 h 114"/>
              <a:gd name="T54" fmla="*/ 37 w 90"/>
              <a:gd name="T55" fmla="*/ 40 h 114"/>
              <a:gd name="T56" fmla="*/ 37 w 90"/>
              <a:gd name="T57" fmla="*/ 56 h 114"/>
              <a:gd name="T58" fmla="*/ 34 w 90"/>
              <a:gd name="T59" fmla="*/ 59 h 114"/>
              <a:gd name="T60" fmla="*/ 33 w 90"/>
              <a:gd name="T61" fmla="*/ 65 h 114"/>
              <a:gd name="T62" fmla="*/ 51 w 90"/>
              <a:gd name="T63" fmla="*/ 58 h 114"/>
              <a:gd name="T64" fmla="*/ 50 w 90"/>
              <a:gd name="T65"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14">
                <a:moveTo>
                  <a:pt x="42" y="0"/>
                </a:moveTo>
                <a:cubicBezTo>
                  <a:pt x="54" y="0"/>
                  <a:pt x="65" y="5"/>
                  <a:pt x="73" y="13"/>
                </a:cubicBezTo>
                <a:cubicBezTo>
                  <a:pt x="80" y="20"/>
                  <a:pt x="85" y="31"/>
                  <a:pt x="85" y="43"/>
                </a:cubicBezTo>
                <a:cubicBezTo>
                  <a:pt x="85" y="52"/>
                  <a:pt x="82" y="60"/>
                  <a:pt x="78" y="67"/>
                </a:cubicBezTo>
                <a:cubicBezTo>
                  <a:pt x="74" y="66"/>
                  <a:pt x="74" y="66"/>
                  <a:pt x="74" y="66"/>
                </a:cubicBezTo>
                <a:cubicBezTo>
                  <a:pt x="72" y="45"/>
                  <a:pt x="72" y="45"/>
                  <a:pt x="72" y="45"/>
                </a:cubicBezTo>
                <a:cubicBezTo>
                  <a:pt x="73" y="45"/>
                  <a:pt x="73" y="44"/>
                  <a:pt x="73" y="43"/>
                </a:cubicBezTo>
                <a:cubicBezTo>
                  <a:pt x="73" y="35"/>
                  <a:pt x="69" y="27"/>
                  <a:pt x="64" y="22"/>
                </a:cubicBezTo>
                <a:cubicBezTo>
                  <a:pt x="58" y="16"/>
                  <a:pt x="51" y="13"/>
                  <a:pt x="42" y="13"/>
                </a:cubicBezTo>
                <a:cubicBezTo>
                  <a:pt x="34" y="13"/>
                  <a:pt x="27" y="16"/>
                  <a:pt x="21" y="22"/>
                </a:cubicBezTo>
                <a:cubicBezTo>
                  <a:pt x="16" y="27"/>
                  <a:pt x="12" y="35"/>
                  <a:pt x="12" y="43"/>
                </a:cubicBezTo>
                <a:cubicBezTo>
                  <a:pt x="12" y="51"/>
                  <a:pt x="16" y="59"/>
                  <a:pt x="21" y="64"/>
                </a:cubicBezTo>
                <a:cubicBezTo>
                  <a:pt x="27" y="70"/>
                  <a:pt x="34" y="73"/>
                  <a:pt x="42" y="73"/>
                </a:cubicBezTo>
                <a:cubicBezTo>
                  <a:pt x="43" y="73"/>
                  <a:pt x="44" y="73"/>
                  <a:pt x="45" y="73"/>
                </a:cubicBezTo>
                <a:cubicBezTo>
                  <a:pt x="43" y="81"/>
                  <a:pt x="43" y="81"/>
                  <a:pt x="43" y="81"/>
                </a:cubicBezTo>
                <a:cubicBezTo>
                  <a:pt x="45" y="86"/>
                  <a:pt x="45" y="86"/>
                  <a:pt x="45" y="86"/>
                </a:cubicBezTo>
                <a:cubicBezTo>
                  <a:pt x="44" y="86"/>
                  <a:pt x="43" y="86"/>
                  <a:pt x="42" y="86"/>
                </a:cubicBezTo>
                <a:cubicBezTo>
                  <a:pt x="31" y="86"/>
                  <a:pt x="20" y="81"/>
                  <a:pt x="12" y="73"/>
                </a:cubicBezTo>
                <a:cubicBezTo>
                  <a:pt x="5" y="65"/>
                  <a:pt x="0" y="55"/>
                  <a:pt x="0" y="43"/>
                </a:cubicBezTo>
                <a:cubicBezTo>
                  <a:pt x="0" y="31"/>
                  <a:pt x="5" y="20"/>
                  <a:pt x="12" y="13"/>
                </a:cubicBezTo>
                <a:cubicBezTo>
                  <a:pt x="20" y="5"/>
                  <a:pt x="31" y="0"/>
                  <a:pt x="42" y="0"/>
                </a:cubicBezTo>
                <a:close/>
                <a:moveTo>
                  <a:pt x="58" y="47"/>
                </a:moveTo>
                <a:cubicBezTo>
                  <a:pt x="56" y="76"/>
                  <a:pt x="56" y="76"/>
                  <a:pt x="56" y="76"/>
                </a:cubicBezTo>
                <a:cubicBezTo>
                  <a:pt x="54" y="75"/>
                  <a:pt x="54" y="75"/>
                  <a:pt x="54" y="75"/>
                </a:cubicBezTo>
                <a:cubicBezTo>
                  <a:pt x="50" y="77"/>
                  <a:pt x="50" y="77"/>
                  <a:pt x="50" y="77"/>
                </a:cubicBezTo>
                <a:cubicBezTo>
                  <a:pt x="49" y="80"/>
                  <a:pt x="49" y="80"/>
                  <a:pt x="49" y="80"/>
                </a:cubicBezTo>
                <a:cubicBezTo>
                  <a:pt x="59" y="105"/>
                  <a:pt x="59" y="105"/>
                  <a:pt x="59" y="105"/>
                </a:cubicBezTo>
                <a:cubicBezTo>
                  <a:pt x="60" y="114"/>
                  <a:pt x="60" y="114"/>
                  <a:pt x="60" y="114"/>
                </a:cubicBezTo>
                <a:cubicBezTo>
                  <a:pt x="83" y="113"/>
                  <a:pt x="83" y="113"/>
                  <a:pt x="83" y="113"/>
                </a:cubicBezTo>
                <a:cubicBezTo>
                  <a:pt x="83" y="104"/>
                  <a:pt x="83" y="104"/>
                  <a:pt x="83" y="104"/>
                </a:cubicBezTo>
                <a:cubicBezTo>
                  <a:pt x="90" y="79"/>
                  <a:pt x="90" y="79"/>
                  <a:pt x="90" y="79"/>
                </a:cubicBezTo>
                <a:cubicBezTo>
                  <a:pt x="88" y="75"/>
                  <a:pt x="88" y="75"/>
                  <a:pt x="88" y="75"/>
                </a:cubicBezTo>
                <a:cubicBezTo>
                  <a:pt x="83" y="74"/>
                  <a:pt x="83" y="74"/>
                  <a:pt x="83" y="74"/>
                </a:cubicBezTo>
                <a:cubicBezTo>
                  <a:pt x="81" y="76"/>
                  <a:pt x="81" y="76"/>
                  <a:pt x="81" y="76"/>
                </a:cubicBezTo>
                <a:cubicBezTo>
                  <a:pt x="80" y="74"/>
                  <a:pt x="80" y="74"/>
                  <a:pt x="80" y="74"/>
                </a:cubicBezTo>
                <a:cubicBezTo>
                  <a:pt x="75" y="73"/>
                  <a:pt x="75" y="73"/>
                  <a:pt x="75" y="73"/>
                </a:cubicBezTo>
                <a:cubicBezTo>
                  <a:pt x="74" y="74"/>
                  <a:pt x="74" y="74"/>
                  <a:pt x="74" y="74"/>
                </a:cubicBezTo>
                <a:cubicBezTo>
                  <a:pt x="73" y="72"/>
                  <a:pt x="73" y="72"/>
                  <a:pt x="73" y="72"/>
                </a:cubicBezTo>
                <a:cubicBezTo>
                  <a:pt x="69" y="71"/>
                  <a:pt x="69" y="71"/>
                  <a:pt x="69" y="71"/>
                </a:cubicBezTo>
                <a:cubicBezTo>
                  <a:pt x="66" y="46"/>
                  <a:pt x="66" y="46"/>
                  <a:pt x="66" y="46"/>
                </a:cubicBezTo>
                <a:cubicBezTo>
                  <a:pt x="58" y="47"/>
                  <a:pt x="58" y="47"/>
                  <a:pt x="58" y="47"/>
                </a:cubicBezTo>
                <a:close/>
                <a:moveTo>
                  <a:pt x="37" y="25"/>
                </a:moveTo>
                <a:cubicBezTo>
                  <a:pt x="37" y="27"/>
                  <a:pt x="38" y="28"/>
                  <a:pt x="39" y="30"/>
                </a:cubicBezTo>
                <a:cubicBezTo>
                  <a:pt x="40" y="31"/>
                  <a:pt x="41" y="31"/>
                  <a:pt x="43" y="31"/>
                </a:cubicBezTo>
                <a:cubicBezTo>
                  <a:pt x="45" y="31"/>
                  <a:pt x="46" y="31"/>
                  <a:pt x="47" y="30"/>
                </a:cubicBezTo>
                <a:cubicBezTo>
                  <a:pt x="48" y="28"/>
                  <a:pt x="49" y="27"/>
                  <a:pt x="49" y="25"/>
                </a:cubicBezTo>
                <a:cubicBezTo>
                  <a:pt x="49" y="24"/>
                  <a:pt x="48" y="22"/>
                  <a:pt x="47" y="21"/>
                </a:cubicBezTo>
                <a:cubicBezTo>
                  <a:pt x="46" y="20"/>
                  <a:pt x="45" y="20"/>
                  <a:pt x="43" y="20"/>
                </a:cubicBezTo>
                <a:cubicBezTo>
                  <a:pt x="41" y="20"/>
                  <a:pt x="40" y="20"/>
                  <a:pt x="39" y="21"/>
                </a:cubicBezTo>
                <a:cubicBezTo>
                  <a:pt x="38" y="22"/>
                  <a:pt x="37" y="24"/>
                  <a:pt x="37" y="25"/>
                </a:cubicBezTo>
                <a:close/>
                <a:moveTo>
                  <a:pt x="50" y="56"/>
                </a:moveTo>
                <a:cubicBezTo>
                  <a:pt x="50" y="34"/>
                  <a:pt x="50" y="34"/>
                  <a:pt x="50" y="34"/>
                </a:cubicBezTo>
                <a:cubicBezTo>
                  <a:pt x="33" y="34"/>
                  <a:pt x="33" y="34"/>
                  <a:pt x="33" y="34"/>
                </a:cubicBezTo>
                <a:cubicBezTo>
                  <a:pt x="33" y="40"/>
                  <a:pt x="33" y="40"/>
                  <a:pt x="33" y="40"/>
                </a:cubicBezTo>
                <a:cubicBezTo>
                  <a:pt x="34" y="40"/>
                  <a:pt x="34" y="40"/>
                  <a:pt x="34" y="40"/>
                </a:cubicBezTo>
                <a:cubicBezTo>
                  <a:pt x="36" y="40"/>
                  <a:pt x="36" y="40"/>
                  <a:pt x="37" y="40"/>
                </a:cubicBezTo>
                <a:cubicBezTo>
                  <a:pt x="37" y="40"/>
                  <a:pt x="37" y="41"/>
                  <a:pt x="37" y="43"/>
                </a:cubicBezTo>
                <a:cubicBezTo>
                  <a:pt x="37" y="56"/>
                  <a:pt x="37" y="56"/>
                  <a:pt x="37" y="56"/>
                </a:cubicBezTo>
                <a:cubicBezTo>
                  <a:pt x="37" y="57"/>
                  <a:pt x="37" y="58"/>
                  <a:pt x="37" y="58"/>
                </a:cubicBezTo>
                <a:cubicBezTo>
                  <a:pt x="36" y="59"/>
                  <a:pt x="36" y="59"/>
                  <a:pt x="34" y="59"/>
                </a:cubicBezTo>
                <a:cubicBezTo>
                  <a:pt x="33" y="59"/>
                  <a:pt x="33" y="59"/>
                  <a:pt x="33" y="59"/>
                </a:cubicBezTo>
                <a:cubicBezTo>
                  <a:pt x="33" y="65"/>
                  <a:pt x="33" y="65"/>
                  <a:pt x="33" y="65"/>
                </a:cubicBezTo>
                <a:cubicBezTo>
                  <a:pt x="51" y="65"/>
                  <a:pt x="51" y="65"/>
                  <a:pt x="51" y="65"/>
                </a:cubicBezTo>
                <a:cubicBezTo>
                  <a:pt x="51" y="58"/>
                  <a:pt x="51" y="58"/>
                  <a:pt x="51" y="58"/>
                </a:cubicBezTo>
                <a:cubicBezTo>
                  <a:pt x="51" y="58"/>
                  <a:pt x="51" y="58"/>
                  <a:pt x="51" y="58"/>
                </a:cubicBezTo>
                <a:cubicBezTo>
                  <a:pt x="51" y="58"/>
                  <a:pt x="50" y="57"/>
                  <a:pt x="50" y="56"/>
                </a:cubicBezTo>
                <a:close/>
              </a:path>
            </a:pathLst>
          </a:custGeom>
          <a:solidFill>
            <a:srgbClr val="826C4A"/>
          </a:solidFill>
          <a:ln>
            <a:noFill/>
          </a:ln>
        </p:spPr>
        <p:txBody>
          <a:bodyPr lIns="91436" tIns="45718" rIns="91436" bIns="45718"/>
          <a:lstStyle/>
          <a:p>
            <a:pPr defTabSz="685165" fontAlgn="base">
              <a:spcBef>
                <a:spcPct val="0"/>
              </a:spcBef>
              <a:spcAft>
                <a:spcPct val="0"/>
              </a:spcAft>
            </a:pPr>
            <a:endParaRPr lang="zh-CN" altLang="en-US">
              <a:solidFill>
                <a:schemeClr val="tx1">
                  <a:lumMod val="85000"/>
                  <a:lumOff val="15000"/>
                </a:schemeClr>
              </a:solidFill>
              <a:latin typeface="Arial" panose="020B0604020202020204" pitchFamily="34" charset="0"/>
            </a:endParaRPr>
          </a:p>
        </p:txBody>
      </p:sp>
      <p:sp>
        <p:nvSpPr>
          <p:cNvPr id="25" name="Freeform 78">
            <a:extLst>
              <a:ext uri="{FF2B5EF4-FFF2-40B4-BE49-F238E27FC236}">
                <a16:creationId xmlns:a16="http://schemas.microsoft.com/office/drawing/2014/main" id="{12897109-8702-41C9-9ACB-445E5B1ABBD8}"/>
              </a:ext>
            </a:extLst>
          </p:cNvPr>
          <p:cNvSpPr>
            <a:spLocks noEditPoints="1"/>
          </p:cNvSpPr>
          <p:nvPr/>
        </p:nvSpPr>
        <p:spPr bwMode="auto">
          <a:xfrm>
            <a:off x="6997208" y="1684493"/>
            <a:ext cx="791880" cy="693510"/>
          </a:xfrm>
          <a:custGeom>
            <a:avLst/>
            <a:gdLst>
              <a:gd name="T0" fmla="*/ 78 w 102"/>
              <a:gd name="T1" fmla="*/ 71 h 109"/>
              <a:gd name="T2" fmla="*/ 83 w 102"/>
              <a:gd name="T3" fmla="*/ 80 h 109"/>
              <a:gd name="T4" fmla="*/ 93 w 102"/>
              <a:gd name="T5" fmla="*/ 81 h 109"/>
              <a:gd name="T6" fmla="*/ 88 w 102"/>
              <a:gd name="T7" fmla="*/ 72 h 109"/>
              <a:gd name="T8" fmla="*/ 14 w 102"/>
              <a:gd name="T9" fmla="*/ 54 h 109"/>
              <a:gd name="T10" fmla="*/ 44 w 102"/>
              <a:gd name="T11" fmla="*/ 36 h 109"/>
              <a:gd name="T12" fmla="*/ 30 w 102"/>
              <a:gd name="T13" fmla="*/ 69 h 109"/>
              <a:gd name="T14" fmla="*/ 35 w 102"/>
              <a:gd name="T15" fmla="*/ 69 h 109"/>
              <a:gd name="T16" fmla="*/ 48 w 102"/>
              <a:gd name="T17" fmla="*/ 66 h 109"/>
              <a:gd name="T18" fmla="*/ 54 w 102"/>
              <a:gd name="T19" fmla="*/ 73 h 109"/>
              <a:gd name="T20" fmla="*/ 46 w 102"/>
              <a:gd name="T21" fmla="*/ 68 h 109"/>
              <a:gd name="T22" fmla="*/ 32 w 102"/>
              <a:gd name="T23" fmla="*/ 78 h 109"/>
              <a:gd name="T24" fmla="*/ 4 w 102"/>
              <a:gd name="T25" fmla="*/ 55 h 109"/>
              <a:gd name="T26" fmla="*/ 0 w 102"/>
              <a:gd name="T27" fmla="*/ 47 h 109"/>
              <a:gd name="T28" fmla="*/ 3 w 102"/>
              <a:gd name="T29" fmla="*/ 39 h 109"/>
              <a:gd name="T30" fmla="*/ 37 w 102"/>
              <a:gd name="T31" fmla="*/ 3 h 109"/>
              <a:gd name="T32" fmla="*/ 53 w 102"/>
              <a:gd name="T33" fmla="*/ 3 h 109"/>
              <a:gd name="T34" fmla="*/ 74 w 102"/>
              <a:gd name="T35" fmla="*/ 23 h 109"/>
              <a:gd name="T36" fmla="*/ 77 w 102"/>
              <a:gd name="T37" fmla="*/ 31 h 109"/>
              <a:gd name="T38" fmla="*/ 74 w 102"/>
              <a:gd name="T39" fmla="*/ 39 h 109"/>
              <a:gd name="T40" fmla="*/ 74 w 102"/>
              <a:gd name="T41" fmla="*/ 39 h 109"/>
              <a:gd name="T42" fmla="*/ 70 w 102"/>
              <a:gd name="T43" fmla="*/ 31 h 109"/>
              <a:gd name="T44" fmla="*/ 68 w 102"/>
              <a:gd name="T45" fmla="*/ 28 h 109"/>
              <a:gd name="T46" fmla="*/ 48 w 102"/>
              <a:gd name="T47" fmla="*/ 8 h 109"/>
              <a:gd name="T48" fmla="*/ 42 w 102"/>
              <a:gd name="T49" fmla="*/ 9 h 109"/>
              <a:gd name="T50" fmla="*/ 9 w 102"/>
              <a:gd name="T51" fmla="*/ 44 h 109"/>
              <a:gd name="T52" fmla="*/ 8 w 102"/>
              <a:gd name="T53" fmla="*/ 47 h 109"/>
              <a:gd name="T54" fmla="*/ 9 w 102"/>
              <a:gd name="T55" fmla="*/ 49 h 109"/>
              <a:gd name="T56" fmla="*/ 50 w 102"/>
              <a:gd name="T57" fmla="*/ 22 h 109"/>
              <a:gd name="T58" fmla="*/ 59 w 102"/>
              <a:gd name="T59" fmla="*/ 69 h 109"/>
              <a:gd name="T60" fmla="*/ 54 w 102"/>
              <a:gd name="T61" fmla="*/ 76 h 109"/>
              <a:gd name="T62" fmla="*/ 41 w 102"/>
              <a:gd name="T63" fmla="*/ 93 h 109"/>
              <a:gd name="T64" fmla="*/ 54 w 102"/>
              <a:gd name="T65" fmla="*/ 109 h 109"/>
              <a:gd name="T66" fmla="*/ 67 w 102"/>
              <a:gd name="T67" fmla="*/ 94 h 109"/>
              <a:gd name="T68" fmla="*/ 67 w 102"/>
              <a:gd name="T69" fmla="*/ 94 h 109"/>
              <a:gd name="T70" fmla="*/ 68 w 102"/>
              <a:gd name="T71" fmla="*/ 40 h 109"/>
              <a:gd name="T72" fmla="*/ 58 w 102"/>
              <a:gd name="T73" fmla="*/ 59 h 109"/>
              <a:gd name="T74" fmla="*/ 61 w 102"/>
              <a:gd name="T75" fmla="*/ 64 h 109"/>
              <a:gd name="T76" fmla="*/ 58 w 102"/>
              <a:gd name="T77" fmla="*/ 59 h 109"/>
              <a:gd name="T78" fmla="*/ 54 w 102"/>
              <a:gd name="T79" fmla="*/ 84 h 109"/>
              <a:gd name="T80" fmla="*/ 59 w 102"/>
              <a:gd name="T81" fmla="*/ 92 h 109"/>
              <a:gd name="T82" fmla="*/ 54 w 102"/>
              <a:gd name="T83" fmla="*/ 101 h 109"/>
              <a:gd name="T84" fmla="*/ 49 w 102"/>
              <a:gd name="T85" fmla="*/ 93 h 109"/>
              <a:gd name="T86" fmla="*/ 72 w 102"/>
              <a:gd name="T87" fmla="*/ 67 h 109"/>
              <a:gd name="T88" fmla="*/ 81 w 102"/>
              <a:gd name="T89" fmla="*/ 62 h 109"/>
              <a:gd name="T90" fmla="*/ 100 w 102"/>
              <a:gd name="T91" fmla="*/ 74 h 109"/>
              <a:gd name="T92" fmla="*/ 90 w 102"/>
              <a:gd name="T93" fmla="*/ 90 h 109"/>
              <a:gd name="T94" fmla="*/ 81 w 102"/>
              <a:gd name="T95" fmla="*/ 88 h 109"/>
              <a:gd name="T96" fmla="*/ 79 w 102"/>
              <a:gd name="T97" fmla="*/ 87 h 109"/>
              <a:gd name="T98" fmla="*/ 72 w 102"/>
              <a:gd name="T99" fmla="*/ 6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109">
                <a:moveTo>
                  <a:pt x="82" y="69"/>
                </a:moveTo>
                <a:cubicBezTo>
                  <a:pt x="80" y="70"/>
                  <a:pt x="79" y="70"/>
                  <a:pt x="78" y="71"/>
                </a:cubicBezTo>
                <a:cubicBezTo>
                  <a:pt x="78" y="72"/>
                  <a:pt x="78" y="73"/>
                  <a:pt x="78" y="75"/>
                </a:cubicBezTo>
                <a:cubicBezTo>
                  <a:pt x="79" y="77"/>
                  <a:pt x="81" y="79"/>
                  <a:pt x="83" y="80"/>
                </a:cubicBezTo>
                <a:cubicBezTo>
                  <a:pt x="85" y="82"/>
                  <a:pt x="88" y="82"/>
                  <a:pt x="90" y="82"/>
                </a:cubicBezTo>
                <a:cubicBezTo>
                  <a:pt x="91" y="82"/>
                  <a:pt x="93" y="82"/>
                  <a:pt x="93" y="81"/>
                </a:cubicBezTo>
                <a:cubicBezTo>
                  <a:pt x="94" y="80"/>
                  <a:pt x="94" y="78"/>
                  <a:pt x="93" y="77"/>
                </a:cubicBezTo>
                <a:cubicBezTo>
                  <a:pt x="92" y="75"/>
                  <a:pt x="91" y="73"/>
                  <a:pt x="88" y="72"/>
                </a:cubicBezTo>
                <a:cubicBezTo>
                  <a:pt x="86" y="70"/>
                  <a:pt x="84" y="69"/>
                  <a:pt x="82" y="69"/>
                </a:cubicBezTo>
                <a:close/>
                <a:moveTo>
                  <a:pt x="14" y="54"/>
                </a:moveTo>
                <a:cubicBezTo>
                  <a:pt x="44" y="23"/>
                  <a:pt x="44" y="23"/>
                  <a:pt x="44" y="23"/>
                </a:cubicBezTo>
                <a:cubicBezTo>
                  <a:pt x="44" y="36"/>
                  <a:pt x="44" y="36"/>
                  <a:pt x="44" y="36"/>
                </a:cubicBezTo>
                <a:cubicBezTo>
                  <a:pt x="21" y="60"/>
                  <a:pt x="21" y="60"/>
                  <a:pt x="21" y="60"/>
                </a:cubicBezTo>
                <a:cubicBezTo>
                  <a:pt x="30" y="69"/>
                  <a:pt x="30" y="69"/>
                  <a:pt x="30" y="69"/>
                </a:cubicBezTo>
                <a:cubicBezTo>
                  <a:pt x="30" y="70"/>
                  <a:pt x="31" y="70"/>
                  <a:pt x="32" y="70"/>
                </a:cubicBezTo>
                <a:cubicBezTo>
                  <a:pt x="33" y="70"/>
                  <a:pt x="34" y="70"/>
                  <a:pt x="35" y="69"/>
                </a:cubicBezTo>
                <a:cubicBezTo>
                  <a:pt x="46" y="57"/>
                  <a:pt x="46" y="57"/>
                  <a:pt x="46" y="57"/>
                </a:cubicBezTo>
                <a:cubicBezTo>
                  <a:pt x="48" y="66"/>
                  <a:pt x="48" y="66"/>
                  <a:pt x="48" y="66"/>
                </a:cubicBezTo>
                <a:cubicBezTo>
                  <a:pt x="50" y="67"/>
                  <a:pt x="52" y="69"/>
                  <a:pt x="54" y="71"/>
                </a:cubicBezTo>
                <a:cubicBezTo>
                  <a:pt x="54" y="72"/>
                  <a:pt x="54" y="72"/>
                  <a:pt x="54" y="73"/>
                </a:cubicBezTo>
                <a:cubicBezTo>
                  <a:pt x="54" y="73"/>
                  <a:pt x="54" y="73"/>
                  <a:pt x="54" y="73"/>
                </a:cubicBezTo>
                <a:cubicBezTo>
                  <a:pt x="46" y="68"/>
                  <a:pt x="46" y="68"/>
                  <a:pt x="46" y="68"/>
                </a:cubicBezTo>
                <a:cubicBezTo>
                  <a:pt x="41" y="74"/>
                  <a:pt x="41" y="74"/>
                  <a:pt x="41" y="74"/>
                </a:cubicBezTo>
                <a:cubicBezTo>
                  <a:pt x="38" y="76"/>
                  <a:pt x="35" y="78"/>
                  <a:pt x="32" y="78"/>
                </a:cubicBezTo>
                <a:cubicBezTo>
                  <a:pt x="30" y="78"/>
                  <a:pt x="27" y="77"/>
                  <a:pt x="24" y="74"/>
                </a:cubicBezTo>
                <a:cubicBezTo>
                  <a:pt x="4" y="55"/>
                  <a:pt x="4" y="55"/>
                  <a:pt x="4" y="55"/>
                </a:cubicBezTo>
                <a:cubicBezTo>
                  <a:pt x="4" y="55"/>
                  <a:pt x="4" y="55"/>
                  <a:pt x="4" y="55"/>
                </a:cubicBezTo>
                <a:cubicBezTo>
                  <a:pt x="1" y="53"/>
                  <a:pt x="0" y="50"/>
                  <a:pt x="0" y="47"/>
                </a:cubicBezTo>
                <a:cubicBezTo>
                  <a:pt x="0" y="44"/>
                  <a:pt x="1" y="41"/>
                  <a:pt x="3" y="39"/>
                </a:cubicBezTo>
                <a:cubicBezTo>
                  <a:pt x="3" y="39"/>
                  <a:pt x="3" y="39"/>
                  <a:pt x="3" y="39"/>
                </a:cubicBezTo>
                <a:cubicBezTo>
                  <a:pt x="3" y="39"/>
                  <a:pt x="3" y="39"/>
                  <a:pt x="3" y="39"/>
                </a:cubicBezTo>
                <a:cubicBezTo>
                  <a:pt x="37" y="3"/>
                  <a:pt x="37" y="3"/>
                  <a:pt x="37" y="3"/>
                </a:cubicBezTo>
                <a:cubicBezTo>
                  <a:pt x="39" y="1"/>
                  <a:pt x="42" y="0"/>
                  <a:pt x="45" y="0"/>
                </a:cubicBezTo>
                <a:cubicBezTo>
                  <a:pt x="48" y="0"/>
                  <a:pt x="51" y="1"/>
                  <a:pt x="53" y="3"/>
                </a:cubicBezTo>
                <a:cubicBezTo>
                  <a:pt x="74" y="22"/>
                  <a:pt x="74" y="22"/>
                  <a:pt x="74" y="22"/>
                </a:cubicBezTo>
                <a:cubicBezTo>
                  <a:pt x="74" y="23"/>
                  <a:pt x="74" y="23"/>
                  <a:pt x="74" y="23"/>
                </a:cubicBezTo>
                <a:cubicBezTo>
                  <a:pt x="74" y="23"/>
                  <a:pt x="74" y="23"/>
                  <a:pt x="74" y="23"/>
                </a:cubicBezTo>
                <a:cubicBezTo>
                  <a:pt x="76" y="25"/>
                  <a:pt x="77" y="28"/>
                  <a:pt x="77" y="31"/>
                </a:cubicBezTo>
                <a:cubicBezTo>
                  <a:pt x="77" y="33"/>
                  <a:pt x="76" y="36"/>
                  <a:pt x="74" y="39"/>
                </a:cubicBezTo>
                <a:cubicBezTo>
                  <a:pt x="74" y="39"/>
                  <a:pt x="74" y="39"/>
                  <a:pt x="74" y="39"/>
                </a:cubicBezTo>
                <a:cubicBezTo>
                  <a:pt x="74" y="39"/>
                  <a:pt x="74" y="39"/>
                  <a:pt x="74" y="39"/>
                </a:cubicBezTo>
                <a:cubicBezTo>
                  <a:pt x="74" y="39"/>
                  <a:pt x="74" y="39"/>
                  <a:pt x="74" y="39"/>
                </a:cubicBezTo>
                <a:cubicBezTo>
                  <a:pt x="69" y="32"/>
                  <a:pt x="69" y="32"/>
                  <a:pt x="69" y="32"/>
                </a:cubicBezTo>
                <a:cubicBezTo>
                  <a:pt x="70" y="32"/>
                  <a:pt x="70" y="31"/>
                  <a:pt x="70" y="31"/>
                </a:cubicBezTo>
                <a:cubicBezTo>
                  <a:pt x="70" y="30"/>
                  <a:pt x="69" y="29"/>
                  <a:pt x="68" y="28"/>
                </a:cubicBezTo>
                <a:cubicBezTo>
                  <a:pt x="68" y="28"/>
                  <a:pt x="68" y="28"/>
                  <a:pt x="68" y="28"/>
                </a:cubicBezTo>
                <a:cubicBezTo>
                  <a:pt x="68" y="28"/>
                  <a:pt x="68" y="28"/>
                  <a:pt x="68" y="28"/>
                </a:cubicBezTo>
                <a:cubicBezTo>
                  <a:pt x="48" y="8"/>
                  <a:pt x="48" y="8"/>
                  <a:pt x="48" y="8"/>
                </a:cubicBezTo>
                <a:cubicBezTo>
                  <a:pt x="47" y="8"/>
                  <a:pt x="46" y="7"/>
                  <a:pt x="45" y="7"/>
                </a:cubicBezTo>
                <a:cubicBezTo>
                  <a:pt x="44" y="7"/>
                  <a:pt x="43" y="8"/>
                  <a:pt x="42" y="9"/>
                </a:cubicBezTo>
                <a:cubicBezTo>
                  <a:pt x="9" y="44"/>
                  <a:pt x="9" y="44"/>
                  <a:pt x="9" y="44"/>
                </a:cubicBezTo>
                <a:cubicBezTo>
                  <a:pt x="9" y="44"/>
                  <a:pt x="9" y="44"/>
                  <a:pt x="9" y="44"/>
                </a:cubicBezTo>
                <a:cubicBezTo>
                  <a:pt x="9" y="44"/>
                  <a:pt x="9" y="44"/>
                  <a:pt x="9" y="44"/>
                </a:cubicBezTo>
                <a:cubicBezTo>
                  <a:pt x="8" y="45"/>
                  <a:pt x="8" y="46"/>
                  <a:pt x="8" y="47"/>
                </a:cubicBezTo>
                <a:cubicBezTo>
                  <a:pt x="8" y="48"/>
                  <a:pt x="8" y="49"/>
                  <a:pt x="9" y="49"/>
                </a:cubicBezTo>
                <a:cubicBezTo>
                  <a:pt x="9" y="49"/>
                  <a:pt x="9" y="49"/>
                  <a:pt x="9" y="49"/>
                </a:cubicBezTo>
                <a:cubicBezTo>
                  <a:pt x="14" y="54"/>
                  <a:pt x="14" y="54"/>
                  <a:pt x="14" y="54"/>
                </a:cubicBezTo>
                <a:close/>
                <a:moveTo>
                  <a:pt x="50" y="22"/>
                </a:moveTo>
                <a:cubicBezTo>
                  <a:pt x="51" y="35"/>
                  <a:pt x="51" y="49"/>
                  <a:pt x="51" y="62"/>
                </a:cubicBezTo>
                <a:cubicBezTo>
                  <a:pt x="54" y="64"/>
                  <a:pt x="56" y="66"/>
                  <a:pt x="59" y="69"/>
                </a:cubicBezTo>
                <a:cubicBezTo>
                  <a:pt x="59" y="70"/>
                  <a:pt x="59" y="74"/>
                  <a:pt x="59" y="77"/>
                </a:cubicBezTo>
                <a:cubicBezTo>
                  <a:pt x="57" y="76"/>
                  <a:pt x="56" y="76"/>
                  <a:pt x="54" y="76"/>
                </a:cubicBezTo>
                <a:cubicBezTo>
                  <a:pt x="50" y="76"/>
                  <a:pt x="47" y="78"/>
                  <a:pt x="44" y="81"/>
                </a:cubicBezTo>
                <a:cubicBezTo>
                  <a:pt x="42" y="84"/>
                  <a:pt x="41" y="88"/>
                  <a:pt x="41" y="93"/>
                </a:cubicBezTo>
                <a:cubicBezTo>
                  <a:pt x="41" y="97"/>
                  <a:pt x="43" y="101"/>
                  <a:pt x="45" y="104"/>
                </a:cubicBezTo>
                <a:cubicBezTo>
                  <a:pt x="47" y="107"/>
                  <a:pt x="50" y="109"/>
                  <a:pt x="54" y="109"/>
                </a:cubicBezTo>
                <a:cubicBezTo>
                  <a:pt x="58" y="109"/>
                  <a:pt x="61" y="107"/>
                  <a:pt x="64" y="104"/>
                </a:cubicBezTo>
                <a:cubicBezTo>
                  <a:pt x="65" y="101"/>
                  <a:pt x="66" y="98"/>
                  <a:pt x="67" y="94"/>
                </a:cubicBezTo>
                <a:cubicBezTo>
                  <a:pt x="67" y="94"/>
                  <a:pt x="67" y="94"/>
                  <a:pt x="67" y="94"/>
                </a:cubicBezTo>
                <a:cubicBezTo>
                  <a:pt x="67" y="94"/>
                  <a:pt x="67" y="94"/>
                  <a:pt x="67" y="94"/>
                </a:cubicBezTo>
                <a:cubicBezTo>
                  <a:pt x="67" y="93"/>
                  <a:pt x="67" y="93"/>
                  <a:pt x="67" y="92"/>
                </a:cubicBezTo>
                <a:cubicBezTo>
                  <a:pt x="68" y="40"/>
                  <a:pt x="68" y="40"/>
                  <a:pt x="68" y="40"/>
                </a:cubicBezTo>
                <a:cubicBezTo>
                  <a:pt x="66" y="28"/>
                  <a:pt x="58" y="23"/>
                  <a:pt x="50" y="22"/>
                </a:cubicBezTo>
                <a:close/>
                <a:moveTo>
                  <a:pt x="58" y="59"/>
                </a:moveTo>
                <a:cubicBezTo>
                  <a:pt x="57" y="59"/>
                  <a:pt x="56" y="61"/>
                  <a:pt x="57" y="63"/>
                </a:cubicBezTo>
                <a:cubicBezTo>
                  <a:pt x="58" y="64"/>
                  <a:pt x="60" y="65"/>
                  <a:pt x="61" y="64"/>
                </a:cubicBezTo>
                <a:cubicBezTo>
                  <a:pt x="63" y="63"/>
                  <a:pt x="63" y="61"/>
                  <a:pt x="62" y="60"/>
                </a:cubicBezTo>
                <a:cubicBezTo>
                  <a:pt x="62" y="58"/>
                  <a:pt x="60" y="58"/>
                  <a:pt x="58" y="59"/>
                </a:cubicBezTo>
                <a:close/>
                <a:moveTo>
                  <a:pt x="51" y="86"/>
                </a:moveTo>
                <a:cubicBezTo>
                  <a:pt x="52" y="84"/>
                  <a:pt x="53" y="84"/>
                  <a:pt x="54" y="84"/>
                </a:cubicBezTo>
                <a:cubicBezTo>
                  <a:pt x="55" y="84"/>
                  <a:pt x="56" y="84"/>
                  <a:pt x="57" y="86"/>
                </a:cubicBezTo>
                <a:cubicBezTo>
                  <a:pt x="58" y="87"/>
                  <a:pt x="59" y="90"/>
                  <a:pt x="59" y="92"/>
                </a:cubicBezTo>
                <a:cubicBezTo>
                  <a:pt x="59" y="95"/>
                  <a:pt x="59" y="98"/>
                  <a:pt x="57" y="99"/>
                </a:cubicBezTo>
                <a:cubicBezTo>
                  <a:pt x="56" y="101"/>
                  <a:pt x="55" y="101"/>
                  <a:pt x="54" y="101"/>
                </a:cubicBezTo>
                <a:cubicBezTo>
                  <a:pt x="53" y="102"/>
                  <a:pt x="52" y="101"/>
                  <a:pt x="51" y="99"/>
                </a:cubicBezTo>
                <a:cubicBezTo>
                  <a:pt x="50" y="98"/>
                  <a:pt x="49" y="95"/>
                  <a:pt x="49" y="93"/>
                </a:cubicBezTo>
                <a:cubicBezTo>
                  <a:pt x="49" y="90"/>
                  <a:pt x="50" y="87"/>
                  <a:pt x="51" y="86"/>
                </a:cubicBezTo>
                <a:close/>
                <a:moveTo>
                  <a:pt x="72" y="67"/>
                </a:moveTo>
                <a:cubicBezTo>
                  <a:pt x="72" y="67"/>
                  <a:pt x="72" y="67"/>
                  <a:pt x="72" y="67"/>
                </a:cubicBezTo>
                <a:cubicBezTo>
                  <a:pt x="74" y="64"/>
                  <a:pt x="77" y="62"/>
                  <a:pt x="81" y="62"/>
                </a:cubicBezTo>
                <a:cubicBezTo>
                  <a:pt x="85" y="62"/>
                  <a:pt x="89" y="63"/>
                  <a:pt x="93" y="65"/>
                </a:cubicBezTo>
                <a:cubicBezTo>
                  <a:pt x="96" y="67"/>
                  <a:pt x="99" y="71"/>
                  <a:pt x="100" y="74"/>
                </a:cubicBezTo>
                <a:cubicBezTo>
                  <a:pt x="102" y="78"/>
                  <a:pt x="102" y="82"/>
                  <a:pt x="100" y="85"/>
                </a:cubicBezTo>
                <a:cubicBezTo>
                  <a:pt x="98" y="88"/>
                  <a:pt x="94" y="90"/>
                  <a:pt x="90" y="90"/>
                </a:cubicBezTo>
                <a:cubicBezTo>
                  <a:pt x="87" y="90"/>
                  <a:pt x="84" y="89"/>
                  <a:pt x="81" y="88"/>
                </a:cubicBezTo>
                <a:cubicBezTo>
                  <a:pt x="81" y="88"/>
                  <a:pt x="81" y="88"/>
                  <a:pt x="81" y="88"/>
                </a:cubicBezTo>
                <a:cubicBezTo>
                  <a:pt x="80" y="87"/>
                  <a:pt x="80" y="87"/>
                  <a:pt x="80" y="87"/>
                </a:cubicBezTo>
                <a:cubicBezTo>
                  <a:pt x="80" y="87"/>
                  <a:pt x="79" y="87"/>
                  <a:pt x="79" y="87"/>
                </a:cubicBezTo>
                <a:cubicBezTo>
                  <a:pt x="71" y="82"/>
                  <a:pt x="71" y="82"/>
                  <a:pt x="71" y="82"/>
                </a:cubicBezTo>
                <a:lnTo>
                  <a:pt x="72" y="67"/>
                </a:lnTo>
                <a:close/>
              </a:path>
            </a:pathLst>
          </a:custGeom>
          <a:noFill/>
          <a:ln w="63500" cap="flat" cmpd="sng">
            <a:solidFill>
              <a:schemeClr val="accent1"/>
            </a:solidFill>
            <a:round/>
            <a:tailEnd type="oval" w="sm" len="sm"/>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2978540814"/>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00" fill="hold"/>
                                        <p:tgtEl>
                                          <p:spTgt spid="22"/>
                                        </p:tgtEl>
                                        <p:attrNameLst>
                                          <p:attrName>ppt_w</p:attrName>
                                        </p:attrNameLst>
                                      </p:cBhvr>
                                      <p:tavLst>
                                        <p:tav tm="0">
                                          <p:val>
                                            <p:fltVal val="0"/>
                                          </p:val>
                                        </p:tav>
                                        <p:tav tm="100000">
                                          <p:val>
                                            <p:strVal val="#ppt_w"/>
                                          </p:val>
                                        </p:tav>
                                      </p:tavLst>
                                    </p:anim>
                                    <p:anim calcmode="lin" valueType="num">
                                      <p:cBhvr>
                                        <p:cTn id="17" dur="1000" fill="hold"/>
                                        <p:tgtEl>
                                          <p:spTgt spid="22"/>
                                        </p:tgtEl>
                                        <p:attrNameLst>
                                          <p:attrName>ppt_h</p:attrName>
                                        </p:attrNameLst>
                                      </p:cBhvr>
                                      <p:tavLst>
                                        <p:tav tm="0">
                                          <p:val>
                                            <p:fltVal val="0"/>
                                          </p:val>
                                        </p:tav>
                                        <p:tav tm="100000">
                                          <p:val>
                                            <p:strVal val="#ppt_h"/>
                                          </p:val>
                                        </p:tav>
                                      </p:tavLst>
                                    </p:anim>
                                    <p:animEffect transition="in" filter="fade">
                                      <p:cBhvr>
                                        <p:cTn id="18" dur="1000"/>
                                        <p:tgtEl>
                                          <p:spTgt spid="2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Effect transition="in" filter="fade">
                                      <p:cBhvr>
                                        <p:cTn id="23" dur="1000"/>
                                        <p:tgtEl>
                                          <p:spTgt spid="2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1000" fill="hold"/>
                                        <p:tgtEl>
                                          <p:spTgt spid="25"/>
                                        </p:tgtEl>
                                        <p:attrNameLst>
                                          <p:attrName>ppt_w</p:attrName>
                                        </p:attrNameLst>
                                      </p:cBhvr>
                                      <p:tavLst>
                                        <p:tav tm="0">
                                          <p:val>
                                            <p:fltVal val="0"/>
                                          </p:val>
                                        </p:tav>
                                        <p:tav tm="100000">
                                          <p:val>
                                            <p:strVal val="#ppt_w"/>
                                          </p:val>
                                        </p:tav>
                                      </p:tavLst>
                                    </p:anim>
                                    <p:anim calcmode="lin" valueType="num">
                                      <p:cBhvr>
                                        <p:cTn id="27" dur="1000" fill="hold"/>
                                        <p:tgtEl>
                                          <p:spTgt spid="25"/>
                                        </p:tgtEl>
                                        <p:attrNameLst>
                                          <p:attrName>ppt_h</p:attrName>
                                        </p:attrNameLst>
                                      </p:cBhvr>
                                      <p:tavLst>
                                        <p:tav tm="0">
                                          <p:val>
                                            <p:fltVal val="0"/>
                                          </p:val>
                                        </p:tav>
                                        <p:tav tm="100000">
                                          <p:val>
                                            <p:strVal val="#ppt_h"/>
                                          </p:val>
                                        </p:tav>
                                      </p:tavLst>
                                    </p:anim>
                                    <p:animEffect transition="in" filter="fade">
                                      <p:cBhvr>
                                        <p:cTn id="28" dur="1000"/>
                                        <p:tgtEl>
                                          <p:spTgt spid="25"/>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2" grpId="0" bldLvl="0" animBg="1"/>
      <p:bldP spid="23" grpId="0" bldLvl="0" animBg="1"/>
      <p:bldP spid="2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a:extLst>
              <a:ext uri="{FF2B5EF4-FFF2-40B4-BE49-F238E27FC236}">
                <a16:creationId xmlns:a16="http://schemas.microsoft.com/office/drawing/2014/main" id="{8DF14265-FE72-435A-BB14-DC1600B27969}"/>
              </a:ext>
            </a:extLst>
          </p:cNvPr>
          <p:cNvGrpSpPr/>
          <p:nvPr/>
        </p:nvGrpSpPr>
        <p:grpSpPr>
          <a:xfrm>
            <a:off x="3059832" y="1203598"/>
            <a:ext cx="2870200" cy="2870200"/>
            <a:chOff x="4940171" y="2404153"/>
            <a:chExt cx="2385720" cy="2385720"/>
          </a:xfrm>
        </p:grpSpPr>
        <p:sp>
          <p:nvSpPr>
            <p:cNvPr id="3" name="Oval 1">
              <a:extLst>
                <a:ext uri="{FF2B5EF4-FFF2-40B4-BE49-F238E27FC236}">
                  <a16:creationId xmlns:a16="http://schemas.microsoft.com/office/drawing/2014/main" id="{F066A946-D664-458B-943D-EA82E19B0539}"/>
                </a:ext>
              </a:extLst>
            </p:cNvPr>
            <p:cNvSpPr/>
            <p:nvPr/>
          </p:nvSpPr>
          <p:spPr bwMode="auto">
            <a:xfrm>
              <a:off x="4940171" y="2404153"/>
              <a:ext cx="2385720" cy="2385720"/>
            </a:xfrm>
            <a:prstGeom prst="ellipse">
              <a:avLst/>
            </a:prstGeom>
            <a:noFill/>
            <a:ln w="69850" cap="flat" cmpd="sng" algn="ctr">
              <a:solidFill>
                <a:schemeClr val="tx2">
                  <a:alpha val="22000"/>
                </a:schemeClr>
              </a:solidFill>
              <a:prstDash val="solid"/>
              <a:round/>
              <a:headEnd type="none" w="med" len="med"/>
              <a:tailEnd type="none" w="med" len="med"/>
            </a:ln>
          </p:spPr>
          <p:txBody>
            <a:bodyPr anchor="ctr"/>
            <a:lstStyle/>
            <a:p>
              <a:pPr algn="ctr"/>
              <a:endParaRPr/>
            </a:p>
          </p:txBody>
        </p:sp>
        <p:sp>
          <p:nvSpPr>
            <p:cNvPr id="4" name="Oval 2">
              <a:extLst>
                <a:ext uri="{FF2B5EF4-FFF2-40B4-BE49-F238E27FC236}">
                  <a16:creationId xmlns:a16="http://schemas.microsoft.com/office/drawing/2014/main" id="{D774E542-0C7C-4605-B11C-2FC8A14B3BEB}"/>
                </a:ext>
              </a:extLst>
            </p:cNvPr>
            <p:cNvSpPr/>
            <p:nvPr/>
          </p:nvSpPr>
          <p:spPr bwMode="auto">
            <a:xfrm>
              <a:off x="5095602" y="2559584"/>
              <a:ext cx="2074858" cy="2074858"/>
            </a:xfrm>
            <a:prstGeom prst="ellipse">
              <a:avLst/>
            </a:prstGeom>
            <a:solidFill>
              <a:schemeClr val="bg1">
                <a:alpha val="72000"/>
              </a:schemeClr>
            </a:solidFill>
            <a:ln w="57150">
              <a:solidFill>
                <a:schemeClr val="accent3"/>
              </a:solidFill>
              <a:round/>
              <a:headEnd/>
              <a:tailEnd/>
            </a:ln>
          </p:spPr>
          <p:txBody>
            <a:bodyPr anchor="ctr"/>
            <a:lstStyle/>
            <a:p>
              <a:pPr algn="ctr"/>
              <a:endParaRPr dirty="0"/>
            </a:p>
          </p:txBody>
        </p:sp>
      </p:grpSp>
      <p:pic>
        <p:nvPicPr>
          <p:cNvPr id="6" name="图片 5">
            <a:extLst>
              <a:ext uri="{FF2B5EF4-FFF2-40B4-BE49-F238E27FC236}">
                <a16:creationId xmlns:a16="http://schemas.microsoft.com/office/drawing/2014/main" id="{A564403C-F5A6-4539-A4EA-1DA863046A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779662"/>
            <a:ext cx="1728192" cy="173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id="{3C0027DA-860E-4438-A81B-6239F34E4B70}"/>
              </a:ext>
            </a:extLst>
          </p:cNvPr>
          <p:cNvSpPr txBox="1"/>
          <p:nvPr/>
        </p:nvSpPr>
        <p:spPr>
          <a:xfrm>
            <a:off x="1272053" y="1625395"/>
            <a:ext cx="1584176" cy="369332"/>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请添加标题</a:t>
            </a:r>
          </a:p>
        </p:txBody>
      </p:sp>
      <p:sp>
        <p:nvSpPr>
          <p:cNvPr id="8" name="矩形 7">
            <a:extLst>
              <a:ext uri="{FF2B5EF4-FFF2-40B4-BE49-F238E27FC236}">
                <a16:creationId xmlns:a16="http://schemas.microsoft.com/office/drawing/2014/main" id="{2AEEC0D7-5F17-4B0F-A237-57CDCA1DD406}"/>
              </a:ext>
            </a:extLst>
          </p:cNvPr>
          <p:cNvSpPr/>
          <p:nvPr/>
        </p:nvSpPr>
        <p:spPr>
          <a:xfrm>
            <a:off x="467544" y="2001539"/>
            <a:ext cx="2286896" cy="1421928"/>
          </a:xfrm>
          <a:prstGeom prst="rect">
            <a:avLst/>
          </a:prstGeom>
        </p:spPr>
        <p:txBody>
          <a:bodyPr wrap="square">
            <a:spAutoFit/>
          </a:bodyPr>
          <a:lstStyle/>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a:t>
            </a:r>
          </a:p>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清乾隆末期四大徽班进北京后，于嘉庆 、道光年间同来自湖北的汉调艺人合作，互相影响</a:t>
            </a:r>
            <a:endParaRPr lang="zh-CN" altLang="en-US" sz="1200" dirty="0"/>
          </a:p>
        </p:txBody>
      </p:sp>
      <p:sp>
        <p:nvSpPr>
          <p:cNvPr id="9" name="文本框 8">
            <a:extLst>
              <a:ext uri="{FF2B5EF4-FFF2-40B4-BE49-F238E27FC236}">
                <a16:creationId xmlns:a16="http://schemas.microsoft.com/office/drawing/2014/main" id="{C01B5C68-AC64-4991-A23A-4FFF97B126FF}"/>
              </a:ext>
            </a:extLst>
          </p:cNvPr>
          <p:cNvSpPr txBox="1"/>
          <p:nvPr/>
        </p:nvSpPr>
        <p:spPr>
          <a:xfrm>
            <a:off x="6151984" y="1635646"/>
            <a:ext cx="1584176" cy="369332"/>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请添加标题</a:t>
            </a:r>
          </a:p>
        </p:txBody>
      </p:sp>
      <p:sp>
        <p:nvSpPr>
          <p:cNvPr id="10" name="矩形 9">
            <a:extLst>
              <a:ext uri="{FF2B5EF4-FFF2-40B4-BE49-F238E27FC236}">
                <a16:creationId xmlns:a16="http://schemas.microsoft.com/office/drawing/2014/main" id="{D44F6F45-076D-4555-8830-9D06F599CA60}"/>
              </a:ext>
            </a:extLst>
          </p:cNvPr>
          <p:cNvSpPr/>
          <p:nvPr/>
        </p:nvSpPr>
        <p:spPr>
          <a:xfrm>
            <a:off x="6162960" y="2001539"/>
            <a:ext cx="2286896" cy="1421928"/>
          </a:xfrm>
          <a:prstGeom prst="rect">
            <a:avLst/>
          </a:prstGeom>
        </p:spPr>
        <p:txBody>
          <a:bodyPr wrap="square">
            <a:spAutoFit/>
          </a:bodyPr>
          <a:lstStyle/>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a:t>
            </a:r>
          </a:p>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清乾隆末期四大徽班进北京后，于嘉庆 、道光年间同来自湖北的汉调艺人合作，互相影响</a:t>
            </a:r>
            <a:endParaRPr lang="zh-CN" altLang="en-US" sz="1200" dirty="0"/>
          </a:p>
        </p:txBody>
      </p:sp>
    </p:spTree>
    <p:extLst>
      <p:ext uri="{BB962C8B-B14F-4D97-AF65-F5344CB8AC3E}">
        <p14:creationId xmlns:p14="http://schemas.microsoft.com/office/powerpoint/2010/main" val="2531622520"/>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9" presetClass="entr" presetSubtype="1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fmla="#ppt_w*sin(2.5*pi*$)">
                                          <p:val>
                                            <p:fltVal val="0"/>
                                          </p:val>
                                        </p:tav>
                                        <p:tav tm="100000">
                                          <p:val>
                                            <p:fltVal val="1"/>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45678B8-4871-4C86-A67F-4B6D2509239C}"/>
              </a:ext>
            </a:extLst>
          </p:cNvPr>
          <p:cNvGrpSpPr/>
          <p:nvPr/>
        </p:nvGrpSpPr>
        <p:grpSpPr>
          <a:xfrm>
            <a:off x="2741241" y="1491630"/>
            <a:ext cx="3672408" cy="2285251"/>
            <a:chOff x="3686435" y="2272556"/>
            <a:chExt cx="4819131" cy="2998830"/>
          </a:xfrm>
        </p:grpSpPr>
        <p:grpSp>
          <p:nvGrpSpPr>
            <p:cNvPr id="3" name="Group 2">
              <a:extLst>
                <a:ext uri="{FF2B5EF4-FFF2-40B4-BE49-F238E27FC236}">
                  <a16:creationId xmlns:a16="http://schemas.microsoft.com/office/drawing/2014/main" id="{0DF17765-3A91-46C4-BF34-99ECA3F530AF}"/>
                </a:ext>
              </a:extLst>
            </p:cNvPr>
            <p:cNvGrpSpPr/>
            <p:nvPr/>
          </p:nvGrpSpPr>
          <p:grpSpPr>
            <a:xfrm>
              <a:off x="3686435" y="2272556"/>
              <a:ext cx="4819131" cy="2998830"/>
              <a:chOff x="3697962" y="2132856"/>
              <a:chExt cx="4819131" cy="2998830"/>
            </a:xfrm>
          </p:grpSpPr>
          <p:sp>
            <p:nvSpPr>
              <p:cNvPr id="6" name="Freeform: Shape 37">
                <a:extLst>
                  <a:ext uri="{FF2B5EF4-FFF2-40B4-BE49-F238E27FC236}">
                    <a16:creationId xmlns:a16="http://schemas.microsoft.com/office/drawing/2014/main" id="{00B3EDDB-A77B-4650-B4F4-37907248878F}"/>
                  </a:ext>
                </a:extLst>
              </p:cNvPr>
              <p:cNvSpPr>
                <a:spLocks/>
              </p:cNvSpPr>
              <p:nvPr/>
            </p:nvSpPr>
            <p:spPr bwMode="auto">
              <a:xfrm>
                <a:off x="5623430" y="3073815"/>
                <a:ext cx="968194" cy="1119971"/>
              </a:xfrm>
              <a:custGeom>
                <a:avLst/>
                <a:gdLst/>
                <a:ahLst/>
                <a:cxnLst>
                  <a:cxn ang="0">
                    <a:pos x="532" y="393"/>
                  </a:cxn>
                  <a:cxn ang="0">
                    <a:pos x="532" y="393"/>
                  </a:cxn>
                  <a:cxn ang="0">
                    <a:pos x="532" y="0"/>
                  </a:cxn>
                  <a:cxn ang="0">
                    <a:pos x="0" y="0"/>
                  </a:cxn>
                  <a:cxn ang="0">
                    <a:pos x="0" y="339"/>
                  </a:cxn>
                  <a:cxn ang="0">
                    <a:pos x="0" y="339"/>
                  </a:cxn>
                  <a:cxn ang="0">
                    <a:pos x="0" y="732"/>
                  </a:cxn>
                  <a:cxn ang="0">
                    <a:pos x="532" y="732"/>
                  </a:cxn>
                  <a:cxn ang="0">
                    <a:pos x="532" y="393"/>
                  </a:cxn>
                </a:cxnLst>
                <a:rect l="0" t="0" r="r" b="b"/>
                <a:pathLst>
                  <a:path w="532" h="732">
                    <a:moveTo>
                      <a:pt x="532" y="393"/>
                    </a:moveTo>
                    <a:lnTo>
                      <a:pt x="532" y="393"/>
                    </a:lnTo>
                    <a:lnTo>
                      <a:pt x="532" y="0"/>
                    </a:lnTo>
                    <a:lnTo>
                      <a:pt x="0" y="0"/>
                    </a:lnTo>
                    <a:lnTo>
                      <a:pt x="0" y="339"/>
                    </a:lnTo>
                    <a:lnTo>
                      <a:pt x="0" y="339"/>
                    </a:lnTo>
                    <a:lnTo>
                      <a:pt x="0" y="732"/>
                    </a:lnTo>
                    <a:lnTo>
                      <a:pt x="532" y="732"/>
                    </a:lnTo>
                    <a:lnTo>
                      <a:pt x="532" y="393"/>
                    </a:lnTo>
                    <a:close/>
                  </a:path>
                </a:pathLst>
              </a:custGeom>
              <a:solidFill>
                <a:schemeClr val="accent1">
                  <a:lumMod val="75000"/>
                </a:schemeClr>
              </a:solidFill>
              <a:ln w="9525">
                <a:noFill/>
                <a:round/>
                <a:headEnd/>
                <a:tailEnd/>
              </a:ln>
            </p:spPr>
            <p:txBody>
              <a:bodyPr anchor="ctr"/>
              <a:lstStyle/>
              <a:p>
                <a:pPr algn="ctr"/>
                <a:endParaRPr/>
              </a:p>
            </p:txBody>
          </p:sp>
          <p:sp>
            <p:nvSpPr>
              <p:cNvPr id="7" name="Freeform: Shape 38">
                <a:extLst>
                  <a:ext uri="{FF2B5EF4-FFF2-40B4-BE49-F238E27FC236}">
                    <a16:creationId xmlns:a16="http://schemas.microsoft.com/office/drawing/2014/main" id="{F87B42A5-D367-4F91-B6E5-06B75AE1EB9E}"/>
                  </a:ext>
                </a:extLst>
              </p:cNvPr>
              <p:cNvSpPr>
                <a:spLocks/>
              </p:cNvSpPr>
              <p:nvPr/>
            </p:nvSpPr>
            <p:spPr bwMode="auto">
              <a:xfrm>
                <a:off x="5623430" y="2132856"/>
                <a:ext cx="2893662" cy="940959"/>
              </a:xfrm>
              <a:custGeom>
                <a:avLst/>
                <a:gdLst/>
                <a:ahLst/>
                <a:cxnLst>
                  <a:cxn ang="0">
                    <a:pos x="1590" y="615"/>
                  </a:cxn>
                  <a:cxn ang="0">
                    <a:pos x="0" y="615"/>
                  </a:cxn>
                  <a:cxn ang="0">
                    <a:pos x="524" y="0"/>
                  </a:cxn>
                  <a:cxn ang="0">
                    <a:pos x="1058" y="0"/>
                  </a:cxn>
                  <a:cxn ang="0">
                    <a:pos x="1590" y="615"/>
                  </a:cxn>
                </a:cxnLst>
                <a:rect l="0" t="0" r="r" b="b"/>
                <a:pathLst>
                  <a:path w="1590" h="615">
                    <a:moveTo>
                      <a:pt x="1590" y="615"/>
                    </a:moveTo>
                    <a:lnTo>
                      <a:pt x="0" y="615"/>
                    </a:lnTo>
                    <a:lnTo>
                      <a:pt x="524" y="0"/>
                    </a:lnTo>
                    <a:lnTo>
                      <a:pt x="1058" y="0"/>
                    </a:lnTo>
                    <a:lnTo>
                      <a:pt x="1590" y="615"/>
                    </a:lnTo>
                    <a:close/>
                  </a:path>
                </a:pathLst>
              </a:custGeom>
              <a:solidFill>
                <a:schemeClr val="accent2"/>
              </a:solidFill>
              <a:ln w="9525">
                <a:noFill/>
                <a:round/>
                <a:headEnd/>
                <a:tailEnd/>
              </a:ln>
            </p:spPr>
            <p:txBody>
              <a:bodyPr vert="horz" wrap="square" lIns="91440" tIns="45720" rIns="91440" bIns="45720" anchor="ctr" anchorCtr="0" compatLnSpc="1">
                <a:prstTxWarp prst="textNoShape">
                  <a:avLst/>
                </a:prstTxWarp>
                <a:normAutofit/>
              </a:bodyPr>
              <a:lstStyle/>
              <a:p>
                <a:pPr lvl="0" algn="ctr"/>
                <a:endParaRPr lang="zh-CN" altLang="en-US" sz="2400" b="1" dirty="0">
                  <a:solidFill>
                    <a:srgbClr val="FFFFFF"/>
                  </a:solidFill>
                </a:endParaRPr>
              </a:p>
            </p:txBody>
          </p:sp>
          <p:sp>
            <p:nvSpPr>
              <p:cNvPr id="8" name="Freeform: Shape 39">
                <a:extLst>
                  <a:ext uri="{FF2B5EF4-FFF2-40B4-BE49-F238E27FC236}">
                    <a16:creationId xmlns:a16="http://schemas.microsoft.com/office/drawing/2014/main" id="{803219EC-AEEC-4877-B9D2-6781DCBFAFCC}"/>
                  </a:ext>
                </a:extLst>
              </p:cNvPr>
              <p:cNvSpPr>
                <a:spLocks/>
              </p:cNvSpPr>
              <p:nvPr/>
            </p:nvSpPr>
            <p:spPr bwMode="auto">
              <a:xfrm>
                <a:off x="7552538" y="3073815"/>
                <a:ext cx="964555" cy="1588155"/>
              </a:xfrm>
              <a:custGeom>
                <a:avLst/>
                <a:gdLst/>
                <a:ahLst/>
                <a:cxnLst>
                  <a:cxn ang="0">
                    <a:pos x="0" y="391"/>
                  </a:cxn>
                  <a:cxn ang="0">
                    <a:pos x="0" y="0"/>
                  </a:cxn>
                  <a:cxn ang="0">
                    <a:pos x="530" y="0"/>
                  </a:cxn>
                  <a:cxn ang="0">
                    <a:pos x="530" y="1038"/>
                  </a:cxn>
                  <a:cxn ang="0">
                    <a:pos x="0" y="391"/>
                  </a:cxn>
                </a:cxnLst>
                <a:rect l="0" t="0" r="r" b="b"/>
                <a:pathLst>
                  <a:path w="530" h="1038">
                    <a:moveTo>
                      <a:pt x="0" y="391"/>
                    </a:moveTo>
                    <a:lnTo>
                      <a:pt x="0" y="0"/>
                    </a:lnTo>
                    <a:lnTo>
                      <a:pt x="530" y="0"/>
                    </a:lnTo>
                    <a:lnTo>
                      <a:pt x="530" y="1038"/>
                    </a:lnTo>
                    <a:lnTo>
                      <a:pt x="0" y="391"/>
                    </a:lnTo>
                    <a:close/>
                  </a:path>
                </a:pathLst>
              </a:custGeom>
              <a:solidFill>
                <a:schemeClr val="accent2">
                  <a:lumMod val="75000"/>
                </a:schemeClr>
              </a:solidFill>
              <a:ln w="9525">
                <a:noFill/>
                <a:round/>
                <a:headEnd/>
                <a:tailEnd/>
              </a:ln>
            </p:spPr>
            <p:txBody>
              <a:bodyPr anchor="ctr"/>
              <a:lstStyle/>
              <a:p>
                <a:pPr algn="ctr"/>
                <a:endParaRPr/>
              </a:p>
            </p:txBody>
          </p:sp>
          <p:sp>
            <p:nvSpPr>
              <p:cNvPr id="9" name="Freeform: Shape 40">
                <a:extLst>
                  <a:ext uri="{FF2B5EF4-FFF2-40B4-BE49-F238E27FC236}">
                    <a16:creationId xmlns:a16="http://schemas.microsoft.com/office/drawing/2014/main" id="{03B21FEE-C1A9-493C-885E-284F72F3A4A4}"/>
                  </a:ext>
                </a:extLst>
              </p:cNvPr>
              <p:cNvSpPr>
                <a:spLocks/>
              </p:cNvSpPr>
              <p:nvPr/>
            </p:nvSpPr>
            <p:spPr bwMode="auto">
              <a:xfrm>
                <a:off x="3697962" y="4193787"/>
                <a:ext cx="2893662" cy="937899"/>
              </a:xfrm>
              <a:custGeom>
                <a:avLst/>
                <a:gdLst/>
                <a:ahLst/>
                <a:cxnLst>
                  <a:cxn ang="0">
                    <a:pos x="0" y="0"/>
                  </a:cxn>
                  <a:cxn ang="0">
                    <a:pos x="1590" y="0"/>
                  </a:cxn>
                  <a:cxn ang="0">
                    <a:pos x="1066" y="613"/>
                  </a:cxn>
                  <a:cxn ang="0">
                    <a:pos x="532" y="613"/>
                  </a:cxn>
                  <a:cxn ang="0">
                    <a:pos x="0" y="0"/>
                  </a:cxn>
                </a:cxnLst>
                <a:rect l="0" t="0" r="r" b="b"/>
                <a:pathLst>
                  <a:path w="1590" h="613">
                    <a:moveTo>
                      <a:pt x="0" y="0"/>
                    </a:moveTo>
                    <a:lnTo>
                      <a:pt x="1590" y="0"/>
                    </a:lnTo>
                    <a:lnTo>
                      <a:pt x="1066" y="613"/>
                    </a:lnTo>
                    <a:lnTo>
                      <a:pt x="532" y="613"/>
                    </a:lnTo>
                    <a:lnTo>
                      <a:pt x="0" y="0"/>
                    </a:lnTo>
                    <a:close/>
                  </a:path>
                </a:pathLst>
              </a:custGeom>
              <a:solidFill>
                <a:schemeClr val="accent1"/>
              </a:solidFill>
              <a:ln w="9525">
                <a:noFill/>
                <a:round/>
                <a:headEnd/>
                <a:tailEnd/>
              </a:ln>
            </p:spPr>
            <p:txBody>
              <a:bodyPr vert="horz" wrap="square" lIns="91440" tIns="45720" rIns="91440" bIns="45720" anchor="ctr" anchorCtr="0" compatLnSpc="1">
                <a:prstTxWarp prst="textNoShape">
                  <a:avLst/>
                </a:prstTxWarp>
                <a:normAutofit/>
              </a:bodyPr>
              <a:lstStyle/>
              <a:p>
                <a:pPr lvl="0" algn="ctr"/>
                <a:endParaRPr lang="zh-CN" altLang="en-US" sz="2400" b="1" dirty="0">
                  <a:solidFill>
                    <a:srgbClr val="FFFFFF"/>
                  </a:solidFill>
                </a:endParaRPr>
              </a:p>
            </p:txBody>
          </p:sp>
          <p:sp>
            <p:nvSpPr>
              <p:cNvPr id="10" name="Freeform: Shape 41">
                <a:extLst>
                  <a:ext uri="{FF2B5EF4-FFF2-40B4-BE49-F238E27FC236}">
                    <a16:creationId xmlns:a16="http://schemas.microsoft.com/office/drawing/2014/main" id="{4A169619-903C-469B-9698-C3D7C0859584}"/>
                  </a:ext>
                </a:extLst>
              </p:cNvPr>
              <p:cNvSpPr>
                <a:spLocks/>
              </p:cNvSpPr>
              <p:nvPr/>
            </p:nvSpPr>
            <p:spPr bwMode="auto">
              <a:xfrm>
                <a:off x="3697962" y="2604101"/>
                <a:ext cx="968194" cy="1589686"/>
              </a:xfrm>
              <a:custGeom>
                <a:avLst/>
                <a:gdLst/>
                <a:ahLst/>
                <a:cxnLst>
                  <a:cxn ang="0">
                    <a:pos x="532" y="648"/>
                  </a:cxn>
                  <a:cxn ang="0">
                    <a:pos x="532" y="1039"/>
                  </a:cxn>
                  <a:cxn ang="0">
                    <a:pos x="0" y="1039"/>
                  </a:cxn>
                  <a:cxn ang="0">
                    <a:pos x="0" y="0"/>
                  </a:cxn>
                  <a:cxn ang="0">
                    <a:pos x="532" y="648"/>
                  </a:cxn>
                </a:cxnLst>
                <a:rect l="0" t="0" r="r" b="b"/>
                <a:pathLst>
                  <a:path w="532" h="1039">
                    <a:moveTo>
                      <a:pt x="532" y="648"/>
                    </a:moveTo>
                    <a:lnTo>
                      <a:pt x="532" y="1039"/>
                    </a:lnTo>
                    <a:lnTo>
                      <a:pt x="0" y="1039"/>
                    </a:lnTo>
                    <a:lnTo>
                      <a:pt x="0" y="0"/>
                    </a:lnTo>
                    <a:lnTo>
                      <a:pt x="532" y="648"/>
                    </a:lnTo>
                    <a:close/>
                  </a:path>
                </a:pathLst>
              </a:custGeom>
              <a:solidFill>
                <a:schemeClr val="accent1">
                  <a:lumMod val="75000"/>
                </a:schemeClr>
              </a:solidFill>
              <a:ln w="9525">
                <a:noFill/>
                <a:round/>
                <a:headEnd/>
                <a:tailEnd/>
              </a:ln>
            </p:spPr>
            <p:txBody>
              <a:bodyPr anchor="ctr"/>
              <a:lstStyle/>
              <a:p>
                <a:pPr algn="ctr"/>
                <a:endParaRPr/>
              </a:p>
            </p:txBody>
          </p:sp>
          <p:grpSp>
            <p:nvGrpSpPr>
              <p:cNvPr id="11" name="Group 42">
                <a:extLst>
                  <a:ext uri="{FF2B5EF4-FFF2-40B4-BE49-F238E27FC236}">
                    <a16:creationId xmlns:a16="http://schemas.microsoft.com/office/drawing/2014/main" id="{2EC81109-0FB5-46EE-8598-C6E897CBF559}"/>
                  </a:ext>
                </a:extLst>
              </p:cNvPr>
              <p:cNvGrpSpPr/>
              <p:nvPr/>
            </p:nvGrpSpPr>
            <p:grpSpPr>
              <a:xfrm>
                <a:off x="4002452" y="3443581"/>
                <a:ext cx="359215" cy="419757"/>
                <a:chOff x="-213519" y="1123950"/>
                <a:chExt cx="282575" cy="330200"/>
              </a:xfrm>
              <a:solidFill>
                <a:schemeClr val="bg1"/>
              </a:solidFill>
            </p:grpSpPr>
            <p:sp>
              <p:nvSpPr>
                <p:cNvPr id="18" name="Freeform: Shape 43">
                  <a:extLst>
                    <a:ext uri="{FF2B5EF4-FFF2-40B4-BE49-F238E27FC236}">
                      <a16:creationId xmlns:a16="http://schemas.microsoft.com/office/drawing/2014/main" id="{3BDEA886-A9C7-4296-BD43-4A49C59E8C9F}"/>
                    </a:ext>
                  </a:extLst>
                </p:cNvPr>
                <p:cNvSpPr>
                  <a:spLocks/>
                </p:cNvSpPr>
                <p:nvPr/>
              </p:nvSpPr>
              <p:spPr bwMode="auto">
                <a:xfrm>
                  <a:off x="-213519" y="1149350"/>
                  <a:ext cx="261938" cy="304800"/>
                </a:xfrm>
                <a:custGeom>
                  <a:avLst/>
                  <a:gdLst/>
                  <a:ahLst/>
                  <a:cxnLst>
                    <a:cxn ang="0">
                      <a:pos x="40" y="0"/>
                    </a:cxn>
                    <a:cxn ang="0">
                      <a:pos x="15" y="13"/>
                    </a:cxn>
                    <a:cxn ang="0">
                      <a:pos x="15" y="77"/>
                    </a:cxn>
                    <a:cxn ang="0">
                      <a:pos x="71" y="77"/>
                    </a:cxn>
                    <a:cxn ang="0">
                      <a:pos x="82" y="49"/>
                    </a:cxn>
                    <a:cxn ang="0">
                      <a:pos x="40" y="49"/>
                    </a:cxn>
                    <a:cxn ang="0">
                      <a:pos x="40" y="0"/>
                    </a:cxn>
                  </a:cxnLst>
                  <a:rect l="0" t="0" r="r" b="b"/>
                  <a:pathLst>
                    <a:path w="82" h="95">
                      <a:moveTo>
                        <a:pt x="40" y="0"/>
                      </a:moveTo>
                      <a:cubicBezTo>
                        <a:pt x="31" y="1"/>
                        <a:pt x="22" y="5"/>
                        <a:pt x="15" y="13"/>
                      </a:cubicBezTo>
                      <a:cubicBezTo>
                        <a:pt x="0" y="31"/>
                        <a:pt x="0" y="60"/>
                        <a:pt x="15" y="77"/>
                      </a:cubicBezTo>
                      <a:cubicBezTo>
                        <a:pt x="30" y="95"/>
                        <a:pt x="55" y="95"/>
                        <a:pt x="71" y="77"/>
                      </a:cubicBezTo>
                      <a:cubicBezTo>
                        <a:pt x="77" y="69"/>
                        <a:pt x="81" y="59"/>
                        <a:pt x="82" y="49"/>
                      </a:cubicBezTo>
                      <a:cubicBezTo>
                        <a:pt x="40" y="49"/>
                        <a:pt x="40" y="49"/>
                        <a:pt x="40" y="49"/>
                      </a:cubicBezTo>
                      <a:lnTo>
                        <a:pt x="40" y="0"/>
                      </a:lnTo>
                      <a:close/>
                    </a:path>
                  </a:pathLst>
                </a:custGeom>
                <a:grpFill/>
                <a:ln w="9525">
                  <a:noFill/>
                  <a:round/>
                  <a:headEnd/>
                  <a:tailEnd/>
                </a:ln>
              </p:spPr>
              <p:txBody>
                <a:bodyPr anchor="ctr"/>
                <a:lstStyle/>
                <a:p>
                  <a:pPr algn="ctr"/>
                  <a:endParaRPr/>
                </a:p>
              </p:txBody>
            </p:sp>
            <p:sp>
              <p:nvSpPr>
                <p:cNvPr id="19" name="Freeform: Shape 44">
                  <a:extLst>
                    <a:ext uri="{FF2B5EF4-FFF2-40B4-BE49-F238E27FC236}">
                      <a16:creationId xmlns:a16="http://schemas.microsoft.com/office/drawing/2014/main" id="{D49D2A72-5C9E-4030-AE55-A94396E5B887}"/>
                    </a:ext>
                  </a:extLst>
                </p:cNvPr>
                <p:cNvSpPr>
                  <a:spLocks/>
                </p:cNvSpPr>
                <p:nvPr/>
              </p:nvSpPr>
              <p:spPr bwMode="auto">
                <a:xfrm>
                  <a:off x="-69057" y="1123950"/>
                  <a:ext cx="138113" cy="160338"/>
                </a:xfrm>
                <a:custGeom>
                  <a:avLst/>
                  <a:gdLst/>
                  <a:ahLst/>
                  <a:cxnLst>
                    <a:cxn ang="0">
                      <a:pos x="31" y="15"/>
                    </a:cxn>
                    <a:cxn ang="0">
                      <a:pos x="0" y="1"/>
                    </a:cxn>
                    <a:cxn ang="0">
                      <a:pos x="0" y="50"/>
                    </a:cxn>
                    <a:cxn ang="0">
                      <a:pos x="43" y="50"/>
                    </a:cxn>
                    <a:cxn ang="0">
                      <a:pos x="31" y="15"/>
                    </a:cxn>
                  </a:cxnLst>
                  <a:rect l="0" t="0" r="r" b="b"/>
                  <a:pathLst>
                    <a:path w="43" h="50">
                      <a:moveTo>
                        <a:pt x="31" y="15"/>
                      </a:moveTo>
                      <a:cubicBezTo>
                        <a:pt x="23" y="5"/>
                        <a:pt x="11" y="0"/>
                        <a:pt x="0" y="1"/>
                      </a:cubicBezTo>
                      <a:cubicBezTo>
                        <a:pt x="0" y="50"/>
                        <a:pt x="0" y="50"/>
                        <a:pt x="0" y="50"/>
                      </a:cubicBezTo>
                      <a:cubicBezTo>
                        <a:pt x="43" y="50"/>
                        <a:pt x="43" y="50"/>
                        <a:pt x="43" y="50"/>
                      </a:cubicBezTo>
                      <a:cubicBezTo>
                        <a:pt x="43" y="37"/>
                        <a:pt x="40" y="24"/>
                        <a:pt x="31" y="15"/>
                      </a:cubicBezTo>
                      <a:close/>
                    </a:path>
                  </a:pathLst>
                </a:custGeom>
                <a:grpFill/>
                <a:ln w="9525">
                  <a:noFill/>
                  <a:round/>
                  <a:headEnd/>
                  <a:tailEnd/>
                </a:ln>
              </p:spPr>
              <p:txBody>
                <a:bodyPr anchor="ctr"/>
                <a:lstStyle/>
                <a:p>
                  <a:pPr algn="ctr"/>
                  <a:endParaRPr/>
                </a:p>
              </p:txBody>
            </p:sp>
          </p:grpSp>
          <p:grpSp>
            <p:nvGrpSpPr>
              <p:cNvPr id="12" name="Group 45">
                <a:extLst>
                  <a:ext uri="{FF2B5EF4-FFF2-40B4-BE49-F238E27FC236}">
                    <a16:creationId xmlns:a16="http://schemas.microsoft.com/office/drawing/2014/main" id="{DE1D44D5-7E5B-4C02-9F0A-5DA85DF37441}"/>
                  </a:ext>
                </a:extLst>
              </p:cNvPr>
              <p:cNvGrpSpPr/>
              <p:nvPr/>
            </p:nvGrpSpPr>
            <p:grpSpPr>
              <a:xfrm>
                <a:off x="5971301" y="3491004"/>
                <a:ext cx="272438" cy="324908"/>
                <a:chOff x="1540668" y="1155700"/>
                <a:chExt cx="214313" cy="255588"/>
              </a:xfrm>
              <a:solidFill>
                <a:schemeClr val="bg1"/>
              </a:solidFill>
            </p:grpSpPr>
            <p:sp>
              <p:nvSpPr>
                <p:cNvPr id="14" name="Rectangle 46">
                  <a:extLst>
                    <a:ext uri="{FF2B5EF4-FFF2-40B4-BE49-F238E27FC236}">
                      <a16:creationId xmlns:a16="http://schemas.microsoft.com/office/drawing/2014/main" id="{65B79E81-3DC0-4427-9B24-45FD06AE00AA}"/>
                    </a:ext>
                  </a:extLst>
                </p:cNvPr>
                <p:cNvSpPr>
                  <a:spLocks/>
                </p:cNvSpPr>
                <p:nvPr/>
              </p:nvSpPr>
              <p:spPr bwMode="auto">
                <a:xfrm>
                  <a:off x="1540668" y="1181100"/>
                  <a:ext cx="85725" cy="100013"/>
                </a:xfrm>
                <a:prstGeom prst="rect">
                  <a:avLst/>
                </a:prstGeom>
                <a:grpFill/>
                <a:ln w="9525">
                  <a:noFill/>
                  <a:miter lim="800000"/>
                  <a:headEnd/>
                  <a:tailEnd/>
                </a:ln>
              </p:spPr>
              <p:txBody>
                <a:bodyPr anchor="ctr"/>
                <a:lstStyle/>
                <a:p>
                  <a:pPr algn="ctr"/>
                  <a:endParaRPr/>
                </a:p>
              </p:txBody>
            </p:sp>
            <p:sp>
              <p:nvSpPr>
                <p:cNvPr id="15" name="Rectangle 47">
                  <a:extLst>
                    <a:ext uri="{FF2B5EF4-FFF2-40B4-BE49-F238E27FC236}">
                      <a16:creationId xmlns:a16="http://schemas.microsoft.com/office/drawing/2014/main" id="{260E938C-6C9A-40D0-A336-C17F07288AF8}"/>
                    </a:ext>
                  </a:extLst>
                </p:cNvPr>
                <p:cNvSpPr>
                  <a:spLocks/>
                </p:cNvSpPr>
                <p:nvPr/>
              </p:nvSpPr>
              <p:spPr bwMode="auto">
                <a:xfrm>
                  <a:off x="1648618" y="1155700"/>
                  <a:ext cx="106363" cy="125413"/>
                </a:xfrm>
                <a:prstGeom prst="rect">
                  <a:avLst/>
                </a:prstGeom>
                <a:grpFill/>
                <a:ln w="9525">
                  <a:noFill/>
                  <a:miter lim="800000"/>
                  <a:headEnd/>
                  <a:tailEnd/>
                </a:ln>
              </p:spPr>
              <p:txBody>
                <a:bodyPr anchor="ctr"/>
                <a:lstStyle/>
                <a:p>
                  <a:pPr algn="ctr"/>
                  <a:endParaRPr/>
                </a:p>
              </p:txBody>
            </p:sp>
            <p:sp>
              <p:nvSpPr>
                <p:cNvPr id="16" name="Rectangle 48">
                  <a:extLst>
                    <a:ext uri="{FF2B5EF4-FFF2-40B4-BE49-F238E27FC236}">
                      <a16:creationId xmlns:a16="http://schemas.microsoft.com/office/drawing/2014/main" id="{A8D13BA9-F2A6-4624-94AA-6EFC2A98DA6F}"/>
                    </a:ext>
                  </a:extLst>
                </p:cNvPr>
                <p:cNvSpPr>
                  <a:spLocks/>
                </p:cNvSpPr>
                <p:nvPr/>
              </p:nvSpPr>
              <p:spPr bwMode="auto">
                <a:xfrm>
                  <a:off x="1540668" y="1309688"/>
                  <a:ext cx="85725" cy="101600"/>
                </a:xfrm>
                <a:prstGeom prst="rect">
                  <a:avLst/>
                </a:prstGeom>
                <a:grpFill/>
                <a:ln w="9525">
                  <a:noFill/>
                  <a:miter lim="800000"/>
                  <a:headEnd/>
                  <a:tailEnd/>
                </a:ln>
              </p:spPr>
              <p:txBody>
                <a:bodyPr anchor="ctr"/>
                <a:lstStyle/>
                <a:p>
                  <a:pPr algn="ctr"/>
                  <a:endParaRPr/>
                </a:p>
              </p:txBody>
            </p:sp>
            <p:sp>
              <p:nvSpPr>
                <p:cNvPr id="17" name="Rectangle 49">
                  <a:extLst>
                    <a:ext uri="{FF2B5EF4-FFF2-40B4-BE49-F238E27FC236}">
                      <a16:creationId xmlns:a16="http://schemas.microsoft.com/office/drawing/2014/main" id="{2F198F00-86A6-4331-AB48-08E2B47030C2}"/>
                    </a:ext>
                  </a:extLst>
                </p:cNvPr>
                <p:cNvSpPr>
                  <a:spLocks/>
                </p:cNvSpPr>
                <p:nvPr/>
              </p:nvSpPr>
              <p:spPr bwMode="auto">
                <a:xfrm>
                  <a:off x="1648618" y="1309688"/>
                  <a:ext cx="87313" cy="101600"/>
                </a:xfrm>
                <a:prstGeom prst="rect">
                  <a:avLst/>
                </a:prstGeom>
                <a:grpFill/>
                <a:ln w="9525">
                  <a:noFill/>
                  <a:miter lim="800000"/>
                  <a:headEnd/>
                  <a:tailEnd/>
                </a:ln>
              </p:spPr>
              <p:txBody>
                <a:bodyPr anchor="ctr"/>
                <a:lstStyle/>
                <a:p>
                  <a:pPr algn="ctr"/>
                  <a:endParaRPr/>
                </a:p>
              </p:txBody>
            </p:sp>
          </p:grpSp>
          <p:sp>
            <p:nvSpPr>
              <p:cNvPr id="13" name="Freeform: Shape 50">
                <a:extLst>
                  <a:ext uri="{FF2B5EF4-FFF2-40B4-BE49-F238E27FC236}">
                    <a16:creationId xmlns:a16="http://schemas.microsoft.com/office/drawing/2014/main" id="{059AC7CA-9F7F-4872-AD4A-E7BDBD626BF5}"/>
                  </a:ext>
                </a:extLst>
              </p:cNvPr>
              <p:cNvSpPr>
                <a:spLocks/>
              </p:cNvSpPr>
              <p:nvPr/>
            </p:nvSpPr>
            <p:spPr bwMode="auto">
              <a:xfrm>
                <a:off x="7874379" y="3491005"/>
                <a:ext cx="320872" cy="324908"/>
              </a:xfrm>
              <a:custGeom>
                <a:avLst/>
                <a:gdLst/>
                <a:ahLst/>
                <a:cxnLst>
                  <a:cxn ang="0">
                    <a:pos x="79" y="14"/>
                  </a:cxn>
                  <a:cxn ang="0">
                    <a:pos x="67" y="0"/>
                  </a:cxn>
                  <a:cxn ang="0">
                    <a:pos x="56" y="14"/>
                  </a:cxn>
                  <a:cxn ang="0">
                    <a:pos x="59" y="24"/>
                  </a:cxn>
                  <a:cxn ang="0">
                    <a:pos x="46" y="61"/>
                  </a:cxn>
                  <a:cxn ang="0">
                    <a:pos x="34" y="32"/>
                  </a:cxn>
                  <a:cxn ang="0">
                    <a:pos x="25" y="31"/>
                  </a:cxn>
                  <a:cxn ang="0">
                    <a:pos x="16" y="43"/>
                  </a:cxn>
                  <a:cxn ang="0">
                    <a:pos x="12" y="42"/>
                  </a:cxn>
                  <a:cxn ang="0">
                    <a:pos x="0" y="56"/>
                  </a:cxn>
                  <a:cxn ang="0">
                    <a:pos x="12" y="70"/>
                  </a:cxn>
                  <a:cxn ang="0">
                    <a:pos x="24" y="56"/>
                  </a:cxn>
                  <a:cxn ang="0">
                    <a:pos x="24" y="53"/>
                  </a:cxn>
                  <a:cxn ang="0">
                    <a:pos x="28" y="48"/>
                  </a:cxn>
                  <a:cxn ang="0">
                    <a:pos x="41" y="80"/>
                  </a:cxn>
                  <a:cxn ang="0">
                    <a:pos x="51" y="80"/>
                  </a:cxn>
                  <a:cxn ang="0">
                    <a:pos x="71" y="27"/>
                  </a:cxn>
                  <a:cxn ang="0">
                    <a:pos x="79" y="14"/>
                  </a:cxn>
                </a:cxnLst>
                <a:rect l="0" t="0" r="r" b="b"/>
                <a:pathLst>
                  <a:path w="79" h="80">
                    <a:moveTo>
                      <a:pt x="79" y="14"/>
                    </a:moveTo>
                    <a:cubicBezTo>
                      <a:pt x="79" y="6"/>
                      <a:pt x="74" y="0"/>
                      <a:pt x="67" y="0"/>
                    </a:cubicBezTo>
                    <a:cubicBezTo>
                      <a:pt x="61" y="0"/>
                      <a:pt x="56" y="6"/>
                      <a:pt x="56" y="14"/>
                    </a:cubicBezTo>
                    <a:cubicBezTo>
                      <a:pt x="56" y="18"/>
                      <a:pt x="57" y="21"/>
                      <a:pt x="59" y="24"/>
                    </a:cubicBezTo>
                    <a:cubicBezTo>
                      <a:pt x="46" y="61"/>
                      <a:pt x="46" y="61"/>
                      <a:pt x="46" y="61"/>
                    </a:cubicBezTo>
                    <a:cubicBezTo>
                      <a:pt x="34" y="32"/>
                      <a:pt x="34" y="32"/>
                      <a:pt x="34" y="32"/>
                    </a:cubicBezTo>
                    <a:cubicBezTo>
                      <a:pt x="25" y="31"/>
                      <a:pt x="25" y="31"/>
                      <a:pt x="25" y="31"/>
                    </a:cubicBezTo>
                    <a:cubicBezTo>
                      <a:pt x="16" y="43"/>
                      <a:pt x="16" y="43"/>
                      <a:pt x="16" y="43"/>
                    </a:cubicBezTo>
                    <a:cubicBezTo>
                      <a:pt x="15" y="43"/>
                      <a:pt x="13" y="42"/>
                      <a:pt x="12" y="42"/>
                    </a:cubicBezTo>
                    <a:cubicBezTo>
                      <a:pt x="6" y="42"/>
                      <a:pt x="0" y="48"/>
                      <a:pt x="0" y="56"/>
                    </a:cubicBezTo>
                    <a:cubicBezTo>
                      <a:pt x="0" y="64"/>
                      <a:pt x="6" y="70"/>
                      <a:pt x="12" y="70"/>
                    </a:cubicBezTo>
                    <a:cubicBezTo>
                      <a:pt x="19" y="70"/>
                      <a:pt x="24" y="64"/>
                      <a:pt x="24" y="56"/>
                    </a:cubicBezTo>
                    <a:cubicBezTo>
                      <a:pt x="24" y="55"/>
                      <a:pt x="24" y="54"/>
                      <a:pt x="24" y="53"/>
                    </a:cubicBezTo>
                    <a:cubicBezTo>
                      <a:pt x="28" y="48"/>
                      <a:pt x="28" y="48"/>
                      <a:pt x="28" y="48"/>
                    </a:cubicBezTo>
                    <a:cubicBezTo>
                      <a:pt x="41" y="80"/>
                      <a:pt x="41" y="80"/>
                      <a:pt x="41" y="80"/>
                    </a:cubicBezTo>
                    <a:cubicBezTo>
                      <a:pt x="51" y="80"/>
                      <a:pt x="51" y="80"/>
                      <a:pt x="51" y="80"/>
                    </a:cubicBezTo>
                    <a:cubicBezTo>
                      <a:pt x="71" y="27"/>
                      <a:pt x="71" y="27"/>
                      <a:pt x="71" y="27"/>
                    </a:cubicBezTo>
                    <a:cubicBezTo>
                      <a:pt x="76" y="25"/>
                      <a:pt x="79" y="20"/>
                      <a:pt x="79" y="14"/>
                    </a:cubicBezTo>
                    <a:close/>
                  </a:path>
                </a:pathLst>
              </a:custGeom>
              <a:solidFill>
                <a:schemeClr val="bg1"/>
              </a:solidFill>
              <a:ln w="9525">
                <a:noFill/>
                <a:round/>
                <a:headEnd/>
                <a:tailEnd/>
              </a:ln>
            </p:spPr>
            <p:txBody>
              <a:bodyPr anchor="ctr"/>
              <a:lstStyle/>
              <a:p>
                <a:pPr algn="ctr"/>
                <a:endParaRPr/>
              </a:p>
            </p:txBody>
          </p:sp>
        </p:grpSp>
        <p:sp>
          <p:nvSpPr>
            <p:cNvPr id="4" name="矩形 3">
              <a:extLst>
                <a:ext uri="{FF2B5EF4-FFF2-40B4-BE49-F238E27FC236}">
                  <a16:creationId xmlns:a16="http://schemas.microsoft.com/office/drawing/2014/main" id="{1E7FA587-8DDD-4066-A6AF-8FEDA809A46B}"/>
                </a:ext>
              </a:extLst>
            </p:cNvPr>
            <p:cNvSpPr/>
            <p:nvPr/>
          </p:nvSpPr>
          <p:spPr>
            <a:xfrm>
              <a:off x="5937747" y="2593457"/>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5" name="矩形 4">
              <a:extLst>
                <a:ext uri="{FF2B5EF4-FFF2-40B4-BE49-F238E27FC236}">
                  <a16:creationId xmlns:a16="http://schemas.microsoft.com/office/drawing/2014/main" id="{2278085A-A5AC-4BB8-B711-17F6E59CFB25}"/>
                </a:ext>
              </a:extLst>
            </p:cNvPr>
            <p:cNvSpPr/>
            <p:nvPr/>
          </p:nvSpPr>
          <p:spPr>
            <a:xfrm>
              <a:off x="4012279" y="4473543"/>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sp>
        <p:nvSpPr>
          <p:cNvPr id="20" name="文本框 19">
            <a:extLst>
              <a:ext uri="{FF2B5EF4-FFF2-40B4-BE49-F238E27FC236}">
                <a16:creationId xmlns:a16="http://schemas.microsoft.com/office/drawing/2014/main" id="{3516BE5C-1D9A-4B5C-BBE2-60E53B267B72}"/>
              </a:ext>
            </a:extLst>
          </p:cNvPr>
          <p:cNvSpPr txBox="1"/>
          <p:nvPr/>
        </p:nvSpPr>
        <p:spPr>
          <a:xfrm>
            <a:off x="1272053" y="1625395"/>
            <a:ext cx="1584176" cy="369332"/>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请添加标题</a:t>
            </a:r>
          </a:p>
        </p:txBody>
      </p:sp>
      <p:sp>
        <p:nvSpPr>
          <p:cNvPr id="21" name="矩形 20">
            <a:extLst>
              <a:ext uri="{FF2B5EF4-FFF2-40B4-BE49-F238E27FC236}">
                <a16:creationId xmlns:a16="http://schemas.microsoft.com/office/drawing/2014/main" id="{76E61BE4-A4A9-4A47-83DE-93F1814D18B6}"/>
              </a:ext>
            </a:extLst>
          </p:cNvPr>
          <p:cNvSpPr/>
          <p:nvPr/>
        </p:nvSpPr>
        <p:spPr>
          <a:xfrm>
            <a:off x="467544" y="2001539"/>
            <a:ext cx="2286896" cy="1421928"/>
          </a:xfrm>
          <a:prstGeom prst="rect">
            <a:avLst/>
          </a:prstGeom>
        </p:spPr>
        <p:txBody>
          <a:bodyPr wrap="square">
            <a:spAutoFit/>
          </a:bodyPr>
          <a:lstStyle/>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a:t>
            </a:r>
          </a:p>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清乾隆末期四大徽班进北京后，于嘉庆 、道光年间同来自湖北的汉调艺人合作，互相影响</a:t>
            </a:r>
            <a:endParaRPr lang="zh-CN" altLang="en-US" sz="1200" dirty="0"/>
          </a:p>
        </p:txBody>
      </p:sp>
      <p:sp>
        <p:nvSpPr>
          <p:cNvPr id="22" name="文本框 21">
            <a:extLst>
              <a:ext uri="{FF2B5EF4-FFF2-40B4-BE49-F238E27FC236}">
                <a16:creationId xmlns:a16="http://schemas.microsoft.com/office/drawing/2014/main" id="{8E48F6A1-2BDB-4EAF-B8C8-7BE0F813469D}"/>
              </a:ext>
            </a:extLst>
          </p:cNvPr>
          <p:cNvSpPr txBox="1"/>
          <p:nvPr/>
        </p:nvSpPr>
        <p:spPr>
          <a:xfrm>
            <a:off x="6516214" y="1607848"/>
            <a:ext cx="1584176" cy="369332"/>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请添加标题</a:t>
            </a:r>
          </a:p>
        </p:txBody>
      </p:sp>
      <p:sp>
        <p:nvSpPr>
          <p:cNvPr id="23" name="矩形 22">
            <a:extLst>
              <a:ext uri="{FF2B5EF4-FFF2-40B4-BE49-F238E27FC236}">
                <a16:creationId xmlns:a16="http://schemas.microsoft.com/office/drawing/2014/main" id="{674EC9EF-E029-41E3-8360-5DA413D16435}"/>
              </a:ext>
            </a:extLst>
          </p:cNvPr>
          <p:cNvSpPr/>
          <p:nvPr/>
        </p:nvSpPr>
        <p:spPr>
          <a:xfrm>
            <a:off x="6538885" y="2001539"/>
            <a:ext cx="2286896" cy="1421928"/>
          </a:xfrm>
          <a:prstGeom prst="rect">
            <a:avLst/>
          </a:prstGeom>
        </p:spPr>
        <p:txBody>
          <a:bodyPr wrap="square">
            <a:spAutoFit/>
          </a:bodyPr>
          <a:lstStyle/>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a:t>
            </a:r>
          </a:p>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清乾隆末期四大徽班进北京后，于嘉庆 、道光年间同来自湖北的汉调艺人合作，互相影响</a:t>
            </a:r>
            <a:endParaRPr lang="zh-CN" altLang="en-US" sz="1200" dirty="0"/>
          </a:p>
        </p:txBody>
      </p:sp>
    </p:spTree>
    <p:extLst>
      <p:ext uri="{BB962C8B-B14F-4D97-AF65-F5344CB8AC3E}">
        <p14:creationId xmlns:p14="http://schemas.microsoft.com/office/powerpoint/2010/main" val="4098679628"/>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8">
            <a:extLst>
              <a:ext uri="{FF2B5EF4-FFF2-40B4-BE49-F238E27FC236}">
                <a16:creationId xmlns:a16="http://schemas.microsoft.com/office/drawing/2014/main" id="{BC28DFBF-EF2A-48A9-8E1A-904D443CB023}"/>
              </a:ext>
            </a:extLst>
          </p:cNvPr>
          <p:cNvSpPr>
            <a:spLocks noChangeArrowheads="1"/>
          </p:cNvSpPr>
          <p:nvPr/>
        </p:nvSpPr>
        <p:spPr bwMode="auto">
          <a:xfrm>
            <a:off x="532742" y="258256"/>
            <a:ext cx="3741648" cy="707886"/>
          </a:xfrm>
          <a:prstGeom prst="rect">
            <a:avLst/>
          </a:prstGeom>
          <a:noFill/>
          <a:ln>
            <a:noFill/>
          </a:ln>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spcBef>
                <a:spcPts val="0"/>
              </a:spcBef>
              <a:spcAft>
                <a:spcPts val="0"/>
              </a:spcAft>
              <a:defRPr/>
            </a:pPr>
            <a:r>
              <a:rPr lang="zh-CN" altLang="en-US" sz="4000" dirty="0">
                <a:solidFill>
                  <a:schemeClr val="bg1"/>
                </a:solidFill>
                <a:effectLst>
                  <a:outerShdw blurRad="50800" dist="38100" dir="2700000" algn="tl" rotWithShape="0">
                    <a:prstClr val="black">
                      <a:alpha val="40000"/>
                    </a:prstClr>
                  </a:outerShdw>
                </a:effectLst>
                <a:latin typeface="方正隶书简体" pitchFamily="65" charset="-122"/>
                <a:ea typeface="方正隶书简体" pitchFamily="65" charset="-122"/>
              </a:rPr>
              <a:t>前言</a:t>
            </a:r>
            <a:endParaRPr lang="en-US" altLang="zh-CN" sz="4000" dirty="0">
              <a:solidFill>
                <a:schemeClr val="bg1"/>
              </a:solidFill>
              <a:effectLst>
                <a:outerShdw blurRad="50800" dist="38100" dir="2700000" algn="tl" rotWithShape="0">
                  <a:prstClr val="black">
                    <a:alpha val="40000"/>
                  </a:prstClr>
                </a:outerShdw>
              </a:effectLst>
              <a:latin typeface="方正隶书简体" pitchFamily="65" charset="-122"/>
              <a:ea typeface="方正隶书简体" pitchFamily="65" charset="-122"/>
            </a:endParaRPr>
          </a:p>
        </p:txBody>
      </p:sp>
      <p:sp>
        <p:nvSpPr>
          <p:cNvPr id="5" name="Text Box 11">
            <a:extLst>
              <a:ext uri="{FF2B5EF4-FFF2-40B4-BE49-F238E27FC236}">
                <a16:creationId xmlns:a16="http://schemas.microsoft.com/office/drawing/2014/main" id="{8B317C9D-44F9-43FC-B336-6D2A2B0B4768}"/>
              </a:ext>
            </a:extLst>
          </p:cNvPr>
          <p:cNvSpPr txBox="1">
            <a:spLocks noChangeArrowheads="1"/>
          </p:cNvSpPr>
          <p:nvPr/>
        </p:nvSpPr>
        <p:spPr bwMode="auto">
          <a:xfrm>
            <a:off x="1290638" y="1419622"/>
            <a:ext cx="6823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chemeClr val="bg1"/>
                </a:solidFill>
                <a:latin typeface="微软雅黑" panose="020B0503020204020204" pitchFamily="34" charset="-122"/>
                <a:ea typeface="微软雅黑" panose="020B0503020204020204" pitchFamily="34" charset="-122"/>
              </a:rPr>
              <a:t>京剧，曾称平剧，中国五大戏曲剧种之一，腔调以西皮、二黄为主，用胡琴和锣鼓等伴奏，被视为中国国粹，中国戏曲三鼎甲</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榜首</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a:t>
            </a:r>
          </a:p>
          <a:p>
            <a:pPr eaLnBrk="1" hangingPunct="1">
              <a:spcBef>
                <a:spcPct val="0"/>
              </a:spcBef>
              <a:buFontTx/>
              <a:buNone/>
            </a:pPr>
            <a:r>
              <a:rPr lang="zh-CN" altLang="en-US" sz="1200" dirty="0">
                <a:solidFill>
                  <a:schemeClr val="bg1"/>
                </a:solidFill>
                <a:latin typeface="微软雅黑" panose="020B0503020204020204" pitchFamily="34" charset="-122"/>
                <a:ea typeface="微软雅黑" panose="020B0503020204020204" pitchFamily="34" charset="-122"/>
              </a:rPr>
              <a:t>徽剧是京剧的前身。清代乾隆五十五年</a:t>
            </a:r>
            <a:r>
              <a:rPr lang="en-US" altLang="zh-CN" sz="1200" dirty="0">
                <a:solidFill>
                  <a:schemeClr val="bg1"/>
                </a:solidFill>
                <a:latin typeface="微软雅黑" panose="020B0503020204020204" pitchFamily="34" charset="-122"/>
                <a:ea typeface="微软雅黑" panose="020B0503020204020204" pitchFamily="34" charset="-122"/>
              </a:rPr>
              <a:t>(1790</a:t>
            </a:r>
            <a:r>
              <a:rPr lang="zh-CN" altLang="en-US" sz="1200" dirty="0">
                <a:solidFill>
                  <a:schemeClr val="bg1"/>
                </a:solidFill>
                <a:latin typeface="微软雅黑" panose="020B0503020204020204" pitchFamily="34" charset="-122"/>
                <a:ea typeface="微软雅黑" panose="020B0503020204020204" pitchFamily="34" charset="-122"/>
              </a:rPr>
              <a:t>年</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起，原在南方演出的三庆、四喜、春台、和春， 四大徽班陆续进入北京，他们与来自湖北的汉调艺人合作，同时又接受了昆曲、秦腔的部分剧目、曲调和表演方法，吸收了一些地方民间曲调，通过不断的交流、融合，最终形成京剧。京剧形成后在清朝宫廷内开始快速发展，直至民国得到空前的繁荣。</a:t>
            </a:r>
            <a:endParaRPr lang="zh-CN" altLang="zh-CN" sz="1800" dirty="0">
              <a:solidFill>
                <a:schemeClr val="bg1"/>
              </a:solidFill>
              <a:latin typeface="Arial" panose="020B0604020202020204" pitchFamily="34" charset="0"/>
            </a:endParaRPr>
          </a:p>
        </p:txBody>
      </p:sp>
      <p:sp>
        <p:nvSpPr>
          <p:cNvPr id="6" name="矩形 18">
            <a:extLst>
              <a:ext uri="{FF2B5EF4-FFF2-40B4-BE49-F238E27FC236}">
                <a16:creationId xmlns:a16="http://schemas.microsoft.com/office/drawing/2014/main" id="{108A1B97-2B18-4EDE-B5F2-432F23061FA5}"/>
              </a:ext>
            </a:extLst>
          </p:cNvPr>
          <p:cNvSpPr>
            <a:spLocks noChangeArrowheads="1"/>
          </p:cNvSpPr>
          <p:nvPr/>
        </p:nvSpPr>
        <p:spPr bwMode="auto">
          <a:xfrm>
            <a:off x="1290638" y="2755900"/>
            <a:ext cx="6823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chemeClr val="bg1"/>
                </a:solidFill>
                <a:latin typeface="微软雅黑" panose="020B0503020204020204" pitchFamily="34" charset="-122"/>
                <a:ea typeface="微软雅黑" panose="020B0503020204020204" pitchFamily="34" charset="-122"/>
              </a:rPr>
              <a:t>京剧，曾称平剧，中国五大戏曲剧种之一，腔调以西皮、二黄为主，用胡琴和锣鼓等伴奏，被视为中国国粹，中国戏曲三鼎甲</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榜首</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a:t>
            </a:r>
          </a:p>
          <a:p>
            <a:pPr eaLnBrk="1" hangingPunct="1">
              <a:spcBef>
                <a:spcPct val="0"/>
              </a:spcBef>
              <a:buFontTx/>
              <a:buNone/>
            </a:pPr>
            <a:r>
              <a:rPr lang="zh-CN" altLang="en-US" sz="1200" dirty="0">
                <a:solidFill>
                  <a:schemeClr val="bg1"/>
                </a:solidFill>
                <a:latin typeface="微软雅黑" panose="020B0503020204020204" pitchFamily="34" charset="-122"/>
                <a:ea typeface="微软雅黑" panose="020B0503020204020204" pitchFamily="34" charset="-122"/>
              </a:rPr>
              <a:t>徽剧是京剧的前身。清代乾隆五十五年</a:t>
            </a:r>
            <a:r>
              <a:rPr lang="en-US" altLang="zh-CN" sz="1200" dirty="0">
                <a:solidFill>
                  <a:schemeClr val="bg1"/>
                </a:solidFill>
                <a:latin typeface="微软雅黑" panose="020B0503020204020204" pitchFamily="34" charset="-122"/>
                <a:ea typeface="微软雅黑" panose="020B0503020204020204" pitchFamily="34" charset="-122"/>
              </a:rPr>
              <a:t>(1790</a:t>
            </a:r>
            <a:r>
              <a:rPr lang="zh-CN" altLang="en-US" sz="1200" dirty="0">
                <a:solidFill>
                  <a:schemeClr val="bg1"/>
                </a:solidFill>
                <a:latin typeface="微软雅黑" panose="020B0503020204020204" pitchFamily="34" charset="-122"/>
                <a:ea typeface="微软雅黑" panose="020B0503020204020204" pitchFamily="34" charset="-122"/>
              </a:rPr>
              <a:t>年</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起，原在南方演出的三庆、四喜、春台、和春， 四大徽班陆续进入北京，他们与来自湖北的汉调艺人合作，同时又接受了昆曲、秦腔的部分剧目、曲调和表演方法，吸收了一些地方民间曲调，通过不断的交流、融合，最终形成京剧。京剧形成后在清朝宫廷内开始快速发展，直至民国得到空前的繁荣。</a:t>
            </a:r>
            <a:endParaRPr lang="zh-CN" altLang="zh-CN" sz="1800" dirty="0">
              <a:solidFill>
                <a:schemeClr val="bg1"/>
              </a:solidFill>
              <a:latin typeface="Arial" panose="020B0604020202020204" pitchFamily="34" charset="0"/>
            </a:endParaRPr>
          </a:p>
        </p:txBody>
      </p:sp>
      <p:cxnSp>
        <p:nvCxnSpPr>
          <p:cNvPr id="7" name="直接连接符 6">
            <a:extLst>
              <a:ext uri="{FF2B5EF4-FFF2-40B4-BE49-F238E27FC236}">
                <a16:creationId xmlns:a16="http://schemas.microsoft.com/office/drawing/2014/main" id="{F2936AB9-0797-4689-9778-1FD625E68015}"/>
              </a:ext>
            </a:extLst>
          </p:cNvPr>
          <p:cNvCxnSpPr/>
          <p:nvPr/>
        </p:nvCxnSpPr>
        <p:spPr>
          <a:xfrm>
            <a:off x="1290638" y="2654300"/>
            <a:ext cx="6823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iterate type="lt">
                                    <p:tmPct val="2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6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42" presetClass="entr" presetSubtype="0"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600"/>
                                        <p:tgtEl>
                                          <p:spTgt spid="5"/>
                                        </p:tgtEl>
                                      </p:cBhvr>
                                    </p:animEffect>
                                    <p:anim calcmode="lin" valueType="num">
                                      <p:cBhvr>
                                        <p:cTn id="17" dur="600" fill="hold"/>
                                        <p:tgtEl>
                                          <p:spTgt spid="5"/>
                                        </p:tgtEl>
                                        <p:attrNameLst>
                                          <p:attrName>ppt_x</p:attrName>
                                        </p:attrNameLst>
                                      </p:cBhvr>
                                      <p:tavLst>
                                        <p:tav tm="0">
                                          <p:val>
                                            <p:strVal val="#ppt_x"/>
                                          </p:val>
                                        </p:tav>
                                        <p:tav tm="100000">
                                          <p:val>
                                            <p:strVal val="#ppt_x"/>
                                          </p:val>
                                        </p:tav>
                                      </p:tavLst>
                                    </p:anim>
                                    <p:anim calcmode="lin" valueType="num">
                                      <p:cBhvr>
                                        <p:cTn id="18" dur="600" fill="hold"/>
                                        <p:tgtEl>
                                          <p:spTgt spid="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2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600"/>
                                        <p:tgtEl>
                                          <p:spTgt spid="6"/>
                                        </p:tgtEl>
                                      </p:cBhvr>
                                    </p:animEffect>
                                    <p:anim calcmode="lin" valueType="num">
                                      <p:cBhvr>
                                        <p:cTn id="22" dur="600" fill="hold"/>
                                        <p:tgtEl>
                                          <p:spTgt spid="6"/>
                                        </p:tgtEl>
                                        <p:attrNameLst>
                                          <p:attrName>ppt_x</p:attrName>
                                        </p:attrNameLst>
                                      </p:cBhvr>
                                      <p:tavLst>
                                        <p:tav tm="0">
                                          <p:val>
                                            <p:strVal val="#ppt_x"/>
                                          </p:val>
                                        </p:tav>
                                        <p:tav tm="100000">
                                          <p:val>
                                            <p:strVal val="#ppt_x"/>
                                          </p:val>
                                        </p:tav>
                                      </p:tavLst>
                                    </p:anim>
                                    <p:anim calcmode="lin" valueType="num">
                                      <p:cBhvr>
                                        <p:cTn id="23" dur="6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4467001-590D-4921-A172-B48D6D4F13FA}"/>
              </a:ext>
            </a:extLst>
          </p:cNvPr>
          <p:cNvGrpSpPr>
            <a:grpSpLocks/>
          </p:cNvGrpSpPr>
          <p:nvPr/>
        </p:nvGrpSpPr>
        <p:grpSpPr bwMode="auto">
          <a:xfrm>
            <a:off x="1584325" y="1566863"/>
            <a:ext cx="5975350" cy="584200"/>
            <a:chOff x="1583668" y="1378217"/>
            <a:chExt cx="5976664" cy="585351"/>
          </a:xfrm>
        </p:grpSpPr>
        <p:grpSp>
          <p:nvGrpSpPr>
            <p:cNvPr id="9242" name="组合 29">
              <a:extLst>
                <a:ext uri="{FF2B5EF4-FFF2-40B4-BE49-F238E27FC236}">
                  <a16:creationId xmlns:a16="http://schemas.microsoft.com/office/drawing/2014/main" id="{3C8F691A-3FD5-4B55-9227-64A1B04EB22F}"/>
                </a:ext>
              </a:extLst>
            </p:cNvPr>
            <p:cNvGrpSpPr>
              <a:grpSpLocks/>
            </p:cNvGrpSpPr>
            <p:nvPr/>
          </p:nvGrpSpPr>
          <p:grpSpPr bwMode="auto">
            <a:xfrm>
              <a:off x="1583668" y="1428454"/>
              <a:ext cx="5976664" cy="432047"/>
              <a:chOff x="1583668" y="1428454"/>
              <a:chExt cx="5976664" cy="432047"/>
            </a:xfrm>
          </p:grpSpPr>
          <p:sp>
            <p:nvSpPr>
              <p:cNvPr id="7" name="圆角矩形 6">
                <a:extLst>
                  <a:ext uri="{FF2B5EF4-FFF2-40B4-BE49-F238E27FC236}">
                    <a16:creationId xmlns:a16="http://schemas.microsoft.com/office/drawing/2014/main" id="{FE5719A0-FF8F-45B3-994D-17E25C929E31}"/>
                  </a:ext>
                </a:extLst>
              </p:cNvPr>
              <p:cNvSpPr/>
              <p:nvPr/>
            </p:nvSpPr>
            <p:spPr>
              <a:xfrm>
                <a:off x="1583668" y="1429117"/>
                <a:ext cx="5976664" cy="431060"/>
              </a:xfrm>
              <a:prstGeom prst="roundRect">
                <a:avLst/>
              </a:prstGeom>
              <a:solidFill>
                <a:schemeClr val="bg1">
                  <a:alpha val="40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45" name="TextBox 32">
                <a:extLst>
                  <a:ext uri="{FF2B5EF4-FFF2-40B4-BE49-F238E27FC236}">
                    <a16:creationId xmlns:a16="http://schemas.microsoft.com/office/drawing/2014/main" id="{B4B15DAD-DE37-473C-9C97-B1812010C60F}"/>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6" name="TextBox 5">
              <a:extLst>
                <a:ext uri="{FF2B5EF4-FFF2-40B4-BE49-F238E27FC236}">
                  <a16:creationId xmlns:a16="http://schemas.microsoft.com/office/drawing/2014/main" id="{3DA5C00C-6316-4618-8BE9-C1200171EA3B}"/>
                </a:ext>
              </a:extLst>
            </p:cNvPr>
            <p:cNvSpPr txBox="1"/>
            <p:nvPr/>
          </p:nvSpPr>
          <p:spPr>
            <a:xfrm>
              <a:off x="1968473" y="1378217"/>
              <a:ext cx="640060" cy="585351"/>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01</a:t>
              </a:r>
              <a:endParaRPr lang="zh-CN" altLang="en-US" dirty="0"/>
            </a:p>
          </p:txBody>
        </p:sp>
      </p:grpSp>
      <p:grpSp>
        <p:nvGrpSpPr>
          <p:cNvPr id="9" name="组合 8">
            <a:extLst>
              <a:ext uri="{FF2B5EF4-FFF2-40B4-BE49-F238E27FC236}">
                <a16:creationId xmlns:a16="http://schemas.microsoft.com/office/drawing/2014/main" id="{124EEEA6-4128-42E7-B0A4-762925F83E00}"/>
              </a:ext>
            </a:extLst>
          </p:cNvPr>
          <p:cNvGrpSpPr>
            <a:grpSpLocks/>
          </p:cNvGrpSpPr>
          <p:nvPr/>
        </p:nvGrpSpPr>
        <p:grpSpPr bwMode="auto">
          <a:xfrm>
            <a:off x="1584325" y="2187575"/>
            <a:ext cx="5975350" cy="584200"/>
            <a:chOff x="1583668" y="1378217"/>
            <a:chExt cx="5976664" cy="585351"/>
          </a:xfrm>
        </p:grpSpPr>
        <p:grpSp>
          <p:nvGrpSpPr>
            <p:cNvPr id="9238" name="组合 34">
              <a:extLst>
                <a:ext uri="{FF2B5EF4-FFF2-40B4-BE49-F238E27FC236}">
                  <a16:creationId xmlns:a16="http://schemas.microsoft.com/office/drawing/2014/main" id="{38A7F9A0-FFB2-4384-BEA0-43C7099E131F}"/>
                </a:ext>
              </a:extLst>
            </p:cNvPr>
            <p:cNvGrpSpPr>
              <a:grpSpLocks/>
            </p:cNvGrpSpPr>
            <p:nvPr/>
          </p:nvGrpSpPr>
          <p:grpSpPr bwMode="auto">
            <a:xfrm>
              <a:off x="1583668" y="1428455"/>
              <a:ext cx="5976664" cy="432048"/>
              <a:chOff x="1583668" y="1428455"/>
              <a:chExt cx="5976664" cy="432048"/>
            </a:xfrm>
          </p:grpSpPr>
          <p:sp>
            <p:nvSpPr>
              <p:cNvPr id="12" name="圆角矩形 11">
                <a:extLst>
                  <a:ext uri="{FF2B5EF4-FFF2-40B4-BE49-F238E27FC236}">
                    <a16:creationId xmlns:a16="http://schemas.microsoft.com/office/drawing/2014/main" id="{C07C3247-D0B3-481A-AF39-41257681F31D}"/>
                  </a:ext>
                </a:extLst>
              </p:cNvPr>
              <p:cNvSpPr/>
              <p:nvPr/>
            </p:nvSpPr>
            <p:spPr>
              <a:xfrm>
                <a:off x="1583668" y="1429117"/>
                <a:ext cx="5976664" cy="431061"/>
              </a:xfrm>
              <a:prstGeom prst="roundRect">
                <a:avLst/>
              </a:prstGeom>
              <a:solidFill>
                <a:schemeClr val="bg1">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41" name="TextBox 37">
                <a:extLst>
                  <a:ext uri="{FF2B5EF4-FFF2-40B4-BE49-F238E27FC236}">
                    <a16:creationId xmlns:a16="http://schemas.microsoft.com/office/drawing/2014/main" id="{773D6492-AEE5-4D14-B0D9-04654F4E74F9}"/>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11" name="TextBox 10">
              <a:extLst>
                <a:ext uri="{FF2B5EF4-FFF2-40B4-BE49-F238E27FC236}">
                  <a16:creationId xmlns:a16="http://schemas.microsoft.com/office/drawing/2014/main" id="{EEC63DCB-87ED-4FDA-BB58-E0BD2219571B}"/>
                </a:ext>
              </a:extLst>
            </p:cNvPr>
            <p:cNvSpPr txBox="1"/>
            <p:nvPr/>
          </p:nvSpPr>
          <p:spPr>
            <a:xfrm>
              <a:off x="2614804" y="1378217"/>
              <a:ext cx="640060" cy="585351"/>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02</a:t>
              </a:r>
              <a:endParaRPr lang="zh-CN" altLang="en-US" dirty="0"/>
            </a:p>
          </p:txBody>
        </p:sp>
      </p:grpSp>
      <p:grpSp>
        <p:nvGrpSpPr>
          <p:cNvPr id="14" name="组合 13">
            <a:extLst>
              <a:ext uri="{FF2B5EF4-FFF2-40B4-BE49-F238E27FC236}">
                <a16:creationId xmlns:a16="http://schemas.microsoft.com/office/drawing/2014/main" id="{28D9BDB2-94C9-485A-A099-FB5905806382}"/>
              </a:ext>
            </a:extLst>
          </p:cNvPr>
          <p:cNvGrpSpPr>
            <a:grpSpLocks/>
          </p:cNvGrpSpPr>
          <p:nvPr/>
        </p:nvGrpSpPr>
        <p:grpSpPr bwMode="auto">
          <a:xfrm>
            <a:off x="1584325" y="2806700"/>
            <a:ext cx="5975350" cy="584200"/>
            <a:chOff x="1583668" y="1378217"/>
            <a:chExt cx="5976664" cy="583764"/>
          </a:xfrm>
        </p:grpSpPr>
        <p:grpSp>
          <p:nvGrpSpPr>
            <p:cNvPr id="9234" name="组合 39">
              <a:extLst>
                <a:ext uri="{FF2B5EF4-FFF2-40B4-BE49-F238E27FC236}">
                  <a16:creationId xmlns:a16="http://schemas.microsoft.com/office/drawing/2014/main" id="{A467A919-E586-44AE-BBD1-5709124308F0}"/>
                </a:ext>
              </a:extLst>
            </p:cNvPr>
            <p:cNvGrpSpPr>
              <a:grpSpLocks/>
            </p:cNvGrpSpPr>
            <p:nvPr/>
          </p:nvGrpSpPr>
          <p:grpSpPr bwMode="auto">
            <a:xfrm>
              <a:off x="1583668" y="1428455"/>
              <a:ext cx="5976664" cy="432048"/>
              <a:chOff x="1583668" y="1428455"/>
              <a:chExt cx="5976664" cy="432048"/>
            </a:xfrm>
          </p:grpSpPr>
          <p:sp>
            <p:nvSpPr>
              <p:cNvPr id="17" name="圆角矩形 16">
                <a:extLst>
                  <a:ext uri="{FF2B5EF4-FFF2-40B4-BE49-F238E27FC236}">
                    <a16:creationId xmlns:a16="http://schemas.microsoft.com/office/drawing/2014/main" id="{984EB03D-1DE6-4528-8160-02ACFB50F74C}"/>
                  </a:ext>
                </a:extLst>
              </p:cNvPr>
              <p:cNvSpPr/>
              <p:nvPr/>
            </p:nvSpPr>
            <p:spPr>
              <a:xfrm>
                <a:off x="1583668" y="1428979"/>
                <a:ext cx="5976664" cy="431477"/>
              </a:xfrm>
              <a:prstGeom prst="roundRect">
                <a:avLst/>
              </a:prstGeom>
              <a:solidFill>
                <a:schemeClr val="bg1">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37" name="TextBox 42">
                <a:extLst>
                  <a:ext uri="{FF2B5EF4-FFF2-40B4-BE49-F238E27FC236}">
                    <a16:creationId xmlns:a16="http://schemas.microsoft.com/office/drawing/2014/main" id="{05F489A9-0337-4603-A18C-540437B8CE01}"/>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16" name="TextBox 15">
              <a:extLst>
                <a:ext uri="{FF2B5EF4-FFF2-40B4-BE49-F238E27FC236}">
                  <a16:creationId xmlns:a16="http://schemas.microsoft.com/office/drawing/2014/main" id="{B2CF6600-1A24-4491-B076-5EC77A81025B}"/>
                </a:ext>
              </a:extLst>
            </p:cNvPr>
            <p:cNvSpPr txBox="1"/>
            <p:nvPr/>
          </p:nvSpPr>
          <p:spPr>
            <a:xfrm>
              <a:off x="6509080" y="1378217"/>
              <a:ext cx="640060" cy="583764"/>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03</a:t>
              </a:r>
              <a:endParaRPr lang="zh-CN" altLang="en-US" dirty="0"/>
            </a:p>
          </p:txBody>
        </p:sp>
      </p:grpSp>
      <p:grpSp>
        <p:nvGrpSpPr>
          <p:cNvPr id="19" name="组合 18">
            <a:extLst>
              <a:ext uri="{FF2B5EF4-FFF2-40B4-BE49-F238E27FC236}">
                <a16:creationId xmlns:a16="http://schemas.microsoft.com/office/drawing/2014/main" id="{6CCAB47D-9169-4CD5-93A6-CB36F2475B61}"/>
              </a:ext>
            </a:extLst>
          </p:cNvPr>
          <p:cNvGrpSpPr>
            <a:grpSpLocks/>
          </p:cNvGrpSpPr>
          <p:nvPr/>
        </p:nvGrpSpPr>
        <p:grpSpPr bwMode="auto">
          <a:xfrm>
            <a:off x="1584325" y="3427413"/>
            <a:ext cx="5975350" cy="584200"/>
            <a:chOff x="1583668" y="1378216"/>
            <a:chExt cx="5976664" cy="585351"/>
          </a:xfrm>
        </p:grpSpPr>
        <p:grpSp>
          <p:nvGrpSpPr>
            <p:cNvPr id="9230" name="组合 44">
              <a:extLst>
                <a:ext uri="{FF2B5EF4-FFF2-40B4-BE49-F238E27FC236}">
                  <a16:creationId xmlns:a16="http://schemas.microsoft.com/office/drawing/2014/main" id="{8E99DE5C-6E41-4F1C-9086-1E30A7D60272}"/>
                </a:ext>
              </a:extLst>
            </p:cNvPr>
            <p:cNvGrpSpPr>
              <a:grpSpLocks/>
            </p:cNvGrpSpPr>
            <p:nvPr/>
          </p:nvGrpSpPr>
          <p:grpSpPr bwMode="auto">
            <a:xfrm>
              <a:off x="1583668" y="1428455"/>
              <a:ext cx="5976664" cy="432048"/>
              <a:chOff x="1583668" y="1428455"/>
              <a:chExt cx="5976664" cy="432048"/>
            </a:xfrm>
          </p:grpSpPr>
          <p:sp>
            <p:nvSpPr>
              <p:cNvPr id="22" name="圆角矩形 21">
                <a:extLst>
                  <a:ext uri="{FF2B5EF4-FFF2-40B4-BE49-F238E27FC236}">
                    <a16:creationId xmlns:a16="http://schemas.microsoft.com/office/drawing/2014/main" id="{6CEF853B-F5BB-4C5C-A083-FEBDD908760E}"/>
                  </a:ext>
                </a:extLst>
              </p:cNvPr>
              <p:cNvSpPr/>
              <p:nvPr/>
            </p:nvSpPr>
            <p:spPr>
              <a:xfrm>
                <a:off x="1583668" y="1429116"/>
                <a:ext cx="5976664" cy="431060"/>
              </a:xfrm>
              <a:prstGeom prst="roundRect">
                <a:avLst/>
              </a:prstGeom>
              <a:solidFill>
                <a:schemeClr val="bg1">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33" name="TextBox 47">
                <a:extLst>
                  <a:ext uri="{FF2B5EF4-FFF2-40B4-BE49-F238E27FC236}">
                    <a16:creationId xmlns:a16="http://schemas.microsoft.com/office/drawing/2014/main" id="{1D38E789-E8EC-4666-BAD6-011025C1EF9C}"/>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21" name="TextBox 20">
              <a:extLst>
                <a:ext uri="{FF2B5EF4-FFF2-40B4-BE49-F238E27FC236}">
                  <a16:creationId xmlns:a16="http://schemas.microsoft.com/office/drawing/2014/main" id="{C4495F4B-D19A-4D58-90F1-CC70B3735805}"/>
                </a:ext>
              </a:extLst>
            </p:cNvPr>
            <p:cNvSpPr txBox="1"/>
            <p:nvPr/>
          </p:nvSpPr>
          <p:spPr>
            <a:xfrm>
              <a:off x="5862749" y="1378216"/>
              <a:ext cx="640060" cy="585351"/>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04</a:t>
              </a:r>
              <a:endParaRPr lang="zh-CN" altLang="en-US" dirty="0"/>
            </a:p>
          </p:txBody>
        </p:sp>
      </p:grpSp>
      <p:grpSp>
        <p:nvGrpSpPr>
          <p:cNvPr id="24" name="组合 23">
            <a:extLst>
              <a:ext uri="{FF2B5EF4-FFF2-40B4-BE49-F238E27FC236}">
                <a16:creationId xmlns:a16="http://schemas.microsoft.com/office/drawing/2014/main" id="{CC229D48-92BD-42F3-A49E-BBFAD67F144C}"/>
              </a:ext>
            </a:extLst>
          </p:cNvPr>
          <p:cNvGrpSpPr>
            <a:grpSpLocks/>
          </p:cNvGrpSpPr>
          <p:nvPr/>
        </p:nvGrpSpPr>
        <p:grpSpPr bwMode="auto">
          <a:xfrm>
            <a:off x="1584325" y="2466975"/>
            <a:ext cx="5975350" cy="584775"/>
            <a:chOff x="1583668" y="1378217"/>
            <a:chExt cx="5976664" cy="585927"/>
          </a:xfrm>
        </p:grpSpPr>
        <p:grpSp>
          <p:nvGrpSpPr>
            <p:cNvPr id="9226" name="组合 49">
              <a:extLst>
                <a:ext uri="{FF2B5EF4-FFF2-40B4-BE49-F238E27FC236}">
                  <a16:creationId xmlns:a16="http://schemas.microsoft.com/office/drawing/2014/main" id="{A172A239-B6A4-46B9-88A8-D5278F0F5545}"/>
                </a:ext>
              </a:extLst>
            </p:cNvPr>
            <p:cNvGrpSpPr>
              <a:grpSpLocks/>
            </p:cNvGrpSpPr>
            <p:nvPr/>
          </p:nvGrpSpPr>
          <p:grpSpPr bwMode="auto">
            <a:xfrm>
              <a:off x="1583668" y="1428454"/>
              <a:ext cx="5976664" cy="432047"/>
              <a:chOff x="1583668" y="1428454"/>
              <a:chExt cx="5976664" cy="432047"/>
            </a:xfrm>
          </p:grpSpPr>
          <p:sp>
            <p:nvSpPr>
              <p:cNvPr id="27" name="圆角矩形 26">
                <a:extLst>
                  <a:ext uri="{FF2B5EF4-FFF2-40B4-BE49-F238E27FC236}">
                    <a16:creationId xmlns:a16="http://schemas.microsoft.com/office/drawing/2014/main" id="{1F87FFF7-F595-4107-95F1-0D4DABE107FA}"/>
                  </a:ext>
                </a:extLst>
              </p:cNvPr>
              <p:cNvSpPr/>
              <p:nvPr/>
            </p:nvSpPr>
            <p:spPr>
              <a:xfrm>
                <a:off x="1583668" y="1429117"/>
                <a:ext cx="5976664" cy="431061"/>
              </a:xfrm>
              <a:prstGeom prst="roundRect">
                <a:avLst/>
              </a:prstGeom>
              <a:solidFill>
                <a:schemeClr val="bg1">
                  <a:alpha val="40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29" name="TextBox 52">
                <a:extLst>
                  <a:ext uri="{FF2B5EF4-FFF2-40B4-BE49-F238E27FC236}">
                    <a16:creationId xmlns:a16="http://schemas.microsoft.com/office/drawing/2014/main" id="{C57DDBAE-172D-44D9-A85E-4C2CBD89D131}"/>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26" name="TextBox 25">
              <a:extLst>
                <a:ext uri="{FF2B5EF4-FFF2-40B4-BE49-F238E27FC236}">
                  <a16:creationId xmlns:a16="http://schemas.microsoft.com/office/drawing/2014/main" id="{CA54E2D3-34EC-4FE0-96D0-2C9394399DA3}"/>
                </a:ext>
              </a:extLst>
            </p:cNvPr>
            <p:cNvSpPr txBox="1"/>
            <p:nvPr/>
          </p:nvSpPr>
          <p:spPr>
            <a:xfrm>
              <a:off x="1968473" y="1378217"/>
              <a:ext cx="640060" cy="585927"/>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04</a:t>
              </a:r>
              <a:endParaRPr lang="zh-CN" altLang="en-US" dirty="0"/>
            </a:p>
          </p:txBody>
        </p:sp>
      </p:grpSp>
      <p:sp>
        <p:nvSpPr>
          <p:cNvPr id="29" name="矩形​​ 38">
            <a:extLst>
              <a:ext uri="{FF2B5EF4-FFF2-40B4-BE49-F238E27FC236}">
                <a16:creationId xmlns:a16="http://schemas.microsoft.com/office/drawing/2014/main" id="{451663AB-AAAC-4293-839D-C95C692FAAF6}"/>
              </a:ext>
            </a:extLst>
          </p:cNvPr>
          <p:cNvSpPr>
            <a:spLocks noChangeArrowheads="1"/>
          </p:cNvSpPr>
          <p:nvPr/>
        </p:nvSpPr>
        <p:spPr bwMode="auto">
          <a:xfrm>
            <a:off x="532742" y="258256"/>
            <a:ext cx="3741648" cy="707886"/>
          </a:xfrm>
          <a:prstGeom prst="rect">
            <a:avLst/>
          </a:prstGeom>
          <a:noFill/>
          <a:ln>
            <a:noFill/>
          </a:ln>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spcBef>
                <a:spcPts val="0"/>
              </a:spcBef>
              <a:spcAft>
                <a:spcPts val="0"/>
              </a:spcAft>
              <a:defRPr/>
            </a:pPr>
            <a:r>
              <a:rPr lang="zh-CN" altLang="en-US" sz="4000" dirty="0">
                <a:solidFill>
                  <a:schemeClr val="bg1"/>
                </a:solidFill>
                <a:effectLst>
                  <a:outerShdw blurRad="50800" dist="38100" dir="2700000" algn="tl" rotWithShape="0">
                    <a:prstClr val="black">
                      <a:alpha val="40000"/>
                    </a:prstClr>
                  </a:outerShdw>
                </a:effectLst>
                <a:latin typeface="方正隶书简体" pitchFamily="65" charset="-122"/>
                <a:ea typeface="方正隶书简体" pitchFamily="65" charset="-122"/>
              </a:rPr>
              <a:t>过渡页</a:t>
            </a:r>
            <a:endParaRPr lang="en-US" altLang="zh-CN" sz="4000" dirty="0">
              <a:solidFill>
                <a:schemeClr val="bg1"/>
              </a:solidFill>
              <a:effectLst>
                <a:outerShdw blurRad="50800" dist="38100" dir="2700000" algn="tl" rotWithShape="0">
                  <a:prstClr val="black">
                    <a:alpha val="40000"/>
                  </a:prstClr>
                </a:outerShdw>
              </a:effectLst>
              <a:latin typeface="方正隶书简体" pitchFamily="65" charset="-122"/>
              <a:ea typeface="方正隶书简体" pitchFamily="65" charset="-122"/>
            </a:endParaRPr>
          </a:p>
        </p:txBody>
      </p:sp>
    </p:spTree>
    <p:extLst>
      <p:ext uri="{BB962C8B-B14F-4D97-AF65-F5344CB8AC3E}">
        <p14:creationId xmlns:p14="http://schemas.microsoft.com/office/powerpoint/2010/main" val="21024505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iterate type="lt">
                                    <p:tmPct val="20000"/>
                                  </p:iterate>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ppt_w</p:attrName>
                                        </p:attrNameLst>
                                      </p:cBhvr>
                                      <p:tavLst>
                                        <p:tav tm="0" fmla="#ppt_w*sin(2.5*pi*$)">
                                          <p:val>
                                            <p:fltVal val="0"/>
                                          </p:val>
                                        </p:tav>
                                        <p:tav tm="100000">
                                          <p:val>
                                            <p:fltVal val="1"/>
                                          </p:val>
                                        </p:tav>
                                      </p:tavLst>
                                    </p:anim>
                                    <p:anim calcmode="lin" valueType="num">
                                      <p:cBhvr>
                                        <p:cTn id="9" dur="500" fill="hold"/>
                                        <p:tgtEl>
                                          <p:spTgt spid="29"/>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700"/>
                            </p:stCondLst>
                            <p:childTnLst>
                              <p:par>
                                <p:cTn id="11" presetID="53" presetClass="exit" presetSubtype="544" fill="hold" nodeType="afterEffect">
                                  <p:stCondLst>
                                    <p:cond delay="0"/>
                                  </p:stCondLst>
                                  <p:childTnLst>
                                    <p:anim calcmode="lin" valueType="num">
                                      <p:cBhvr>
                                        <p:cTn id="12" dur="500"/>
                                        <p:tgtEl>
                                          <p:spTgt spid="4"/>
                                        </p:tgtEl>
                                        <p:attrNameLst>
                                          <p:attrName>ppt_w</p:attrName>
                                        </p:attrNameLst>
                                      </p:cBhvr>
                                      <p:tavLst>
                                        <p:tav tm="0">
                                          <p:val>
                                            <p:strVal val="ppt_w"/>
                                          </p:val>
                                        </p:tav>
                                        <p:tav tm="100000">
                                          <p:val>
                                            <p:fltVal val="0"/>
                                          </p:val>
                                        </p:tav>
                                      </p:tavLst>
                                    </p:anim>
                                    <p:anim calcmode="lin" valueType="num">
                                      <p:cBhvr>
                                        <p:cTn id="13" dur="500"/>
                                        <p:tgtEl>
                                          <p:spTgt spid="4"/>
                                        </p:tgtEl>
                                        <p:attrNameLst>
                                          <p:attrName>ppt_h</p:attrName>
                                        </p:attrNameLst>
                                      </p:cBhvr>
                                      <p:tavLst>
                                        <p:tav tm="0">
                                          <p:val>
                                            <p:strVal val="ppt_h"/>
                                          </p:val>
                                        </p:tav>
                                        <p:tav tm="100000">
                                          <p:val>
                                            <p:fltVal val="0"/>
                                          </p:val>
                                        </p:tav>
                                      </p:tavLst>
                                    </p:anim>
                                    <p:animEffect transition="out" filter="fade">
                                      <p:cBhvr>
                                        <p:cTn id="14" dur="500"/>
                                        <p:tgtEl>
                                          <p:spTgt spid="4"/>
                                        </p:tgtEl>
                                      </p:cBhvr>
                                    </p:animEffect>
                                    <p:anim calcmode="lin" valueType="num">
                                      <p:cBhvr>
                                        <p:cTn id="15" dur="500"/>
                                        <p:tgtEl>
                                          <p:spTgt spid="4"/>
                                        </p:tgtEl>
                                        <p:attrNameLst>
                                          <p:attrName>ppt_x</p:attrName>
                                        </p:attrNameLst>
                                      </p:cBhvr>
                                      <p:tavLst>
                                        <p:tav tm="0">
                                          <p:val>
                                            <p:strVal val="ppt_x"/>
                                          </p:val>
                                        </p:tav>
                                        <p:tav tm="100000">
                                          <p:val>
                                            <p:fltVal val="0.5"/>
                                          </p:val>
                                        </p:tav>
                                      </p:tavLst>
                                    </p:anim>
                                    <p:anim calcmode="lin" valueType="num">
                                      <p:cBhvr>
                                        <p:cTn id="16" dur="500"/>
                                        <p:tgtEl>
                                          <p:spTgt spid="4"/>
                                        </p:tgtEl>
                                        <p:attrNameLst>
                                          <p:attrName>ppt_y</p:attrName>
                                        </p:attrNameLst>
                                      </p:cBhvr>
                                      <p:tavLst>
                                        <p:tav tm="0">
                                          <p:val>
                                            <p:strVal val="ppt_y"/>
                                          </p:val>
                                        </p:tav>
                                        <p:tav tm="100000">
                                          <p:val>
                                            <p:fltVal val="0.5"/>
                                          </p:val>
                                        </p:tav>
                                      </p:tavLst>
                                    </p:anim>
                                    <p:set>
                                      <p:cBhvr>
                                        <p:cTn id="17" dur="1" fill="hold">
                                          <p:stCondLst>
                                            <p:cond delay="499"/>
                                          </p:stCondLst>
                                        </p:cTn>
                                        <p:tgtEl>
                                          <p:spTgt spid="4"/>
                                        </p:tgtEl>
                                        <p:attrNameLst>
                                          <p:attrName>style.visibility</p:attrName>
                                        </p:attrNameLst>
                                      </p:cBhvr>
                                      <p:to>
                                        <p:strVal val="hidden"/>
                                      </p:to>
                                    </p:set>
                                  </p:childTnLst>
                                </p:cTn>
                              </p:par>
                              <p:par>
                                <p:cTn id="18" presetID="53" presetClass="exit" presetSubtype="544" fill="hold" nodeType="withEffect">
                                  <p:stCondLst>
                                    <p:cond delay="250"/>
                                  </p:stCondLst>
                                  <p:childTnLst>
                                    <p:anim calcmode="lin" valueType="num">
                                      <p:cBhvr>
                                        <p:cTn id="19" dur="500"/>
                                        <p:tgtEl>
                                          <p:spTgt spid="9"/>
                                        </p:tgtEl>
                                        <p:attrNameLst>
                                          <p:attrName>ppt_w</p:attrName>
                                        </p:attrNameLst>
                                      </p:cBhvr>
                                      <p:tavLst>
                                        <p:tav tm="0">
                                          <p:val>
                                            <p:strVal val="ppt_w"/>
                                          </p:val>
                                        </p:tav>
                                        <p:tav tm="100000">
                                          <p:val>
                                            <p:fltVal val="0"/>
                                          </p:val>
                                        </p:tav>
                                      </p:tavLst>
                                    </p:anim>
                                    <p:anim calcmode="lin" valueType="num">
                                      <p:cBhvr>
                                        <p:cTn id="20" dur="500"/>
                                        <p:tgtEl>
                                          <p:spTgt spid="9"/>
                                        </p:tgtEl>
                                        <p:attrNameLst>
                                          <p:attrName>ppt_h</p:attrName>
                                        </p:attrNameLst>
                                      </p:cBhvr>
                                      <p:tavLst>
                                        <p:tav tm="0">
                                          <p:val>
                                            <p:strVal val="ppt_h"/>
                                          </p:val>
                                        </p:tav>
                                        <p:tav tm="100000">
                                          <p:val>
                                            <p:fltVal val="0"/>
                                          </p:val>
                                        </p:tav>
                                      </p:tavLst>
                                    </p:anim>
                                    <p:animEffect transition="out" filter="fade">
                                      <p:cBhvr>
                                        <p:cTn id="21" dur="500"/>
                                        <p:tgtEl>
                                          <p:spTgt spid="9"/>
                                        </p:tgtEl>
                                      </p:cBhvr>
                                    </p:animEffect>
                                    <p:anim calcmode="lin" valueType="num">
                                      <p:cBhvr>
                                        <p:cTn id="22" dur="500"/>
                                        <p:tgtEl>
                                          <p:spTgt spid="9"/>
                                        </p:tgtEl>
                                        <p:attrNameLst>
                                          <p:attrName>ppt_x</p:attrName>
                                        </p:attrNameLst>
                                      </p:cBhvr>
                                      <p:tavLst>
                                        <p:tav tm="0">
                                          <p:val>
                                            <p:strVal val="ppt_x"/>
                                          </p:val>
                                        </p:tav>
                                        <p:tav tm="100000">
                                          <p:val>
                                            <p:fltVal val="0.5"/>
                                          </p:val>
                                        </p:tav>
                                      </p:tavLst>
                                    </p:anim>
                                    <p:anim calcmode="lin" valueType="num">
                                      <p:cBhvr>
                                        <p:cTn id="23" dur="500"/>
                                        <p:tgtEl>
                                          <p:spTgt spid="9"/>
                                        </p:tgtEl>
                                        <p:attrNameLst>
                                          <p:attrName>ppt_y</p:attrName>
                                        </p:attrNameLst>
                                      </p:cBhvr>
                                      <p:tavLst>
                                        <p:tav tm="0">
                                          <p:val>
                                            <p:strVal val="ppt_y"/>
                                          </p:val>
                                        </p:tav>
                                        <p:tav tm="100000">
                                          <p:val>
                                            <p:fltVal val="0.5"/>
                                          </p:val>
                                        </p:tav>
                                      </p:tavLst>
                                    </p:anim>
                                    <p:set>
                                      <p:cBhvr>
                                        <p:cTn id="24" dur="1" fill="hold">
                                          <p:stCondLst>
                                            <p:cond delay="499"/>
                                          </p:stCondLst>
                                        </p:cTn>
                                        <p:tgtEl>
                                          <p:spTgt spid="9"/>
                                        </p:tgtEl>
                                        <p:attrNameLst>
                                          <p:attrName>style.visibility</p:attrName>
                                        </p:attrNameLst>
                                      </p:cBhvr>
                                      <p:to>
                                        <p:strVal val="hidden"/>
                                      </p:to>
                                    </p:set>
                                  </p:childTnLst>
                                </p:cTn>
                              </p:par>
                              <p:par>
                                <p:cTn id="25" presetID="53" presetClass="exit" presetSubtype="544" fill="hold" nodeType="withEffect">
                                  <p:stCondLst>
                                    <p:cond delay="500"/>
                                  </p:stCondLst>
                                  <p:childTnLst>
                                    <p:anim calcmode="lin" valueType="num">
                                      <p:cBhvr>
                                        <p:cTn id="26" dur="500"/>
                                        <p:tgtEl>
                                          <p:spTgt spid="14"/>
                                        </p:tgtEl>
                                        <p:attrNameLst>
                                          <p:attrName>ppt_w</p:attrName>
                                        </p:attrNameLst>
                                      </p:cBhvr>
                                      <p:tavLst>
                                        <p:tav tm="0">
                                          <p:val>
                                            <p:strVal val="ppt_w"/>
                                          </p:val>
                                        </p:tav>
                                        <p:tav tm="100000">
                                          <p:val>
                                            <p:fltVal val="0"/>
                                          </p:val>
                                        </p:tav>
                                      </p:tavLst>
                                    </p:anim>
                                    <p:anim calcmode="lin" valueType="num">
                                      <p:cBhvr>
                                        <p:cTn id="27" dur="500"/>
                                        <p:tgtEl>
                                          <p:spTgt spid="14"/>
                                        </p:tgtEl>
                                        <p:attrNameLst>
                                          <p:attrName>ppt_h</p:attrName>
                                        </p:attrNameLst>
                                      </p:cBhvr>
                                      <p:tavLst>
                                        <p:tav tm="0">
                                          <p:val>
                                            <p:strVal val="ppt_h"/>
                                          </p:val>
                                        </p:tav>
                                        <p:tav tm="100000">
                                          <p:val>
                                            <p:fltVal val="0"/>
                                          </p:val>
                                        </p:tav>
                                      </p:tavLst>
                                    </p:anim>
                                    <p:animEffect transition="out" filter="fade">
                                      <p:cBhvr>
                                        <p:cTn id="28" dur="500"/>
                                        <p:tgtEl>
                                          <p:spTgt spid="14"/>
                                        </p:tgtEl>
                                      </p:cBhvr>
                                    </p:animEffect>
                                    <p:anim calcmode="lin" valueType="num">
                                      <p:cBhvr>
                                        <p:cTn id="29" dur="500"/>
                                        <p:tgtEl>
                                          <p:spTgt spid="14"/>
                                        </p:tgtEl>
                                        <p:attrNameLst>
                                          <p:attrName>ppt_x</p:attrName>
                                        </p:attrNameLst>
                                      </p:cBhvr>
                                      <p:tavLst>
                                        <p:tav tm="0">
                                          <p:val>
                                            <p:strVal val="ppt_x"/>
                                          </p:val>
                                        </p:tav>
                                        <p:tav tm="100000">
                                          <p:val>
                                            <p:fltVal val="0.5"/>
                                          </p:val>
                                        </p:tav>
                                      </p:tavLst>
                                    </p:anim>
                                    <p:anim calcmode="lin" valueType="num">
                                      <p:cBhvr>
                                        <p:cTn id="30" dur="500"/>
                                        <p:tgtEl>
                                          <p:spTgt spid="14"/>
                                        </p:tgtEl>
                                        <p:attrNameLst>
                                          <p:attrName>ppt_y</p:attrName>
                                        </p:attrNameLst>
                                      </p:cBhvr>
                                      <p:tavLst>
                                        <p:tav tm="0">
                                          <p:val>
                                            <p:strVal val="ppt_y"/>
                                          </p:val>
                                        </p:tav>
                                        <p:tav tm="100000">
                                          <p:val>
                                            <p:fltVal val="0.5"/>
                                          </p:val>
                                        </p:tav>
                                      </p:tavLst>
                                    </p:anim>
                                    <p:set>
                                      <p:cBhvr>
                                        <p:cTn id="31" dur="1" fill="hold">
                                          <p:stCondLst>
                                            <p:cond delay="499"/>
                                          </p:stCondLst>
                                        </p:cTn>
                                        <p:tgtEl>
                                          <p:spTgt spid="14"/>
                                        </p:tgtEl>
                                        <p:attrNameLst>
                                          <p:attrName>style.visibility</p:attrName>
                                        </p:attrNameLst>
                                      </p:cBhvr>
                                      <p:to>
                                        <p:strVal val="hidden"/>
                                      </p:to>
                                    </p:set>
                                  </p:childTnLst>
                                </p:cTn>
                              </p:par>
                              <p:par>
                                <p:cTn id="32" presetID="53" presetClass="exit" presetSubtype="544" fill="hold" nodeType="withEffect">
                                  <p:stCondLst>
                                    <p:cond delay="750"/>
                                  </p:stCondLst>
                                  <p:childTnLst>
                                    <p:anim calcmode="lin" valueType="num">
                                      <p:cBhvr>
                                        <p:cTn id="33" dur="500"/>
                                        <p:tgtEl>
                                          <p:spTgt spid="19"/>
                                        </p:tgtEl>
                                        <p:attrNameLst>
                                          <p:attrName>ppt_w</p:attrName>
                                        </p:attrNameLst>
                                      </p:cBhvr>
                                      <p:tavLst>
                                        <p:tav tm="0">
                                          <p:val>
                                            <p:strVal val="ppt_w"/>
                                          </p:val>
                                        </p:tav>
                                        <p:tav tm="100000">
                                          <p:val>
                                            <p:fltVal val="0"/>
                                          </p:val>
                                        </p:tav>
                                      </p:tavLst>
                                    </p:anim>
                                    <p:anim calcmode="lin" valueType="num">
                                      <p:cBhvr>
                                        <p:cTn id="34" dur="500"/>
                                        <p:tgtEl>
                                          <p:spTgt spid="19"/>
                                        </p:tgtEl>
                                        <p:attrNameLst>
                                          <p:attrName>ppt_h</p:attrName>
                                        </p:attrNameLst>
                                      </p:cBhvr>
                                      <p:tavLst>
                                        <p:tav tm="0">
                                          <p:val>
                                            <p:strVal val="ppt_h"/>
                                          </p:val>
                                        </p:tav>
                                        <p:tav tm="100000">
                                          <p:val>
                                            <p:fltVal val="0"/>
                                          </p:val>
                                        </p:tav>
                                      </p:tavLst>
                                    </p:anim>
                                    <p:animEffect transition="out" filter="fade">
                                      <p:cBhvr>
                                        <p:cTn id="35" dur="500"/>
                                        <p:tgtEl>
                                          <p:spTgt spid="19"/>
                                        </p:tgtEl>
                                      </p:cBhvr>
                                    </p:animEffect>
                                    <p:anim calcmode="lin" valueType="num">
                                      <p:cBhvr>
                                        <p:cTn id="36" dur="500"/>
                                        <p:tgtEl>
                                          <p:spTgt spid="19"/>
                                        </p:tgtEl>
                                        <p:attrNameLst>
                                          <p:attrName>ppt_x</p:attrName>
                                        </p:attrNameLst>
                                      </p:cBhvr>
                                      <p:tavLst>
                                        <p:tav tm="0">
                                          <p:val>
                                            <p:strVal val="ppt_x"/>
                                          </p:val>
                                        </p:tav>
                                        <p:tav tm="100000">
                                          <p:val>
                                            <p:fltVal val="0.5"/>
                                          </p:val>
                                        </p:tav>
                                      </p:tavLst>
                                    </p:anim>
                                    <p:anim calcmode="lin" valueType="num">
                                      <p:cBhvr>
                                        <p:cTn id="37" dur="500"/>
                                        <p:tgtEl>
                                          <p:spTgt spid="19"/>
                                        </p:tgtEl>
                                        <p:attrNameLst>
                                          <p:attrName>ppt_y</p:attrName>
                                        </p:attrNameLst>
                                      </p:cBhvr>
                                      <p:tavLst>
                                        <p:tav tm="0">
                                          <p:val>
                                            <p:strVal val="ppt_y"/>
                                          </p:val>
                                        </p:tav>
                                        <p:tav tm="100000">
                                          <p:val>
                                            <p:fltVal val="0.5"/>
                                          </p:val>
                                        </p:tav>
                                      </p:tavLst>
                                    </p:anim>
                                    <p:set>
                                      <p:cBhvr>
                                        <p:cTn id="38" dur="1" fill="hold">
                                          <p:stCondLst>
                                            <p:cond delay="499"/>
                                          </p:stCondLst>
                                        </p:cTn>
                                        <p:tgtEl>
                                          <p:spTgt spid="19"/>
                                        </p:tgtEl>
                                        <p:attrNameLst>
                                          <p:attrName>style.visibility</p:attrName>
                                        </p:attrNameLst>
                                      </p:cBhvr>
                                      <p:to>
                                        <p:strVal val="hidden"/>
                                      </p:to>
                                    </p:set>
                                  </p:childTnLst>
                                </p:cTn>
                              </p:par>
                              <p:par>
                                <p:cTn id="39" presetID="53" presetClass="entr" presetSubtype="16" fill="hold" nodeType="withEffect">
                                  <p:stCondLst>
                                    <p:cond delay="75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f03f37d8-515c-4526-bc60-5f0deb8e19b3">
            <a:extLst>
              <a:ext uri="{FF2B5EF4-FFF2-40B4-BE49-F238E27FC236}">
                <a16:creationId xmlns:a16="http://schemas.microsoft.com/office/drawing/2014/main" id="{2C71D823-2EE3-4471-BD64-8F144F0C763C}"/>
              </a:ext>
            </a:extLst>
          </p:cNvPr>
          <p:cNvGrpSpPr>
            <a:grpSpLocks noChangeAspect="1"/>
          </p:cNvGrpSpPr>
          <p:nvPr/>
        </p:nvGrpSpPr>
        <p:grpSpPr>
          <a:xfrm>
            <a:off x="755576" y="771550"/>
            <a:ext cx="7704856" cy="2506035"/>
            <a:chOff x="1019436" y="1230064"/>
            <a:chExt cx="10073391" cy="3276410"/>
          </a:xfrm>
        </p:grpSpPr>
        <p:grpSp>
          <p:nvGrpSpPr>
            <p:cNvPr id="3" name="Group 51">
              <a:extLst>
                <a:ext uri="{FF2B5EF4-FFF2-40B4-BE49-F238E27FC236}">
                  <a16:creationId xmlns:a16="http://schemas.microsoft.com/office/drawing/2014/main" id="{B4C56FA5-B77D-4A25-A623-C92639F8BF3A}"/>
                </a:ext>
              </a:extLst>
            </p:cNvPr>
            <p:cNvGrpSpPr/>
            <p:nvPr/>
          </p:nvGrpSpPr>
          <p:grpSpPr>
            <a:xfrm>
              <a:off x="1019436" y="1230064"/>
              <a:ext cx="10073391" cy="2753656"/>
              <a:chOff x="1199456" y="998508"/>
              <a:chExt cx="10073391" cy="2949207"/>
            </a:xfrm>
          </p:grpSpPr>
          <p:sp>
            <p:nvSpPr>
              <p:cNvPr id="13" name="Freeform: Shape 2">
                <a:extLst>
                  <a:ext uri="{FF2B5EF4-FFF2-40B4-BE49-F238E27FC236}">
                    <a16:creationId xmlns:a16="http://schemas.microsoft.com/office/drawing/2014/main" id="{EC64A7F4-BE60-40AC-8607-9AA49A7635AD}"/>
                  </a:ext>
                </a:extLst>
              </p:cNvPr>
              <p:cNvSpPr>
                <a:spLocks/>
              </p:cNvSpPr>
              <p:nvPr/>
            </p:nvSpPr>
            <p:spPr bwMode="auto">
              <a:xfrm>
                <a:off x="1199456" y="3402143"/>
                <a:ext cx="2556284" cy="545569"/>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1"/>
              </a:solidFill>
              <a:ln>
                <a:noFill/>
              </a:ln>
            </p:spPr>
            <p:txBody>
              <a:bodyPr anchor="ctr"/>
              <a:lstStyle/>
              <a:p>
                <a:pPr algn="ctr"/>
                <a:endParaRPr/>
              </a:p>
            </p:txBody>
          </p:sp>
          <p:sp>
            <p:nvSpPr>
              <p:cNvPr id="14" name="TextBox 7">
                <a:extLst>
                  <a:ext uri="{FF2B5EF4-FFF2-40B4-BE49-F238E27FC236}">
                    <a16:creationId xmlns:a16="http://schemas.microsoft.com/office/drawing/2014/main" id="{736CB34B-3B0D-4F97-8A66-E2BA21F557CF}"/>
                  </a:ext>
                </a:extLst>
              </p:cNvPr>
              <p:cNvSpPr txBox="1">
                <a:spLocks/>
              </p:cNvSpPr>
              <p:nvPr/>
            </p:nvSpPr>
            <p:spPr bwMode="auto">
              <a:xfrm>
                <a:off x="2269208" y="2789877"/>
                <a:ext cx="416781" cy="395560"/>
              </a:xfrm>
              <a:prstGeom prst="rect">
                <a:avLst/>
              </a:prstGeom>
              <a:noFill/>
              <a:ln w="9525">
                <a:noFill/>
                <a:miter lim="800000"/>
                <a:headEnd/>
                <a:tailEnd/>
              </a:ln>
            </p:spPr>
            <p:txBody>
              <a:bodyPr wrap="none" lIns="0" tIns="0" rIns="0" bIns="0" anchor="t" anchorCtr="0">
                <a:normAutofit fontScale="92500" lnSpcReduction="20000"/>
                <a:scene3d>
                  <a:camera prst="orthographicFront"/>
                  <a:lightRig rig="threePt" dir="t"/>
                </a:scene3d>
                <a:sp3d contourW="12700">
                  <a:bevelT w="0" h="0"/>
                </a:sp3d>
              </a:bodyPr>
              <a:lstStyle/>
              <a:p>
                <a:pPr marL="0" lvl="1" algn="ctr"/>
                <a:r>
                  <a:rPr lang="en-US" altLang="ko-KR" sz="2400" dirty="0">
                    <a:solidFill>
                      <a:schemeClr val="bg1">
                        <a:lumMod val="95000"/>
                      </a:schemeClr>
                    </a:solidFill>
                  </a:rPr>
                  <a:t>20%</a:t>
                </a:r>
              </a:p>
            </p:txBody>
          </p:sp>
          <p:sp>
            <p:nvSpPr>
              <p:cNvPr id="15" name="Freeform: Shape 3">
                <a:extLst>
                  <a:ext uri="{FF2B5EF4-FFF2-40B4-BE49-F238E27FC236}">
                    <a16:creationId xmlns:a16="http://schemas.microsoft.com/office/drawing/2014/main" id="{21E0F13F-48F2-41EE-8A1F-7258611D2E24}"/>
                  </a:ext>
                </a:extLst>
              </p:cNvPr>
              <p:cNvSpPr>
                <a:spLocks/>
              </p:cNvSpPr>
              <p:nvPr/>
            </p:nvSpPr>
            <p:spPr bwMode="auto">
              <a:xfrm>
                <a:off x="3078733" y="2311000"/>
                <a:ext cx="2556284" cy="1636715"/>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2"/>
              </a:solidFill>
              <a:ln>
                <a:noFill/>
              </a:ln>
            </p:spPr>
            <p:txBody>
              <a:bodyPr anchor="ctr"/>
              <a:lstStyle/>
              <a:p>
                <a:pPr algn="ctr"/>
                <a:endParaRPr/>
              </a:p>
            </p:txBody>
          </p:sp>
          <p:sp>
            <p:nvSpPr>
              <p:cNvPr id="16" name="TextBox 8">
                <a:extLst>
                  <a:ext uri="{FF2B5EF4-FFF2-40B4-BE49-F238E27FC236}">
                    <a16:creationId xmlns:a16="http://schemas.microsoft.com/office/drawing/2014/main" id="{96371097-FF47-4E37-ACC9-AC9C933CBAE4}"/>
                  </a:ext>
                </a:extLst>
              </p:cNvPr>
              <p:cNvSpPr txBox="1">
                <a:spLocks/>
              </p:cNvSpPr>
              <p:nvPr/>
            </p:nvSpPr>
            <p:spPr bwMode="auto">
              <a:xfrm>
                <a:off x="4142073" y="1751958"/>
                <a:ext cx="429605" cy="395560"/>
              </a:xfrm>
              <a:prstGeom prst="rect">
                <a:avLst/>
              </a:prstGeom>
              <a:noFill/>
              <a:ln w="9525">
                <a:noFill/>
                <a:miter lim="800000"/>
                <a:headEnd/>
                <a:tailEnd/>
              </a:ln>
            </p:spPr>
            <p:txBody>
              <a:bodyPr wrap="none" lIns="0" tIns="0" rIns="0" bIns="0" anchor="t" anchorCtr="0">
                <a:normAutofit fontScale="92500" lnSpcReduction="20000"/>
                <a:scene3d>
                  <a:camera prst="orthographicFront"/>
                  <a:lightRig rig="threePt" dir="t"/>
                </a:scene3d>
                <a:sp3d contourW="12700">
                  <a:bevelT w="0" h="0"/>
                </a:sp3d>
              </a:bodyPr>
              <a:lstStyle/>
              <a:p>
                <a:pPr marL="0" lvl="1" algn="ctr"/>
                <a:r>
                  <a:rPr lang="en-US" altLang="ko-KR" sz="2400">
                    <a:solidFill>
                      <a:schemeClr val="bg1">
                        <a:lumMod val="95000"/>
                      </a:schemeClr>
                    </a:solidFill>
                  </a:rPr>
                  <a:t>60%</a:t>
                </a:r>
              </a:p>
            </p:txBody>
          </p:sp>
          <p:sp>
            <p:nvSpPr>
              <p:cNvPr id="17" name="Freeform: Shape 4">
                <a:extLst>
                  <a:ext uri="{FF2B5EF4-FFF2-40B4-BE49-F238E27FC236}">
                    <a16:creationId xmlns:a16="http://schemas.microsoft.com/office/drawing/2014/main" id="{0EB5305D-9010-4A74-9891-32320BE7954C}"/>
                  </a:ext>
                </a:extLst>
              </p:cNvPr>
              <p:cNvSpPr>
                <a:spLocks/>
              </p:cNvSpPr>
              <p:nvPr/>
            </p:nvSpPr>
            <p:spPr bwMode="auto">
              <a:xfrm>
                <a:off x="4958010" y="2580143"/>
                <a:ext cx="2556284" cy="1367569"/>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3"/>
              </a:solidFill>
              <a:ln>
                <a:noFill/>
              </a:ln>
            </p:spPr>
            <p:txBody>
              <a:bodyPr anchor="ctr"/>
              <a:lstStyle/>
              <a:p>
                <a:pPr algn="ctr"/>
                <a:endParaRPr/>
              </a:p>
            </p:txBody>
          </p:sp>
          <p:sp>
            <p:nvSpPr>
              <p:cNvPr id="18" name="TextBox 9">
                <a:extLst>
                  <a:ext uri="{FF2B5EF4-FFF2-40B4-BE49-F238E27FC236}">
                    <a16:creationId xmlns:a16="http://schemas.microsoft.com/office/drawing/2014/main" id="{D98A7622-5486-4EEE-9699-738441DE0E69}"/>
                  </a:ext>
                </a:extLst>
              </p:cNvPr>
              <p:cNvSpPr txBox="1">
                <a:spLocks/>
              </p:cNvSpPr>
              <p:nvPr/>
            </p:nvSpPr>
            <p:spPr bwMode="auto">
              <a:xfrm>
                <a:off x="6022148" y="2045811"/>
                <a:ext cx="428002" cy="395560"/>
              </a:xfrm>
              <a:prstGeom prst="rect">
                <a:avLst/>
              </a:prstGeom>
              <a:noFill/>
              <a:ln w="9525">
                <a:noFill/>
                <a:miter lim="800000"/>
                <a:headEnd/>
                <a:tailEnd/>
              </a:ln>
            </p:spPr>
            <p:txBody>
              <a:bodyPr wrap="none" lIns="0" tIns="0" rIns="0" bIns="0" anchor="t" anchorCtr="0">
                <a:normAutofit fontScale="92500" lnSpcReduction="20000"/>
                <a:scene3d>
                  <a:camera prst="orthographicFront"/>
                  <a:lightRig rig="threePt" dir="t"/>
                </a:scene3d>
                <a:sp3d contourW="12700">
                  <a:bevelT w="0" h="0"/>
                </a:sp3d>
              </a:bodyPr>
              <a:lstStyle/>
              <a:p>
                <a:pPr marL="0" lvl="1" algn="ctr"/>
                <a:r>
                  <a:rPr lang="en-US" altLang="ko-KR" sz="2400">
                    <a:solidFill>
                      <a:schemeClr val="bg1">
                        <a:lumMod val="95000"/>
                      </a:schemeClr>
                    </a:solidFill>
                  </a:rPr>
                  <a:t>50%</a:t>
                </a:r>
              </a:p>
            </p:txBody>
          </p:sp>
          <p:sp>
            <p:nvSpPr>
              <p:cNvPr id="19" name="Freeform: Shape 5">
                <a:extLst>
                  <a:ext uri="{FF2B5EF4-FFF2-40B4-BE49-F238E27FC236}">
                    <a16:creationId xmlns:a16="http://schemas.microsoft.com/office/drawing/2014/main" id="{22A678CB-943C-41A2-A8FB-63C37B0322E6}"/>
                  </a:ext>
                </a:extLst>
              </p:cNvPr>
              <p:cNvSpPr>
                <a:spLocks/>
              </p:cNvSpPr>
              <p:nvPr/>
            </p:nvSpPr>
            <p:spPr bwMode="auto">
              <a:xfrm>
                <a:off x="6837287" y="1514815"/>
                <a:ext cx="2556284" cy="2432899"/>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4">
                  <a:alpha val="90000"/>
                </a:schemeClr>
              </a:solidFill>
              <a:ln>
                <a:noFill/>
              </a:ln>
            </p:spPr>
            <p:txBody>
              <a:bodyPr anchor="ctr"/>
              <a:lstStyle/>
              <a:p>
                <a:pPr algn="ctr"/>
                <a:endParaRPr/>
              </a:p>
            </p:txBody>
          </p:sp>
          <p:sp>
            <p:nvSpPr>
              <p:cNvPr id="20" name="TextBox 10">
                <a:extLst>
                  <a:ext uri="{FF2B5EF4-FFF2-40B4-BE49-F238E27FC236}">
                    <a16:creationId xmlns:a16="http://schemas.microsoft.com/office/drawing/2014/main" id="{10EF67DF-CEB7-46C5-92D4-B7B25E4BBEAC}"/>
                  </a:ext>
                </a:extLst>
              </p:cNvPr>
              <p:cNvSpPr txBox="1">
                <a:spLocks/>
              </p:cNvSpPr>
              <p:nvPr/>
            </p:nvSpPr>
            <p:spPr bwMode="auto">
              <a:xfrm>
                <a:off x="7900625" y="998508"/>
                <a:ext cx="429605" cy="395560"/>
              </a:xfrm>
              <a:prstGeom prst="rect">
                <a:avLst/>
              </a:prstGeom>
              <a:noFill/>
              <a:ln w="9525">
                <a:noFill/>
                <a:miter lim="800000"/>
                <a:headEnd/>
                <a:tailEnd/>
              </a:ln>
            </p:spPr>
            <p:txBody>
              <a:bodyPr wrap="none" lIns="0" tIns="0" rIns="0" bIns="0" anchor="t" anchorCtr="0">
                <a:normAutofit fontScale="92500" lnSpcReduction="20000"/>
                <a:scene3d>
                  <a:camera prst="orthographicFront"/>
                  <a:lightRig rig="threePt" dir="t"/>
                </a:scene3d>
                <a:sp3d contourW="12700">
                  <a:bevelT w="0" h="0"/>
                </a:sp3d>
              </a:bodyPr>
              <a:lstStyle/>
              <a:p>
                <a:pPr marL="0" lvl="1" algn="ctr"/>
                <a:r>
                  <a:rPr lang="en-US" altLang="ko-KR" sz="2400">
                    <a:solidFill>
                      <a:schemeClr val="bg1">
                        <a:lumMod val="95000"/>
                      </a:schemeClr>
                    </a:solidFill>
                  </a:rPr>
                  <a:t>90%</a:t>
                </a:r>
              </a:p>
            </p:txBody>
          </p:sp>
          <p:sp>
            <p:nvSpPr>
              <p:cNvPr id="21" name="Freeform: Shape 6">
                <a:extLst>
                  <a:ext uri="{FF2B5EF4-FFF2-40B4-BE49-F238E27FC236}">
                    <a16:creationId xmlns:a16="http://schemas.microsoft.com/office/drawing/2014/main" id="{39BFD586-9F86-4F90-B633-13E18D33574F}"/>
                  </a:ext>
                </a:extLst>
              </p:cNvPr>
              <p:cNvSpPr>
                <a:spLocks/>
              </p:cNvSpPr>
              <p:nvPr/>
            </p:nvSpPr>
            <p:spPr bwMode="auto">
              <a:xfrm>
                <a:off x="8716563" y="2041280"/>
                <a:ext cx="2556284" cy="1906434"/>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5"/>
              </a:solidFill>
              <a:ln>
                <a:noFill/>
              </a:ln>
            </p:spPr>
            <p:txBody>
              <a:bodyPr anchor="ctr"/>
              <a:lstStyle/>
              <a:p>
                <a:pPr algn="ctr"/>
                <a:endParaRPr/>
              </a:p>
            </p:txBody>
          </p:sp>
          <p:sp>
            <p:nvSpPr>
              <p:cNvPr id="22" name="TextBox 11">
                <a:extLst>
                  <a:ext uri="{FF2B5EF4-FFF2-40B4-BE49-F238E27FC236}">
                    <a16:creationId xmlns:a16="http://schemas.microsoft.com/office/drawing/2014/main" id="{9C63ED3B-C9CC-4CC0-8E2F-7503494E2D5C}"/>
                  </a:ext>
                </a:extLst>
              </p:cNvPr>
              <p:cNvSpPr txBox="1">
                <a:spLocks/>
              </p:cNvSpPr>
              <p:nvPr/>
            </p:nvSpPr>
            <p:spPr bwMode="auto">
              <a:xfrm>
                <a:off x="9803146" y="1500238"/>
                <a:ext cx="383118" cy="395560"/>
              </a:xfrm>
              <a:prstGeom prst="rect">
                <a:avLst/>
              </a:prstGeom>
              <a:noFill/>
              <a:ln w="9525">
                <a:noFill/>
                <a:miter lim="800000"/>
                <a:headEnd/>
                <a:tailEnd/>
              </a:ln>
            </p:spPr>
            <p:txBody>
              <a:bodyPr wrap="none" lIns="0" tIns="0" rIns="0" bIns="0" anchor="t" anchorCtr="0">
                <a:normAutofit fontScale="92500" lnSpcReduction="20000"/>
                <a:scene3d>
                  <a:camera prst="orthographicFront"/>
                  <a:lightRig rig="threePt" dir="t"/>
                </a:scene3d>
                <a:sp3d contourW="12700">
                  <a:bevelT w="0" h="0"/>
                </a:sp3d>
              </a:bodyPr>
              <a:lstStyle/>
              <a:p>
                <a:pPr marL="0" lvl="1" algn="ctr"/>
                <a:r>
                  <a:rPr lang="en-US" altLang="ko-KR" sz="2400">
                    <a:solidFill>
                      <a:schemeClr val="bg1">
                        <a:lumMod val="95000"/>
                      </a:schemeClr>
                    </a:solidFill>
                  </a:rPr>
                  <a:t>70%</a:t>
                </a:r>
              </a:p>
            </p:txBody>
          </p:sp>
        </p:grpSp>
        <p:sp>
          <p:nvSpPr>
            <p:cNvPr id="4" name="Freeform: Shape 46">
              <a:extLst>
                <a:ext uri="{FF2B5EF4-FFF2-40B4-BE49-F238E27FC236}">
                  <a16:creationId xmlns:a16="http://schemas.microsoft.com/office/drawing/2014/main" id="{264F2734-6D01-4A99-B137-7607313B9B7F}"/>
                </a:ext>
              </a:extLst>
            </p:cNvPr>
            <p:cNvSpPr>
              <a:spLocks/>
            </p:cNvSpPr>
            <p:nvPr/>
          </p:nvSpPr>
          <p:spPr bwMode="auto">
            <a:xfrm>
              <a:off x="9624384" y="4125872"/>
              <a:ext cx="380602" cy="380602"/>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5"/>
            </a:solidFill>
            <a:ln>
              <a:noFill/>
            </a:ln>
            <a:extLst/>
          </p:spPr>
          <p:txBody>
            <a:bodyPr anchor="ctr"/>
            <a:lstStyle/>
            <a:p>
              <a:pPr algn="ctr"/>
              <a:endParaRPr/>
            </a:p>
          </p:txBody>
        </p:sp>
        <p:sp>
          <p:nvSpPr>
            <p:cNvPr id="5" name="Freeform: Shape 47">
              <a:extLst>
                <a:ext uri="{FF2B5EF4-FFF2-40B4-BE49-F238E27FC236}">
                  <a16:creationId xmlns:a16="http://schemas.microsoft.com/office/drawing/2014/main" id="{678CCBAC-668C-462C-99E2-8BE7E31851EA}"/>
                </a:ext>
              </a:extLst>
            </p:cNvPr>
            <p:cNvSpPr>
              <a:spLocks/>
            </p:cNvSpPr>
            <p:nvPr/>
          </p:nvSpPr>
          <p:spPr bwMode="auto">
            <a:xfrm>
              <a:off x="5844362" y="4125872"/>
              <a:ext cx="380602" cy="380602"/>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accent3"/>
            </a:solidFill>
            <a:ln>
              <a:noFill/>
            </a:ln>
            <a:extLst/>
          </p:spPr>
          <p:txBody>
            <a:bodyPr anchor="ctr"/>
            <a:lstStyle/>
            <a:p>
              <a:pPr algn="ctr"/>
              <a:endParaRPr/>
            </a:p>
          </p:txBody>
        </p:sp>
        <p:sp>
          <p:nvSpPr>
            <p:cNvPr id="6" name="Freeform: Shape 48">
              <a:extLst>
                <a:ext uri="{FF2B5EF4-FFF2-40B4-BE49-F238E27FC236}">
                  <a16:creationId xmlns:a16="http://schemas.microsoft.com/office/drawing/2014/main" id="{48516D4E-6059-457E-9FF3-8C9393AD5BBC}"/>
                </a:ext>
              </a:extLst>
            </p:cNvPr>
            <p:cNvSpPr>
              <a:spLocks/>
            </p:cNvSpPr>
            <p:nvPr/>
          </p:nvSpPr>
          <p:spPr bwMode="auto">
            <a:xfrm>
              <a:off x="7734374" y="4125872"/>
              <a:ext cx="380602" cy="380602"/>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accent4"/>
            </a:solidFill>
            <a:ln>
              <a:noFill/>
            </a:ln>
            <a:extLst/>
          </p:spPr>
          <p:txBody>
            <a:bodyPr anchor="ctr"/>
            <a:lstStyle/>
            <a:p>
              <a:pPr algn="ctr"/>
              <a:endParaRPr/>
            </a:p>
          </p:txBody>
        </p:sp>
        <p:sp>
          <p:nvSpPr>
            <p:cNvPr id="7" name="Freeform: Shape 49">
              <a:extLst>
                <a:ext uri="{FF2B5EF4-FFF2-40B4-BE49-F238E27FC236}">
                  <a16:creationId xmlns:a16="http://schemas.microsoft.com/office/drawing/2014/main" id="{AA561BA1-6A88-4981-946D-CFB5876EB2E6}"/>
                </a:ext>
              </a:extLst>
            </p:cNvPr>
            <p:cNvSpPr>
              <a:spLocks/>
            </p:cNvSpPr>
            <p:nvPr/>
          </p:nvSpPr>
          <p:spPr bwMode="auto">
            <a:xfrm>
              <a:off x="2064338" y="4125872"/>
              <a:ext cx="380602" cy="380602"/>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1"/>
            </a:solidFill>
            <a:ln>
              <a:noFill/>
            </a:ln>
            <a:extLst/>
          </p:spPr>
          <p:txBody>
            <a:bodyPr anchor="ctr"/>
            <a:lstStyle/>
            <a:p>
              <a:pPr algn="ctr"/>
              <a:endParaRPr/>
            </a:p>
          </p:txBody>
        </p:sp>
        <p:sp>
          <p:nvSpPr>
            <p:cNvPr id="8" name="Freeform: Shape 50">
              <a:extLst>
                <a:ext uri="{FF2B5EF4-FFF2-40B4-BE49-F238E27FC236}">
                  <a16:creationId xmlns:a16="http://schemas.microsoft.com/office/drawing/2014/main" id="{AC249538-B516-4EF1-8369-23E3FC52B9A1}"/>
                </a:ext>
              </a:extLst>
            </p:cNvPr>
            <p:cNvSpPr>
              <a:spLocks/>
            </p:cNvSpPr>
            <p:nvPr/>
          </p:nvSpPr>
          <p:spPr bwMode="auto">
            <a:xfrm>
              <a:off x="3954350" y="4125872"/>
              <a:ext cx="380602" cy="380602"/>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2"/>
            </a:solidFill>
            <a:ln>
              <a:noFill/>
            </a:ln>
            <a:extLst/>
          </p:spPr>
          <p:txBody>
            <a:bodyPr anchor="ctr"/>
            <a:lstStyle/>
            <a:p>
              <a:pPr algn="ctr"/>
              <a:endParaRPr/>
            </a:p>
          </p:txBody>
        </p:sp>
        <p:cxnSp>
          <p:nvCxnSpPr>
            <p:cNvPr id="9" name="Straight Connector 54">
              <a:extLst>
                <a:ext uri="{FF2B5EF4-FFF2-40B4-BE49-F238E27FC236}">
                  <a16:creationId xmlns:a16="http://schemas.microsoft.com/office/drawing/2014/main" id="{4A6F0268-B9C3-4541-859F-0A4A1D3DF37B}"/>
                </a:ext>
              </a:extLst>
            </p:cNvPr>
            <p:cNvCxnSpPr/>
            <p:nvPr/>
          </p:nvCxnSpPr>
          <p:spPr>
            <a:xfrm>
              <a:off x="2551573"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0" name="Straight Connector 55">
              <a:extLst>
                <a:ext uri="{FF2B5EF4-FFF2-40B4-BE49-F238E27FC236}">
                  <a16:creationId xmlns:a16="http://schemas.microsoft.com/office/drawing/2014/main" id="{E2085816-C882-46E3-8821-F1991E742F64}"/>
                </a:ext>
              </a:extLst>
            </p:cNvPr>
            <p:cNvCxnSpPr/>
            <p:nvPr/>
          </p:nvCxnSpPr>
          <p:spPr>
            <a:xfrm>
              <a:off x="4441585" y="4313126"/>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1" name="Straight Connector 56">
              <a:extLst>
                <a:ext uri="{FF2B5EF4-FFF2-40B4-BE49-F238E27FC236}">
                  <a16:creationId xmlns:a16="http://schemas.microsoft.com/office/drawing/2014/main" id="{C50F4D52-1F49-491E-8611-B5DB34799189}"/>
                </a:ext>
              </a:extLst>
            </p:cNvPr>
            <p:cNvCxnSpPr/>
            <p:nvPr/>
          </p:nvCxnSpPr>
          <p:spPr>
            <a:xfrm>
              <a:off x="6331597"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2" name="Straight Connector 57">
              <a:extLst>
                <a:ext uri="{FF2B5EF4-FFF2-40B4-BE49-F238E27FC236}">
                  <a16:creationId xmlns:a16="http://schemas.microsoft.com/office/drawing/2014/main" id="{2106CB90-D563-47B8-9611-9B8461E7DD0C}"/>
                </a:ext>
              </a:extLst>
            </p:cNvPr>
            <p:cNvCxnSpPr/>
            <p:nvPr/>
          </p:nvCxnSpPr>
          <p:spPr>
            <a:xfrm>
              <a:off x="8221609"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grpSp>
      <p:sp>
        <p:nvSpPr>
          <p:cNvPr id="23" name="矩形 22">
            <a:extLst>
              <a:ext uri="{FF2B5EF4-FFF2-40B4-BE49-F238E27FC236}">
                <a16:creationId xmlns:a16="http://schemas.microsoft.com/office/drawing/2014/main" id="{7505A0B8-D315-4D8B-B06B-9C4A4E8493DC}"/>
              </a:ext>
            </a:extLst>
          </p:cNvPr>
          <p:cNvSpPr/>
          <p:nvPr/>
        </p:nvSpPr>
        <p:spPr>
          <a:xfrm>
            <a:off x="1052210" y="3381146"/>
            <a:ext cx="7369857" cy="1398460"/>
          </a:xfrm>
          <a:prstGeom prst="rect">
            <a:avLst/>
          </a:prstGeom>
        </p:spPr>
        <p:txBody>
          <a:bodyPr wrap="square">
            <a:spAutoFit/>
          </a:bodyPr>
          <a:lstStyle/>
          <a:p>
            <a:pPr eaLnBrk="1" hangingPunct="1">
              <a:lnSpc>
                <a:spcPct val="120000"/>
              </a:lnSpc>
            </a:pPr>
            <a:r>
              <a:rPr lang="zh-CN" altLang="en-US"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a:t>
            </a:r>
          </a:p>
          <a:p>
            <a:pPr eaLnBrk="1" hangingPunct="1">
              <a:lnSpc>
                <a:spcPct val="120000"/>
              </a:lnSpc>
            </a:pPr>
            <a:r>
              <a:rPr lang="zh-CN" altLang="en-US" dirty="0">
                <a:solidFill>
                  <a:schemeClr val="bg1"/>
                </a:solidFill>
                <a:latin typeface="微软雅黑" panose="020B0503020204020204" pitchFamily="34" charset="-122"/>
                <a:ea typeface="微软雅黑" panose="020B0503020204020204" pitchFamily="34" charset="-122"/>
              </a:rPr>
              <a:t>清乾隆末期四大徽班进北京后，于嘉庆 、道光年间同来自湖北的汉调艺人合作，互相影响</a:t>
            </a:r>
            <a:endParaRPr lang="zh-CN" altLang="en-US" dirty="0"/>
          </a:p>
        </p:txBody>
      </p:sp>
    </p:spTree>
    <p:extLst>
      <p:ext uri="{BB962C8B-B14F-4D97-AF65-F5344CB8AC3E}">
        <p14:creationId xmlns:p14="http://schemas.microsoft.com/office/powerpoint/2010/main" val="3903682883"/>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10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9D06693-C2AA-48B6-94BE-29FEBD7E15EE}"/>
              </a:ext>
            </a:extLst>
          </p:cNvPr>
          <p:cNvGrpSpPr>
            <a:grpSpLocks/>
          </p:cNvGrpSpPr>
          <p:nvPr/>
        </p:nvGrpSpPr>
        <p:grpSpPr bwMode="auto">
          <a:xfrm>
            <a:off x="1601788" y="1995488"/>
            <a:ext cx="5932487" cy="1800225"/>
            <a:chOff x="1602203" y="1995686"/>
            <a:chExt cx="5932043" cy="1800200"/>
          </a:xfrm>
        </p:grpSpPr>
        <p:sp>
          <p:nvSpPr>
            <p:cNvPr id="6" name="圆角矩形 5">
              <a:extLst>
                <a:ext uri="{FF2B5EF4-FFF2-40B4-BE49-F238E27FC236}">
                  <a16:creationId xmlns:a16="http://schemas.microsoft.com/office/drawing/2014/main" id="{6A0B26BB-4412-48C4-AAF0-015AAD8C24AA}"/>
                </a:ext>
              </a:extLst>
            </p:cNvPr>
            <p:cNvSpPr/>
            <p:nvPr/>
          </p:nvSpPr>
          <p:spPr>
            <a:xfrm>
              <a:off x="1602203" y="1995686"/>
              <a:ext cx="1787391" cy="1800200"/>
            </a:xfrm>
            <a:prstGeom prst="roundRect">
              <a:avLst>
                <a:gd name="adj" fmla="val 3593"/>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260" name="TextBox 3">
              <a:extLst>
                <a:ext uri="{FF2B5EF4-FFF2-40B4-BE49-F238E27FC236}">
                  <a16:creationId xmlns:a16="http://schemas.microsoft.com/office/drawing/2014/main" id="{F9CE95C6-A84B-49C6-B0DB-E7B5F742362E}"/>
                </a:ext>
              </a:extLst>
            </p:cNvPr>
            <p:cNvSpPr txBox="1">
              <a:spLocks noChangeArrowheads="1"/>
            </p:cNvSpPr>
            <p:nvPr/>
          </p:nvSpPr>
          <p:spPr bwMode="auto">
            <a:xfrm>
              <a:off x="1865182" y="2624013"/>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400">
                  <a:solidFill>
                    <a:schemeClr val="bg1"/>
                  </a:solidFill>
                  <a:latin typeface="方正细圆简体" pitchFamily="65" charset="-122"/>
                  <a:ea typeface="方正细圆简体" pitchFamily="65" charset="-122"/>
                </a:rPr>
                <a:t>点击添加文本</a:t>
              </a:r>
            </a:p>
          </p:txBody>
        </p:sp>
        <p:sp>
          <p:nvSpPr>
            <p:cNvPr id="10261" name="TextBox 4">
              <a:extLst>
                <a:ext uri="{FF2B5EF4-FFF2-40B4-BE49-F238E27FC236}">
                  <a16:creationId xmlns:a16="http://schemas.microsoft.com/office/drawing/2014/main" id="{6BB68AFC-D159-4B51-889B-93519A1159AA}"/>
                </a:ext>
              </a:extLst>
            </p:cNvPr>
            <p:cNvSpPr txBox="1">
              <a:spLocks noChangeArrowheads="1"/>
            </p:cNvSpPr>
            <p:nvPr/>
          </p:nvSpPr>
          <p:spPr bwMode="auto">
            <a:xfrm>
              <a:off x="1865182" y="3147814"/>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400">
                  <a:solidFill>
                    <a:schemeClr val="bg1"/>
                  </a:solidFill>
                  <a:latin typeface="方正细圆简体" pitchFamily="65" charset="-122"/>
                  <a:ea typeface="方正细圆简体" pitchFamily="65" charset="-122"/>
                </a:rPr>
                <a:t>点击添加文本</a:t>
              </a:r>
            </a:p>
          </p:txBody>
        </p:sp>
        <p:sp>
          <p:nvSpPr>
            <p:cNvPr id="9" name="圆角矩形 8">
              <a:extLst>
                <a:ext uri="{FF2B5EF4-FFF2-40B4-BE49-F238E27FC236}">
                  <a16:creationId xmlns:a16="http://schemas.microsoft.com/office/drawing/2014/main" id="{90ACDB9D-9092-4937-BDD6-4C0E07CD86EE}"/>
                </a:ext>
              </a:extLst>
            </p:cNvPr>
            <p:cNvSpPr/>
            <p:nvPr/>
          </p:nvSpPr>
          <p:spPr>
            <a:xfrm>
              <a:off x="3678498" y="1995686"/>
              <a:ext cx="1787391" cy="1800200"/>
            </a:xfrm>
            <a:prstGeom prst="roundRect">
              <a:avLst>
                <a:gd name="adj" fmla="val 3593"/>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263" name="TextBox 6">
              <a:extLst>
                <a:ext uri="{FF2B5EF4-FFF2-40B4-BE49-F238E27FC236}">
                  <a16:creationId xmlns:a16="http://schemas.microsoft.com/office/drawing/2014/main" id="{744A6EE5-0CFB-4598-8BD6-6CEFD514897B}"/>
                </a:ext>
              </a:extLst>
            </p:cNvPr>
            <p:cNvSpPr txBox="1">
              <a:spLocks noChangeArrowheads="1"/>
            </p:cNvSpPr>
            <p:nvPr/>
          </p:nvSpPr>
          <p:spPr bwMode="auto">
            <a:xfrm>
              <a:off x="3941057" y="2624013"/>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400">
                  <a:solidFill>
                    <a:schemeClr val="bg1"/>
                  </a:solidFill>
                  <a:latin typeface="方正细圆简体" pitchFamily="65" charset="-122"/>
                  <a:ea typeface="方正细圆简体" pitchFamily="65" charset="-122"/>
                </a:rPr>
                <a:t>点击添加文本</a:t>
              </a:r>
            </a:p>
          </p:txBody>
        </p:sp>
        <p:sp>
          <p:nvSpPr>
            <p:cNvPr id="10264" name="TextBox 7">
              <a:extLst>
                <a:ext uri="{FF2B5EF4-FFF2-40B4-BE49-F238E27FC236}">
                  <a16:creationId xmlns:a16="http://schemas.microsoft.com/office/drawing/2014/main" id="{1F8FEA4D-47B1-4A9A-8D18-68939225E829}"/>
                </a:ext>
              </a:extLst>
            </p:cNvPr>
            <p:cNvSpPr txBox="1">
              <a:spLocks noChangeArrowheads="1"/>
            </p:cNvSpPr>
            <p:nvPr/>
          </p:nvSpPr>
          <p:spPr bwMode="auto">
            <a:xfrm>
              <a:off x="3941057" y="3147814"/>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400">
                  <a:solidFill>
                    <a:schemeClr val="bg1"/>
                  </a:solidFill>
                  <a:latin typeface="方正细圆简体" pitchFamily="65" charset="-122"/>
                  <a:ea typeface="方正细圆简体" pitchFamily="65" charset="-122"/>
                </a:rPr>
                <a:t>点击添加文本</a:t>
              </a:r>
            </a:p>
          </p:txBody>
        </p:sp>
        <p:sp>
          <p:nvSpPr>
            <p:cNvPr id="12" name="圆角矩形 11">
              <a:extLst>
                <a:ext uri="{FF2B5EF4-FFF2-40B4-BE49-F238E27FC236}">
                  <a16:creationId xmlns:a16="http://schemas.microsoft.com/office/drawing/2014/main" id="{113AD137-434D-4A5D-865E-480C19E828A2}"/>
                </a:ext>
              </a:extLst>
            </p:cNvPr>
            <p:cNvSpPr/>
            <p:nvPr/>
          </p:nvSpPr>
          <p:spPr>
            <a:xfrm>
              <a:off x="5746855" y="1995686"/>
              <a:ext cx="1787391" cy="1800200"/>
            </a:xfrm>
            <a:prstGeom prst="roundRect">
              <a:avLst>
                <a:gd name="adj" fmla="val 3593"/>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266" name="TextBox 9">
              <a:extLst>
                <a:ext uri="{FF2B5EF4-FFF2-40B4-BE49-F238E27FC236}">
                  <a16:creationId xmlns:a16="http://schemas.microsoft.com/office/drawing/2014/main" id="{8E948891-E754-4AA9-A7D1-50914FAB7A1E}"/>
                </a:ext>
              </a:extLst>
            </p:cNvPr>
            <p:cNvSpPr txBox="1">
              <a:spLocks noChangeArrowheads="1"/>
            </p:cNvSpPr>
            <p:nvPr/>
          </p:nvSpPr>
          <p:spPr bwMode="auto">
            <a:xfrm>
              <a:off x="6009382" y="2624013"/>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400">
                  <a:solidFill>
                    <a:schemeClr val="bg1"/>
                  </a:solidFill>
                  <a:latin typeface="方正细圆简体" pitchFamily="65" charset="-122"/>
                  <a:ea typeface="方正细圆简体" pitchFamily="65" charset="-122"/>
                </a:rPr>
                <a:t>点击添加文本</a:t>
              </a:r>
            </a:p>
          </p:txBody>
        </p:sp>
        <p:sp>
          <p:nvSpPr>
            <p:cNvPr id="10267" name="TextBox 10">
              <a:extLst>
                <a:ext uri="{FF2B5EF4-FFF2-40B4-BE49-F238E27FC236}">
                  <a16:creationId xmlns:a16="http://schemas.microsoft.com/office/drawing/2014/main" id="{202CB7EA-6E31-41CE-8C5B-7BD3AF7C28AB}"/>
                </a:ext>
              </a:extLst>
            </p:cNvPr>
            <p:cNvSpPr txBox="1">
              <a:spLocks noChangeArrowheads="1"/>
            </p:cNvSpPr>
            <p:nvPr/>
          </p:nvSpPr>
          <p:spPr bwMode="auto">
            <a:xfrm>
              <a:off x="6009382" y="3147814"/>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400">
                  <a:solidFill>
                    <a:schemeClr val="bg1"/>
                  </a:solidFill>
                  <a:latin typeface="方正细圆简体" pitchFamily="65" charset="-122"/>
                  <a:ea typeface="方正细圆简体" pitchFamily="65" charset="-122"/>
                </a:rPr>
                <a:t>点击添加文本</a:t>
              </a:r>
            </a:p>
          </p:txBody>
        </p:sp>
      </p:grpSp>
      <p:sp>
        <p:nvSpPr>
          <p:cNvPr id="15" name="圆角矩形 14">
            <a:extLst>
              <a:ext uri="{FF2B5EF4-FFF2-40B4-BE49-F238E27FC236}">
                <a16:creationId xmlns:a16="http://schemas.microsoft.com/office/drawing/2014/main" id="{E41E7057-9DC5-46A5-BBDA-60578EE54807}"/>
              </a:ext>
            </a:extLst>
          </p:cNvPr>
          <p:cNvSpPr/>
          <p:nvPr/>
        </p:nvSpPr>
        <p:spPr>
          <a:xfrm>
            <a:off x="1312863" y="1347788"/>
            <a:ext cx="6518275" cy="2663825"/>
          </a:xfrm>
          <a:prstGeom prst="roundRect">
            <a:avLst>
              <a:gd name="adj" fmla="val 3541"/>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6" name="组合 15">
            <a:extLst>
              <a:ext uri="{FF2B5EF4-FFF2-40B4-BE49-F238E27FC236}">
                <a16:creationId xmlns:a16="http://schemas.microsoft.com/office/drawing/2014/main" id="{A61F9459-D56C-4B61-81A0-4A4C8F479C45}"/>
              </a:ext>
            </a:extLst>
          </p:cNvPr>
          <p:cNvGrpSpPr>
            <a:grpSpLocks/>
          </p:cNvGrpSpPr>
          <p:nvPr/>
        </p:nvGrpSpPr>
        <p:grpSpPr bwMode="auto">
          <a:xfrm>
            <a:off x="3419475" y="1474788"/>
            <a:ext cx="2305050" cy="431800"/>
            <a:chOff x="3419872" y="1428455"/>
            <a:chExt cx="2304256" cy="432048"/>
          </a:xfrm>
          <a:solidFill>
            <a:schemeClr val="accent2"/>
          </a:solidFill>
        </p:grpSpPr>
        <p:sp>
          <p:nvSpPr>
            <p:cNvPr id="17" name="圆角矩形 16">
              <a:extLst>
                <a:ext uri="{FF2B5EF4-FFF2-40B4-BE49-F238E27FC236}">
                  <a16:creationId xmlns:a16="http://schemas.microsoft.com/office/drawing/2014/main" id="{868C1EA9-44BD-4BEA-8E5B-2668048C430C}"/>
                </a:ext>
              </a:extLst>
            </p:cNvPr>
            <p:cNvSpPr/>
            <p:nvPr/>
          </p:nvSpPr>
          <p:spPr>
            <a:xfrm>
              <a:off x="3419872" y="1428455"/>
              <a:ext cx="2304256" cy="432048"/>
            </a:xfrm>
            <a:prstGeom prst="round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258" name="TextBox 14">
              <a:extLst>
                <a:ext uri="{FF2B5EF4-FFF2-40B4-BE49-F238E27FC236}">
                  <a16:creationId xmlns:a16="http://schemas.microsoft.com/office/drawing/2014/main" id="{3F4BFE2E-F099-43B7-A67F-F502A3859D5E}"/>
                </a:ext>
              </a:extLst>
            </p:cNvPr>
            <p:cNvSpPr txBox="1">
              <a:spLocks noChangeArrowheads="1"/>
            </p:cNvSpPr>
            <p:nvPr/>
          </p:nvSpPr>
          <p:spPr bwMode="auto">
            <a:xfrm>
              <a:off x="3864114" y="1475202"/>
              <a:ext cx="1415772" cy="338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grpSp>
        <p:nvGrpSpPr>
          <p:cNvPr id="19" name="组合 18">
            <a:extLst>
              <a:ext uri="{FF2B5EF4-FFF2-40B4-BE49-F238E27FC236}">
                <a16:creationId xmlns:a16="http://schemas.microsoft.com/office/drawing/2014/main" id="{DFED89C7-73BD-4855-97BC-9A9BEF25125F}"/>
              </a:ext>
            </a:extLst>
          </p:cNvPr>
          <p:cNvGrpSpPr>
            <a:grpSpLocks/>
          </p:cNvGrpSpPr>
          <p:nvPr/>
        </p:nvGrpSpPr>
        <p:grpSpPr bwMode="auto">
          <a:xfrm>
            <a:off x="3635375" y="2108200"/>
            <a:ext cx="1873250" cy="350838"/>
            <a:chOff x="3635896" y="1468959"/>
            <a:chExt cx="1872208" cy="351040"/>
          </a:xfrm>
        </p:grpSpPr>
        <p:sp>
          <p:nvSpPr>
            <p:cNvPr id="20" name="圆角矩形 19">
              <a:extLst>
                <a:ext uri="{FF2B5EF4-FFF2-40B4-BE49-F238E27FC236}">
                  <a16:creationId xmlns:a16="http://schemas.microsoft.com/office/drawing/2014/main" id="{E17A0D6F-04AB-495C-A292-C2FEDA72FA24}"/>
                </a:ext>
              </a:extLst>
            </p:cNvPr>
            <p:cNvSpPr/>
            <p:nvPr/>
          </p:nvSpPr>
          <p:spPr>
            <a:xfrm>
              <a:off x="3635896" y="1468959"/>
              <a:ext cx="1872208" cy="351040"/>
            </a:xfrm>
            <a:prstGeom prst="roundRect">
              <a:avLst/>
            </a:prstGeom>
            <a:solidFill>
              <a:schemeClr val="accent2">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256" name="TextBox 17">
              <a:extLst>
                <a:ext uri="{FF2B5EF4-FFF2-40B4-BE49-F238E27FC236}">
                  <a16:creationId xmlns:a16="http://schemas.microsoft.com/office/drawing/2014/main" id="{B9EE6DB8-19E4-4D20-8170-4DAE6CB2C1E6}"/>
                </a:ext>
              </a:extLst>
            </p:cNvPr>
            <p:cNvSpPr txBox="1">
              <a:spLocks noChangeArrowheads="1"/>
            </p:cNvSpPr>
            <p:nvPr/>
          </p:nvSpPr>
          <p:spPr bwMode="auto">
            <a:xfrm>
              <a:off x="3867665"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grpSp>
        <p:nvGrpSpPr>
          <p:cNvPr id="22" name="组合 21">
            <a:extLst>
              <a:ext uri="{FF2B5EF4-FFF2-40B4-BE49-F238E27FC236}">
                <a16:creationId xmlns:a16="http://schemas.microsoft.com/office/drawing/2014/main" id="{C9965890-57D0-4209-9179-EB7C9348D191}"/>
              </a:ext>
            </a:extLst>
          </p:cNvPr>
          <p:cNvGrpSpPr>
            <a:grpSpLocks/>
          </p:cNvGrpSpPr>
          <p:nvPr/>
        </p:nvGrpSpPr>
        <p:grpSpPr bwMode="auto">
          <a:xfrm>
            <a:off x="5700713" y="2108200"/>
            <a:ext cx="1871662" cy="350838"/>
            <a:chOff x="3635896" y="1468959"/>
            <a:chExt cx="1872208" cy="351040"/>
          </a:xfrm>
        </p:grpSpPr>
        <p:sp>
          <p:nvSpPr>
            <p:cNvPr id="23" name="圆角矩形 22">
              <a:extLst>
                <a:ext uri="{FF2B5EF4-FFF2-40B4-BE49-F238E27FC236}">
                  <a16:creationId xmlns:a16="http://schemas.microsoft.com/office/drawing/2014/main" id="{9DE5A17A-8538-4DB4-B81D-273ADBE4C062}"/>
                </a:ext>
              </a:extLst>
            </p:cNvPr>
            <p:cNvSpPr/>
            <p:nvPr/>
          </p:nvSpPr>
          <p:spPr>
            <a:xfrm>
              <a:off x="3635896" y="1468959"/>
              <a:ext cx="1872208" cy="351040"/>
            </a:xfrm>
            <a:prstGeom prst="roundRect">
              <a:avLst/>
            </a:prstGeom>
            <a:solidFill>
              <a:schemeClr val="accent2">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254" name="TextBox 20">
              <a:extLst>
                <a:ext uri="{FF2B5EF4-FFF2-40B4-BE49-F238E27FC236}">
                  <a16:creationId xmlns:a16="http://schemas.microsoft.com/office/drawing/2014/main" id="{2FD05B91-2C25-49C9-8B70-F057C4C4490A}"/>
                </a:ext>
              </a:extLst>
            </p:cNvPr>
            <p:cNvSpPr txBox="1">
              <a:spLocks noChangeArrowheads="1"/>
            </p:cNvSpPr>
            <p:nvPr/>
          </p:nvSpPr>
          <p:spPr bwMode="auto">
            <a:xfrm>
              <a:off x="3867665"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grpSp>
        <p:nvGrpSpPr>
          <p:cNvPr id="25" name="组合 24">
            <a:extLst>
              <a:ext uri="{FF2B5EF4-FFF2-40B4-BE49-F238E27FC236}">
                <a16:creationId xmlns:a16="http://schemas.microsoft.com/office/drawing/2014/main" id="{E86AD1D3-E8F9-4412-8F84-AE13885BBB22}"/>
              </a:ext>
            </a:extLst>
          </p:cNvPr>
          <p:cNvGrpSpPr>
            <a:grpSpLocks/>
          </p:cNvGrpSpPr>
          <p:nvPr/>
        </p:nvGrpSpPr>
        <p:grpSpPr bwMode="auto">
          <a:xfrm>
            <a:off x="1560513" y="2108200"/>
            <a:ext cx="1871662" cy="350838"/>
            <a:chOff x="3635896" y="1468959"/>
            <a:chExt cx="1872208" cy="351040"/>
          </a:xfrm>
        </p:grpSpPr>
        <p:sp>
          <p:nvSpPr>
            <p:cNvPr id="26" name="圆角矩形 25">
              <a:extLst>
                <a:ext uri="{FF2B5EF4-FFF2-40B4-BE49-F238E27FC236}">
                  <a16:creationId xmlns:a16="http://schemas.microsoft.com/office/drawing/2014/main" id="{94E26BD7-FA32-4C58-89B3-034D55BE4024}"/>
                </a:ext>
              </a:extLst>
            </p:cNvPr>
            <p:cNvSpPr/>
            <p:nvPr/>
          </p:nvSpPr>
          <p:spPr>
            <a:xfrm>
              <a:off x="3635896" y="1468959"/>
              <a:ext cx="1872208" cy="351040"/>
            </a:xfrm>
            <a:prstGeom prst="roundRect">
              <a:avLst/>
            </a:prstGeom>
            <a:solidFill>
              <a:schemeClr val="accent2">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252" name="TextBox 23">
              <a:extLst>
                <a:ext uri="{FF2B5EF4-FFF2-40B4-BE49-F238E27FC236}">
                  <a16:creationId xmlns:a16="http://schemas.microsoft.com/office/drawing/2014/main" id="{FADAA2E6-50E2-487B-92CB-B3E5CA800E83}"/>
                </a:ext>
              </a:extLst>
            </p:cNvPr>
            <p:cNvSpPr txBox="1">
              <a:spLocks noChangeArrowheads="1"/>
            </p:cNvSpPr>
            <p:nvPr/>
          </p:nvSpPr>
          <p:spPr bwMode="auto">
            <a:xfrm>
              <a:off x="3867665"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52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anim calcmode="lin" valueType="num">
                                      <p:cBhvr>
                                        <p:cTn id="10" dur="500" fill="hold"/>
                                        <p:tgtEl>
                                          <p:spTgt spid="16"/>
                                        </p:tgtEl>
                                        <p:attrNameLst>
                                          <p:attrName>ppt_x</p:attrName>
                                        </p:attrNameLst>
                                      </p:cBhvr>
                                      <p:tavLst>
                                        <p:tav tm="0">
                                          <p:val>
                                            <p:fltVal val="0.5"/>
                                          </p:val>
                                        </p:tav>
                                        <p:tav tm="100000">
                                          <p:val>
                                            <p:strVal val="#ppt_x"/>
                                          </p:val>
                                        </p:tav>
                                      </p:tavLst>
                                    </p:anim>
                                    <p:anim calcmode="lin" valueType="num">
                                      <p:cBhvr>
                                        <p:cTn id="11" dur="500" fill="hold"/>
                                        <p:tgtEl>
                                          <p:spTgt spid="16"/>
                                        </p:tgtEl>
                                        <p:attrNameLst>
                                          <p:attrName>ppt_y</p:attrName>
                                        </p:attrNameLst>
                                      </p:cBhvr>
                                      <p:tavLst>
                                        <p:tav tm="0">
                                          <p:val>
                                            <p:fltVal val="0.5"/>
                                          </p:val>
                                        </p:tav>
                                        <p:tav tm="100000">
                                          <p:val>
                                            <p:strVal val="#ppt_y"/>
                                          </p:val>
                                        </p:tav>
                                      </p:tavLst>
                                    </p:anim>
                                  </p:childTnLst>
                                </p:cTn>
                              </p:par>
                              <p:par>
                                <p:cTn id="12" presetID="2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edge">
                                      <p:cBhvr>
                                        <p:cTn id="14" dur="1000"/>
                                        <p:tgtEl>
                                          <p:spTgt spid="15"/>
                                        </p:tgtEl>
                                      </p:cBhvr>
                                    </p:animEffect>
                                  </p:childTnLst>
                                </p:cTn>
                              </p:par>
                              <p:par>
                                <p:cTn id="15" presetID="53" presetClass="entr" presetSubtype="528" fill="hold" nodeType="with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anim calcmode="lin" valueType="num">
                                      <p:cBhvr>
                                        <p:cTn id="20" dur="500" fill="hold"/>
                                        <p:tgtEl>
                                          <p:spTgt spid="5"/>
                                        </p:tgtEl>
                                        <p:attrNameLst>
                                          <p:attrName>ppt_x</p:attrName>
                                        </p:attrNameLst>
                                      </p:cBhvr>
                                      <p:tavLst>
                                        <p:tav tm="0">
                                          <p:val>
                                            <p:fltVal val="0.5"/>
                                          </p:val>
                                        </p:tav>
                                        <p:tav tm="100000">
                                          <p:val>
                                            <p:strVal val="#ppt_x"/>
                                          </p:val>
                                        </p:tav>
                                      </p:tavLst>
                                    </p:anim>
                                    <p:anim calcmode="lin" valueType="num">
                                      <p:cBhvr>
                                        <p:cTn id="21" dur="500" fill="hold"/>
                                        <p:tgtEl>
                                          <p:spTgt spid="5"/>
                                        </p:tgtEl>
                                        <p:attrNameLst>
                                          <p:attrName>ppt_y</p:attrName>
                                        </p:attrNameLst>
                                      </p:cBhvr>
                                      <p:tavLst>
                                        <p:tav tm="0">
                                          <p:val>
                                            <p:fltVal val="0.5"/>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CBAEAF81-2BCE-4324-B1E8-C6D2F98CC013}"/>
              </a:ext>
            </a:extLst>
          </p:cNvPr>
          <p:cNvGrpSpPr>
            <a:grpSpLocks/>
          </p:cNvGrpSpPr>
          <p:nvPr/>
        </p:nvGrpSpPr>
        <p:grpSpPr bwMode="auto">
          <a:xfrm>
            <a:off x="3168650" y="1223963"/>
            <a:ext cx="2305050" cy="431800"/>
            <a:chOff x="3419872" y="1428455"/>
            <a:chExt cx="2304256" cy="432048"/>
          </a:xfrm>
        </p:grpSpPr>
        <p:sp>
          <p:nvSpPr>
            <p:cNvPr id="6" name="圆角矩形 5">
              <a:extLst>
                <a:ext uri="{FF2B5EF4-FFF2-40B4-BE49-F238E27FC236}">
                  <a16:creationId xmlns:a16="http://schemas.microsoft.com/office/drawing/2014/main" id="{DAD2339D-E14C-4B05-8741-B9727A4601B5}"/>
                </a:ext>
              </a:extLst>
            </p:cNvPr>
            <p:cNvSpPr/>
            <p:nvPr/>
          </p:nvSpPr>
          <p:spPr>
            <a:xfrm>
              <a:off x="3419872" y="1428455"/>
              <a:ext cx="2304256" cy="432048"/>
            </a:xfrm>
            <a:prstGeom prst="roundRect">
              <a:avLst/>
            </a:prstGeom>
            <a:solidFill>
              <a:schemeClr val="accent2">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314" name="TextBox 3">
              <a:extLst>
                <a:ext uri="{FF2B5EF4-FFF2-40B4-BE49-F238E27FC236}">
                  <a16:creationId xmlns:a16="http://schemas.microsoft.com/office/drawing/2014/main" id="{73910459-0607-449C-AC96-F12AFC6E6B7F}"/>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cxnSp>
        <p:nvCxnSpPr>
          <p:cNvPr id="8" name="直接连接符​​ 8">
            <a:extLst>
              <a:ext uri="{FF2B5EF4-FFF2-40B4-BE49-F238E27FC236}">
                <a16:creationId xmlns:a16="http://schemas.microsoft.com/office/drawing/2014/main" id="{C4EAF1A6-2FC3-40F0-8C5F-FBA7CFE91759}"/>
              </a:ext>
            </a:extLst>
          </p:cNvPr>
          <p:cNvCxnSpPr/>
          <p:nvPr/>
        </p:nvCxnSpPr>
        <p:spPr>
          <a:xfrm flipV="1">
            <a:off x="2374900" y="2101850"/>
            <a:ext cx="0" cy="151447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9">
            <a:extLst>
              <a:ext uri="{FF2B5EF4-FFF2-40B4-BE49-F238E27FC236}">
                <a16:creationId xmlns:a16="http://schemas.microsoft.com/office/drawing/2014/main" id="{B7643063-B771-4634-9864-E7BEFB1BDF71}"/>
              </a:ext>
            </a:extLst>
          </p:cNvPr>
          <p:cNvCxnSpPr/>
          <p:nvPr/>
        </p:nvCxnSpPr>
        <p:spPr>
          <a:xfrm flipV="1">
            <a:off x="3589338" y="2101850"/>
            <a:ext cx="0" cy="151447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10">
            <a:extLst>
              <a:ext uri="{FF2B5EF4-FFF2-40B4-BE49-F238E27FC236}">
                <a16:creationId xmlns:a16="http://schemas.microsoft.com/office/drawing/2014/main" id="{DA51BAD6-7891-430A-A87B-D10D3BF96CC5}"/>
              </a:ext>
            </a:extLst>
          </p:cNvPr>
          <p:cNvCxnSpPr/>
          <p:nvPr/>
        </p:nvCxnSpPr>
        <p:spPr>
          <a:xfrm flipV="1">
            <a:off x="4795838" y="2101850"/>
            <a:ext cx="0" cy="151447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1">
            <a:extLst>
              <a:ext uri="{FF2B5EF4-FFF2-40B4-BE49-F238E27FC236}">
                <a16:creationId xmlns:a16="http://schemas.microsoft.com/office/drawing/2014/main" id="{1C2B0237-27AA-4398-B903-1156910BB116}"/>
              </a:ext>
            </a:extLst>
          </p:cNvPr>
          <p:cNvCxnSpPr/>
          <p:nvPr/>
        </p:nvCxnSpPr>
        <p:spPr>
          <a:xfrm flipV="1">
            <a:off x="6029325" y="2101850"/>
            <a:ext cx="0" cy="151447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2" name="Line 8">
            <a:extLst>
              <a:ext uri="{FF2B5EF4-FFF2-40B4-BE49-F238E27FC236}">
                <a16:creationId xmlns:a16="http://schemas.microsoft.com/office/drawing/2014/main" id="{5BF7F0CF-1AE3-4936-8E16-E7278B32B935}"/>
              </a:ext>
            </a:extLst>
          </p:cNvPr>
          <p:cNvSpPr>
            <a:spLocks noChangeShapeType="1"/>
          </p:cNvSpPr>
          <p:nvPr/>
        </p:nvSpPr>
        <p:spPr bwMode="auto">
          <a:xfrm flipH="1">
            <a:off x="1109663" y="1962150"/>
            <a:ext cx="11112" cy="1657350"/>
          </a:xfrm>
          <a:prstGeom prst="line">
            <a:avLst/>
          </a:prstGeom>
          <a:noFill/>
          <a:ln w="254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3" name="Line 8">
            <a:extLst>
              <a:ext uri="{FF2B5EF4-FFF2-40B4-BE49-F238E27FC236}">
                <a16:creationId xmlns:a16="http://schemas.microsoft.com/office/drawing/2014/main" id="{530E8B93-49CC-4FB3-B075-45F4D9E7A4AA}"/>
              </a:ext>
            </a:extLst>
          </p:cNvPr>
          <p:cNvSpPr>
            <a:spLocks noChangeShapeType="1"/>
          </p:cNvSpPr>
          <p:nvPr/>
        </p:nvSpPr>
        <p:spPr bwMode="auto">
          <a:xfrm rot="-5400000">
            <a:off x="3805238" y="912812"/>
            <a:ext cx="0" cy="5407025"/>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 name="AutoShape 14">
            <a:extLst>
              <a:ext uri="{FF2B5EF4-FFF2-40B4-BE49-F238E27FC236}">
                <a16:creationId xmlns:a16="http://schemas.microsoft.com/office/drawing/2014/main" id="{4B9A945F-A6D3-4A1B-AD15-379E4D059DCA}"/>
              </a:ext>
            </a:extLst>
          </p:cNvPr>
          <p:cNvSpPr>
            <a:spLocks/>
          </p:cNvSpPr>
          <p:nvPr/>
        </p:nvSpPr>
        <p:spPr bwMode="auto">
          <a:xfrm>
            <a:off x="1454150" y="2216150"/>
            <a:ext cx="1744663" cy="247650"/>
          </a:xfrm>
          <a:prstGeom prst="roundRect">
            <a:avLst>
              <a:gd name="adj" fmla="val 16667"/>
            </a:avLst>
          </a:prstGeom>
          <a:solidFill>
            <a:schemeClr val="accent6">
              <a:lumMod val="75000"/>
            </a:schemeClr>
          </a:solidFill>
          <a:ln>
            <a:noFill/>
          </a:ln>
        </p:spPr>
        <p:txBody>
          <a:bodyPr wrap="none" anchor="ctr"/>
          <a:lstStyle/>
          <a:p>
            <a:pPr eaLnBrk="1" fontAlgn="auto" hangingPunct="1">
              <a:spcBef>
                <a:spcPts val="0"/>
              </a:spcBef>
              <a:spcAft>
                <a:spcPts val="0"/>
              </a:spcAft>
              <a:defRPr/>
            </a:pPr>
            <a:endParaRPr lang="zh-CN" altLang="zh-CN">
              <a:latin typeface="+mn-lt"/>
              <a:ea typeface="+mn-ea"/>
            </a:endParaRPr>
          </a:p>
        </p:txBody>
      </p:sp>
      <p:sp>
        <p:nvSpPr>
          <p:cNvPr id="15" name="Freeform 32">
            <a:extLst>
              <a:ext uri="{FF2B5EF4-FFF2-40B4-BE49-F238E27FC236}">
                <a16:creationId xmlns:a16="http://schemas.microsoft.com/office/drawing/2014/main" id="{1E60370A-C499-48DA-AC97-231EF27E9A3D}"/>
              </a:ext>
            </a:extLst>
          </p:cNvPr>
          <p:cNvSpPr>
            <a:spLocks/>
          </p:cNvSpPr>
          <p:nvPr/>
        </p:nvSpPr>
        <p:spPr bwMode="auto">
          <a:xfrm>
            <a:off x="1143000" y="2579688"/>
            <a:ext cx="4875213" cy="976312"/>
          </a:xfrm>
          <a:custGeom>
            <a:avLst/>
            <a:gdLst>
              <a:gd name="T0" fmla="*/ 0 w 3651"/>
              <a:gd name="T1" fmla="*/ 2147483646 h 903"/>
              <a:gd name="T2" fmla="*/ 2147483646 w 3651"/>
              <a:gd name="T3" fmla="*/ 2147483646 h 903"/>
              <a:gd name="T4" fmla="*/ 2147483646 w 3651"/>
              <a:gd name="T5" fmla="*/ 2147483646 h 903"/>
              <a:gd name="T6" fmla="*/ 2147483646 w 3651"/>
              <a:gd name="T7" fmla="*/ 2147483646 h 903"/>
              <a:gd name="T8" fmla="*/ 2147483646 w 3651"/>
              <a:gd name="T9" fmla="*/ 2147483646 h 903"/>
              <a:gd name="T10" fmla="*/ 2147483646 w 3651"/>
              <a:gd name="T11" fmla="*/ 2147483646 h 903"/>
              <a:gd name="T12" fmla="*/ 2147483646 w 3651"/>
              <a:gd name="T13" fmla="*/ 2147483646 h 903"/>
              <a:gd name="T14" fmla="*/ 2147483646 w 3651"/>
              <a:gd name="T15" fmla="*/ 2147483646 h 903"/>
              <a:gd name="T16" fmla="*/ 0 60000 65536"/>
              <a:gd name="T17" fmla="*/ 0 60000 65536"/>
              <a:gd name="T18" fmla="*/ 0 60000 65536"/>
              <a:gd name="T19" fmla="*/ 0 60000 65536"/>
              <a:gd name="T20" fmla="*/ 0 60000 65536"/>
              <a:gd name="T21" fmla="*/ 0 60000 65536"/>
              <a:gd name="T22" fmla="*/ 0 60000 65536"/>
              <a:gd name="T23" fmla="*/ 0 60000 65536"/>
              <a:gd name="T24" fmla="*/ 0 w 3651"/>
              <a:gd name="T25" fmla="*/ 0 h 903"/>
              <a:gd name="T26" fmla="*/ 3651 w 3651"/>
              <a:gd name="T27" fmla="*/ 903 h 9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1" h="903">
                <a:moveTo>
                  <a:pt x="0" y="162"/>
                </a:moveTo>
                <a:cubicBezTo>
                  <a:pt x="144" y="249"/>
                  <a:pt x="498" y="651"/>
                  <a:pt x="666" y="747"/>
                </a:cubicBezTo>
                <a:cubicBezTo>
                  <a:pt x="894" y="903"/>
                  <a:pt x="1047" y="801"/>
                  <a:pt x="1122" y="732"/>
                </a:cubicBezTo>
                <a:cubicBezTo>
                  <a:pt x="1473" y="348"/>
                  <a:pt x="1521" y="267"/>
                  <a:pt x="1626" y="174"/>
                </a:cubicBezTo>
                <a:cubicBezTo>
                  <a:pt x="1797" y="0"/>
                  <a:pt x="1923" y="18"/>
                  <a:pt x="2121" y="141"/>
                </a:cubicBezTo>
                <a:cubicBezTo>
                  <a:pt x="2331" y="306"/>
                  <a:pt x="2433" y="399"/>
                  <a:pt x="2583" y="491"/>
                </a:cubicBezTo>
                <a:cubicBezTo>
                  <a:pt x="2772" y="603"/>
                  <a:pt x="3003" y="501"/>
                  <a:pt x="3087" y="467"/>
                </a:cubicBezTo>
                <a:cubicBezTo>
                  <a:pt x="3240" y="402"/>
                  <a:pt x="3518" y="235"/>
                  <a:pt x="3651" y="186"/>
                </a:cubicBezTo>
              </a:path>
            </a:pathLst>
          </a:custGeom>
          <a:noFill/>
          <a:ln w="12700">
            <a:solidFill>
              <a:srgbClr val="CFB66A"/>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 name="Rectangle 34">
            <a:extLst>
              <a:ext uri="{FF2B5EF4-FFF2-40B4-BE49-F238E27FC236}">
                <a16:creationId xmlns:a16="http://schemas.microsoft.com/office/drawing/2014/main" id="{7C6AEC9E-5554-43F2-B282-E3590BE33C82}"/>
              </a:ext>
            </a:extLst>
          </p:cNvPr>
          <p:cNvSpPr>
            <a:spLocks noChangeArrowheads="1"/>
          </p:cNvSpPr>
          <p:nvPr/>
        </p:nvSpPr>
        <p:spPr bwMode="auto">
          <a:xfrm>
            <a:off x="1111250" y="2728913"/>
            <a:ext cx="53975" cy="42862"/>
          </a:xfrm>
          <a:prstGeom prst="rect">
            <a:avLst/>
          </a:prstGeom>
          <a:solidFill>
            <a:srgbClr val="CFB66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7" name="Rectangle 39">
            <a:extLst>
              <a:ext uri="{FF2B5EF4-FFF2-40B4-BE49-F238E27FC236}">
                <a16:creationId xmlns:a16="http://schemas.microsoft.com/office/drawing/2014/main" id="{19CDFCAC-049E-46C5-ACCA-F211E7210CB6}"/>
              </a:ext>
            </a:extLst>
          </p:cNvPr>
          <p:cNvSpPr>
            <a:spLocks noChangeArrowheads="1"/>
          </p:cNvSpPr>
          <p:nvPr/>
        </p:nvSpPr>
        <p:spPr bwMode="auto">
          <a:xfrm>
            <a:off x="2387600" y="3441700"/>
            <a:ext cx="53975" cy="42863"/>
          </a:xfrm>
          <a:prstGeom prst="rect">
            <a:avLst/>
          </a:prstGeom>
          <a:solidFill>
            <a:srgbClr val="CFB66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8" name="Rectangle 44">
            <a:extLst>
              <a:ext uri="{FF2B5EF4-FFF2-40B4-BE49-F238E27FC236}">
                <a16:creationId xmlns:a16="http://schemas.microsoft.com/office/drawing/2014/main" id="{64C8E8A6-AEE3-49E3-AB8B-D11CBD9063AE}"/>
              </a:ext>
            </a:extLst>
          </p:cNvPr>
          <p:cNvSpPr>
            <a:spLocks noChangeArrowheads="1"/>
          </p:cNvSpPr>
          <p:nvPr/>
        </p:nvSpPr>
        <p:spPr bwMode="auto">
          <a:xfrm>
            <a:off x="4778375" y="3135313"/>
            <a:ext cx="52388" cy="42862"/>
          </a:xfrm>
          <a:prstGeom prst="rect">
            <a:avLst/>
          </a:prstGeom>
          <a:solidFill>
            <a:srgbClr val="CFB66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9" name="Rectangle 49">
            <a:extLst>
              <a:ext uri="{FF2B5EF4-FFF2-40B4-BE49-F238E27FC236}">
                <a16:creationId xmlns:a16="http://schemas.microsoft.com/office/drawing/2014/main" id="{A028F313-B15B-4F28-A2CB-CC3130D488F5}"/>
              </a:ext>
            </a:extLst>
          </p:cNvPr>
          <p:cNvSpPr>
            <a:spLocks noChangeArrowheads="1"/>
          </p:cNvSpPr>
          <p:nvPr/>
        </p:nvSpPr>
        <p:spPr bwMode="auto">
          <a:xfrm>
            <a:off x="6002338" y="2744788"/>
            <a:ext cx="52387" cy="42862"/>
          </a:xfrm>
          <a:prstGeom prst="rect">
            <a:avLst/>
          </a:prstGeom>
          <a:solidFill>
            <a:srgbClr val="CFB66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20" name="Freeform 59">
            <a:extLst>
              <a:ext uri="{FF2B5EF4-FFF2-40B4-BE49-F238E27FC236}">
                <a16:creationId xmlns:a16="http://schemas.microsoft.com/office/drawing/2014/main" id="{6FB171C0-5552-470A-A921-920138BBCB3A}"/>
              </a:ext>
            </a:extLst>
          </p:cNvPr>
          <p:cNvSpPr>
            <a:spLocks/>
          </p:cNvSpPr>
          <p:nvPr/>
        </p:nvSpPr>
        <p:spPr bwMode="auto">
          <a:xfrm>
            <a:off x="1149350" y="2203450"/>
            <a:ext cx="4873625" cy="955675"/>
          </a:xfrm>
          <a:custGeom>
            <a:avLst/>
            <a:gdLst>
              <a:gd name="T0" fmla="*/ 0 w 3650"/>
              <a:gd name="T1" fmla="*/ 2147483646 h 885"/>
              <a:gd name="T2" fmla="*/ 2147483646 w 3650"/>
              <a:gd name="T3" fmla="*/ 2147483646 h 885"/>
              <a:gd name="T4" fmla="*/ 2147483646 w 3650"/>
              <a:gd name="T5" fmla="*/ 2147483646 h 885"/>
              <a:gd name="T6" fmla="*/ 2147483646 w 3650"/>
              <a:gd name="T7" fmla="*/ 2147483646 h 885"/>
              <a:gd name="T8" fmla="*/ 2147483646 w 3650"/>
              <a:gd name="T9" fmla="*/ 2147483646 h 885"/>
              <a:gd name="T10" fmla="*/ 2147483646 w 3650"/>
              <a:gd name="T11" fmla="*/ 2147483646 h 885"/>
              <a:gd name="T12" fmla="*/ 0 60000 65536"/>
              <a:gd name="T13" fmla="*/ 0 60000 65536"/>
              <a:gd name="T14" fmla="*/ 0 60000 65536"/>
              <a:gd name="T15" fmla="*/ 0 60000 65536"/>
              <a:gd name="T16" fmla="*/ 0 60000 65536"/>
              <a:gd name="T17" fmla="*/ 0 60000 65536"/>
              <a:gd name="T18" fmla="*/ 0 w 3650"/>
              <a:gd name="T19" fmla="*/ 0 h 885"/>
              <a:gd name="T20" fmla="*/ 3650 w 3650"/>
              <a:gd name="T21" fmla="*/ 885 h 885"/>
            </a:gdLst>
            <a:ahLst/>
            <a:cxnLst>
              <a:cxn ang="T12">
                <a:pos x="T0" y="T1"/>
              </a:cxn>
              <a:cxn ang="T13">
                <a:pos x="T2" y="T3"/>
              </a:cxn>
              <a:cxn ang="T14">
                <a:pos x="T4" y="T5"/>
              </a:cxn>
              <a:cxn ang="T15">
                <a:pos x="T6" y="T7"/>
              </a:cxn>
              <a:cxn ang="T16">
                <a:pos x="T8" y="T9"/>
              </a:cxn>
              <a:cxn ang="T17">
                <a:pos x="T10" y="T11"/>
              </a:cxn>
            </a:cxnLst>
            <a:rect l="T18" t="T19" r="T20" b="T21"/>
            <a:pathLst>
              <a:path w="3650" h="885">
                <a:moveTo>
                  <a:pt x="0" y="885"/>
                </a:moveTo>
                <a:cubicBezTo>
                  <a:pt x="459" y="784"/>
                  <a:pt x="685" y="729"/>
                  <a:pt x="917" y="664"/>
                </a:cubicBezTo>
                <a:cubicBezTo>
                  <a:pt x="1106" y="612"/>
                  <a:pt x="1642" y="428"/>
                  <a:pt x="1828" y="346"/>
                </a:cubicBezTo>
                <a:cubicBezTo>
                  <a:pt x="1964" y="290"/>
                  <a:pt x="2356" y="94"/>
                  <a:pt x="2463" y="69"/>
                </a:cubicBezTo>
                <a:cubicBezTo>
                  <a:pt x="2742" y="0"/>
                  <a:pt x="2882" y="116"/>
                  <a:pt x="2944" y="154"/>
                </a:cubicBezTo>
                <a:cubicBezTo>
                  <a:pt x="3150" y="288"/>
                  <a:pt x="3477" y="649"/>
                  <a:pt x="3650" y="774"/>
                </a:cubicBezTo>
              </a:path>
            </a:pathLst>
          </a:custGeom>
          <a:noFill/>
          <a:ln w="19050">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 name="Rectangle 61">
            <a:extLst>
              <a:ext uri="{FF2B5EF4-FFF2-40B4-BE49-F238E27FC236}">
                <a16:creationId xmlns:a16="http://schemas.microsoft.com/office/drawing/2014/main" id="{85001127-95B0-406A-9B2A-C6D53545B748}"/>
              </a:ext>
            </a:extLst>
          </p:cNvPr>
          <p:cNvSpPr>
            <a:spLocks noChangeArrowheads="1"/>
          </p:cNvSpPr>
          <p:nvPr/>
        </p:nvSpPr>
        <p:spPr bwMode="auto">
          <a:xfrm>
            <a:off x="1101725" y="3133725"/>
            <a:ext cx="71438" cy="555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22" name="Rectangle 66">
            <a:extLst>
              <a:ext uri="{FF2B5EF4-FFF2-40B4-BE49-F238E27FC236}">
                <a16:creationId xmlns:a16="http://schemas.microsoft.com/office/drawing/2014/main" id="{6ED0B7C7-AD1F-4C2A-AE54-613BED54B174}"/>
              </a:ext>
            </a:extLst>
          </p:cNvPr>
          <p:cNvSpPr>
            <a:spLocks noChangeArrowheads="1"/>
          </p:cNvSpPr>
          <p:nvPr/>
        </p:nvSpPr>
        <p:spPr bwMode="auto">
          <a:xfrm>
            <a:off x="2378075" y="2860675"/>
            <a:ext cx="71438" cy="571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23" name="Rectangle 71">
            <a:extLst>
              <a:ext uri="{FF2B5EF4-FFF2-40B4-BE49-F238E27FC236}">
                <a16:creationId xmlns:a16="http://schemas.microsoft.com/office/drawing/2014/main" id="{C465C2F1-7B65-409D-B641-396E11ACE7A3}"/>
              </a:ext>
            </a:extLst>
          </p:cNvPr>
          <p:cNvSpPr>
            <a:spLocks noChangeArrowheads="1"/>
          </p:cNvSpPr>
          <p:nvPr/>
        </p:nvSpPr>
        <p:spPr bwMode="auto">
          <a:xfrm>
            <a:off x="4776788" y="2216150"/>
            <a:ext cx="71437" cy="555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24" name="Rectangle 76">
            <a:extLst>
              <a:ext uri="{FF2B5EF4-FFF2-40B4-BE49-F238E27FC236}">
                <a16:creationId xmlns:a16="http://schemas.microsoft.com/office/drawing/2014/main" id="{7EDF5118-DF65-4877-AC38-3BA8824300C8}"/>
              </a:ext>
            </a:extLst>
          </p:cNvPr>
          <p:cNvSpPr>
            <a:spLocks noChangeArrowheads="1"/>
          </p:cNvSpPr>
          <p:nvPr/>
        </p:nvSpPr>
        <p:spPr bwMode="auto">
          <a:xfrm>
            <a:off x="5992813" y="3006725"/>
            <a:ext cx="69850" cy="571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25" name="Rectangle 82">
            <a:extLst>
              <a:ext uri="{FF2B5EF4-FFF2-40B4-BE49-F238E27FC236}">
                <a16:creationId xmlns:a16="http://schemas.microsoft.com/office/drawing/2014/main" id="{295DF7FA-CCC7-4CBC-969D-13683D79191C}"/>
              </a:ext>
            </a:extLst>
          </p:cNvPr>
          <p:cNvSpPr>
            <a:spLocks noChangeAspect="1" noChangeArrowheads="1"/>
          </p:cNvSpPr>
          <p:nvPr/>
        </p:nvSpPr>
        <p:spPr bwMode="auto">
          <a:xfrm>
            <a:off x="1093788" y="3467100"/>
            <a:ext cx="88900" cy="714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26" name="Rectangle 87">
            <a:extLst>
              <a:ext uri="{FF2B5EF4-FFF2-40B4-BE49-F238E27FC236}">
                <a16:creationId xmlns:a16="http://schemas.microsoft.com/office/drawing/2014/main" id="{38AEC5CE-DA97-4A2D-A3DF-4BA6554B460B}"/>
              </a:ext>
            </a:extLst>
          </p:cNvPr>
          <p:cNvSpPr>
            <a:spLocks noChangeAspect="1" noChangeArrowheads="1"/>
          </p:cNvSpPr>
          <p:nvPr/>
        </p:nvSpPr>
        <p:spPr bwMode="auto">
          <a:xfrm>
            <a:off x="2370138" y="3236913"/>
            <a:ext cx="88900" cy="71437"/>
          </a:xfrm>
          <a:prstGeom prst="rect">
            <a:avLst/>
          </a:prstGeom>
          <a:solidFill>
            <a:schemeClr val="bg1"/>
          </a:solidFill>
          <a:ln w="9525">
            <a:solidFill>
              <a:schemeClr val="bg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27" name="Rectangle 92">
            <a:extLst>
              <a:ext uri="{FF2B5EF4-FFF2-40B4-BE49-F238E27FC236}">
                <a16:creationId xmlns:a16="http://schemas.microsoft.com/office/drawing/2014/main" id="{40F5317E-B256-44EB-B788-0BB56C7D24E8}"/>
              </a:ext>
            </a:extLst>
          </p:cNvPr>
          <p:cNvSpPr>
            <a:spLocks noChangeAspect="1" noChangeArrowheads="1"/>
          </p:cNvSpPr>
          <p:nvPr/>
        </p:nvSpPr>
        <p:spPr bwMode="auto">
          <a:xfrm>
            <a:off x="4759325" y="1992313"/>
            <a:ext cx="88900" cy="714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28" name="Rectangle 97">
            <a:extLst>
              <a:ext uri="{FF2B5EF4-FFF2-40B4-BE49-F238E27FC236}">
                <a16:creationId xmlns:a16="http://schemas.microsoft.com/office/drawing/2014/main" id="{50D20A78-4B3F-4D48-8055-E10B7986BF87}"/>
              </a:ext>
            </a:extLst>
          </p:cNvPr>
          <p:cNvSpPr>
            <a:spLocks noChangeAspect="1" noChangeArrowheads="1"/>
          </p:cNvSpPr>
          <p:nvPr/>
        </p:nvSpPr>
        <p:spPr bwMode="auto">
          <a:xfrm>
            <a:off x="5973763" y="2887663"/>
            <a:ext cx="88900" cy="714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29" name="Freeform 80">
            <a:extLst>
              <a:ext uri="{FF2B5EF4-FFF2-40B4-BE49-F238E27FC236}">
                <a16:creationId xmlns:a16="http://schemas.microsoft.com/office/drawing/2014/main" id="{A6EE3E40-6A19-499F-9B02-F8E6DF9C1E08}"/>
              </a:ext>
            </a:extLst>
          </p:cNvPr>
          <p:cNvSpPr>
            <a:spLocks/>
          </p:cNvSpPr>
          <p:nvPr/>
        </p:nvSpPr>
        <p:spPr bwMode="auto">
          <a:xfrm>
            <a:off x="1165225" y="1871663"/>
            <a:ext cx="4859338" cy="1643062"/>
          </a:xfrm>
          <a:custGeom>
            <a:avLst/>
            <a:gdLst>
              <a:gd name="T0" fmla="*/ 0 w 3638"/>
              <a:gd name="T1" fmla="*/ 2147483646 h 1520"/>
              <a:gd name="T2" fmla="*/ 2147483646 w 3638"/>
              <a:gd name="T3" fmla="*/ 2147483646 h 1520"/>
              <a:gd name="T4" fmla="*/ 2147483646 w 3638"/>
              <a:gd name="T5" fmla="*/ 2147483646 h 1520"/>
              <a:gd name="T6" fmla="*/ 2147483646 w 3638"/>
              <a:gd name="T7" fmla="*/ 2147483646 h 1520"/>
              <a:gd name="T8" fmla="*/ 2147483646 w 3638"/>
              <a:gd name="T9" fmla="*/ 2147483646 h 1520"/>
              <a:gd name="T10" fmla="*/ 2147483646 w 3638"/>
              <a:gd name="T11" fmla="*/ 2147483646 h 1520"/>
              <a:gd name="T12" fmla="*/ 2147483646 w 3638"/>
              <a:gd name="T13" fmla="*/ 2147483646 h 1520"/>
              <a:gd name="T14" fmla="*/ 0 60000 65536"/>
              <a:gd name="T15" fmla="*/ 0 60000 65536"/>
              <a:gd name="T16" fmla="*/ 0 60000 65536"/>
              <a:gd name="T17" fmla="*/ 0 60000 65536"/>
              <a:gd name="T18" fmla="*/ 0 60000 65536"/>
              <a:gd name="T19" fmla="*/ 0 60000 65536"/>
              <a:gd name="T20" fmla="*/ 0 60000 65536"/>
              <a:gd name="T21" fmla="*/ 0 w 3638"/>
              <a:gd name="T22" fmla="*/ 0 h 1520"/>
              <a:gd name="T23" fmla="*/ 3638 w 3638"/>
              <a:gd name="T24" fmla="*/ 1520 h 15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8" h="1520">
                <a:moveTo>
                  <a:pt x="0" y="1520"/>
                </a:moveTo>
                <a:cubicBezTo>
                  <a:pt x="182" y="1501"/>
                  <a:pt x="419" y="1465"/>
                  <a:pt x="616" y="1422"/>
                </a:cubicBezTo>
                <a:cubicBezTo>
                  <a:pt x="875" y="1378"/>
                  <a:pt x="1091" y="1240"/>
                  <a:pt x="1250" y="1120"/>
                </a:cubicBezTo>
                <a:cubicBezTo>
                  <a:pt x="1430" y="991"/>
                  <a:pt x="1697" y="796"/>
                  <a:pt x="1820" y="706"/>
                </a:cubicBezTo>
                <a:cubicBezTo>
                  <a:pt x="1982" y="589"/>
                  <a:pt x="2174" y="415"/>
                  <a:pt x="2288" y="334"/>
                </a:cubicBezTo>
                <a:cubicBezTo>
                  <a:pt x="2696" y="0"/>
                  <a:pt x="2912" y="236"/>
                  <a:pt x="3034" y="338"/>
                </a:cubicBezTo>
                <a:cubicBezTo>
                  <a:pt x="3338" y="636"/>
                  <a:pt x="3526" y="894"/>
                  <a:pt x="3638" y="982"/>
                </a:cubicBez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 name="Oval 8">
            <a:extLst>
              <a:ext uri="{FF2B5EF4-FFF2-40B4-BE49-F238E27FC236}">
                <a16:creationId xmlns:a16="http://schemas.microsoft.com/office/drawing/2014/main" id="{5C4EAF7D-52E8-449B-9976-2BD7072C5DCA}"/>
              </a:ext>
            </a:extLst>
          </p:cNvPr>
          <p:cNvSpPr>
            <a:spLocks noChangeArrowheads="1"/>
          </p:cNvSpPr>
          <p:nvPr/>
        </p:nvSpPr>
        <p:spPr bwMode="gray">
          <a:xfrm>
            <a:off x="3506788" y="2527300"/>
            <a:ext cx="220662" cy="177800"/>
          </a:xfrm>
          <a:prstGeom prst="ellipse">
            <a:avLst/>
          </a:prstGeom>
          <a:solidFill>
            <a:schemeClr val="bg1"/>
          </a:solidFill>
          <a:ln w="31750" algn="ctr">
            <a:solidFill>
              <a:schemeClr val="accent6">
                <a:lumMod val="75000"/>
              </a:schemeClr>
            </a:solidFill>
            <a:round/>
            <a:headEnd/>
            <a:tailEnd/>
          </a:ln>
        </p:spPr>
        <p:txBody>
          <a:bodyPr wrap="none" anchor="ctr"/>
          <a:lstStyle/>
          <a:p>
            <a:pPr eaLnBrk="1" fontAlgn="auto" hangingPunct="1">
              <a:spcBef>
                <a:spcPts val="0"/>
              </a:spcBef>
              <a:spcAft>
                <a:spcPts val="0"/>
              </a:spcAft>
              <a:defRPr/>
            </a:pPr>
            <a:endParaRPr lang="zh-CN" altLang="zh-CN">
              <a:latin typeface="+mn-lt"/>
              <a:ea typeface="+mn-ea"/>
            </a:endParaRPr>
          </a:p>
        </p:txBody>
      </p:sp>
      <p:sp>
        <p:nvSpPr>
          <p:cNvPr id="31" name="Rectangle 121">
            <a:extLst>
              <a:ext uri="{FF2B5EF4-FFF2-40B4-BE49-F238E27FC236}">
                <a16:creationId xmlns:a16="http://schemas.microsoft.com/office/drawing/2014/main" id="{839A0C25-6FC9-4A7C-BA64-4E87A8C4B1F8}"/>
              </a:ext>
            </a:extLst>
          </p:cNvPr>
          <p:cNvSpPr>
            <a:spLocks noChangeAspect="1" noChangeArrowheads="1"/>
          </p:cNvSpPr>
          <p:nvPr/>
        </p:nvSpPr>
        <p:spPr bwMode="auto">
          <a:xfrm>
            <a:off x="3579813" y="2579688"/>
            <a:ext cx="88900" cy="71437"/>
          </a:xfrm>
          <a:prstGeom prst="rect">
            <a:avLst/>
          </a:prstGeom>
          <a:solidFill>
            <a:schemeClr val="accent6">
              <a:lumMod val="75000"/>
            </a:schemeClr>
          </a:solidFill>
          <a:ln>
            <a:noFill/>
          </a:ln>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32" name="Rectangle 133">
            <a:extLst>
              <a:ext uri="{FF2B5EF4-FFF2-40B4-BE49-F238E27FC236}">
                <a16:creationId xmlns:a16="http://schemas.microsoft.com/office/drawing/2014/main" id="{D09D3984-AF1E-4A49-8515-406B6782CA38}"/>
              </a:ext>
            </a:extLst>
          </p:cNvPr>
          <p:cNvSpPr>
            <a:spLocks noChangeArrowheads="1"/>
          </p:cNvSpPr>
          <p:nvPr/>
        </p:nvSpPr>
        <p:spPr bwMode="auto">
          <a:xfrm>
            <a:off x="1673225" y="2176463"/>
            <a:ext cx="143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400">
                <a:solidFill>
                  <a:schemeClr val="bg1"/>
                </a:solidFill>
                <a:ea typeface="微软雅黑" panose="020B0503020204020204" pitchFamily="34" charset="-122"/>
              </a:rPr>
              <a:t>点击输入文本</a:t>
            </a:r>
          </a:p>
        </p:txBody>
      </p:sp>
      <p:grpSp>
        <p:nvGrpSpPr>
          <p:cNvPr id="33" name="组合 146">
            <a:extLst>
              <a:ext uri="{FF2B5EF4-FFF2-40B4-BE49-F238E27FC236}">
                <a16:creationId xmlns:a16="http://schemas.microsoft.com/office/drawing/2014/main" id="{D4005DF7-FFAB-4C02-A11E-F89D64E8177D}"/>
              </a:ext>
            </a:extLst>
          </p:cNvPr>
          <p:cNvGrpSpPr>
            <a:grpSpLocks/>
          </p:cNvGrpSpPr>
          <p:nvPr/>
        </p:nvGrpSpPr>
        <p:grpSpPr bwMode="auto">
          <a:xfrm>
            <a:off x="3249613" y="2216150"/>
            <a:ext cx="306387" cy="298450"/>
            <a:chOff x="3587750" y="3263900"/>
            <a:chExt cx="266700" cy="374650"/>
          </a:xfrm>
        </p:grpSpPr>
        <p:sp>
          <p:nvSpPr>
            <p:cNvPr id="34" name="任意多边形 143">
              <a:extLst>
                <a:ext uri="{FF2B5EF4-FFF2-40B4-BE49-F238E27FC236}">
                  <a16:creationId xmlns:a16="http://schemas.microsoft.com/office/drawing/2014/main" id="{07430F67-B203-4552-9C41-4266CA76C3B3}"/>
                </a:ext>
              </a:extLst>
            </p:cNvPr>
            <p:cNvSpPr>
              <a:spLocks noChangeArrowheads="1"/>
            </p:cNvSpPr>
            <p:nvPr/>
          </p:nvSpPr>
          <p:spPr bwMode="auto">
            <a:xfrm>
              <a:off x="3594659" y="3263900"/>
              <a:ext cx="0" cy="324830"/>
            </a:xfrm>
            <a:custGeom>
              <a:avLst/>
              <a:gdLst>
                <a:gd name="T0" fmla="*/ 0 h 323850"/>
                <a:gd name="T1" fmla="*/ 323850 h 323850"/>
                <a:gd name="T2" fmla="*/ 323850 h 323850"/>
                <a:gd name="T3" fmla="*/ 0 60000 65536"/>
                <a:gd name="T4" fmla="*/ 0 60000 65536"/>
                <a:gd name="T5" fmla="*/ 0 60000 65536"/>
                <a:gd name="T6" fmla="*/ 0 h 323850"/>
                <a:gd name="T7" fmla="*/ 323850 h 323850"/>
              </a:gdLst>
              <a:ahLst/>
              <a:cxnLst>
                <a:cxn ang="T3">
                  <a:pos x="0" y="T0"/>
                </a:cxn>
                <a:cxn ang="T4">
                  <a:pos x="0" y="T1"/>
                </a:cxn>
                <a:cxn ang="T5">
                  <a:pos x="0" y="T2"/>
                </a:cxn>
              </a:cxnLst>
              <a:rect l="0" t="T6" r="0" b="T7"/>
              <a:pathLst>
                <a:path h="323850">
                  <a:moveTo>
                    <a:pt x="0" y="0"/>
                  </a:moveTo>
                  <a:lnTo>
                    <a:pt x="0" y="323850"/>
                  </a:lnTo>
                </a:path>
              </a:pathLst>
            </a:custGeom>
            <a:solidFill>
              <a:schemeClr val="bg1"/>
            </a:solidFill>
            <a:ln w="19050" algn="ctr">
              <a:solidFill>
                <a:schemeClr val="accent6">
                  <a:lumMod val="75000"/>
                </a:schemeClr>
              </a:solidFill>
              <a:round/>
              <a:headEnd/>
              <a:tailEnd/>
            </a:ln>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35" name="任意多边形 144">
              <a:extLst>
                <a:ext uri="{FF2B5EF4-FFF2-40B4-BE49-F238E27FC236}">
                  <a16:creationId xmlns:a16="http://schemas.microsoft.com/office/drawing/2014/main" id="{D115A61F-F1EA-4D40-8DE2-46562DFD346F}"/>
                </a:ext>
              </a:extLst>
            </p:cNvPr>
            <p:cNvSpPr>
              <a:spLocks noChangeArrowheads="1"/>
            </p:cNvSpPr>
            <p:nvPr/>
          </p:nvSpPr>
          <p:spPr bwMode="auto">
            <a:xfrm>
              <a:off x="3587750" y="3415354"/>
              <a:ext cx="266700" cy="223196"/>
            </a:xfrm>
            <a:custGeom>
              <a:avLst/>
              <a:gdLst>
                <a:gd name="T0" fmla="*/ 0 w 266700"/>
                <a:gd name="T1" fmla="*/ 0 h 222250"/>
                <a:gd name="T2" fmla="*/ 266700 w 266700"/>
                <a:gd name="T3" fmla="*/ 222250 h 222250"/>
                <a:gd name="T4" fmla="*/ 266700 w 266700"/>
                <a:gd name="T5" fmla="*/ 222250 h 222250"/>
                <a:gd name="T6" fmla="*/ 266700 w 266700"/>
                <a:gd name="T7" fmla="*/ 222250 h 222250"/>
                <a:gd name="T8" fmla="*/ 0 60000 65536"/>
                <a:gd name="T9" fmla="*/ 0 60000 65536"/>
                <a:gd name="T10" fmla="*/ 0 60000 65536"/>
                <a:gd name="T11" fmla="*/ 0 60000 65536"/>
                <a:gd name="T12" fmla="*/ 0 w 266700"/>
                <a:gd name="T13" fmla="*/ 0 h 222250"/>
                <a:gd name="T14" fmla="*/ 266700 w 266700"/>
                <a:gd name="T15" fmla="*/ 222250 h 222250"/>
              </a:gdLst>
              <a:ahLst/>
              <a:cxnLst>
                <a:cxn ang="T8">
                  <a:pos x="T0" y="T1"/>
                </a:cxn>
                <a:cxn ang="T9">
                  <a:pos x="T2" y="T3"/>
                </a:cxn>
                <a:cxn ang="T10">
                  <a:pos x="T4" y="T5"/>
                </a:cxn>
                <a:cxn ang="T11">
                  <a:pos x="T6" y="T7"/>
                </a:cxn>
              </a:cxnLst>
              <a:rect l="T12" t="T13" r="T14" b="T15"/>
              <a:pathLst>
                <a:path w="266700" h="222250">
                  <a:moveTo>
                    <a:pt x="0" y="0"/>
                  </a:moveTo>
                  <a:lnTo>
                    <a:pt x="266700" y="222250"/>
                  </a:lnTo>
                </a:path>
              </a:pathLst>
            </a:custGeom>
            <a:solidFill>
              <a:schemeClr val="bg1"/>
            </a:solidFill>
            <a:ln w="19050" algn="ctr">
              <a:solidFill>
                <a:schemeClr val="accent6">
                  <a:lumMod val="75000"/>
                </a:schemeClr>
              </a:solidFill>
              <a:round/>
              <a:headEnd/>
              <a:tailEnd/>
            </a:ln>
          </p:spPr>
          <p:txBody>
            <a:bodyPr wrap="none" anchor="ctr"/>
            <a:lstStyle/>
            <a:p>
              <a:pPr eaLnBrk="1" fontAlgn="auto" hangingPunct="1">
                <a:spcBef>
                  <a:spcPts val="0"/>
                </a:spcBef>
                <a:spcAft>
                  <a:spcPts val="0"/>
                </a:spcAft>
                <a:defRPr/>
              </a:pPr>
              <a:endParaRPr lang="zh-CN" altLang="en-US">
                <a:latin typeface="+mn-lt"/>
                <a:ea typeface="+mn-ea"/>
              </a:endParaRPr>
            </a:p>
          </p:txBody>
        </p:sp>
      </p:grpSp>
      <p:sp>
        <p:nvSpPr>
          <p:cNvPr id="36" name="Text Box 9">
            <a:extLst>
              <a:ext uri="{FF2B5EF4-FFF2-40B4-BE49-F238E27FC236}">
                <a16:creationId xmlns:a16="http://schemas.microsoft.com/office/drawing/2014/main" id="{3D38EBF6-DB91-4A60-BEA6-BA762C74870D}"/>
              </a:ext>
            </a:extLst>
          </p:cNvPr>
          <p:cNvSpPr txBox="1">
            <a:spLocks noChangeArrowheads="1"/>
          </p:cNvSpPr>
          <p:nvPr/>
        </p:nvSpPr>
        <p:spPr bwMode="auto">
          <a:xfrm>
            <a:off x="1257300" y="3635375"/>
            <a:ext cx="944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400">
                <a:solidFill>
                  <a:schemeClr val="bg1"/>
                </a:solidFill>
                <a:ea typeface="微软雅黑" panose="020B0503020204020204" pitchFamily="34" charset="-122"/>
              </a:rPr>
              <a:t>添加文本</a:t>
            </a:r>
          </a:p>
        </p:txBody>
      </p:sp>
      <p:sp>
        <p:nvSpPr>
          <p:cNvPr id="37" name="Text Box 9">
            <a:extLst>
              <a:ext uri="{FF2B5EF4-FFF2-40B4-BE49-F238E27FC236}">
                <a16:creationId xmlns:a16="http://schemas.microsoft.com/office/drawing/2014/main" id="{622B31EE-1339-49EF-AB47-A10582A68E96}"/>
              </a:ext>
            </a:extLst>
          </p:cNvPr>
          <p:cNvSpPr txBox="1">
            <a:spLocks noChangeArrowheads="1"/>
          </p:cNvSpPr>
          <p:nvPr/>
        </p:nvSpPr>
        <p:spPr bwMode="auto">
          <a:xfrm>
            <a:off x="2495550" y="3635375"/>
            <a:ext cx="946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400">
                <a:solidFill>
                  <a:schemeClr val="bg1"/>
                </a:solidFill>
                <a:ea typeface="微软雅黑" panose="020B0503020204020204" pitchFamily="34" charset="-122"/>
              </a:rPr>
              <a:t>添加文本</a:t>
            </a:r>
          </a:p>
        </p:txBody>
      </p:sp>
      <p:sp>
        <p:nvSpPr>
          <p:cNvPr id="38" name="Text Box 9">
            <a:extLst>
              <a:ext uri="{FF2B5EF4-FFF2-40B4-BE49-F238E27FC236}">
                <a16:creationId xmlns:a16="http://schemas.microsoft.com/office/drawing/2014/main" id="{01F376A7-66B2-4374-8C4C-54AF499D4D06}"/>
              </a:ext>
            </a:extLst>
          </p:cNvPr>
          <p:cNvSpPr txBox="1">
            <a:spLocks noChangeArrowheads="1"/>
          </p:cNvSpPr>
          <p:nvPr/>
        </p:nvSpPr>
        <p:spPr bwMode="auto">
          <a:xfrm>
            <a:off x="3738563" y="3635375"/>
            <a:ext cx="944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400">
                <a:solidFill>
                  <a:schemeClr val="bg1"/>
                </a:solidFill>
                <a:ea typeface="微软雅黑" panose="020B0503020204020204" pitchFamily="34" charset="-122"/>
              </a:rPr>
              <a:t>添加文本</a:t>
            </a:r>
          </a:p>
        </p:txBody>
      </p:sp>
      <p:sp>
        <p:nvSpPr>
          <p:cNvPr id="39" name="Text Box 9">
            <a:extLst>
              <a:ext uri="{FF2B5EF4-FFF2-40B4-BE49-F238E27FC236}">
                <a16:creationId xmlns:a16="http://schemas.microsoft.com/office/drawing/2014/main" id="{D1B073FF-AE49-49CD-BA2A-4E8226725252}"/>
              </a:ext>
            </a:extLst>
          </p:cNvPr>
          <p:cNvSpPr txBox="1">
            <a:spLocks noChangeArrowheads="1"/>
          </p:cNvSpPr>
          <p:nvPr/>
        </p:nvSpPr>
        <p:spPr bwMode="auto">
          <a:xfrm>
            <a:off x="4967288" y="3635375"/>
            <a:ext cx="944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400">
                <a:solidFill>
                  <a:schemeClr val="bg1"/>
                </a:solidFill>
                <a:ea typeface="微软雅黑" panose="020B0503020204020204" pitchFamily="34" charset="-122"/>
              </a:rPr>
              <a:t>添加文本</a:t>
            </a:r>
          </a:p>
        </p:txBody>
      </p:sp>
      <p:grpSp>
        <p:nvGrpSpPr>
          <p:cNvPr id="40" name="组合 39">
            <a:extLst>
              <a:ext uri="{FF2B5EF4-FFF2-40B4-BE49-F238E27FC236}">
                <a16:creationId xmlns:a16="http://schemas.microsoft.com/office/drawing/2014/main" id="{E8725ADF-7F8D-41C2-8245-E40542FB7D4F}"/>
              </a:ext>
            </a:extLst>
          </p:cNvPr>
          <p:cNvGrpSpPr>
            <a:grpSpLocks/>
          </p:cNvGrpSpPr>
          <p:nvPr/>
        </p:nvGrpSpPr>
        <p:grpSpPr bwMode="auto">
          <a:xfrm>
            <a:off x="6757988" y="2101850"/>
            <a:ext cx="1379537" cy="1514475"/>
            <a:chOff x="7008661" y="2081858"/>
            <a:chExt cx="1379763" cy="1514474"/>
          </a:xfrm>
        </p:grpSpPr>
        <p:grpSp>
          <p:nvGrpSpPr>
            <p:cNvPr id="11301" name="组合 37">
              <a:extLst>
                <a:ext uri="{FF2B5EF4-FFF2-40B4-BE49-F238E27FC236}">
                  <a16:creationId xmlns:a16="http://schemas.microsoft.com/office/drawing/2014/main" id="{F02F691D-A619-4589-B4C1-41DCAA7ABCC8}"/>
                </a:ext>
              </a:extLst>
            </p:cNvPr>
            <p:cNvGrpSpPr>
              <a:grpSpLocks/>
            </p:cNvGrpSpPr>
            <p:nvPr/>
          </p:nvGrpSpPr>
          <p:grpSpPr bwMode="auto">
            <a:xfrm>
              <a:off x="7080709" y="2718829"/>
              <a:ext cx="1288454" cy="277813"/>
              <a:chOff x="7344429" y="2469201"/>
              <a:chExt cx="1288454" cy="277813"/>
            </a:xfrm>
          </p:grpSpPr>
          <p:grpSp>
            <p:nvGrpSpPr>
              <p:cNvPr id="53" name="Group 138">
                <a:extLst>
                  <a:ext uri="{FF2B5EF4-FFF2-40B4-BE49-F238E27FC236}">
                    <a16:creationId xmlns:a16="http://schemas.microsoft.com/office/drawing/2014/main" id="{BD48C5E0-BA2B-4D82-BD09-38BB2874AF76}"/>
                  </a:ext>
                </a:extLst>
              </p:cNvPr>
              <p:cNvGrpSpPr>
                <a:grpSpLocks/>
              </p:cNvGrpSpPr>
              <p:nvPr/>
            </p:nvGrpSpPr>
            <p:grpSpPr bwMode="auto">
              <a:xfrm>
                <a:off x="7344429" y="2562641"/>
                <a:ext cx="259439" cy="91158"/>
                <a:chOff x="4522" y="2207"/>
                <a:chExt cx="162" cy="57"/>
              </a:xfrm>
              <a:noFill/>
            </p:grpSpPr>
            <p:sp>
              <p:nvSpPr>
                <p:cNvPr id="55" name="Line 27">
                  <a:extLst>
                    <a:ext uri="{FF2B5EF4-FFF2-40B4-BE49-F238E27FC236}">
                      <a16:creationId xmlns:a16="http://schemas.microsoft.com/office/drawing/2014/main" id="{FAA51D3C-5524-40D0-A6A4-0DA1953E72DA}"/>
                    </a:ext>
                  </a:extLst>
                </p:cNvPr>
                <p:cNvSpPr>
                  <a:spLocks noChangeShapeType="1"/>
                </p:cNvSpPr>
                <p:nvPr/>
              </p:nvSpPr>
              <p:spPr bwMode="auto">
                <a:xfrm>
                  <a:off x="4522" y="2235"/>
                  <a:ext cx="162" cy="1"/>
                </a:xfrm>
                <a:prstGeom prst="line">
                  <a:avLst/>
                </a:prstGeom>
                <a:solidFill>
                  <a:schemeClr val="bg1"/>
                </a:solidFill>
                <a:ln w="19050">
                  <a:solidFill>
                    <a:schemeClr val="bg1"/>
                  </a:solidFill>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56" name="Rectangle 107">
                  <a:extLst>
                    <a:ext uri="{FF2B5EF4-FFF2-40B4-BE49-F238E27FC236}">
                      <a16:creationId xmlns:a16="http://schemas.microsoft.com/office/drawing/2014/main" id="{D29ECCD5-0408-4B68-BE17-8A0CFA996F39}"/>
                    </a:ext>
                  </a:extLst>
                </p:cNvPr>
                <p:cNvSpPr>
                  <a:spLocks noChangeArrowheads="1"/>
                </p:cNvSpPr>
                <p:nvPr/>
              </p:nvSpPr>
              <p:spPr bwMode="auto">
                <a:xfrm>
                  <a:off x="4575" y="2207"/>
                  <a:ext cx="56" cy="57"/>
                </a:xfrm>
                <a:prstGeom prst="rect">
                  <a:avLst/>
                </a:prstGeom>
                <a:solidFill>
                  <a:schemeClr val="bg1"/>
                </a:solidFill>
                <a:ln w="9525">
                  <a:solidFill>
                    <a:schemeClr val="bg1"/>
                  </a:solidFill>
                  <a:round/>
                  <a:headEnd/>
                  <a:tailEnd/>
                </a:ln>
              </p:spPr>
              <p:txBody>
                <a:bodyPr/>
                <a:lstStyle/>
                <a:p>
                  <a:pPr eaLnBrk="1" fontAlgn="auto" hangingPunct="1">
                    <a:spcBef>
                      <a:spcPts val="0"/>
                    </a:spcBef>
                    <a:spcAft>
                      <a:spcPts val="0"/>
                    </a:spcAft>
                    <a:defRPr/>
                  </a:pPr>
                  <a:endParaRPr lang="zh-CN" altLang="en-US">
                    <a:latin typeface="+mn-lt"/>
                    <a:ea typeface="+mn-ea"/>
                  </a:endParaRPr>
                </a:p>
              </p:txBody>
            </p:sp>
          </p:grpSp>
          <p:sp>
            <p:nvSpPr>
              <p:cNvPr id="11310" name="Text Box 9">
                <a:extLst>
                  <a:ext uri="{FF2B5EF4-FFF2-40B4-BE49-F238E27FC236}">
                    <a16:creationId xmlns:a16="http://schemas.microsoft.com/office/drawing/2014/main" id="{FD751536-AE61-4975-93B6-BE812CCAD987}"/>
                  </a:ext>
                </a:extLst>
              </p:cNvPr>
              <p:cNvSpPr txBox="1">
                <a:spLocks noChangeArrowheads="1"/>
              </p:cNvSpPr>
              <p:nvPr/>
            </p:nvSpPr>
            <p:spPr bwMode="auto">
              <a:xfrm>
                <a:off x="7523220" y="2469201"/>
                <a:ext cx="11096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200">
                    <a:solidFill>
                      <a:schemeClr val="bg1"/>
                    </a:solidFill>
                    <a:ea typeface="微软雅黑" panose="020B0503020204020204" pitchFamily="34" charset="-122"/>
                  </a:rPr>
                  <a:t>点击添加文本</a:t>
                </a:r>
              </a:p>
            </p:txBody>
          </p:sp>
        </p:grpSp>
        <p:grpSp>
          <p:nvGrpSpPr>
            <p:cNvPr id="11302" name="组合 38">
              <a:extLst>
                <a:ext uri="{FF2B5EF4-FFF2-40B4-BE49-F238E27FC236}">
                  <a16:creationId xmlns:a16="http://schemas.microsoft.com/office/drawing/2014/main" id="{A4606D24-C8DC-4F32-9FD1-063F7C74CA4F}"/>
                </a:ext>
              </a:extLst>
            </p:cNvPr>
            <p:cNvGrpSpPr>
              <a:grpSpLocks/>
            </p:cNvGrpSpPr>
            <p:nvPr/>
          </p:nvGrpSpPr>
          <p:grpSpPr bwMode="auto">
            <a:xfrm>
              <a:off x="7061448" y="3202223"/>
              <a:ext cx="1326976" cy="276225"/>
              <a:chOff x="7336898" y="2945067"/>
              <a:chExt cx="1326976" cy="276225"/>
            </a:xfrm>
          </p:grpSpPr>
          <p:grpSp>
            <p:nvGrpSpPr>
              <p:cNvPr id="49" name="Group 137">
                <a:extLst>
                  <a:ext uri="{FF2B5EF4-FFF2-40B4-BE49-F238E27FC236}">
                    <a16:creationId xmlns:a16="http://schemas.microsoft.com/office/drawing/2014/main" id="{42B7C594-42C3-4CDB-B9F6-2C94835716E5}"/>
                  </a:ext>
                </a:extLst>
              </p:cNvPr>
              <p:cNvGrpSpPr>
                <a:grpSpLocks/>
              </p:cNvGrpSpPr>
              <p:nvPr/>
            </p:nvGrpSpPr>
            <p:grpSpPr bwMode="auto">
              <a:xfrm>
                <a:off x="7336898" y="3033054"/>
                <a:ext cx="259438" cy="72012"/>
                <a:chOff x="4522" y="2362"/>
                <a:chExt cx="162" cy="45"/>
              </a:xfrm>
              <a:noFill/>
            </p:grpSpPr>
            <p:sp>
              <p:nvSpPr>
                <p:cNvPr id="51" name="Line 29">
                  <a:extLst>
                    <a:ext uri="{FF2B5EF4-FFF2-40B4-BE49-F238E27FC236}">
                      <a16:creationId xmlns:a16="http://schemas.microsoft.com/office/drawing/2014/main" id="{76168459-12FB-464D-87F4-7D52131B8BC9}"/>
                    </a:ext>
                  </a:extLst>
                </p:cNvPr>
                <p:cNvSpPr>
                  <a:spLocks noChangeShapeType="1"/>
                </p:cNvSpPr>
                <p:nvPr/>
              </p:nvSpPr>
              <p:spPr bwMode="auto">
                <a:xfrm>
                  <a:off x="4522" y="2394"/>
                  <a:ext cx="162" cy="1"/>
                </a:xfrm>
                <a:prstGeom prst="line">
                  <a:avLst/>
                </a:prstGeom>
                <a:solidFill>
                  <a:srgbClr val="0070C0"/>
                </a:solidFill>
                <a:ln w="12700">
                  <a:solidFill>
                    <a:srgbClr val="92D050"/>
                  </a:solidFill>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52" name="Rectangle 102">
                  <a:extLst>
                    <a:ext uri="{FF2B5EF4-FFF2-40B4-BE49-F238E27FC236}">
                      <a16:creationId xmlns:a16="http://schemas.microsoft.com/office/drawing/2014/main" id="{7A38BE63-2D71-4B46-9865-597CB233AA83}"/>
                    </a:ext>
                  </a:extLst>
                </p:cNvPr>
                <p:cNvSpPr>
                  <a:spLocks noChangeArrowheads="1"/>
                </p:cNvSpPr>
                <p:nvPr/>
              </p:nvSpPr>
              <p:spPr bwMode="auto">
                <a:xfrm>
                  <a:off x="4587" y="2362"/>
                  <a:ext cx="45" cy="45"/>
                </a:xfrm>
                <a:prstGeom prst="rect">
                  <a:avLst/>
                </a:prstGeom>
                <a:solidFill>
                  <a:srgbClr val="92D050"/>
                </a:solidFill>
                <a:ln w="9525">
                  <a:solidFill>
                    <a:srgbClr val="92D050"/>
                  </a:solidFill>
                  <a:miter lim="800000"/>
                  <a:headEnd/>
                  <a:tailEnd/>
                </a:ln>
              </p:spPr>
              <p:txBody>
                <a:bodyPr wrap="none" anchor="ctr"/>
                <a:lstStyle/>
                <a:p>
                  <a:pPr eaLnBrk="1" fontAlgn="auto" hangingPunct="1">
                    <a:spcBef>
                      <a:spcPts val="0"/>
                    </a:spcBef>
                    <a:spcAft>
                      <a:spcPts val="0"/>
                    </a:spcAft>
                    <a:defRPr/>
                  </a:pPr>
                  <a:endParaRPr lang="zh-CN" altLang="en-US">
                    <a:latin typeface="+mn-lt"/>
                    <a:ea typeface="+mn-ea"/>
                  </a:endParaRPr>
                </a:p>
              </p:txBody>
            </p:sp>
          </p:grpSp>
          <p:sp>
            <p:nvSpPr>
              <p:cNvPr id="11308" name="Text Box 9">
                <a:extLst>
                  <a:ext uri="{FF2B5EF4-FFF2-40B4-BE49-F238E27FC236}">
                    <a16:creationId xmlns:a16="http://schemas.microsoft.com/office/drawing/2014/main" id="{0C0D8B71-DE61-46CE-B6AB-0B5E2972D670}"/>
                  </a:ext>
                </a:extLst>
              </p:cNvPr>
              <p:cNvSpPr txBox="1">
                <a:spLocks noChangeArrowheads="1"/>
              </p:cNvSpPr>
              <p:nvPr/>
            </p:nvSpPr>
            <p:spPr bwMode="auto">
              <a:xfrm>
                <a:off x="7552624" y="2945067"/>
                <a:ext cx="1111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200">
                    <a:solidFill>
                      <a:schemeClr val="bg1"/>
                    </a:solidFill>
                    <a:ea typeface="微软雅黑" panose="020B0503020204020204" pitchFamily="34" charset="-122"/>
                  </a:rPr>
                  <a:t>点击添加文本</a:t>
                </a:r>
              </a:p>
            </p:txBody>
          </p:sp>
        </p:grpSp>
        <p:grpSp>
          <p:nvGrpSpPr>
            <p:cNvPr id="11303" name="组合 39">
              <a:extLst>
                <a:ext uri="{FF2B5EF4-FFF2-40B4-BE49-F238E27FC236}">
                  <a16:creationId xmlns:a16="http://schemas.microsoft.com/office/drawing/2014/main" id="{8BAD4F7F-3831-46C1-8D92-BC963DCF5819}"/>
                </a:ext>
              </a:extLst>
            </p:cNvPr>
            <p:cNvGrpSpPr>
              <a:grpSpLocks/>
            </p:cNvGrpSpPr>
            <p:nvPr/>
          </p:nvGrpSpPr>
          <p:grpSpPr bwMode="auto">
            <a:xfrm>
              <a:off x="7077540" y="2237023"/>
              <a:ext cx="1294793" cy="276225"/>
              <a:chOff x="7325732" y="1979867"/>
              <a:chExt cx="1294793" cy="276225"/>
            </a:xfrm>
          </p:grpSpPr>
          <p:grpSp>
            <p:nvGrpSpPr>
              <p:cNvPr id="45" name="Group 136">
                <a:extLst>
                  <a:ext uri="{FF2B5EF4-FFF2-40B4-BE49-F238E27FC236}">
                    <a16:creationId xmlns:a16="http://schemas.microsoft.com/office/drawing/2014/main" id="{CE19CAB7-10C8-4749-A23A-9BF2F65E6EB0}"/>
                  </a:ext>
                </a:extLst>
              </p:cNvPr>
              <p:cNvGrpSpPr>
                <a:grpSpLocks/>
              </p:cNvGrpSpPr>
              <p:nvPr/>
            </p:nvGrpSpPr>
            <p:grpSpPr bwMode="auto">
              <a:xfrm>
                <a:off x="7325732" y="2091450"/>
                <a:ext cx="259438" cy="54375"/>
                <a:chOff x="4522" y="2507"/>
                <a:chExt cx="162" cy="34"/>
              </a:xfrm>
              <a:solidFill>
                <a:srgbClr val="031157"/>
              </a:solidFill>
            </p:grpSpPr>
            <p:sp>
              <p:nvSpPr>
                <p:cNvPr id="47" name="Line 53">
                  <a:extLst>
                    <a:ext uri="{FF2B5EF4-FFF2-40B4-BE49-F238E27FC236}">
                      <a16:creationId xmlns:a16="http://schemas.microsoft.com/office/drawing/2014/main" id="{ED2AEBD6-B955-4059-AFF0-F4C714A12C2E}"/>
                    </a:ext>
                  </a:extLst>
                </p:cNvPr>
                <p:cNvSpPr>
                  <a:spLocks noChangeShapeType="1"/>
                </p:cNvSpPr>
                <p:nvPr/>
              </p:nvSpPr>
              <p:spPr bwMode="auto">
                <a:xfrm>
                  <a:off x="4522" y="2523"/>
                  <a:ext cx="162" cy="1"/>
                </a:xfrm>
                <a:prstGeom prst="line">
                  <a:avLst/>
                </a:prstGeom>
                <a:grpFill/>
                <a:ln w="12700">
                  <a:solidFill>
                    <a:srgbClr val="CFB66A"/>
                  </a:solidFill>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48" name="Rectangle 55">
                  <a:extLst>
                    <a:ext uri="{FF2B5EF4-FFF2-40B4-BE49-F238E27FC236}">
                      <a16:creationId xmlns:a16="http://schemas.microsoft.com/office/drawing/2014/main" id="{DCDEA0E5-A51A-4E7B-80B7-16376333AEDD}"/>
                    </a:ext>
                  </a:extLst>
                </p:cNvPr>
                <p:cNvSpPr>
                  <a:spLocks noChangeArrowheads="1"/>
                </p:cNvSpPr>
                <p:nvPr/>
              </p:nvSpPr>
              <p:spPr bwMode="auto">
                <a:xfrm>
                  <a:off x="4586" y="2507"/>
                  <a:ext cx="34" cy="34"/>
                </a:xfrm>
                <a:prstGeom prst="rect">
                  <a:avLst/>
                </a:prstGeom>
                <a:solidFill>
                  <a:srgbClr val="CFB66A"/>
                </a:solidFill>
                <a:ln w="6350">
                  <a:solidFill>
                    <a:srgbClr val="CFB66A"/>
                  </a:solidFill>
                  <a:miter lim="800000"/>
                  <a:headEnd/>
                  <a:tailEnd/>
                </a:ln>
              </p:spPr>
              <p:txBody>
                <a:bodyPr wrap="none" anchor="ctr"/>
                <a:lstStyle/>
                <a:p>
                  <a:pPr eaLnBrk="1" fontAlgn="auto" hangingPunct="1">
                    <a:spcBef>
                      <a:spcPts val="0"/>
                    </a:spcBef>
                    <a:spcAft>
                      <a:spcPts val="0"/>
                    </a:spcAft>
                    <a:defRPr/>
                  </a:pPr>
                  <a:endParaRPr lang="zh-CN" altLang="en-US">
                    <a:latin typeface="+mn-lt"/>
                    <a:ea typeface="+mn-ea"/>
                  </a:endParaRPr>
                </a:p>
              </p:txBody>
            </p:sp>
          </p:grpSp>
          <p:sp>
            <p:nvSpPr>
              <p:cNvPr id="11306" name="Text Box 9">
                <a:extLst>
                  <a:ext uri="{FF2B5EF4-FFF2-40B4-BE49-F238E27FC236}">
                    <a16:creationId xmlns:a16="http://schemas.microsoft.com/office/drawing/2014/main" id="{3458B040-E483-494F-8568-D5C73D00DD4B}"/>
                  </a:ext>
                </a:extLst>
              </p:cNvPr>
              <p:cNvSpPr txBox="1">
                <a:spLocks noChangeArrowheads="1"/>
              </p:cNvSpPr>
              <p:nvPr/>
            </p:nvSpPr>
            <p:spPr bwMode="auto">
              <a:xfrm>
                <a:off x="7510863" y="1979867"/>
                <a:ext cx="1109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200">
                    <a:solidFill>
                      <a:schemeClr val="bg1"/>
                    </a:solidFill>
                    <a:ea typeface="微软雅黑" panose="020B0503020204020204" pitchFamily="34" charset="-122"/>
                  </a:rPr>
                  <a:t>点击添加文本</a:t>
                </a:r>
              </a:p>
            </p:txBody>
          </p:sp>
        </p:grpSp>
        <p:sp>
          <p:nvSpPr>
            <p:cNvPr id="44" name="圆角矩形 43">
              <a:extLst>
                <a:ext uri="{FF2B5EF4-FFF2-40B4-BE49-F238E27FC236}">
                  <a16:creationId xmlns:a16="http://schemas.microsoft.com/office/drawing/2014/main" id="{8089A7CA-15ED-4E12-8C50-6C3EE6E8A7CA}"/>
                </a:ext>
              </a:extLst>
            </p:cNvPr>
            <p:cNvSpPr/>
            <p:nvPr/>
          </p:nvSpPr>
          <p:spPr>
            <a:xfrm>
              <a:off x="7008661" y="2081858"/>
              <a:ext cx="1349596" cy="1514474"/>
            </a:xfrm>
            <a:prstGeom prst="roundRect">
              <a:avLst>
                <a:gd name="adj" fmla="val 3541"/>
              </a:avLst>
            </a:prstGeom>
            <a:no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par>
                          <p:cTn id="12" fill="hold" nodeType="afterGroup">
                            <p:stCondLst>
                              <p:cond delay="5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8"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47"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par>
                                <p:cTn id="51" presetID="31" presetClass="entr" presetSubtype="0" fill="hold" nodeType="withEffect">
                                  <p:stCondLst>
                                    <p:cond delay="100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 calcmode="lin" valueType="num">
                                      <p:cBhvr>
                                        <p:cTn id="55" dur="500" fill="hold"/>
                                        <p:tgtEl>
                                          <p:spTgt spid="40"/>
                                        </p:tgtEl>
                                        <p:attrNameLst>
                                          <p:attrName>style.rotation</p:attrName>
                                        </p:attrNameLst>
                                      </p:cBhvr>
                                      <p:tavLst>
                                        <p:tav tm="0">
                                          <p:val>
                                            <p:fltVal val="90"/>
                                          </p:val>
                                        </p:tav>
                                        <p:tav tm="100000">
                                          <p:val>
                                            <p:fltVal val="0"/>
                                          </p:val>
                                        </p:tav>
                                      </p:tavLst>
                                    </p:anim>
                                    <p:animEffect transition="in" filter="fade">
                                      <p:cBhvr>
                                        <p:cTn id="56" dur="500"/>
                                        <p:tgtEl>
                                          <p:spTgt spid="40"/>
                                        </p:tgtEl>
                                      </p:cBhvr>
                                    </p:animEffect>
                                  </p:childTnLst>
                                </p:cTn>
                              </p:par>
                              <p:par>
                                <p:cTn id="57" presetID="22" presetClass="entr" presetSubtype="8" fill="hold" nodeType="withEffect">
                                  <p:stCondLst>
                                    <p:cond delay="50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par>
                                <p:cTn id="60" presetID="22" presetClass="entr" presetSubtype="8" fill="hold" nodeType="withEffect">
                                  <p:stCondLst>
                                    <p:cond delay="50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par>
                                <p:cTn id="63" presetID="22" presetClass="entr" presetSubtype="8" fill="hold" nodeType="withEffect">
                                  <p:stCondLst>
                                    <p:cond delay="50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par>
                                <p:cTn id="81" presetID="10" presetClass="entr" presetSubtype="0" fill="hold" grpId="0" nodeType="withEffect">
                                  <p:stCondLst>
                                    <p:cond delay="50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par>
                                <p:cTn id="87" presetID="10" presetClass="entr" presetSubtype="0" fill="hold" grpId="0" nodeType="withEffect">
                                  <p:stCondLst>
                                    <p:cond delay="50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childTnLst>
                                </p:cTn>
                              </p:par>
                              <p:par>
                                <p:cTn id="90" presetID="10" presetClass="entr" presetSubtype="0" fill="hold" grpId="0" nodeType="withEffect">
                                  <p:stCondLst>
                                    <p:cond delay="50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par>
                                <p:cTn id="93" presetID="10" presetClass="entr" presetSubtype="0" fill="hold" nodeType="withEffect">
                                  <p:stCondLst>
                                    <p:cond delay="50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childTnLst>
                                </p:cTn>
                              </p:par>
                              <p:par>
                                <p:cTn id="96" presetID="10" presetClass="entr" presetSubtype="0" fill="hold" grpId="0" nodeType="withEffect">
                                  <p:stCondLst>
                                    <p:cond delay="50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500"/>
                                        <p:tgtEl>
                                          <p:spTgt spid="17"/>
                                        </p:tgtEl>
                                      </p:cBhvr>
                                    </p:animEffect>
                                  </p:childTnLst>
                                </p:cTn>
                              </p:par>
                              <p:par>
                                <p:cTn id="99" presetID="10" presetClass="entr" presetSubtype="0" fill="hold" grpId="0" nodeType="withEffect">
                                  <p:stCondLst>
                                    <p:cond delay="50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500"/>
                                        <p:tgtEl>
                                          <p:spTgt spid="22"/>
                                        </p:tgtEl>
                                      </p:cBhvr>
                                    </p:animEffect>
                                  </p:childTnLst>
                                </p:cTn>
                              </p:par>
                              <p:par>
                                <p:cTn id="102" presetID="10" presetClass="entr" presetSubtype="0" fill="hold" grpId="0" nodeType="withEffect">
                                  <p:stCondLst>
                                    <p:cond delay="50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par>
                                <p:cTn id="105" presetID="10" presetClass="entr" presetSubtype="0" fill="hold" grpId="0" nodeType="withEffect">
                                  <p:stCondLst>
                                    <p:cond delay="500"/>
                                  </p:stCondLst>
                                  <p:childTnLst>
                                    <p:set>
                                      <p:cBhvr>
                                        <p:cTn id="106" dur="1" fill="hold">
                                          <p:stCondLst>
                                            <p:cond delay="0"/>
                                          </p:stCondLst>
                                        </p:cTn>
                                        <p:tgtEl>
                                          <p:spTgt spid="16"/>
                                        </p:tgtEl>
                                        <p:attrNameLst>
                                          <p:attrName>style.visibility</p:attrName>
                                        </p:attrNameLst>
                                      </p:cBhvr>
                                      <p:to>
                                        <p:strVal val="visible"/>
                                      </p:to>
                                    </p:set>
                                    <p:animEffect transition="in" filter="fade">
                                      <p:cBhvr>
                                        <p:cTn id="107" dur="500"/>
                                        <p:tgtEl>
                                          <p:spTgt spid="16"/>
                                        </p:tgtEl>
                                      </p:cBhvr>
                                    </p:animEffect>
                                  </p:childTnLst>
                                </p:cTn>
                              </p:par>
                              <p:par>
                                <p:cTn id="108" presetID="10" presetClass="entr" presetSubtype="0" fill="hold" grpId="0" nodeType="withEffect">
                                  <p:stCondLst>
                                    <p:cond delay="50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500"/>
                                        <p:tgtEl>
                                          <p:spTgt spid="21"/>
                                        </p:tgtEl>
                                      </p:cBhvr>
                                    </p:animEffect>
                                  </p:childTnLst>
                                </p:cTn>
                              </p:par>
                              <p:par>
                                <p:cTn id="111" presetID="10" presetClass="entr" presetSubtype="0" fill="hold" grpId="0" nodeType="withEffect">
                                  <p:stCondLst>
                                    <p:cond delay="50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500"/>
                                        <p:tgtEl>
                                          <p:spTgt spid="25"/>
                                        </p:tgtEl>
                                      </p:cBhvr>
                                    </p:animEffect>
                                  </p:childTnLst>
                                </p:cTn>
                              </p:par>
                              <p:par>
                                <p:cTn id="114" presetID="10" presetClass="entr" presetSubtype="0" fill="hold" grpId="0" nodeType="withEffect">
                                  <p:stCondLst>
                                    <p:cond delay="500"/>
                                  </p:stCondLst>
                                  <p:childTnLst>
                                    <p:set>
                                      <p:cBhvr>
                                        <p:cTn id="115" dur="1" fill="hold">
                                          <p:stCondLst>
                                            <p:cond delay="0"/>
                                          </p:stCondLst>
                                        </p:cTn>
                                        <p:tgtEl>
                                          <p:spTgt spid="18"/>
                                        </p:tgtEl>
                                        <p:attrNameLst>
                                          <p:attrName>style.visibility</p:attrName>
                                        </p:attrNameLst>
                                      </p:cBhvr>
                                      <p:to>
                                        <p:strVal val="visible"/>
                                      </p:to>
                                    </p:set>
                                    <p:animEffect transition="in" filter="fade">
                                      <p:cBhvr>
                                        <p:cTn id="1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30" grpId="0" animBg="1"/>
      <p:bldP spid="31" grpId="0" animBg="1"/>
      <p:bldP spid="32" grpId="0"/>
      <p:bldP spid="36" grpId="0"/>
      <p:bldP spid="37" grpId="0"/>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2F4B1745-4CE5-400C-B701-D0043E122A43}"/>
              </a:ext>
            </a:extLst>
          </p:cNvPr>
          <p:cNvGrpSpPr>
            <a:grpSpLocks/>
          </p:cNvGrpSpPr>
          <p:nvPr/>
        </p:nvGrpSpPr>
        <p:grpSpPr bwMode="auto">
          <a:xfrm>
            <a:off x="1052513" y="1423988"/>
            <a:ext cx="5903912" cy="2578100"/>
            <a:chOff x="971600" y="1275606"/>
            <a:chExt cx="5904655" cy="2577714"/>
          </a:xfrm>
        </p:grpSpPr>
        <p:sp>
          <p:nvSpPr>
            <p:cNvPr id="5" name="圆角矩形 4">
              <a:extLst>
                <a:ext uri="{FF2B5EF4-FFF2-40B4-BE49-F238E27FC236}">
                  <a16:creationId xmlns:a16="http://schemas.microsoft.com/office/drawing/2014/main" id="{65E4D95B-4778-485D-98DD-CC092E14EFBC}"/>
                </a:ext>
              </a:extLst>
            </p:cNvPr>
            <p:cNvSpPr/>
            <p:nvPr/>
          </p:nvSpPr>
          <p:spPr>
            <a:xfrm>
              <a:off x="971600" y="1275606"/>
              <a:ext cx="5904655" cy="2577714"/>
            </a:xfrm>
            <a:prstGeom prst="roundRect">
              <a:avLst>
                <a:gd name="adj" fmla="val 1958"/>
              </a:avLst>
            </a:prstGeom>
            <a:solidFill>
              <a:schemeClr val="bg1">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296" name="矩形​​ 2">
              <a:extLst>
                <a:ext uri="{FF2B5EF4-FFF2-40B4-BE49-F238E27FC236}">
                  <a16:creationId xmlns:a16="http://schemas.microsoft.com/office/drawing/2014/main" id="{CDC026F4-EDDC-4541-A562-0D60B49201E9}"/>
                </a:ext>
              </a:extLst>
            </p:cNvPr>
            <p:cNvSpPr>
              <a:spLocks noChangeArrowheads="1"/>
            </p:cNvSpPr>
            <p:nvPr/>
          </p:nvSpPr>
          <p:spPr bwMode="auto">
            <a:xfrm>
              <a:off x="1252168" y="1618455"/>
              <a:ext cx="2782103" cy="191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ts val="1800"/>
                </a:lnSpc>
                <a:spcBef>
                  <a:spcPct val="0"/>
                </a:spcBef>
                <a:buFontTx/>
                <a:buNone/>
              </a:pPr>
              <a:r>
                <a:rPr lang="zh-CN" altLang="en-US" sz="12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a:t>
              </a:r>
            </a:p>
            <a:p>
              <a:pPr eaLnBrk="1" hangingPunct="1">
                <a:lnSpc>
                  <a:spcPts val="1800"/>
                </a:lnSpc>
                <a:spcBef>
                  <a:spcPct val="0"/>
                </a:spcBef>
                <a:buFontTx/>
                <a:buNone/>
              </a:pPr>
              <a:r>
                <a:rPr lang="zh-CN" altLang="en-US" sz="1200" dirty="0">
                  <a:solidFill>
                    <a:schemeClr val="bg1"/>
                  </a:solidFill>
                  <a:latin typeface="微软雅黑" panose="020B0503020204020204" pitchFamily="34" charset="-122"/>
                  <a:ea typeface="微软雅黑" panose="020B0503020204020204" pitchFamily="34" charset="-122"/>
                </a:rPr>
                <a:t>清乾隆末期四大徽班进北京后，于嘉庆 、道光年间同来自湖北的汉调艺人合作，互相影响，逐渐接受了昆曲、秦腔的部分剧目、曲调和表演方法，并吸收了一些民间曲调、北京土语，逐渐融合发展。 </a:t>
              </a:r>
            </a:p>
          </p:txBody>
        </p:sp>
      </p:grpSp>
      <p:sp>
        <p:nvSpPr>
          <p:cNvPr id="8" name="圆角矩形 7">
            <a:extLst>
              <a:ext uri="{FF2B5EF4-FFF2-40B4-BE49-F238E27FC236}">
                <a16:creationId xmlns:a16="http://schemas.microsoft.com/office/drawing/2014/main" id="{E16D37E0-9E22-488C-955E-E6FAEBFED780}"/>
              </a:ext>
            </a:extLst>
          </p:cNvPr>
          <p:cNvSpPr/>
          <p:nvPr/>
        </p:nvSpPr>
        <p:spPr bwMode="auto">
          <a:xfrm>
            <a:off x="4254500" y="1755775"/>
            <a:ext cx="3848100" cy="2578100"/>
          </a:xfrm>
          <a:prstGeom prst="roundRect">
            <a:avLst>
              <a:gd name="adj" fmla="val 1958"/>
            </a:avLst>
          </a:prstGeom>
          <a:blipFill>
            <a:blip r:embed="rId3"/>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anim calcmode="lin" valueType="num">
                                      <p:cBhvr>
                                        <p:cTn id="13" dur="500" fill="hold"/>
                                        <p:tgtEl>
                                          <p:spTgt spid="8"/>
                                        </p:tgtEl>
                                        <p:attrNameLst>
                                          <p:attrName>ppt_x</p:attrName>
                                        </p:attrNameLst>
                                      </p:cBhvr>
                                      <p:tavLst>
                                        <p:tav tm="0">
                                          <p:val>
                                            <p:fltVal val="0.5"/>
                                          </p:val>
                                        </p:tav>
                                        <p:tav tm="100000">
                                          <p:val>
                                            <p:strVal val="#ppt_x"/>
                                          </p:val>
                                        </p:tav>
                                      </p:tavLst>
                                    </p:anim>
                                    <p:anim calcmode="lin" valueType="num">
                                      <p:cBhvr>
                                        <p:cTn id="14"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24">
            <a:extLst>
              <a:ext uri="{FF2B5EF4-FFF2-40B4-BE49-F238E27FC236}">
                <a16:creationId xmlns:a16="http://schemas.microsoft.com/office/drawing/2014/main" id="{512A6FD2-ABE9-4D6A-803D-CD3638F3E4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图片 3">
            <a:extLst>
              <a:ext uri="{FF2B5EF4-FFF2-40B4-BE49-F238E27FC236}">
                <a16:creationId xmlns:a16="http://schemas.microsoft.com/office/drawing/2014/main" id="{A3A037BC-718D-4F76-B99D-63CF32398A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a16="http://schemas.microsoft.com/office/drawing/2014/main" id="{1674A6FD-90EF-4019-B62D-2C11D27914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2794000"/>
            <a:ext cx="221297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E3B0ADBC-8C07-4D54-9068-86417FD7DD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76925" y="2703513"/>
            <a:ext cx="21526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93D3FFA7-50FA-4999-AC27-4C5B9BA5EB47}"/>
              </a:ext>
            </a:extLst>
          </p:cNvPr>
          <p:cNvSpPr/>
          <p:nvPr/>
        </p:nvSpPr>
        <p:spPr>
          <a:xfrm>
            <a:off x="4144963" y="2127250"/>
            <a:ext cx="854075" cy="852488"/>
          </a:xfrm>
          <a:prstGeom prst="rect">
            <a:avLst/>
          </a:prstGeom>
          <a:solidFill>
            <a:srgbClr val="CFB6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8">
            <a:extLst>
              <a:ext uri="{FF2B5EF4-FFF2-40B4-BE49-F238E27FC236}">
                <a16:creationId xmlns:a16="http://schemas.microsoft.com/office/drawing/2014/main" id="{3DF79CC4-B1F9-4D76-9D79-4FBAC5174DBD}"/>
              </a:ext>
            </a:extLst>
          </p:cNvPr>
          <p:cNvSpPr/>
          <p:nvPr/>
        </p:nvSpPr>
        <p:spPr>
          <a:xfrm>
            <a:off x="3432175" y="1416050"/>
            <a:ext cx="2279650" cy="2276475"/>
          </a:xfrm>
          <a:prstGeom prst="rect">
            <a:avLst/>
          </a:prstGeom>
          <a:solidFill>
            <a:srgbClr val="CFB6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矩形 9">
            <a:extLst>
              <a:ext uri="{FF2B5EF4-FFF2-40B4-BE49-F238E27FC236}">
                <a16:creationId xmlns:a16="http://schemas.microsoft.com/office/drawing/2014/main" id="{CC7F8F94-09B7-4240-B036-131ED7B72289}"/>
              </a:ext>
            </a:extLst>
          </p:cNvPr>
          <p:cNvSpPr/>
          <p:nvPr/>
        </p:nvSpPr>
        <p:spPr>
          <a:xfrm>
            <a:off x="4208463" y="1441450"/>
            <a:ext cx="719137" cy="727075"/>
          </a:xfrm>
          <a:prstGeom prst="rect">
            <a:avLst/>
          </a:prstGeom>
          <a:solidFill>
            <a:srgbClr val="BE96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a:extLst>
              <a:ext uri="{FF2B5EF4-FFF2-40B4-BE49-F238E27FC236}">
                <a16:creationId xmlns:a16="http://schemas.microsoft.com/office/drawing/2014/main" id="{72698A08-D4D1-4D94-B2EC-8FF411AF47B9}"/>
              </a:ext>
            </a:extLst>
          </p:cNvPr>
          <p:cNvSpPr/>
          <p:nvPr/>
        </p:nvSpPr>
        <p:spPr>
          <a:xfrm>
            <a:off x="4964113" y="1441450"/>
            <a:ext cx="719137" cy="727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a:extLst>
              <a:ext uri="{FF2B5EF4-FFF2-40B4-BE49-F238E27FC236}">
                <a16:creationId xmlns:a16="http://schemas.microsoft.com/office/drawing/2014/main" id="{25291869-2E95-47BB-9EC9-A7331A0AC2EB}"/>
              </a:ext>
            </a:extLst>
          </p:cNvPr>
          <p:cNvSpPr/>
          <p:nvPr/>
        </p:nvSpPr>
        <p:spPr>
          <a:xfrm>
            <a:off x="3457575" y="1441450"/>
            <a:ext cx="719138" cy="727075"/>
          </a:xfrm>
          <a:prstGeom prst="rect">
            <a:avLst/>
          </a:prstGeom>
          <a:solidFill>
            <a:srgbClr val="C40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矩形 12">
            <a:extLst>
              <a:ext uri="{FF2B5EF4-FFF2-40B4-BE49-F238E27FC236}">
                <a16:creationId xmlns:a16="http://schemas.microsoft.com/office/drawing/2014/main" id="{B31A8F37-69C6-4809-9CB2-045B5BEB0DE1}"/>
              </a:ext>
            </a:extLst>
          </p:cNvPr>
          <p:cNvSpPr/>
          <p:nvPr/>
        </p:nvSpPr>
        <p:spPr>
          <a:xfrm>
            <a:off x="4208463" y="2190750"/>
            <a:ext cx="719137"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矩形 13">
            <a:extLst>
              <a:ext uri="{FF2B5EF4-FFF2-40B4-BE49-F238E27FC236}">
                <a16:creationId xmlns:a16="http://schemas.microsoft.com/office/drawing/2014/main" id="{C95E7FB1-B20C-48BF-8AF1-3BF297B74DF3}"/>
              </a:ext>
            </a:extLst>
          </p:cNvPr>
          <p:cNvSpPr/>
          <p:nvPr/>
        </p:nvSpPr>
        <p:spPr>
          <a:xfrm>
            <a:off x="4964113" y="2190750"/>
            <a:ext cx="719137" cy="728663"/>
          </a:xfrm>
          <a:prstGeom prst="rect">
            <a:avLst/>
          </a:prstGeom>
          <a:solidFill>
            <a:srgbClr val="425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a:extLst>
              <a:ext uri="{FF2B5EF4-FFF2-40B4-BE49-F238E27FC236}">
                <a16:creationId xmlns:a16="http://schemas.microsoft.com/office/drawing/2014/main" id="{64C9FE9B-6129-4A83-9BD3-B22C3E4D30FA}"/>
              </a:ext>
            </a:extLst>
          </p:cNvPr>
          <p:cNvSpPr/>
          <p:nvPr/>
        </p:nvSpPr>
        <p:spPr>
          <a:xfrm>
            <a:off x="3457575" y="2190750"/>
            <a:ext cx="719138" cy="728663"/>
          </a:xfrm>
          <a:prstGeom prst="rect">
            <a:avLst/>
          </a:prstGeom>
          <a:solidFill>
            <a:srgbClr val="425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矩形 15">
            <a:extLst>
              <a:ext uri="{FF2B5EF4-FFF2-40B4-BE49-F238E27FC236}">
                <a16:creationId xmlns:a16="http://schemas.microsoft.com/office/drawing/2014/main" id="{333B7B1E-A9D4-4A02-AC46-1C8A58C8AF8E}"/>
              </a:ext>
            </a:extLst>
          </p:cNvPr>
          <p:cNvSpPr/>
          <p:nvPr/>
        </p:nvSpPr>
        <p:spPr>
          <a:xfrm>
            <a:off x="4208463" y="2941638"/>
            <a:ext cx="719137" cy="727075"/>
          </a:xfrm>
          <a:prstGeom prst="rect">
            <a:avLst/>
          </a:prstGeom>
          <a:solidFill>
            <a:srgbClr val="BE96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矩形 16">
            <a:extLst>
              <a:ext uri="{FF2B5EF4-FFF2-40B4-BE49-F238E27FC236}">
                <a16:creationId xmlns:a16="http://schemas.microsoft.com/office/drawing/2014/main" id="{97D5427B-1A37-4599-941B-88B6C53A8D12}"/>
              </a:ext>
            </a:extLst>
          </p:cNvPr>
          <p:cNvSpPr/>
          <p:nvPr/>
        </p:nvSpPr>
        <p:spPr>
          <a:xfrm>
            <a:off x="4964113" y="2941638"/>
            <a:ext cx="719137" cy="727075"/>
          </a:xfrm>
          <a:prstGeom prst="rect">
            <a:avLst/>
          </a:prstGeom>
          <a:solidFill>
            <a:srgbClr val="C40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矩形 17">
            <a:extLst>
              <a:ext uri="{FF2B5EF4-FFF2-40B4-BE49-F238E27FC236}">
                <a16:creationId xmlns:a16="http://schemas.microsoft.com/office/drawing/2014/main" id="{BD77BB04-6F02-4D13-919B-C2DB670803F1}"/>
              </a:ext>
            </a:extLst>
          </p:cNvPr>
          <p:cNvSpPr/>
          <p:nvPr/>
        </p:nvSpPr>
        <p:spPr>
          <a:xfrm>
            <a:off x="3457575" y="2941638"/>
            <a:ext cx="719138" cy="727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9" name="图片 18">
            <a:extLst>
              <a:ext uri="{FF2B5EF4-FFF2-40B4-BE49-F238E27FC236}">
                <a16:creationId xmlns:a16="http://schemas.microsoft.com/office/drawing/2014/main" id="{796E9BE8-1E7D-4A6F-9F8F-AE12C194CC4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57575" y="2190750"/>
            <a:ext cx="72231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a:extLst>
              <a:ext uri="{FF2B5EF4-FFF2-40B4-BE49-F238E27FC236}">
                <a16:creationId xmlns:a16="http://schemas.microsoft.com/office/drawing/2014/main" id="{D36CF484-3889-452E-9EF8-FF695B689C2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97350" y="2938463"/>
            <a:ext cx="7207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524A58EC-4BAE-44F9-A131-ADD65422CC0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06875" y="1438275"/>
            <a:ext cx="72231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a:extLst>
              <a:ext uri="{FF2B5EF4-FFF2-40B4-BE49-F238E27FC236}">
                <a16:creationId xmlns:a16="http://schemas.microsoft.com/office/drawing/2014/main" id="{3ACABB21-A751-4DE2-B63D-344A40304CD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2184400"/>
            <a:ext cx="722313"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a:extLst>
              <a:ext uri="{FF2B5EF4-FFF2-40B4-BE49-F238E27FC236}">
                <a16:creationId xmlns:a16="http://schemas.microsoft.com/office/drawing/2014/main" id="{E8E1DECE-95E7-4A1E-8951-92DD613D514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208463" y="2193925"/>
            <a:ext cx="722312"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8334E321-8A67-408E-8FFB-D51761BFABB1}"/>
              </a:ext>
            </a:extLst>
          </p:cNvPr>
          <p:cNvSpPr txBox="1">
            <a:spLocks noChangeArrowheads="1"/>
          </p:cNvSpPr>
          <p:nvPr/>
        </p:nvSpPr>
        <p:spPr bwMode="auto">
          <a:xfrm>
            <a:off x="3421063" y="1379538"/>
            <a:ext cx="8255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000" dirty="0">
                <a:latin typeface="方正大标宋繁体" pitchFamily="65" charset="-122"/>
                <a:ea typeface="方正大标宋繁体" pitchFamily="65" charset="-122"/>
              </a:rPr>
              <a:t>京</a:t>
            </a:r>
          </a:p>
        </p:txBody>
      </p:sp>
      <p:sp>
        <p:nvSpPr>
          <p:cNvPr id="25" name="TextBox 24">
            <a:extLst>
              <a:ext uri="{FF2B5EF4-FFF2-40B4-BE49-F238E27FC236}">
                <a16:creationId xmlns:a16="http://schemas.microsoft.com/office/drawing/2014/main" id="{DA6F60ED-1CA9-4950-B457-B8B15EEFE658}"/>
              </a:ext>
            </a:extLst>
          </p:cNvPr>
          <p:cNvSpPr txBox="1">
            <a:spLocks noChangeArrowheads="1"/>
          </p:cNvSpPr>
          <p:nvPr/>
        </p:nvSpPr>
        <p:spPr bwMode="auto">
          <a:xfrm>
            <a:off x="3421063" y="2882900"/>
            <a:ext cx="8255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000">
                <a:latin typeface="方正大标宋繁体" pitchFamily="65" charset="-122"/>
                <a:ea typeface="方正大标宋繁体" pitchFamily="65" charset="-122"/>
              </a:rPr>
              <a:t>剧</a:t>
            </a:r>
          </a:p>
        </p:txBody>
      </p:sp>
      <p:sp>
        <p:nvSpPr>
          <p:cNvPr id="26" name="TextBox 25">
            <a:extLst>
              <a:ext uri="{FF2B5EF4-FFF2-40B4-BE49-F238E27FC236}">
                <a16:creationId xmlns:a16="http://schemas.microsoft.com/office/drawing/2014/main" id="{10AA7A51-A417-45E5-A455-38350555C4D2}"/>
              </a:ext>
            </a:extLst>
          </p:cNvPr>
          <p:cNvSpPr txBox="1">
            <a:spLocks noChangeArrowheads="1"/>
          </p:cNvSpPr>
          <p:nvPr/>
        </p:nvSpPr>
        <p:spPr bwMode="auto">
          <a:xfrm>
            <a:off x="4930775" y="1379538"/>
            <a:ext cx="8255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000">
                <a:latin typeface="方正大标宋繁体" pitchFamily="65" charset="-122"/>
                <a:ea typeface="方正大标宋繁体" pitchFamily="65" charset="-122"/>
              </a:rPr>
              <a:t>国</a:t>
            </a:r>
          </a:p>
        </p:txBody>
      </p:sp>
      <p:sp>
        <p:nvSpPr>
          <p:cNvPr id="27" name="TextBox 26">
            <a:extLst>
              <a:ext uri="{FF2B5EF4-FFF2-40B4-BE49-F238E27FC236}">
                <a16:creationId xmlns:a16="http://schemas.microsoft.com/office/drawing/2014/main" id="{BDB22F2E-A6F6-4498-963C-71DA72721DD2}"/>
              </a:ext>
            </a:extLst>
          </p:cNvPr>
          <p:cNvSpPr txBox="1">
            <a:spLocks noChangeArrowheads="1"/>
          </p:cNvSpPr>
          <p:nvPr/>
        </p:nvSpPr>
        <p:spPr bwMode="auto">
          <a:xfrm>
            <a:off x="4930775" y="2882900"/>
            <a:ext cx="8255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000">
                <a:latin typeface="方正大标宋繁体" pitchFamily="65" charset="-122"/>
                <a:ea typeface="方正大标宋繁体" pitchFamily="65" charset="-122"/>
              </a:rPr>
              <a:t>粹</a:t>
            </a:r>
          </a:p>
        </p:txBody>
      </p:sp>
      <p:pic>
        <p:nvPicPr>
          <p:cNvPr id="28" name="图片 27">
            <a:extLst>
              <a:ext uri="{FF2B5EF4-FFF2-40B4-BE49-F238E27FC236}">
                <a16:creationId xmlns:a16="http://schemas.microsoft.com/office/drawing/2014/main" id="{E05C64F7-CE03-476C-B6DF-645D52C1B2A7}"/>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00025" y="134938"/>
            <a:ext cx="30099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244AB53B-D2FE-4D97-A52E-1ADA2D775FFA}"/>
              </a:ext>
            </a:extLst>
          </p:cNvPr>
          <p:cNvSpPr txBox="1">
            <a:spLocks noChangeArrowheads="1"/>
          </p:cNvSpPr>
          <p:nvPr/>
        </p:nvSpPr>
        <p:spPr bwMode="auto">
          <a:xfrm>
            <a:off x="1209675" y="269875"/>
            <a:ext cx="3127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r" eaLnBrk="1" fontAlgn="auto" hangingPunct="1">
              <a:spcBef>
                <a:spcPts val="0"/>
              </a:spcBef>
              <a:spcAft>
                <a:spcPts val="0"/>
              </a:spcAft>
              <a:defRPr/>
            </a:pPr>
            <a:r>
              <a:rPr lang="en-US" altLang="zh-CN" sz="4800" spc="300" dirty="0">
                <a:solidFill>
                  <a:schemeClr val="bg1"/>
                </a:solidFill>
                <a:effectLst>
                  <a:outerShdw blurRad="50800" dist="38100" dir="2700000" algn="tl" rotWithShape="0">
                    <a:prstClr val="black">
                      <a:alpha val="40000"/>
                    </a:prstClr>
                  </a:outerShdw>
                </a:effectLst>
                <a:latin typeface="方正粗倩简体" pitchFamily="65" charset="-122"/>
                <a:ea typeface="方正粗倩简体" pitchFamily="65" charset="-122"/>
              </a:rPr>
              <a:t>THANKS!</a:t>
            </a:r>
            <a:endParaRPr lang="zh-CN" altLang="en-US" sz="4800" spc="300" dirty="0">
              <a:solidFill>
                <a:schemeClr val="bg1"/>
              </a:solidFill>
              <a:effectLst>
                <a:outerShdw blurRad="50800" dist="38100" dir="2700000" algn="tl" rotWithShape="0">
                  <a:prstClr val="black">
                    <a:alpha val="40000"/>
                  </a:prstClr>
                </a:outerShdw>
              </a:effectLst>
              <a:latin typeface="方正粗倩简体" pitchFamily="65" charset="-122"/>
              <a:ea typeface="方正粗倩简体" pitchFamily="65" charset="-122"/>
            </a:endParaRPr>
          </a:p>
        </p:txBody>
      </p:sp>
      <p:sp>
        <p:nvSpPr>
          <p:cNvPr id="30" name="TextBox 29">
            <a:extLst>
              <a:ext uri="{FF2B5EF4-FFF2-40B4-BE49-F238E27FC236}">
                <a16:creationId xmlns:a16="http://schemas.microsoft.com/office/drawing/2014/main" id="{E3372598-A457-498E-BFC2-277989285A97}"/>
              </a:ext>
            </a:extLst>
          </p:cNvPr>
          <p:cNvSpPr txBox="1">
            <a:spLocks noChangeArrowheads="1"/>
          </p:cNvSpPr>
          <p:nvPr/>
        </p:nvSpPr>
        <p:spPr bwMode="auto">
          <a:xfrm>
            <a:off x="1209675" y="917575"/>
            <a:ext cx="1912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r" eaLnBrk="1" fontAlgn="auto" hangingPunct="1">
              <a:spcBef>
                <a:spcPts val="0"/>
              </a:spcBef>
              <a:spcAft>
                <a:spcPts val="0"/>
              </a:spcAft>
              <a:defRPr/>
            </a:pPr>
            <a:r>
              <a:rPr lang="en-US" altLang="zh-CN" spc="600" dirty="0">
                <a:solidFill>
                  <a:schemeClr val="bg1"/>
                </a:solidFill>
                <a:latin typeface="微软雅黑" pitchFamily="34" charset="-122"/>
                <a:ea typeface="微软雅黑" pitchFamily="34" charset="-122"/>
              </a:rPr>
              <a:t>&gt;&gt;</a:t>
            </a:r>
            <a:r>
              <a:rPr lang="zh-CN" altLang="en-US" spc="600" dirty="0">
                <a:solidFill>
                  <a:schemeClr val="bg1"/>
                </a:solidFill>
                <a:latin typeface="微软雅黑" pitchFamily="34" charset="-122"/>
                <a:ea typeface="微软雅黑" pitchFamily="34"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300"/>
                                        <p:tgtEl>
                                          <p:spTgt spid="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300"/>
                                        <p:tgtEl>
                                          <p:spTgt spid="9"/>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
                                        <p:tgtEl>
                                          <p:spTgt spid="12"/>
                                        </p:tgtEl>
                                      </p:cBhvr>
                                    </p:animEffect>
                                  </p:childTnLst>
                                </p:cTn>
                              </p:par>
                              <p:par>
                                <p:cTn id="14" presetID="10" presetClass="entr" presetSubtype="0" fill="hold" grpId="0" nodeType="withEffect">
                                  <p:stCondLst>
                                    <p:cond delay="6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
                                        <p:tgtEl>
                                          <p:spTgt spid="10"/>
                                        </p:tgtEl>
                                      </p:cBhvr>
                                    </p:animEffect>
                                  </p:childTnLst>
                                </p:cTn>
                              </p:par>
                              <p:par>
                                <p:cTn id="17" presetID="10" presetClass="entr" presetSubtype="0" fill="hold" grpId="0" nodeType="withEffect">
                                  <p:stCondLst>
                                    <p:cond delay="7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
                                        <p:tgtEl>
                                          <p:spTgt spid="11"/>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
                                        <p:tgtEl>
                                          <p:spTgt spid="14"/>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
                                        <p:tgtEl>
                                          <p:spTgt spid="17"/>
                                        </p:tgtEl>
                                      </p:cBhvr>
                                    </p:animEffect>
                                  </p:childTnLst>
                                </p:cTn>
                              </p:par>
                              <p:par>
                                <p:cTn id="26" presetID="10" presetClass="entr" presetSubtype="0" fill="hold" grpId="0" nodeType="withEffect">
                                  <p:stCondLst>
                                    <p:cond delay="85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
                                        <p:tgtEl>
                                          <p:spTgt spid="16"/>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
                                        <p:tgtEl>
                                          <p:spTgt spid="18"/>
                                        </p:tgtEl>
                                      </p:cBhvr>
                                    </p:animEffect>
                                  </p:childTnLst>
                                </p:cTn>
                              </p:par>
                              <p:par>
                                <p:cTn id="32" presetID="10" presetClass="entr" presetSubtype="0" fill="hold" grpId="0" nodeType="withEffect">
                                  <p:stCondLst>
                                    <p:cond delay="95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
                                        <p:tgtEl>
                                          <p:spTgt spid="15"/>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
                                        <p:tgtEl>
                                          <p:spTgt spid="13"/>
                                        </p:tgtEl>
                                      </p:cBhvr>
                                    </p:animEffect>
                                  </p:childTnLst>
                                </p:cTn>
                              </p:par>
                              <p:par>
                                <p:cTn id="38" presetID="53" presetClass="entr" presetSubtype="16" fill="hold" grpId="0" nodeType="withEffect">
                                  <p:stCondLst>
                                    <p:cond delay="125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par>
                                <p:cTn id="43" presetID="53" presetClass="entr" presetSubtype="16" fill="hold" grpId="0" nodeType="withEffect">
                                  <p:stCondLst>
                                    <p:cond delay="135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grpId="0" nodeType="withEffect">
                                  <p:stCondLst>
                                    <p:cond delay="145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par>
                                <p:cTn id="53" presetID="10" presetClass="entr" presetSubtype="0" fill="hold" grpId="0" nodeType="withEffect">
                                  <p:stCondLst>
                                    <p:cond delay="155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9" presetClass="entr" presetSubtype="10" fill="hold" nodeType="withEffect">
                                  <p:stCondLst>
                                    <p:cond delay="20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fmla="#ppt_w*sin(2.5*pi*$)">
                                          <p:val>
                                            <p:fltVal val="0"/>
                                          </p:val>
                                        </p:tav>
                                        <p:tav tm="100000">
                                          <p:val>
                                            <p:fltVal val="1"/>
                                          </p:val>
                                        </p:tav>
                                      </p:tavLst>
                                    </p:anim>
                                    <p:anim calcmode="lin" valueType="num">
                                      <p:cBhvr>
                                        <p:cTn id="59" dur="500" fill="hold"/>
                                        <p:tgtEl>
                                          <p:spTgt spid="21"/>
                                        </p:tgtEl>
                                        <p:attrNameLst>
                                          <p:attrName>ppt_h</p:attrName>
                                        </p:attrNameLst>
                                      </p:cBhvr>
                                      <p:tavLst>
                                        <p:tav tm="0">
                                          <p:val>
                                            <p:strVal val="#ppt_h"/>
                                          </p:val>
                                        </p:tav>
                                        <p:tav tm="100000">
                                          <p:val>
                                            <p:strVal val="#ppt_h"/>
                                          </p:val>
                                        </p:tav>
                                      </p:tavLst>
                                    </p:anim>
                                  </p:childTnLst>
                                </p:cTn>
                              </p:par>
                              <p:par>
                                <p:cTn id="60" presetID="19" presetClass="entr" presetSubtype="10" fill="hold" nodeType="withEffect">
                                  <p:stCondLst>
                                    <p:cond delay="210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fmla="#ppt_w*sin(2.5*pi*$)">
                                          <p:val>
                                            <p:fltVal val="0"/>
                                          </p:val>
                                        </p:tav>
                                        <p:tav tm="100000">
                                          <p:val>
                                            <p:fltVal val="1"/>
                                          </p:val>
                                        </p:tav>
                                      </p:tavLst>
                                    </p:anim>
                                    <p:anim calcmode="lin" valueType="num">
                                      <p:cBhvr>
                                        <p:cTn id="63" dur="500" fill="hold"/>
                                        <p:tgtEl>
                                          <p:spTgt spid="19"/>
                                        </p:tgtEl>
                                        <p:attrNameLst>
                                          <p:attrName>ppt_h</p:attrName>
                                        </p:attrNameLst>
                                      </p:cBhvr>
                                      <p:tavLst>
                                        <p:tav tm="0">
                                          <p:val>
                                            <p:strVal val="#ppt_h"/>
                                          </p:val>
                                        </p:tav>
                                        <p:tav tm="100000">
                                          <p:val>
                                            <p:strVal val="#ppt_h"/>
                                          </p:val>
                                        </p:tav>
                                      </p:tavLst>
                                    </p:anim>
                                  </p:childTnLst>
                                </p:cTn>
                              </p:par>
                              <p:par>
                                <p:cTn id="64" presetID="19" presetClass="entr" presetSubtype="10" fill="hold" nodeType="withEffect">
                                  <p:stCondLst>
                                    <p:cond delay="220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fmla="#ppt_w*sin(2.5*pi*$)">
                                          <p:val>
                                            <p:fltVal val="0"/>
                                          </p:val>
                                        </p:tav>
                                        <p:tav tm="100000">
                                          <p:val>
                                            <p:fltVal val="1"/>
                                          </p:val>
                                        </p:tav>
                                      </p:tavLst>
                                    </p:anim>
                                    <p:anim calcmode="lin" valueType="num">
                                      <p:cBhvr>
                                        <p:cTn id="67" dur="500" fill="hold"/>
                                        <p:tgtEl>
                                          <p:spTgt spid="23"/>
                                        </p:tgtEl>
                                        <p:attrNameLst>
                                          <p:attrName>ppt_h</p:attrName>
                                        </p:attrNameLst>
                                      </p:cBhvr>
                                      <p:tavLst>
                                        <p:tav tm="0">
                                          <p:val>
                                            <p:strVal val="#ppt_h"/>
                                          </p:val>
                                        </p:tav>
                                        <p:tav tm="100000">
                                          <p:val>
                                            <p:strVal val="#ppt_h"/>
                                          </p:val>
                                        </p:tav>
                                      </p:tavLst>
                                    </p:anim>
                                  </p:childTnLst>
                                </p:cTn>
                              </p:par>
                              <p:par>
                                <p:cTn id="68" presetID="19" presetClass="entr" presetSubtype="10" fill="hold" nodeType="withEffect">
                                  <p:stCondLst>
                                    <p:cond delay="230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fill="hold"/>
                                        <p:tgtEl>
                                          <p:spTgt spid="20"/>
                                        </p:tgtEl>
                                        <p:attrNameLst>
                                          <p:attrName>ppt_w</p:attrName>
                                        </p:attrNameLst>
                                      </p:cBhvr>
                                      <p:tavLst>
                                        <p:tav tm="0" fmla="#ppt_w*sin(2.5*pi*$)">
                                          <p:val>
                                            <p:fltVal val="0"/>
                                          </p:val>
                                        </p:tav>
                                        <p:tav tm="100000">
                                          <p:val>
                                            <p:fltVal val="1"/>
                                          </p:val>
                                        </p:tav>
                                      </p:tavLst>
                                    </p:anim>
                                    <p:anim calcmode="lin" valueType="num">
                                      <p:cBhvr>
                                        <p:cTn id="71" dur="500" fill="hold"/>
                                        <p:tgtEl>
                                          <p:spTgt spid="20"/>
                                        </p:tgtEl>
                                        <p:attrNameLst>
                                          <p:attrName>ppt_h</p:attrName>
                                        </p:attrNameLst>
                                      </p:cBhvr>
                                      <p:tavLst>
                                        <p:tav tm="0">
                                          <p:val>
                                            <p:strVal val="#ppt_h"/>
                                          </p:val>
                                        </p:tav>
                                        <p:tav tm="100000">
                                          <p:val>
                                            <p:strVal val="#ppt_h"/>
                                          </p:val>
                                        </p:tav>
                                      </p:tavLst>
                                    </p:anim>
                                  </p:childTnLst>
                                </p:cTn>
                              </p:par>
                              <p:par>
                                <p:cTn id="72" presetID="19" presetClass="entr" presetSubtype="10" fill="hold" nodeType="withEffect">
                                  <p:stCondLst>
                                    <p:cond delay="240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fmla="#ppt_w*sin(2.5*pi*$)">
                                          <p:val>
                                            <p:fltVal val="0"/>
                                          </p:val>
                                        </p:tav>
                                        <p:tav tm="100000">
                                          <p:val>
                                            <p:fltVal val="1"/>
                                          </p:val>
                                        </p:tav>
                                      </p:tavLst>
                                    </p:anim>
                                    <p:anim calcmode="lin" valueType="num">
                                      <p:cBhvr>
                                        <p:cTn id="75" dur="500" fill="hold"/>
                                        <p:tgtEl>
                                          <p:spTgt spid="22"/>
                                        </p:tgtEl>
                                        <p:attrNameLst>
                                          <p:attrName>ppt_h</p:attrName>
                                        </p:attrNameLst>
                                      </p:cBhvr>
                                      <p:tavLst>
                                        <p:tav tm="0">
                                          <p:val>
                                            <p:strVal val="#ppt_h"/>
                                          </p:val>
                                        </p:tav>
                                        <p:tav tm="100000">
                                          <p:val>
                                            <p:strVal val="#ppt_h"/>
                                          </p:val>
                                        </p:tav>
                                      </p:tavLst>
                                    </p:anim>
                                  </p:childTnLst>
                                </p:cTn>
                              </p:par>
                              <p:par>
                                <p:cTn id="76" presetID="12" presetClass="entr" presetSubtype="8" fill="hold" nodeType="withEffect">
                                  <p:stCondLst>
                                    <p:cond delay="3000"/>
                                  </p:stCondLst>
                                  <p:childTnLst>
                                    <p:set>
                                      <p:cBhvr>
                                        <p:cTn id="77" dur="1" fill="hold">
                                          <p:stCondLst>
                                            <p:cond delay="0"/>
                                          </p:stCondLst>
                                        </p:cTn>
                                        <p:tgtEl>
                                          <p:spTgt spid="6"/>
                                        </p:tgtEl>
                                        <p:attrNameLst>
                                          <p:attrName>style.visibility</p:attrName>
                                        </p:attrNameLst>
                                      </p:cBhvr>
                                      <p:to>
                                        <p:strVal val="visible"/>
                                      </p:to>
                                    </p:set>
                                    <p:anim calcmode="lin" valueType="num">
                                      <p:cBhvr additive="base">
                                        <p:cTn id="78" dur="500"/>
                                        <p:tgtEl>
                                          <p:spTgt spid="6"/>
                                        </p:tgtEl>
                                        <p:attrNameLst>
                                          <p:attrName>ppt_x</p:attrName>
                                        </p:attrNameLst>
                                      </p:cBhvr>
                                      <p:tavLst>
                                        <p:tav tm="0">
                                          <p:val>
                                            <p:strVal val="#ppt_x-#ppt_w*1.125000"/>
                                          </p:val>
                                        </p:tav>
                                        <p:tav tm="100000">
                                          <p:val>
                                            <p:strVal val="#ppt_x"/>
                                          </p:val>
                                        </p:tav>
                                      </p:tavLst>
                                    </p:anim>
                                    <p:animEffect transition="in" filter="wipe(right)">
                                      <p:cBhvr>
                                        <p:cTn id="79" dur="500"/>
                                        <p:tgtEl>
                                          <p:spTgt spid="6"/>
                                        </p:tgtEl>
                                      </p:cBhvr>
                                    </p:animEffect>
                                  </p:childTnLst>
                                </p:cTn>
                              </p:par>
                              <p:par>
                                <p:cTn id="80" presetID="12" presetClass="entr" presetSubtype="2" fill="hold" nodeType="withEffect">
                                  <p:stCondLst>
                                    <p:cond delay="3000"/>
                                  </p:stCondLst>
                                  <p:childTnLst>
                                    <p:set>
                                      <p:cBhvr>
                                        <p:cTn id="81" dur="1" fill="hold">
                                          <p:stCondLst>
                                            <p:cond delay="0"/>
                                          </p:stCondLst>
                                        </p:cTn>
                                        <p:tgtEl>
                                          <p:spTgt spid="7"/>
                                        </p:tgtEl>
                                        <p:attrNameLst>
                                          <p:attrName>style.visibility</p:attrName>
                                        </p:attrNameLst>
                                      </p:cBhvr>
                                      <p:to>
                                        <p:strVal val="visible"/>
                                      </p:to>
                                    </p:set>
                                    <p:anim calcmode="lin" valueType="num">
                                      <p:cBhvr additive="base">
                                        <p:cTn id="82" dur="500"/>
                                        <p:tgtEl>
                                          <p:spTgt spid="7"/>
                                        </p:tgtEl>
                                        <p:attrNameLst>
                                          <p:attrName>ppt_x</p:attrName>
                                        </p:attrNameLst>
                                      </p:cBhvr>
                                      <p:tavLst>
                                        <p:tav tm="0">
                                          <p:val>
                                            <p:strVal val="#ppt_x+#ppt_w*1.125000"/>
                                          </p:val>
                                        </p:tav>
                                        <p:tav tm="100000">
                                          <p:val>
                                            <p:strVal val="#ppt_x"/>
                                          </p:val>
                                        </p:tav>
                                      </p:tavLst>
                                    </p:anim>
                                    <p:animEffect transition="in" filter="wipe(left)">
                                      <p:cBhvr>
                                        <p:cTn id="83" dur="500"/>
                                        <p:tgtEl>
                                          <p:spTgt spid="7"/>
                                        </p:tgtEl>
                                      </p:cBhvr>
                                    </p:animEffect>
                                  </p:childTnLst>
                                </p:cTn>
                              </p:par>
                              <p:par>
                                <p:cTn id="84" presetID="55" presetClass="entr" presetSubtype="0" fill="hold" nodeType="withEffect">
                                  <p:stCondLst>
                                    <p:cond delay="3500"/>
                                  </p:stCondLst>
                                  <p:childTnLst>
                                    <p:set>
                                      <p:cBhvr>
                                        <p:cTn id="85" dur="1" fill="hold">
                                          <p:stCondLst>
                                            <p:cond delay="0"/>
                                          </p:stCondLst>
                                        </p:cTn>
                                        <p:tgtEl>
                                          <p:spTgt spid="28"/>
                                        </p:tgtEl>
                                        <p:attrNameLst>
                                          <p:attrName>style.visibility</p:attrName>
                                        </p:attrNameLst>
                                      </p:cBhvr>
                                      <p:to>
                                        <p:strVal val="visible"/>
                                      </p:to>
                                    </p:set>
                                    <p:anim calcmode="lin" valueType="num">
                                      <p:cBhvr>
                                        <p:cTn id="86" dur="750" fill="hold"/>
                                        <p:tgtEl>
                                          <p:spTgt spid="28"/>
                                        </p:tgtEl>
                                        <p:attrNameLst>
                                          <p:attrName>ppt_w</p:attrName>
                                        </p:attrNameLst>
                                      </p:cBhvr>
                                      <p:tavLst>
                                        <p:tav tm="0">
                                          <p:val>
                                            <p:strVal val="#ppt_w*0.70"/>
                                          </p:val>
                                        </p:tav>
                                        <p:tav tm="100000">
                                          <p:val>
                                            <p:strVal val="#ppt_w"/>
                                          </p:val>
                                        </p:tav>
                                      </p:tavLst>
                                    </p:anim>
                                    <p:anim calcmode="lin" valueType="num">
                                      <p:cBhvr>
                                        <p:cTn id="87" dur="750" fill="hold"/>
                                        <p:tgtEl>
                                          <p:spTgt spid="28"/>
                                        </p:tgtEl>
                                        <p:attrNameLst>
                                          <p:attrName>ppt_h</p:attrName>
                                        </p:attrNameLst>
                                      </p:cBhvr>
                                      <p:tavLst>
                                        <p:tav tm="0">
                                          <p:val>
                                            <p:strVal val="#ppt_h"/>
                                          </p:val>
                                        </p:tav>
                                        <p:tav tm="100000">
                                          <p:val>
                                            <p:strVal val="#ppt_h"/>
                                          </p:val>
                                        </p:tav>
                                      </p:tavLst>
                                    </p:anim>
                                    <p:animEffect transition="in" filter="fade">
                                      <p:cBhvr>
                                        <p:cTn id="88" dur="750"/>
                                        <p:tgtEl>
                                          <p:spTgt spid="28"/>
                                        </p:tgtEl>
                                      </p:cBhvr>
                                    </p:animEffect>
                                  </p:childTnLst>
                                </p:cTn>
                              </p:par>
                              <p:par>
                                <p:cTn id="89" presetID="45" presetClass="entr" presetSubtype="0" fill="hold" nodeType="withEffect">
                                  <p:stCondLst>
                                    <p:cond delay="4250"/>
                                  </p:stCondLst>
                                  <p:iterate type="lt">
                                    <p:tmPct val="20000"/>
                                  </p:iterate>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anim calcmode="lin" valueType="num">
                                      <p:cBhvr>
                                        <p:cTn id="92" dur="500" fill="hold"/>
                                        <p:tgtEl>
                                          <p:spTgt spid="29"/>
                                        </p:tgtEl>
                                        <p:attrNameLst>
                                          <p:attrName>ppt_w</p:attrName>
                                        </p:attrNameLst>
                                      </p:cBhvr>
                                      <p:tavLst>
                                        <p:tav tm="0" fmla="#ppt_w*sin(2.5*pi*$)">
                                          <p:val>
                                            <p:fltVal val="0"/>
                                          </p:val>
                                        </p:tav>
                                        <p:tav tm="100000">
                                          <p:val>
                                            <p:fltVal val="1"/>
                                          </p:val>
                                        </p:tav>
                                      </p:tavLst>
                                    </p:anim>
                                    <p:anim calcmode="lin" valueType="num">
                                      <p:cBhvr>
                                        <p:cTn id="93" dur="500" fill="hold"/>
                                        <p:tgtEl>
                                          <p:spTgt spid="29"/>
                                        </p:tgtEl>
                                        <p:attrNameLst>
                                          <p:attrName>ppt_h</p:attrName>
                                        </p:attrNameLst>
                                      </p:cBhvr>
                                      <p:tavLst>
                                        <p:tav tm="0">
                                          <p:val>
                                            <p:strVal val="#ppt_h"/>
                                          </p:val>
                                        </p:tav>
                                        <p:tav tm="100000">
                                          <p:val>
                                            <p:strVal val="#ppt_h"/>
                                          </p:val>
                                        </p:tav>
                                      </p:tavLst>
                                    </p:anim>
                                  </p:childTnLst>
                                </p:cTn>
                              </p:par>
                              <p:par>
                                <p:cTn id="94" presetID="45" presetClass="entr" presetSubtype="0" fill="hold" nodeType="withEffect">
                                  <p:stCondLst>
                                    <p:cond delay="4250"/>
                                  </p:stCondLst>
                                  <p:iterate type="lt">
                                    <p:tmPct val="20000"/>
                                  </p:iterate>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anim calcmode="lin" valueType="num">
                                      <p:cBhvr>
                                        <p:cTn id="97" dur="500" fill="hold"/>
                                        <p:tgtEl>
                                          <p:spTgt spid="30"/>
                                        </p:tgtEl>
                                        <p:attrNameLst>
                                          <p:attrName>ppt_w</p:attrName>
                                        </p:attrNameLst>
                                      </p:cBhvr>
                                      <p:tavLst>
                                        <p:tav tm="0" fmla="#ppt_w*sin(2.5*pi*$)">
                                          <p:val>
                                            <p:fltVal val="0"/>
                                          </p:val>
                                        </p:tav>
                                        <p:tav tm="100000">
                                          <p:val>
                                            <p:fltVal val="1"/>
                                          </p:val>
                                        </p:tav>
                                      </p:tavLst>
                                    </p:anim>
                                    <p:anim calcmode="lin" valueType="num">
                                      <p:cBhvr>
                                        <p:cTn id="98"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4" grpId="0"/>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8">
            <a:extLst>
              <a:ext uri="{FF2B5EF4-FFF2-40B4-BE49-F238E27FC236}">
                <a16:creationId xmlns:a16="http://schemas.microsoft.com/office/drawing/2014/main" id="{ACBE108D-93F8-4EDA-9AAB-CCF2A7C96AD4}"/>
              </a:ext>
            </a:extLst>
          </p:cNvPr>
          <p:cNvSpPr>
            <a:spLocks noChangeArrowheads="1"/>
          </p:cNvSpPr>
          <p:nvPr/>
        </p:nvSpPr>
        <p:spPr bwMode="auto">
          <a:xfrm>
            <a:off x="532742" y="258256"/>
            <a:ext cx="3741648" cy="707886"/>
          </a:xfrm>
          <a:prstGeom prst="rect">
            <a:avLst/>
          </a:prstGeom>
          <a:noFill/>
          <a:ln>
            <a:noFill/>
          </a:ln>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spcBef>
                <a:spcPts val="0"/>
              </a:spcBef>
              <a:spcAft>
                <a:spcPts val="0"/>
              </a:spcAft>
              <a:defRPr/>
            </a:pPr>
            <a:r>
              <a:rPr lang="zh-CN" altLang="en-US" sz="4000" dirty="0">
                <a:solidFill>
                  <a:schemeClr val="bg1"/>
                </a:solidFill>
                <a:effectLst>
                  <a:outerShdw blurRad="50800" dist="38100" dir="2700000" algn="tl" rotWithShape="0">
                    <a:prstClr val="black">
                      <a:alpha val="40000"/>
                    </a:prstClr>
                  </a:outerShdw>
                </a:effectLst>
                <a:latin typeface="方正隶书简体" pitchFamily="65" charset="-122"/>
                <a:ea typeface="方正隶书简体" pitchFamily="65" charset="-122"/>
              </a:rPr>
              <a:t>目录</a:t>
            </a:r>
            <a:endParaRPr lang="en-US" altLang="zh-CN" sz="4000" dirty="0">
              <a:solidFill>
                <a:schemeClr val="bg1"/>
              </a:solidFill>
              <a:effectLst>
                <a:outerShdw blurRad="50800" dist="38100" dir="2700000" algn="tl" rotWithShape="0">
                  <a:prstClr val="black">
                    <a:alpha val="40000"/>
                  </a:prstClr>
                </a:outerShdw>
              </a:effectLst>
              <a:latin typeface="方正隶书简体" pitchFamily="65" charset="-122"/>
              <a:ea typeface="方正隶书简体" pitchFamily="65" charset="-122"/>
            </a:endParaRPr>
          </a:p>
        </p:txBody>
      </p:sp>
      <p:grpSp>
        <p:nvGrpSpPr>
          <p:cNvPr id="5" name="组合 4">
            <a:extLst>
              <a:ext uri="{FF2B5EF4-FFF2-40B4-BE49-F238E27FC236}">
                <a16:creationId xmlns:a16="http://schemas.microsoft.com/office/drawing/2014/main" id="{4321684B-753D-4EE4-AF26-65467BC2BDFF}"/>
              </a:ext>
            </a:extLst>
          </p:cNvPr>
          <p:cNvGrpSpPr>
            <a:grpSpLocks/>
          </p:cNvGrpSpPr>
          <p:nvPr/>
        </p:nvGrpSpPr>
        <p:grpSpPr bwMode="auto">
          <a:xfrm>
            <a:off x="1584325" y="1566863"/>
            <a:ext cx="5975350" cy="584200"/>
            <a:chOff x="1583668" y="1378217"/>
            <a:chExt cx="5976664" cy="584775"/>
          </a:xfrm>
        </p:grpSpPr>
        <p:grpSp>
          <p:nvGrpSpPr>
            <p:cNvPr id="8213" name="组合 3">
              <a:extLst>
                <a:ext uri="{FF2B5EF4-FFF2-40B4-BE49-F238E27FC236}">
                  <a16:creationId xmlns:a16="http://schemas.microsoft.com/office/drawing/2014/main" id="{4706A4D0-0951-4C65-8FBA-C715542A69B7}"/>
                </a:ext>
              </a:extLst>
            </p:cNvPr>
            <p:cNvGrpSpPr>
              <a:grpSpLocks/>
            </p:cNvGrpSpPr>
            <p:nvPr/>
          </p:nvGrpSpPr>
          <p:grpSpPr bwMode="auto">
            <a:xfrm>
              <a:off x="1583668" y="1428454"/>
              <a:ext cx="5976664" cy="432047"/>
              <a:chOff x="1583668" y="1428454"/>
              <a:chExt cx="5976664" cy="432047"/>
            </a:xfrm>
          </p:grpSpPr>
          <p:sp>
            <p:nvSpPr>
              <p:cNvPr id="8" name="圆角矩形 7">
                <a:extLst>
                  <a:ext uri="{FF2B5EF4-FFF2-40B4-BE49-F238E27FC236}">
                    <a16:creationId xmlns:a16="http://schemas.microsoft.com/office/drawing/2014/main" id="{25714557-B80B-4C08-B050-1D240DD28605}"/>
                  </a:ext>
                </a:extLst>
              </p:cNvPr>
              <p:cNvSpPr/>
              <p:nvPr/>
            </p:nvSpPr>
            <p:spPr>
              <a:xfrm>
                <a:off x="1583668" y="1429067"/>
                <a:ext cx="5976664" cy="432225"/>
              </a:xfrm>
              <a:prstGeom prst="roundRect">
                <a:avLst/>
              </a:prstGeom>
              <a:solidFill>
                <a:schemeClr val="bg1">
                  <a:alpha val="40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216" name="TextBox 6">
                <a:extLst>
                  <a:ext uri="{FF2B5EF4-FFF2-40B4-BE49-F238E27FC236}">
                    <a16:creationId xmlns:a16="http://schemas.microsoft.com/office/drawing/2014/main" id="{179771E8-CD62-4539-9D90-F4EA7D93E3EE}"/>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7" name="TextBox 6">
              <a:extLst>
                <a:ext uri="{FF2B5EF4-FFF2-40B4-BE49-F238E27FC236}">
                  <a16:creationId xmlns:a16="http://schemas.microsoft.com/office/drawing/2014/main" id="{3E6CEAB3-D8AD-426F-AEDA-B3A692D2B79C}"/>
                </a:ext>
              </a:extLst>
            </p:cNvPr>
            <p:cNvSpPr txBox="1"/>
            <p:nvPr/>
          </p:nvSpPr>
          <p:spPr>
            <a:xfrm>
              <a:off x="1968473" y="1378217"/>
              <a:ext cx="646331" cy="584775"/>
            </a:xfrm>
            <a:prstGeom prst="rect">
              <a:avLst/>
            </a:prstGeom>
            <a:noFill/>
          </p:spPr>
          <p:txBody>
            <a:bodyPr wrap="none">
              <a:spAutoFit/>
            </a:bodyPr>
            <a:lstStyle/>
            <a:p>
              <a:pPr eaLnBrk="1" fontAlgn="auto" hangingPunct="1">
                <a:spcBef>
                  <a:spcPts val="0"/>
                </a:spcBef>
                <a:spcAft>
                  <a:spcPts val="0"/>
                </a:spcAft>
                <a:defRPr/>
              </a:pPr>
              <a:r>
                <a:rPr lang="en-US" altLang="zh-CN" sz="3200" dirty="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rPr>
                <a:t>01</a:t>
              </a:r>
              <a:endParaRPr lang="zh-CN" altLang="en-US" sz="3200" dirty="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endParaRPr>
            </a:p>
          </p:txBody>
        </p:sp>
      </p:grpSp>
      <p:grpSp>
        <p:nvGrpSpPr>
          <p:cNvPr id="10" name="组合 9">
            <a:extLst>
              <a:ext uri="{FF2B5EF4-FFF2-40B4-BE49-F238E27FC236}">
                <a16:creationId xmlns:a16="http://schemas.microsoft.com/office/drawing/2014/main" id="{188435A2-6072-432D-A0AD-45A7593E2FDE}"/>
              </a:ext>
            </a:extLst>
          </p:cNvPr>
          <p:cNvGrpSpPr>
            <a:grpSpLocks/>
          </p:cNvGrpSpPr>
          <p:nvPr/>
        </p:nvGrpSpPr>
        <p:grpSpPr bwMode="auto">
          <a:xfrm>
            <a:off x="1584325" y="2187575"/>
            <a:ext cx="5975350" cy="584200"/>
            <a:chOff x="1583668" y="1378217"/>
            <a:chExt cx="5976664" cy="585351"/>
          </a:xfrm>
        </p:grpSpPr>
        <p:grpSp>
          <p:nvGrpSpPr>
            <p:cNvPr id="8209" name="组合 8">
              <a:extLst>
                <a:ext uri="{FF2B5EF4-FFF2-40B4-BE49-F238E27FC236}">
                  <a16:creationId xmlns:a16="http://schemas.microsoft.com/office/drawing/2014/main" id="{1DDE1D4D-AE38-4E31-A75F-9BDC607FE3E7}"/>
                </a:ext>
              </a:extLst>
            </p:cNvPr>
            <p:cNvGrpSpPr>
              <a:grpSpLocks/>
            </p:cNvGrpSpPr>
            <p:nvPr/>
          </p:nvGrpSpPr>
          <p:grpSpPr bwMode="auto">
            <a:xfrm>
              <a:off x="1583668" y="1428455"/>
              <a:ext cx="5976664" cy="432048"/>
              <a:chOff x="1583668" y="1428455"/>
              <a:chExt cx="5976664" cy="432048"/>
            </a:xfrm>
          </p:grpSpPr>
          <p:sp>
            <p:nvSpPr>
              <p:cNvPr id="13" name="圆角矩形 12">
                <a:extLst>
                  <a:ext uri="{FF2B5EF4-FFF2-40B4-BE49-F238E27FC236}">
                    <a16:creationId xmlns:a16="http://schemas.microsoft.com/office/drawing/2014/main" id="{703D29B5-1DC3-49CC-B961-ED9960F51512}"/>
                  </a:ext>
                </a:extLst>
              </p:cNvPr>
              <p:cNvSpPr/>
              <p:nvPr/>
            </p:nvSpPr>
            <p:spPr>
              <a:xfrm>
                <a:off x="1583668" y="1429117"/>
                <a:ext cx="5976664" cy="431061"/>
              </a:xfrm>
              <a:prstGeom prst="roundRect">
                <a:avLst/>
              </a:prstGeom>
              <a:solidFill>
                <a:schemeClr val="bg1">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212" name="TextBox 11">
                <a:extLst>
                  <a:ext uri="{FF2B5EF4-FFF2-40B4-BE49-F238E27FC236}">
                    <a16:creationId xmlns:a16="http://schemas.microsoft.com/office/drawing/2014/main" id="{A4575238-8481-4E63-920E-5B2732A6AABA}"/>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12" name="TextBox 11">
              <a:extLst>
                <a:ext uri="{FF2B5EF4-FFF2-40B4-BE49-F238E27FC236}">
                  <a16:creationId xmlns:a16="http://schemas.microsoft.com/office/drawing/2014/main" id="{2E3B1C6A-7421-49C7-A2B1-09154B039365}"/>
                </a:ext>
              </a:extLst>
            </p:cNvPr>
            <p:cNvSpPr txBox="1"/>
            <p:nvPr/>
          </p:nvSpPr>
          <p:spPr>
            <a:xfrm>
              <a:off x="2614804" y="1378217"/>
              <a:ext cx="640060" cy="585351"/>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02</a:t>
              </a:r>
              <a:endParaRPr lang="zh-CN" altLang="en-US" dirty="0"/>
            </a:p>
          </p:txBody>
        </p:sp>
      </p:grpSp>
      <p:grpSp>
        <p:nvGrpSpPr>
          <p:cNvPr id="15" name="组合 14">
            <a:extLst>
              <a:ext uri="{FF2B5EF4-FFF2-40B4-BE49-F238E27FC236}">
                <a16:creationId xmlns:a16="http://schemas.microsoft.com/office/drawing/2014/main" id="{65BD2EEA-372F-45A7-AFDB-5F85EC26FB1C}"/>
              </a:ext>
            </a:extLst>
          </p:cNvPr>
          <p:cNvGrpSpPr>
            <a:grpSpLocks/>
          </p:cNvGrpSpPr>
          <p:nvPr/>
        </p:nvGrpSpPr>
        <p:grpSpPr bwMode="auto">
          <a:xfrm>
            <a:off x="1584325" y="2806700"/>
            <a:ext cx="5975350" cy="584200"/>
            <a:chOff x="1583668" y="1378217"/>
            <a:chExt cx="5976664" cy="583764"/>
          </a:xfrm>
        </p:grpSpPr>
        <p:grpSp>
          <p:nvGrpSpPr>
            <p:cNvPr id="8205" name="组合 13">
              <a:extLst>
                <a:ext uri="{FF2B5EF4-FFF2-40B4-BE49-F238E27FC236}">
                  <a16:creationId xmlns:a16="http://schemas.microsoft.com/office/drawing/2014/main" id="{ACC9640C-20C1-4B4C-A5D4-5AA79383593F}"/>
                </a:ext>
              </a:extLst>
            </p:cNvPr>
            <p:cNvGrpSpPr>
              <a:grpSpLocks/>
            </p:cNvGrpSpPr>
            <p:nvPr/>
          </p:nvGrpSpPr>
          <p:grpSpPr bwMode="auto">
            <a:xfrm>
              <a:off x="1583668" y="1428455"/>
              <a:ext cx="5976664" cy="432048"/>
              <a:chOff x="1583668" y="1428455"/>
              <a:chExt cx="5976664" cy="432048"/>
            </a:xfrm>
          </p:grpSpPr>
          <p:sp>
            <p:nvSpPr>
              <p:cNvPr id="18" name="圆角矩形 17">
                <a:extLst>
                  <a:ext uri="{FF2B5EF4-FFF2-40B4-BE49-F238E27FC236}">
                    <a16:creationId xmlns:a16="http://schemas.microsoft.com/office/drawing/2014/main" id="{742033DF-C9C0-4144-9FFC-13AA8BCED550}"/>
                  </a:ext>
                </a:extLst>
              </p:cNvPr>
              <p:cNvSpPr/>
              <p:nvPr/>
            </p:nvSpPr>
            <p:spPr>
              <a:xfrm>
                <a:off x="1583668" y="1428979"/>
                <a:ext cx="5976664" cy="431477"/>
              </a:xfrm>
              <a:prstGeom prst="roundRect">
                <a:avLst/>
              </a:prstGeom>
              <a:solidFill>
                <a:schemeClr val="bg1">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208" name="TextBox 16">
                <a:extLst>
                  <a:ext uri="{FF2B5EF4-FFF2-40B4-BE49-F238E27FC236}">
                    <a16:creationId xmlns:a16="http://schemas.microsoft.com/office/drawing/2014/main" id="{E4CEFAA2-99CC-4A5C-90F8-1A4DCF6F7495}"/>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17" name="TextBox 16">
              <a:extLst>
                <a:ext uri="{FF2B5EF4-FFF2-40B4-BE49-F238E27FC236}">
                  <a16:creationId xmlns:a16="http://schemas.microsoft.com/office/drawing/2014/main" id="{D0371567-3080-46C6-9CC4-3D73820E3285}"/>
                </a:ext>
              </a:extLst>
            </p:cNvPr>
            <p:cNvSpPr txBox="1"/>
            <p:nvPr/>
          </p:nvSpPr>
          <p:spPr>
            <a:xfrm>
              <a:off x="6509080" y="1378217"/>
              <a:ext cx="640060" cy="583764"/>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03</a:t>
              </a:r>
              <a:endParaRPr lang="zh-CN" altLang="en-US" dirty="0"/>
            </a:p>
          </p:txBody>
        </p:sp>
      </p:grpSp>
      <p:grpSp>
        <p:nvGrpSpPr>
          <p:cNvPr id="20" name="组合 19">
            <a:extLst>
              <a:ext uri="{FF2B5EF4-FFF2-40B4-BE49-F238E27FC236}">
                <a16:creationId xmlns:a16="http://schemas.microsoft.com/office/drawing/2014/main" id="{B08B6010-E910-461A-8BAD-591A37CAAA7C}"/>
              </a:ext>
            </a:extLst>
          </p:cNvPr>
          <p:cNvGrpSpPr>
            <a:grpSpLocks/>
          </p:cNvGrpSpPr>
          <p:nvPr/>
        </p:nvGrpSpPr>
        <p:grpSpPr bwMode="auto">
          <a:xfrm>
            <a:off x="1584325" y="3427413"/>
            <a:ext cx="5975350" cy="584200"/>
            <a:chOff x="1583668" y="1378216"/>
            <a:chExt cx="5976664" cy="585351"/>
          </a:xfrm>
        </p:grpSpPr>
        <p:grpSp>
          <p:nvGrpSpPr>
            <p:cNvPr id="8201" name="组合 18">
              <a:extLst>
                <a:ext uri="{FF2B5EF4-FFF2-40B4-BE49-F238E27FC236}">
                  <a16:creationId xmlns:a16="http://schemas.microsoft.com/office/drawing/2014/main" id="{539D56E0-7491-4B7E-BF13-9DCB927A72AC}"/>
                </a:ext>
              </a:extLst>
            </p:cNvPr>
            <p:cNvGrpSpPr>
              <a:grpSpLocks/>
            </p:cNvGrpSpPr>
            <p:nvPr/>
          </p:nvGrpSpPr>
          <p:grpSpPr bwMode="auto">
            <a:xfrm>
              <a:off x="1583668" y="1428455"/>
              <a:ext cx="5976664" cy="432048"/>
              <a:chOff x="1583668" y="1428455"/>
              <a:chExt cx="5976664" cy="432048"/>
            </a:xfrm>
          </p:grpSpPr>
          <p:sp>
            <p:nvSpPr>
              <p:cNvPr id="23" name="圆角矩形 22">
                <a:extLst>
                  <a:ext uri="{FF2B5EF4-FFF2-40B4-BE49-F238E27FC236}">
                    <a16:creationId xmlns:a16="http://schemas.microsoft.com/office/drawing/2014/main" id="{4F0C1C05-18D9-4649-AE21-BF64F112F2EC}"/>
                  </a:ext>
                </a:extLst>
              </p:cNvPr>
              <p:cNvSpPr/>
              <p:nvPr/>
            </p:nvSpPr>
            <p:spPr>
              <a:xfrm>
                <a:off x="1583668" y="1429116"/>
                <a:ext cx="5976664" cy="431060"/>
              </a:xfrm>
              <a:prstGeom prst="roundRect">
                <a:avLst/>
              </a:prstGeom>
              <a:solidFill>
                <a:schemeClr val="bg1">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204" name="TextBox 21">
                <a:extLst>
                  <a:ext uri="{FF2B5EF4-FFF2-40B4-BE49-F238E27FC236}">
                    <a16:creationId xmlns:a16="http://schemas.microsoft.com/office/drawing/2014/main" id="{D14A293A-75C7-46A4-A2AC-F5434D3FDE78}"/>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22" name="TextBox 21">
              <a:extLst>
                <a:ext uri="{FF2B5EF4-FFF2-40B4-BE49-F238E27FC236}">
                  <a16:creationId xmlns:a16="http://schemas.microsoft.com/office/drawing/2014/main" id="{9140F658-D0F9-496E-B3B1-AE77B471BEF8}"/>
                </a:ext>
              </a:extLst>
            </p:cNvPr>
            <p:cNvSpPr txBox="1"/>
            <p:nvPr/>
          </p:nvSpPr>
          <p:spPr>
            <a:xfrm>
              <a:off x="5862749" y="1378216"/>
              <a:ext cx="640060" cy="585351"/>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04</a:t>
              </a: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iterate type="lt">
                                    <p:tmPct val="2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600"/>
                            </p:stCondLst>
                            <p:childTnLst>
                              <p:par>
                                <p:cTn id="11" presetID="53" presetClass="entr" presetSubtype="52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anim calcmode="lin" valueType="num">
                                      <p:cBhvr>
                                        <p:cTn id="16" dur="500" fill="hold"/>
                                        <p:tgtEl>
                                          <p:spTgt spid="5"/>
                                        </p:tgtEl>
                                        <p:attrNameLst>
                                          <p:attrName>ppt_x</p:attrName>
                                        </p:attrNameLst>
                                      </p:cBhvr>
                                      <p:tavLst>
                                        <p:tav tm="0">
                                          <p:val>
                                            <p:fltVal val="0.5"/>
                                          </p:val>
                                        </p:tav>
                                        <p:tav tm="100000">
                                          <p:val>
                                            <p:strVal val="#ppt_x"/>
                                          </p:val>
                                        </p:tav>
                                      </p:tavLst>
                                    </p:anim>
                                    <p:anim calcmode="lin" valueType="num">
                                      <p:cBhvr>
                                        <p:cTn id="17" dur="500" fill="hold"/>
                                        <p:tgtEl>
                                          <p:spTgt spid="5"/>
                                        </p:tgtEl>
                                        <p:attrNameLst>
                                          <p:attrName>ppt_y</p:attrName>
                                        </p:attrNameLst>
                                      </p:cBhvr>
                                      <p:tavLst>
                                        <p:tav tm="0">
                                          <p:val>
                                            <p:fltVal val="0.5"/>
                                          </p:val>
                                        </p:tav>
                                        <p:tav tm="100000">
                                          <p:val>
                                            <p:strVal val="#ppt_y"/>
                                          </p:val>
                                        </p:tav>
                                      </p:tavLst>
                                    </p:anim>
                                  </p:childTnLst>
                                </p:cTn>
                              </p:par>
                              <p:par>
                                <p:cTn id="18" presetID="53" presetClass="entr" presetSubtype="528" fill="hold" nodeType="withEffect">
                                  <p:stCondLst>
                                    <p:cond delay="25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par>
                                <p:cTn id="25" presetID="53" presetClass="entr" presetSubtype="528"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fltVal val="0.5"/>
                                          </p:val>
                                        </p:tav>
                                        <p:tav tm="100000">
                                          <p:val>
                                            <p:strVal val="#ppt_x"/>
                                          </p:val>
                                        </p:tav>
                                      </p:tavLst>
                                    </p:anim>
                                    <p:anim calcmode="lin" valueType="num">
                                      <p:cBhvr>
                                        <p:cTn id="31" dur="500" fill="hold"/>
                                        <p:tgtEl>
                                          <p:spTgt spid="15"/>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75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anim calcmode="lin" valueType="num">
                                      <p:cBhvr>
                                        <p:cTn id="37" dur="500" fill="hold"/>
                                        <p:tgtEl>
                                          <p:spTgt spid="20"/>
                                        </p:tgtEl>
                                        <p:attrNameLst>
                                          <p:attrName>ppt_x</p:attrName>
                                        </p:attrNameLst>
                                      </p:cBhvr>
                                      <p:tavLst>
                                        <p:tav tm="0">
                                          <p:val>
                                            <p:fltVal val="0.5"/>
                                          </p:val>
                                        </p:tav>
                                        <p:tav tm="100000">
                                          <p:val>
                                            <p:strVal val="#ppt_x"/>
                                          </p:val>
                                        </p:tav>
                                      </p:tavLst>
                                    </p:anim>
                                    <p:anim calcmode="lin" valueType="num">
                                      <p:cBhvr>
                                        <p:cTn id="38"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4467001-590D-4921-A172-B48D6D4F13FA}"/>
              </a:ext>
            </a:extLst>
          </p:cNvPr>
          <p:cNvGrpSpPr>
            <a:grpSpLocks/>
          </p:cNvGrpSpPr>
          <p:nvPr/>
        </p:nvGrpSpPr>
        <p:grpSpPr bwMode="auto">
          <a:xfrm>
            <a:off x="1584325" y="1566863"/>
            <a:ext cx="5975350" cy="584200"/>
            <a:chOff x="1583668" y="1378217"/>
            <a:chExt cx="5976664" cy="585351"/>
          </a:xfrm>
        </p:grpSpPr>
        <p:grpSp>
          <p:nvGrpSpPr>
            <p:cNvPr id="9242" name="组合 29">
              <a:extLst>
                <a:ext uri="{FF2B5EF4-FFF2-40B4-BE49-F238E27FC236}">
                  <a16:creationId xmlns:a16="http://schemas.microsoft.com/office/drawing/2014/main" id="{3C8F691A-3FD5-4B55-9227-64A1B04EB22F}"/>
                </a:ext>
              </a:extLst>
            </p:cNvPr>
            <p:cNvGrpSpPr>
              <a:grpSpLocks/>
            </p:cNvGrpSpPr>
            <p:nvPr/>
          </p:nvGrpSpPr>
          <p:grpSpPr bwMode="auto">
            <a:xfrm>
              <a:off x="1583668" y="1428454"/>
              <a:ext cx="5976664" cy="432047"/>
              <a:chOff x="1583668" y="1428454"/>
              <a:chExt cx="5976664" cy="432047"/>
            </a:xfrm>
          </p:grpSpPr>
          <p:sp>
            <p:nvSpPr>
              <p:cNvPr id="7" name="圆角矩形 6">
                <a:extLst>
                  <a:ext uri="{FF2B5EF4-FFF2-40B4-BE49-F238E27FC236}">
                    <a16:creationId xmlns:a16="http://schemas.microsoft.com/office/drawing/2014/main" id="{FE5719A0-FF8F-45B3-994D-17E25C929E31}"/>
                  </a:ext>
                </a:extLst>
              </p:cNvPr>
              <p:cNvSpPr/>
              <p:nvPr/>
            </p:nvSpPr>
            <p:spPr>
              <a:xfrm>
                <a:off x="1583668" y="1429117"/>
                <a:ext cx="5976664" cy="431060"/>
              </a:xfrm>
              <a:prstGeom prst="roundRect">
                <a:avLst/>
              </a:prstGeom>
              <a:solidFill>
                <a:schemeClr val="bg1">
                  <a:alpha val="40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45" name="TextBox 32">
                <a:extLst>
                  <a:ext uri="{FF2B5EF4-FFF2-40B4-BE49-F238E27FC236}">
                    <a16:creationId xmlns:a16="http://schemas.microsoft.com/office/drawing/2014/main" id="{B4B15DAD-DE37-473C-9C97-B1812010C60F}"/>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6" name="TextBox 5">
              <a:extLst>
                <a:ext uri="{FF2B5EF4-FFF2-40B4-BE49-F238E27FC236}">
                  <a16:creationId xmlns:a16="http://schemas.microsoft.com/office/drawing/2014/main" id="{3DA5C00C-6316-4618-8BE9-C1200171EA3B}"/>
                </a:ext>
              </a:extLst>
            </p:cNvPr>
            <p:cNvSpPr txBox="1"/>
            <p:nvPr/>
          </p:nvSpPr>
          <p:spPr>
            <a:xfrm>
              <a:off x="1968473" y="1378217"/>
              <a:ext cx="640060" cy="585351"/>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01</a:t>
              </a:r>
              <a:endParaRPr lang="zh-CN" altLang="en-US" dirty="0"/>
            </a:p>
          </p:txBody>
        </p:sp>
      </p:grpSp>
      <p:grpSp>
        <p:nvGrpSpPr>
          <p:cNvPr id="9" name="组合 8">
            <a:extLst>
              <a:ext uri="{FF2B5EF4-FFF2-40B4-BE49-F238E27FC236}">
                <a16:creationId xmlns:a16="http://schemas.microsoft.com/office/drawing/2014/main" id="{124EEEA6-4128-42E7-B0A4-762925F83E00}"/>
              </a:ext>
            </a:extLst>
          </p:cNvPr>
          <p:cNvGrpSpPr>
            <a:grpSpLocks/>
          </p:cNvGrpSpPr>
          <p:nvPr/>
        </p:nvGrpSpPr>
        <p:grpSpPr bwMode="auto">
          <a:xfrm>
            <a:off x="1584325" y="2187575"/>
            <a:ext cx="5975350" cy="584200"/>
            <a:chOff x="1583668" y="1378217"/>
            <a:chExt cx="5976664" cy="585351"/>
          </a:xfrm>
        </p:grpSpPr>
        <p:grpSp>
          <p:nvGrpSpPr>
            <p:cNvPr id="9238" name="组合 34">
              <a:extLst>
                <a:ext uri="{FF2B5EF4-FFF2-40B4-BE49-F238E27FC236}">
                  <a16:creationId xmlns:a16="http://schemas.microsoft.com/office/drawing/2014/main" id="{38A7F9A0-FFB2-4384-BEA0-43C7099E131F}"/>
                </a:ext>
              </a:extLst>
            </p:cNvPr>
            <p:cNvGrpSpPr>
              <a:grpSpLocks/>
            </p:cNvGrpSpPr>
            <p:nvPr/>
          </p:nvGrpSpPr>
          <p:grpSpPr bwMode="auto">
            <a:xfrm>
              <a:off x="1583668" y="1428455"/>
              <a:ext cx="5976664" cy="432048"/>
              <a:chOff x="1583668" y="1428455"/>
              <a:chExt cx="5976664" cy="432048"/>
            </a:xfrm>
          </p:grpSpPr>
          <p:sp>
            <p:nvSpPr>
              <p:cNvPr id="12" name="圆角矩形 11">
                <a:extLst>
                  <a:ext uri="{FF2B5EF4-FFF2-40B4-BE49-F238E27FC236}">
                    <a16:creationId xmlns:a16="http://schemas.microsoft.com/office/drawing/2014/main" id="{C07C3247-D0B3-481A-AF39-41257681F31D}"/>
                  </a:ext>
                </a:extLst>
              </p:cNvPr>
              <p:cNvSpPr/>
              <p:nvPr/>
            </p:nvSpPr>
            <p:spPr>
              <a:xfrm>
                <a:off x="1583668" y="1429117"/>
                <a:ext cx="5976664" cy="431061"/>
              </a:xfrm>
              <a:prstGeom prst="roundRect">
                <a:avLst/>
              </a:prstGeom>
              <a:solidFill>
                <a:schemeClr val="bg1">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41" name="TextBox 37">
                <a:extLst>
                  <a:ext uri="{FF2B5EF4-FFF2-40B4-BE49-F238E27FC236}">
                    <a16:creationId xmlns:a16="http://schemas.microsoft.com/office/drawing/2014/main" id="{773D6492-AEE5-4D14-B0D9-04654F4E74F9}"/>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11" name="TextBox 10">
              <a:extLst>
                <a:ext uri="{FF2B5EF4-FFF2-40B4-BE49-F238E27FC236}">
                  <a16:creationId xmlns:a16="http://schemas.microsoft.com/office/drawing/2014/main" id="{EEC63DCB-87ED-4FDA-BB58-E0BD2219571B}"/>
                </a:ext>
              </a:extLst>
            </p:cNvPr>
            <p:cNvSpPr txBox="1"/>
            <p:nvPr/>
          </p:nvSpPr>
          <p:spPr>
            <a:xfrm>
              <a:off x="2614804" y="1378217"/>
              <a:ext cx="640060" cy="585351"/>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02</a:t>
              </a:r>
              <a:endParaRPr lang="zh-CN" altLang="en-US" dirty="0"/>
            </a:p>
          </p:txBody>
        </p:sp>
      </p:grpSp>
      <p:grpSp>
        <p:nvGrpSpPr>
          <p:cNvPr id="14" name="组合 13">
            <a:extLst>
              <a:ext uri="{FF2B5EF4-FFF2-40B4-BE49-F238E27FC236}">
                <a16:creationId xmlns:a16="http://schemas.microsoft.com/office/drawing/2014/main" id="{28D9BDB2-94C9-485A-A099-FB5905806382}"/>
              </a:ext>
            </a:extLst>
          </p:cNvPr>
          <p:cNvGrpSpPr>
            <a:grpSpLocks/>
          </p:cNvGrpSpPr>
          <p:nvPr/>
        </p:nvGrpSpPr>
        <p:grpSpPr bwMode="auto">
          <a:xfrm>
            <a:off x="1584325" y="2806700"/>
            <a:ext cx="5975350" cy="584200"/>
            <a:chOff x="1583668" y="1378217"/>
            <a:chExt cx="5976664" cy="583764"/>
          </a:xfrm>
        </p:grpSpPr>
        <p:grpSp>
          <p:nvGrpSpPr>
            <p:cNvPr id="9234" name="组合 39">
              <a:extLst>
                <a:ext uri="{FF2B5EF4-FFF2-40B4-BE49-F238E27FC236}">
                  <a16:creationId xmlns:a16="http://schemas.microsoft.com/office/drawing/2014/main" id="{A467A919-E586-44AE-BBD1-5709124308F0}"/>
                </a:ext>
              </a:extLst>
            </p:cNvPr>
            <p:cNvGrpSpPr>
              <a:grpSpLocks/>
            </p:cNvGrpSpPr>
            <p:nvPr/>
          </p:nvGrpSpPr>
          <p:grpSpPr bwMode="auto">
            <a:xfrm>
              <a:off x="1583668" y="1428455"/>
              <a:ext cx="5976664" cy="432048"/>
              <a:chOff x="1583668" y="1428455"/>
              <a:chExt cx="5976664" cy="432048"/>
            </a:xfrm>
          </p:grpSpPr>
          <p:sp>
            <p:nvSpPr>
              <p:cNvPr id="17" name="圆角矩形 16">
                <a:extLst>
                  <a:ext uri="{FF2B5EF4-FFF2-40B4-BE49-F238E27FC236}">
                    <a16:creationId xmlns:a16="http://schemas.microsoft.com/office/drawing/2014/main" id="{984EB03D-1DE6-4528-8160-02ACFB50F74C}"/>
                  </a:ext>
                </a:extLst>
              </p:cNvPr>
              <p:cNvSpPr/>
              <p:nvPr/>
            </p:nvSpPr>
            <p:spPr>
              <a:xfrm>
                <a:off x="1583668" y="1428979"/>
                <a:ext cx="5976664" cy="431477"/>
              </a:xfrm>
              <a:prstGeom prst="roundRect">
                <a:avLst/>
              </a:prstGeom>
              <a:solidFill>
                <a:schemeClr val="bg1">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37" name="TextBox 42">
                <a:extLst>
                  <a:ext uri="{FF2B5EF4-FFF2-40B4-BE49-F238E27FC236}">
                    <a16:creationId xmlns:a16="http://schemas.microsoft.com/office/drawing/2014/main" id="{05F489A9-0337-4603-A18C-540437B8CE01}"/>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16" name="TextBox 15">
              <a:extLst>
                <a:ext uri="{FF2B5EF4-FFF2-40B4-BE49-F238E27FC236}">
                  <a16:creationId xmlns:a16="http://schemas.microsoft.com/office/drawing/2014/main" id="{B2CF6600-1A24-4491-B076-5EC77A81025B}"/>
                </a:ext>
              </a:extLst>
            </p:cNvPr>
            <p:cNvSpPr txBox="1"/>
            <p:nvPr/>
          </p:nvSpPr>
          <p:spPr>
            <a:xfrm>
              <a:off x="6509080" y="1378217"/>
              <a:ext cx="640060" cy="583764"/>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03</a:t>
              </a:r>
              <a:endParaRPr lang="zh-CN" altLang="en-US" dirty="0"/>
            </a:p>
          </p:txBody>
        </p:sp>
      </p:grpSp>
      <p:grpSp>
        <p:nvGrpSpPr>
          <p:cNvPr id="19" name="组合 18">
            <a:extLst>
              <a:ext uri="{FF2B5EF4-FFF2-40B4-BE49-F238E27FC236}">
                <a16:creationId xmlns:a16="http://schemas.microsoft.com/office/drawing/2014/main" id="{6CCAB47D-9169-4CD5-93A6-CB36F2475B61}"/>
              </a:ext>
            </a:extLst>
          </p:cNvPr>
          <p:cNvGrpSpPr>
            <a:grpSpLocks/>
          </p:cNvGrpSpPr>
          <p:nvPr/>
        </p:nvGrpSpPr>
        <p:grpSpPr bwMode="auto">
          <a:xfrm>
            <a:off x="1584325" y="3427413"/>
            <a:ext cx="5975350" cy="584200"/>
            <a:chOff x="1583668" y="1378216"/>
            <a:chExt cx="5976664" cy="585351"/>
          </a:xfrm>
        </p:grpSpPr>
        <p:grpSp>
          <p:nvGrpSpPr>
            <p:cNvPr id="9230" name="组合 44">
              <a:extLst>
                <a:ext uri="{FF2B5EF4-FFF2-40B4-BE49-F238E27FC236}">
                  <a16:creationId xmlns:a16="http://schemas.microsoft.com/office/drawing/2014/main" id="{8E99DE5C-6E41-4F1C-9086-1E30A7D60272}"/>
                </a:ext>
              </a:extLst>
            </p:cNvPr>
            <p:cNvGrpSpPr>
              <a:grpSpLocks/>
            </p:cNvGrpSpPr>
            <p:nvPr/>
          </p:nvGrpSpPr>
          <p:grpSpPr bwMode="auto">
            <a:xfrm>
              <a:off x="1583668" y="1428455"/>
              <a:ext cx="5976664" cy="432048"/>
              <a:chOff x="1583668" y="1428455"/>
              <a:chExt cx="5976664" cy="432048"/>
            </a:xfrm>
          </p:grpSpPr>
          <p:sp>
            <p:nvSpPr>
              <p:cNvPr id="22" name="圆角矩形 21">
                <a:extLst>
                  <a:ext uri="{FF2B5EF4-FFF2-40B4-BE49-F238E27FC236}">
                    <a16:creationId xmlns:a16="http://schemas.microsoft.com/office/drawing/2014/main" id="{6CEF853B-F5BB-4C5C-A083-FEBDD908760E}"/>
                  </a:ext>
                </a:extLst>
              </p:cNvPr>
              <p:cNvSpPr/>
              <p:nvPr/>
            </p:nvSpPr>
            <p:spPr>
              <a:xfrm>
                <a:off x="1583668" y="1429116"/>
                <a:ext cx="5976664" cy="431060"/>
              </a:xfrm>
              <a:prstGeom prst="roundRect">
                <a:avLst/>
              </a:prstGeom>
              <a:solidFill>
                <a:schemeClr val="bg1">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33" name="TextBox 47">
                <a:extLst>
                  <a:ext uri="{FF2B5EF4-FFF2-40B4-BE49-F238E27FC236}">
                    <a16:creationId xmlns:a16="http://schemas.microsoft.com/office/drawing/2014/main" id="{1D38E789-E8EC-4666-BAD6-011025C1EF9C}"/>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21" name="TextBox 20">
              <a:extLst>
                <a:ext uri="{FF2B5EF4-FFF2-40B4-BE49-F238E27FC236}">
                  <a16:creationId xmlns:a16="http://schemas.microsoft.com/office/drawing/2014/main" id="{C4495F4B-D19A-4D58-90F1-CC70B3735805}"/>
                </a:ext>
              </a:extLst>
            </p:cNvPr>
            <p:cNvSpPr txBox="1"/>
            <p:nvPr/>
          </p:nvSpPr>
          <p:spPr>
            <a:xfrm>
              <a:off x="5862749" y="1378216"/>
              <a:ext cx="640060" cy="585351"/>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04</a:t>
              </a:r>
              <a:endParaRPr lang="zh-CN" altLang="en-US" dirty="0"/>
            </a:p>
          </p:txBody>
        </p:sp>
      </p:grpSp>
      <p:grpSp>
        <p:nvGrpSpPr>
          <p:cNvPr id="24" name="组合 23">
            <a:extLst>
              <a:ext uri="{FF2B5EF4-FFF2-40B4-BE49-F238E27FC236}">
                <a16:creationId xmlns:a16="http://schemas.microsoft.com/office/drawing/2014/main" id="{CC229D48-92BD-42F3-A49E-BBFAD67F144C}"/>
              </a:ext>
            </a:extLst>
          </p:cNvPr>
          <p:cNvGrpSpPr>
            <a:grpSpLocks/>
          </p:cNvGrpSpPr>
          <p:nvPr/>
        </p:nvGrpSpPr>
        <p:grpSpPr bwMode="auto">
          <a:xfrm>
            <a:off x="1584325" y="2466975"/>
            <a:ext cx="5975350" cy="584200"/>
            <a:chOff x="1583668" y="1378217"/>
            <a:chExt cx="5976664" cy="585351"/>
          </a:xfrm>
        </p:grpSpPr>
        <p:grpSp>
          <p:nvGrpSpPr>
            <p:cNvPr id="9226" name="组合 49">
              <a:extLst>
                <a:ext uri="{FF2B5EF4-FFF2-40B4-BE49-F238E27FC236}">
                  <a16:creationId xmlns:a16="http://schemas.microsoft.com/office/drawing/2014/main" id="{A172A239-B6A4-46B9-88A8-D5278F0F5545}"/>
                </a:ext>
              </a:extLst>
            </p:cNvPr>
            <p:cNvGrpSpPr>
              <a:grpSpLocks/>
            </p:cNvGrpSpPr>
            <p:nvPr/>
          </p:nvGrpSpPr>
          <p:grpSpPr bwMode="auto">
            <a:xfrm>
              <a:off x="1583668" y="1428454"/>
              <a:ext cx="5976664" cy="432047"/>
              <a:chOff x="1583668" y="1428454"/>
              <a:chExt cx="5976664" cy="432047"/>
            </a:xfrm>
          </p:grpSpPr>
          <p:sp>
            <p:nvSpPr>
              <p:cNvPr id="27" name="圆角矩形 26">
                <a:extLst>
                  <a:ext uri="{FF2B5EF4-FFF2-40B4-BE49-F238E27FC236}">
                    <a16:creationId xmlns:a16="http://schemas.microsoft.com/office/drawing/2014/main" id="{1F87FFF7-F595-4107-95F1-0D4DABE107FA}"/>
                  </a:ext>
                </a:extLst>
              </p:cNvPr>
              <p:cNvSpPr/>
              <p:nvPr/>
            </p:nvSpPr>
            <p:spPr>
              <a:xfrm>
                <a:off x="1583668" y="1429117"/>
                <a:ext cx="5976664" cy="431061"/>
              </a:xfrm>
              <a:prstGeom prst="roundRect">
                <a:avLst/>
              </a:prstGeom>
              <a:solidFill>
                <a:schemeClr val="bg1">
                  <a:alpha val="40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29" name="TextBox 52">
                <a:extLst>
                  <a:ext uri="{FF2B5EF4-FFF2-40B4-BE49-F238E27FC236}">
                    <a16:creationId xmlns:a16="http://schemas.microsoft.com/office/drawing/2014/main" id="{C57DDBAE-172D-44D9-A85E-4C2CBD89D131}"/>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26" name="TextBox 25">
              <a:extLst>
                <a:ext uri="{FF2B5EF4-FFF2-40B4-BE49-F238E27FC236}">
                  <a16:creationId xmlns:a16="http://schemas.microsoft.com/office/drawing/2014/main" id="{CA54E2D3-34EC-4FE0-96D0-2C9394399DA3}"/>
                </a:ext>
              </a:extLst>
            </p:cNvPr>
            <p:cNvSpPr txBox="1"/>
            <p:nvPr/>
          </p:nvSpPr>
          <p:spPr>
            <a:xfrm>
              <a:off x="1968473" y="1378217"/>
              <a:ext cx="640060" cy="585351"/>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01</a:t>
              </a:r>
              <a:endParaRPr lang="zh-CN" altLang="en-US" dirty="0"/>
            </a:p>
          </p:txBody>
        </p:sp>
      </p:grpSp>
      <p:sp>
        <p:nvSpPr>
          <p:cNvPr id="29" name="矩形​​ 38">
            <a:extLst>
              <a:ext uri="{FF2B5EF4-FFF2-40B4-BE49-F238E27FC236}">
                <a16:creationId xmlns:a16="http://schemas.microsoft.com/office/drawing/2014/main" id="{451663AB-AAAC-4293-839D-C95C692FAAF6}"/>
              </a:ext>
            </a:extLst>
          </p:cNvPr>
          <p:cNvSpPr>
            <a:spLocks noChangeArrowheads="1"/>
          </p:cNvSpPr>
          <p:nvPr/>
        </p:nvSpPr>
        <p:spPr bwMode="auto">
          <a:xfrm>
            <a:off x="532742" y="258256"/>
            <a:ext cx="3741648" cy="707886"/>
          </a:xfrm>
          <a:prstGeom prst="rect">
            <a:avLst/>
          </a:prstGeom>
          <a:noFill/>
          <a:ln>
            <a:noFill/>
          </a:ln>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spcBef>
                <a:spcPts val="0"/>
              </a:spcBef>
              <a:spcAft>
                <a:spcPts val="0"/>
              </a:spcAft>
              <a:defRPr/>
            </a:pPr>
            <a:r>
              <a:rPr lang="zh-CN" altLang="en-US" sz="4000" dirty="0">
                <a:solidFill>
                  <a:schemeClr val="bg1"/>
                </a:solidFill>
                <a:effectLst>
                  <a:outerShdw blurRad="50800" dist="38100" dir="2700000" algn="tl" rotWithShape="0">
                    <a:prstClr val="black">
                      <a:alpha val="40000"/>
                    </a:prstClr>
                  </a:outerShdw>
                </a:effectLst>
                <a:latin typeface="方正隶书简体" pitchFamily="65" charset="-122"/>
                <a:ea typeface="方正隶书简体" pitchFamily="65" charset="-122"/>
              </a:rPr>
              <a:t>过渡页</a:t>
            </a:r>
            <a:endParaRPr lang="en-US" altLang="zh-CN" sz="4000" dirty="0">
              <a:solidFill>
                <a:schemeClr val="bg1"/>
              </a:solidFill>
              <a:effectLst>
                <a:outerShdw blurRad="50800" dist="38100" dir="2700000" algn="tl" rotWithShape="0">
                  <a:prstClr val="black">
                    <a:alpha val="40000"/>
                  </a:prstClr>
                </a:outerShdw>
              </a:effectLst>
              <a:latin typeface="方正隶书简体" pitchFamily="65" charset="-122"/>
              <a:ea typeface="方正隶书简体" pitchFamily="65" charset="-122"/>
            </a:endParaRPr>
          </a:p>
        </p:txBody>
      </p:sp>
    </p:spTree>
    <p:extLst>
      <p:ext uri="{BB962C8B-B14F-4D97-AF65-F5344CB8AC3E}">
        <p14:creationId xmlns:p14="http://schemas.microsoft.com/office/powerpoint/2010/main" val="64286034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iterate type="lt">
                                    <p:tmPct val="20000"/>
                                  </p:iterate>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ppt_w</p:attrName>
                                        </p:attrNameLst>
                                      </p:cBhvr>
                                      <p:tavLst>
                                        <p:tav tm="0" fmla="#ppt_w*sin(2.5*pi*$)">
                                          <p:val>
                                            <p:fltVal val="0"/>
                                          </p:val>
                                        </p:tav>
                                        <p:tav tm="100000">
                                          <p:val>
                                            <p:fltVal val="1"/>
                                          </p:val>
                                        </p:tav>
                                      </p:tavLst>
                                    </p:anim>
                                    <p:anim calcmode="lin" valueType="num">
                                      <p:cBhvr>
                                        <p:cTn id="9" dur="500" fill="hold"/>
                                        <p:tgtEl>
                                          <p:spTgt spid="29"/>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700"/>
                            </p:stCondLst>
                            <p:childTnLst>
                              <p:par>
                                <p:cTn id="11" presetID="53" presetClass="exit" presetSubtype="544" fill="hold" nodeType="afterEffect">
                                  <p:stCondLst>
                                    <p:cond delay="0"/>
                                  </p:stCondLst>
                                  <p:childTnLst>
                                    <p:anim calcmode="lin" valueType="num">
                                      <p:cBhvr>
                                        <p:cTn id="12" dur="500"/>
                                        <p:tgtEl>
                                          <p:spTgt spid="4"/>
                                        </p:tgtEl>
                                        <p:attrNameLst>
                                          <p:attrName>ppt_w</p:attrName>
                                        </p:attrNameLst>
                                      </p:cBhvr>
                                      <p:tavLst>
                                        <p:tav tm="0">
                                          <p:val>
                                            <p:strVal val="ppt_w"/>
                                          </p:val>
                                        </p:tav>
                                        <p:tav tm="100000">
                                          <p:val>
                                            <p:fltVal val="0"/>
                                          </p:val>
                                        </p:tav>
                                      </p:tavLst>
                                    </p:anim>
                                    <p:anim calcmode="lin" valueType="num">
                                      <p:cBhvr>
                                        <p:cTn id="13" dur="500"/>
                                        <p:tgtEl>
                                          <p:spTgt spid="4"/>
                                        </p:tgtEl>
                                        <p:attrNameLst>
                                          <p:attrName>ppt_h</p:attrName>
                                        </p:attrNameLst>
                                      </p:cBhvr>
                                      <p:tavLst>
                                        <p:tav tm="0">
                                          <p:val>
                                            <p:strVal val="ppt_h"/>
                                          </p:val>
                                        </p:tav>
                                        <p:tav tm="100000">
                                          <p:val>
                                            <p:fltVal val="0"/>
                                          </p:val>
                                        </p:tav>
                                      </p:tavLst>
                                    </p:anim>
                                    <p:animEffect transition="out" filter="fade">
                                      <p:cBhvr>
                                        <p:cTn id="14" dur="500"/>
                                        <p:tgtEl>
                                          <p:spTgt spid="4"/>
                                        </p:tgtEl>
                                      </p:cBhvr>
                                    </p:animEffect>
                                    <p:anim calcmode="lin" valueType="num">
                                      <p:cBhvr>
                                        <p:cTn id="15" dur="500"/>
                                        <p:tgtEl>
                                          <p:spTgt spid="4"/>
                                        </p:tgtEl>
                                        <p:attrNameLst>
                                          <p:attrName>ppt_x</p:attrName>
                                        </p:attrNameLst>
                                      </p:cBhvr>
                                      <p:tavLst>
                                        <p:tav tm="0">
                                          <p:val>
                                            <p:strVal val="ppt_x"/>
                                          </p:val>
                                        </p:tav>
                                        <p:tav tm="100000">
                                          <p:val>
                                            <p:fltVal val="0.5"/>
                                          </p:val>
                                        </p:tav>
                                      </p:tavLst>
                                    </p:anim>
                                    <p:anim calcmode="lin" valueType="num">
                                      <p:cBhvr>
                                        <p:cTn id="16" dur="500"/>
                                        <p:tgtEl>
                                          <p:spTgt spid="4"/>
                                        </p:tgtEl>
                                        <p:attrNameLst>
                                          <p:attrName>ppt_y</p:attrName>
                                        </p:attrNameLst>
                                      </p:cBhvr>
                                      <p:tavLst>
                                        <p:tav tm="0">
                                          <p:val>
                                            <p:strVal val="ppt_y"/>
                                          </p:val>
                                        </p:tav>
                                        <p:tav tm="100000">
                                          <p:val>
                                            <p:fltVal val="0.5"/>
                                          </p:val>
                                        </p:tav>
                                      </p:tavLst>
                                    </p:anim>
                                    <p:set>
                                      <p:cBhvr>
                                        <p:cTn id="17" dur="1" fill="hold">
                                          <p:stCondLst>
                                            <p:cond delay="499"/>
                                          </p:stCondLst>
                                        </p:cTn>
                                        <p:tgtEl>
                                          <p:spTgt spid="4"/>
                                        </p:tgtEl>
                                        <p:attrNameLst>
                                          <p:attrName>style.visibility</p:attrName>
                                        </p:attrNameLst>
                                      </p:cBhvr>
                                      <p:to>
                                        <p:strVal val="hidden"/>
                                      </p:to>
                                    </p:set>
                                  </p:childTnLst>
                                </p:cTn>
                              </p:par>
                              <p:par>
                                <p:cTn id="18" presetID="53" presetClass="exit" presetSubtype="544" fill="hold" nodeType="withEffect">
                                  <p:stCondLst>
                                    <p:cond delay="250"/>
                                  </p:stCondLst>
                                  <p:childTnLst>
                                    <p:anim calcmode="lin" valueType="num">
                                      <p:cBhvr>
                                        <p:cTn id="19" dur="500"/>
                                        <p:tgtEl>
                                          <p:spTgt spid="9"/>
                                        </p:tgtEl>
                                        <p:attrNameLst>
                                          <p:attrName>ppt_w</p:attrName>
                                        </p:attrNameLst>
                                      </p:cBhvr>
                                      <p:tavLst>
                                        <p:tav tm="0">
                                          <p:val>
                                            <p:strVal val="ppt_w"/>
                                          </p:val>
                                        </p:tav>
                                        <p:tav tm="100000">
                                          <p:val>
                                            <p:fltVal val="0"/>
                                          </p:val>
                                        </p:tav>
                                      </p:tavLst>
                                    </p:anim>
                                    <p:anim calcmode="lin" valueType="num">
                                      <p:cBhvr>
                                        <p:cTn id="20" dur="500"/>
                                        <p:tgtEl>
                                          <p:spTgt spid="9"/>
                                        </p:tgtEl>
                                        <p:attrNameLst>
                                          <p:attrName>ppt_h</p:attrName>
                                        </p:attrNameLst>
                                      </p:cBhvr>
                                      <p:tavLst>
                                        <p:tav tm="0">
                                          <p:val>
                                            <p:strVal val="ppt_h"/>
                                          </p:val>
                                        </p:tav>
                                        <p:tav tm="100000">
                                          <p:val>
                                            <p:fltVal val="0"/>
                                          </p:val>
                                        </p:tav>
                                      </p:tavLst>
                                    </p:anim>
                                    <p:animEffect transition="out" filter="fade">
                                      <p:cBhvr>
                                        <p:cTn id="21" dur="500"/>
                                        <p:tgtEl>
                                          <p:spTgt spid="9"/>
                                        </p:tgtEl>
                                      </p:cBhvr>
                                    </p:animEffect>
                                    <p:anim calcmode="lin" valueType="num">
                                      <p:cBhvr>
                                        <p:cTn id="22" dur="500"/>
                                        <p:tgtEl>
                                          <p:spTgt spid="9"/>
                                        </p:tgtEl>
                                        <p:attrNameLst>
                                          <p:attrName>ppt_x</p:attrName>
                                        </p:attrNameLst>
                                      </p:cBhvr>
                                      <p:tavLst>
                                        <p:tav tm="0">
                                          <p:val>
                                            <p:strVal val="ppt_x"/>
                                          </p:val>
                                        </p:tav>
                                        <p:tav tm="100000">
                                          <p:val>
                                            <p:fltVal val="0.5"/>
                                          </p:val>
                                        </p:tav>
                                      </p:tavLst>
                                    </p:anim>
                                    <p:anim calcmode="lin" valueType="num">
                                      <p:cBhvr>
                                        <p:cTn id="23" dur="500"/>
                                        <p:tgtEl>
                                          <p:spTgt spid="9"/>
                                        </p:tgtEl>
                                        <p:attrNameLst>
                                          <p:attrName>ppt_y</p:attrName>
                                        </p:attrNameLst>
                                      </p:cBhvr>
                                      <p:tavLst>
                                        <p:tav tm="0">
                                          <p:val>
                                            <p:strVal val="ppt_y"/>
                                          </p:val>
                                        </p:tav>
                                        <p:tav tm="100000">
                                          <p:val>
                                            <p:fltVal val="0.5"/>
                                          </p:val>
                                        </p:tav>
                                      </p:tavLst>
                                    </p:anim>
                                    <p:set>
                                      <p:cBhvr>
                                        <p:cTn id="24" dur="1" fill="hold">
                                          <p:stCondLst>
                                            <p:cond delay="499"/>
                                          </p:stCondLst>
                                        </p:cTn>
                                        <p:tgtEl>
                                          <p:spTgt spid="9"/>
                                        </p:tgtEl>
                                        <p:attrNameLst>
                                          <p:attrName>style.visibility</p:attrName>
                                        </p:attrNameLst>
                                      </p:cBhvr>
                                      <p:to>
                                        <p:strVal val="hidden"/>
                                      </p:to>
                                    </p:set>
                                  </p:childTnLst>
                                </p:cTn>
                              </p:par>
                              <p:par>
                                <p:cTn id="25" presetID="53" presetClass="exit" presetSubtype="544" fill="hold" nodeType="withEffect">
                                  <p:stCondLst>
                                    <p:cond delay="500"/>
                                  </p:stCondLst>
                                  <p:childTnLst>
                                    <p:anim calcmode="lin" valueType="num">
                                      <p:cBhvr>
                                        <p:cTn id="26" dur="500"/>
                                        <p:tgtEl>
                                          <p:spTgt spid="14"/>
                                        </p:tgtEl>
                                        <p:attrNameLst>
                                          <p:attrName>ppt_w</p:attrName>
                                        </p:attrNameLst>
                                      </p:cBhvr>
                                      <p:tavLst>
                                        <p:tav tm="0">
                                          <p:val>
                                            <p:strVal val="ppt_w"/>
                                          </p:val>
                                        </p:tav>
                                        <p:tav tm="100000">
                                          <p:val>
                                            <p:fltVal val="0"/>
                                          </p:val>
                                        </p:tav>
                                      </p:tavLst>
                                    </p:anim>
                                    <p:anim calcmode="lin" valueType="num">
                                      <p:cBhvr>
                                        <p:cTn id="27" dur="500"/>
                                        <p:tgtEl>
                                          <p:spTgt spid="14"/>
                                        </p:tgtEl>
                                        <p:attrNameLst>
                                          <p:attrName>ppt_h</p:attrName>
                                        </p:attrNameLst>
                                      </p:cBhvr>
                                      <p:tavLst>
                                        <p:tav tm="0">
                                          <p:val>
                                            <p:strVal val="ppt_h"/>
                                          </p:val>
                                        </p:tav>
                                        <p:tav tm="100000">
                                          <p:val>
                                            <p:fltVal val="0"/>
                                          </p:val>
                                        </p:tav>
                                      </p:tavLst>
                                    </p:anim>
                                    <p:animEffect transition="out" filter="fade">
                                      <p:cBhvr>
                                        <p:cTn id="28" dur="500"/>
                                        <p:tgtEl>
                                          <p:spTgt spid="14"/>
                                        </p:tgtEl>
                                      </p:cBhvr>
                                    </p:animEffect>
                                    <p:anim calcmode="lin" valueType="num">
                                      <p:cBhvr>
                                        <p:cTn id="29" dur="500"/>
                                        <p:tgtEl>
                                          <p:spTgt spid="14"/>
                                        </p:tgtEl>
                                        <p:attrNameLst>
                                          <p:attrName>ppt_x</p:attrName>
                                        </p:attrNameLst>
                                      </p:cBhvr>
                                      <p:tavLst>
                                        <p:tav tm="0">
                                          <p:val>
                                            <p:strVal val="ppt_x"/>
                                          </p:val>
                                        </p:tav>
                                        <p:tav tm="100000">
                                          <p:val>
                                            <p:fltVal val="0.5"/>
                                          </p:val>
                                        </p:tav>
                                      </p:tavLst>
                                    </p:anim>
                                    <p:anim calcmode="lin" valueType="num">
                                      <p:cBhvr>
                                        <p:cTn id="30" dur="500"/>
                                        <p:tgtEl>
                                          <p:spTgt spid="14"/>
                                        </p:tgtEl>
                                        <p:attrNameLst>
                                          <p:attrName>ppt_y</p:attrName>
                                        </p:attrNameLst>
                                      </p:cBhvr>
                                      <p:tavLst>
                                        <p:tav tm="0">
                                          <p:val>
                                            <p:strVal val="ppt_y"/>
                                          </p:val>
                                        </p:tav>
                                        <p:tav tm="100000">
                                          <p:val>
                                            <p:fltVal val="0.5"/>
                                          </p:val>
                                        </p:tav>
                                      </p:tavLst>
                                    </p:anim>
                                    <p:set>
                                      <p:cBhvr>
                                        <p:cTn id="31" dur="1" fill="hold">
                                          <p:stCondLst>
                                            <p:cond delay="499"/>
                                          </p:stCondLst>
                                        </p:cTn>
                                        <p:tgtEl>
                                          <p:spTgt spid="14"/>
                                        </p:tgtEl>
                                        <p:attrNameLst>
                                          <p:attrName>style.visibility</p:attrName>
                                        </p:attrNameLst>
                                      </p:cBhvr>
                                      <p:to>
                                        <p:strVal val="hidden"/>
                                      </p:to>
                                    </p:set>
                                  </p:childTnLst>
                                </p:cTn>
                              </p:par>
                              <p:par>
                                <p:cTn id="32" presetID="53" presetClass="exit" presetSubtype="544" fill="hold" nodeType="withEffect">
                                  <p:stCondLst>
                                    <p:cond delay="750"/>
                                  </p:stCondLst>
                                  <p:childTnLst>
                                    <p:anim calcmode="lin" valueType="num">
                                      <p:cBhvr>
                                        <p:cTn id="33" dur="500"/>
                                        <p:tgtEl>
                                          <p:spTgt spid="19"/>
                                        </p:tgtEl>
                                        <p:attrNameLst>
                                          <p:attrName>ppt_w</p:attrName>
                                        </p:attrNameLst>
                                      </p:cBhvr>
                                      <p:tavLst>
                                        <p:tav tm="0">
                                          <p:val>
                                            <p:strVal val="ppt_w"/>
                                          </p:val>
                                        </p:tav>
                                        <p:tav tm="100000">
                                          <p:val>
                                            <p:fltVal val="0"/>
                                          </p:val>
                                        </p:tav>
                                      </p:tavLst>
                                    </p:anim>
                                    <p:anim calcmode="lin" valueType="num">
                                      <p:cBhvr>
                                        <p:cTn id="34" dur="500"/>
                                        <p:tgtEl>
                                          <p:spTgt spid="19"/>
                                        </p:tgtEl>
                                        <p:attrNameLst>
                                          <p:attrName>ppt_h</p:attrName>
                                        </p:attrNameLst>
                                      </p:cBhvr>
                                      <p:tavLst>
                                        <p:tav tm="0">
                                          <p:val>
                                            <p:strVal val="ppt_h"/>
                                          </p:val>
                                        </p:tav>
                                        <p:tav tm="100000">
                                          <p:val>
                                            <p:fltVal val="0"/>
                                          </p:val>
                                        </p:tav>
                                      </p:tavLst>
                                    </p:anim>
                                    <p:animEffect transition="out" filter="fade">
                                      <p:cBhvr>
                                        <p:cTn id="35" dur="500"/>
                                        <p:tgtEl>
                                          <p:spTgt spid="19"/>
                                        </p:tgtEl>
                                      </p:cBhvr>
                                    </p:animEffect>
                                    <p:anim calcmode="lin" valueType="num">
                                      <p:cBhvr>
                                        <p:cTn id="36" dur="500"/>
                                        <p:tgtEl>
                                          <p:spTgt spid="19"/>
                                        </p:tgtEl>
                                        <p:attrNameLst>
                                          <p:attrName>ppt_x</p:attrName>
                                        </p:attrNameLst>
                                      </p:cBhvr>
                                      <p:tavLst>
                                        <p:tav tm="0">
                                          <p:val>
                                            <p:strVal val="ppt_x"/>
                                          </p:val>
                                        </p:tav>
                                        <p:tav tm="100000">
                                          <p:val>
                                            <p:fltVal val="0.5"/>
                                          </p:val>
                                        </p:tav>
                                      </p:tavLst>
                                    </p:anim>
                                    <p:anim calcmode="lin" valueType="num">
                                      <p:cBhvr>
                                        <p:cTn id="37" dur="500"/>
                                        <p:tgtEl>
                                          <p:spTgt spid="19"/>
                                        </p:tgtEl>
                                        <p:attrNameLst>
                                          <p:attrName>ppt_y</p:attrName>
                                        </p:attrNameLst>
                                      </p:cBhvr>
                                      <p:tavLst>
                                        <p:tav tm="0">
                                          <p:val>
                                            <p:strVal val="ppt_y"/>
                                          </p:val>
                                        </p:tav>
                                        <p:tav tm="100000">
                                          <p:val>
                                            <p:fltVal val="0.5"/>
                                          </p:val>
                                        </p:tav>
                                      </p:tavLst>
                                    </p:anim>
                                    <p:set>
                                      <p:cBhvr>
                                        <p:cTn id="38" dur="1" fill="hold">
                                          <p:stCondLst>
                                            <p:cond delay="499"/>
                                          </p:stCondLst>
                                        </p:cTn>
                                        <p:tgtEl>
                                          <p:spTgt spid="19"/>
                                        </p:tgtEl>
                                        <p:attrNameLst>
                                          <p:attrName>style.visibility</p:attrName>
                                        </p:attrNameLst>
                                      </p:cBhvr>
                                      <p:to>
                                        <p:strVal val="hidden"/>
                                      </p:to>
                                    </p:set>
                                  </p:childTnLst>
                                </p:cTn>
                              </p:par>
                              <p:par>
                                <p:cTn id="39" presetID="53" presetClass="entr" presetSubtype="16" fill="hold" nodeType="withEffect">
                                  <p:stCondLst>
                                    <p:cond delay="75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53B0318F-D386-4371-B209-F1BF5C082CE6}"/>
              </a:ext>
            </a:extLst>
          </p:cNvPr>
          <p:cNvGrpSpPr/>
          <p:nvPr/>
        </p:nvGrpSpPr>
        <p:grpSpPr>
          <a:xfrm>
            <a:off x="683568" y="1275606"/>
            <a:ext cx="7880548" cy="3338484"/>
            <a:chOff x="683568" y="1275606"/>
            <a:chExt cx="7880548" cy="3338484"/>
          </a:xfrm>
        </p:grpSpPr>
        <p:sp>
          <p:nvSpPr>
            <p:cNvPr id="2" name="圆角矩形 7">
              <a:extLst>
                <a:ext uri="{FF2B5EF4-FFF2-40B4-BE49-F238E27FC236}">
                  <a16:creationId xmlns:a16="http://schemas.microsoft.com/office/drawing/2014/main" id="{0D91F6FE-4574-4BE3-BF3D-6542D59351F5}"/>
                </a:ext>
              </a:extLst>
            </p:cNvPr>
            <p:cNvSpPr/>
            <p:nvPr/>
          </p:nvSpPr>
          <p:spPr bwMode="auto">
            <a:xfrm>
              <a:off x="683568" y="1275606"/>
              <a:ext cx="3848100" cy="2578100"/>
            </a:xfrm>
            <a:prstGeom prst="roundRect">
              <a:avLst>
                <a:gd name="adj" fmla="val 1958"/>
              </a:avLst>
            </a:prstGeom>
            <a:blipFill>
              <a:blip r:embed="rId3"/>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7">
              <a:extLst>
                <a:ext uri="{FF2B5EF4-FFF2-40B4-BE49-F238E27FC236}">
                  <a16:creationId xmlns:a16="http://schemas.microsoft.com/office/drawing/2014/main" id="{FB5A1E23-99DD-4DAC-8907-75A80CCB4C12}"/>
                </a:ext>
              </a:extLst>
            </p:cNvPr>
            <p:cNvSpPr/>
            <p:nvPr/>
          </p:nvSpPr>
          <p:spPr bwMode="auto">
            <a:xfrm>
              <a:off x="4716016" y="1275606"/>
              <a:ext cx="3848100" cy="2578100"/>
            </a:xfrm>
            <a:prstGeom prst="roundRect">
              <a:avLst>
                <a:gd name="adj" fmla="val 1958"/>
              </a:avLst>
            </a:prstGeom>
            <a:blipFill>
              <a:blip r:embed="rId3"/>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矩形: 圆角 3">
              <a:extLst>
                <a:ext uri="{FF2B5EF4-FFF2-40B4-BE49-F238E27FC236}">
                  <a16:creationId xmlns:a16="http://schemas.microsoft.com/office/drawing/2014/main" id="{3F411637-F974-491A-8D66-5725503E27E2}"/>
                </a:ext>
              </a:extLst>
            </p:cNvPr>
            <p:cNvSpPr/>
            <p:nvPr/>
          </p:nvSpPr>
          <p:spPr>
            <a:xfrm>
              <a:off x="683568" y="3003798"/>
              <a:ext cx="3848100" cy="1584176"/>
            </a:xfrm>
            <a:prstGeom prst="roundRect">
              <a:avLst/>
            </a:prstGeom>
            <a:solidFill>
              <a:schemeClr val="tx1">
                <a:lumMod val="85000"/>
                <a:lumOff val="1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9C456D1F-9DC1-46F7-A474-AD210DE79D2A}"/>
                </a:ext>
              </a:extLst>
            </p:cNvPr>
            <p:cNvSpPr/>
            <p:nvPr/>
          </p:nvSpPr>
          <p:spPr>
            <a:xfrm>
              <a:off x="4716016" y="3003798"/>
              <a:ext cx="3848100" cy="1584176"/>
            </a:xfrm>
            <a:prstGeom prst="roundRect">
              <a:avLst/>
            </a:prstGeom>
            <a:solidFill>
              <a:schemeClr val="tx1">
                <a:lumMod val="85000"/>
                <a:lumOff val="1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a:extLst>
                <a:ext uri="{FF2B5EF4-FFF2-40B4-BE49-F238E27FC236}">
                  <a16:creationId xmlns:a16="http://schemas.microsoft.com/office/drawing/2014/main" id="{4BBEBBCE-489D-480D-8176-57CC3E96BF64}"/>
                </a:ext>
              </a:extLst>
            </p:cNvPr>
            <p:cNvSpPr/>
            <p:nvPr/>
          </p:nvSpPr>
          <p:spPr>
            <a:xfrm>
              <a:off x="879426" y="3251025"/>
              <a:ext cx="3456384" cy="1363065"/>
            </a:xfrm>
            <a:prstGeom prst="rect">
              <a:avLst/>
            </a:prstGeom>
          </p:spPr>
          <p:txBody>
            <a:bodyPr wrap="square">
              <a:spAutoFit/>
              <a:scene3d>
                <a:camera prst="orthographicFront"/>
                <a:lightRig rig="threePt" dir="t"/>
              </a:scene3d>
              <a:sp3d contourW="12700"/>
            </a:bodyPr>
            <a:lstStyle/>
            <a:p>
              <a:pPr eaLnBrk="1" hangingPunct="1">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京剧是我国最具影响力的汉族戏曲剧种之一，至今已有将近二百年的历史，京剧是我国最具影响力的汉族戏曲剧种之一，至今已有将近二百年的历史</a:t>
              </a:r>
            </a:p>
            <a:p>
              <a:pPr eaLnBrk="1" hangingPunct="1">
                <a:lnSpc>
                  <a:spcPct val="120000"/>
                </a:lnSpc>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B7537C70-E80F-4D84-B938-FB7ADBF776C6}"/>
                </a:ext>
              </a:extLst>
            </p:cNvPr>
            <p:cNvSpPr/>
            <p:nvPr/>
          </p:nvSpPr>
          <p:spPr>
            <a:xfrm>
              <a:off x="4911874" y="3251025"/>
              <a:ext cx="3456384" cy="1363065"/>
            </a:xfrm>
            <a:prstGeom prst="rect">
              <a:avLst/>
            </a:prstGeom>
          </p:spPr>
          <p:txBody>
            <a:bodyPr wrap="square">
              <a:spAutoFit/>
              <a:scene3d>
                <a:camera prst="orthographicFront"/>
                <a:lightRig rig="threePt" dir="t"/>
              </a:scene3d>
              <a:sp3d contourW="12700"/>
            </a:bodyPr>
            <a:lstStyle/>
            <a:p>
              <a:pPr eaLnBrk="1" hangingPunct="1">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京剧是我国最具影响力的汉族戏曲剧种之一，至今已有将近二百年的历史，京剧是我国最具影响力的汉族戏曲剧种之一，至今已有将近二百年的历史</a:t>
              </a:r>
            </a:p>
            <a:p>
              <a:pPr eaLnBrk="1" hangingPunct="1">
                <a:lnSpc>
                  <a:spcPct val="120000"/>
                </a:lnSpc>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19920922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007EA68E-0D94-41C1-8C9C-1690E047FC8C}"/>
              </a:ext>
            </a:extLst>
          </p:cNvPr>
          <p:cNvGrpSpPr/>
          <p:nvPr/>
        </p:nvGrpSpPr>
        <p:grpSpPr>
          <a:xfrm>
            <a:off x="611560" y="843558"/>
            <a:ext cx="3430463" cy="3430463"/>
            <a:chOff x="5534025" y="1254125"/>
            <a:chExt cx="5186363" cy="5186363"/>
          </a:xfrm>
        </p:grpSpPr>
        <p:sp>
          <p:nvSpPr>
            <p:cNvPr id="2" name="椭圆 1">
              <a:extLst>
                <a:ext uri="{FF2B5EF4-FFF2-40B4-BE49-F238E27FC236}">
                  <a16:creationId xmlns:a16="http://schemas.microsoft.com/office/drawing/2014/main" id="{94F4AB6E-AD46-46CB-A30A-11E99DC6CBB3}"/>
                </a:ext>
              </a:extLst>
            </p:cNvPr>
            <p:cNvSpPr>
              <a:spLocks noChangeArrowheads="1"/>
            </p:cNvSpPr>
            <p:nvPr/>
          </p:nvSpPr>
          <p:spPr bwMode="auto">
            <a:xfrm>
              <a:off x="6337300" y="2057400"/>
              <a:ext cx="4383088" cy="4383088"/>
            </a:xfrm>
            <a:prstGeom prst="ellipse">
              <a:avLst/>
            </a:prstGeom>
            <a:noFill/>
            <a:ln w="38100">
              <a:solidFill>
                <a:schemeClr val="tx1">
                  <a:lumMod val="75000"/>
                  <a:lumOff val="25000"/>
                </a:schemeClr>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3" name="椭圆 2">
              <a:extLst>
                <a:ext uri="{FF2B5EF4-FFF2-40B4-BE49-F238E27FC236}">
                  <a16:creationId xmlns:a16="http://schemas.microsoft.com/office/drawing/2014/main" id="{F9C6B5E9-66E2-4CDF-8E10-F84DF4503FEB}"/>
                </a:ext>
              </a:extLst>
            </p:cNvPr>
            <p:cNvSpPr>
              <a:spLocks noChangeArrowheads="1"/>
            </p:cNvSpPr>
            <p:nvPr/>
          </p:nvSpPr>
          <p:spPr bwMode="auto">
            <a:xfrm>
              <a:off x="5534025" y="3667125"/>
              <a:ext cx="1608138" cy="1608138"/>
            </a:xfrm>
            <a:prstGeom prst="ellipse">
              <a:avLst/>
            </a:prstGeom>
            <a:solidFill>
              <a:schemeClr val="accent3">
                <a:lumMod val="75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4" name="椭圆 11">
              <a:extLst>
                <a:ext uri="{FF2B5EF4-FFF2-40B4-BE49-F238E27FC236}">
                  <a16:creationId xmlns:a16="http://schemas.microsoft.com/office/drawing/2014/main" id="{5D2BE767-2852-4375-A922-3978AEBE485A}"/>
                </a:ext>
              </a:extLst>
            </p:cNvPr>
            <p:cNvSpPr>
              <a:spLocks noChangeArrowheads="1"/>
            </p:cNvSpPr>
            <p:nvPr/>
          </p:nvSpPr>
          <p:spPr bwMode="auto">
            <a:xfrm>
              <a:off x="8181975" y="1254125"/>
              <a:ext cx="1608138" cy="1608138"/>
            </a:xfrm>
            <a:prstGeom prst="ellipse">
              <a:avLst/>
            </a:prstGeom>
            <a:solidFill>
              <a:schemeClr val="accent5">
                <a:lumMod val="75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5" name="椭圆 12">
              <a:extLst>
                <a:ext uri="{FF2B5EF4-FFF2-40B4-BE49-F238E27FC236}">
                  <a16:creationId xmlns:a16="http://schemas.microsoft.com/office/drawing/2014/main" id="{E2B25B3B-2F07-42AE-BC80-1CBDA9AAC163}"/>
                </a:ext>
              </a:extLst>
            </p:cNvPr>
            <p:cNvSpPr>
              <a:spLocks noChangeArrowheads="1"/>
            </p:cNvSpPr>
            <p:nvPr/>
          </p:nvSpPr>
          <p:spPr bwMode="auto">
            <a:xfrm>
              <a:off x="9112250" y="4786313"/>
              <a:ext cx="1608138" cy="1608137"/>
            </a:xfrm>
            <a:prstGeom prst="ellipse">
              <a:avLst/>
            </a:prstGeom>
            <a:solidFill>
              <a:srgbClr val="E48312"/>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6" name="Freeform 116">
              <a:extLst>
                <a:ext uri="{FF2B5EF4-FFF2-40B4-BE49-F238E27FC236}">
                  <a16:creationId xmlns:a16="http://schemas.microsoft.com/office/drawing/2014/main" id="{786887CE-E933-4157-99F9-9902DB124BEE}"/>
                </a:ext>
              </a:extLst>
            </p:cNvPr>
            <p:cNvSpPr>
              <a:spLocks noEditPoints="1" noChangeArrowheads="1"/>
            </p:cNvSpPr>
            <p:nvPr/>
          </p:nvSpPr>
          <p:spPr bwMode="auto">
            <a:xfrm>
              <a:off x="5895975" y="4249738"/>
              <a:ext cx="884238" cy="512762"/>
            </a:xfrm>
            <a:custGeom>
              <a:avLst/>
              <a:gdLst>
                <a:gd name="T0" fmla="*/ 2147483646 w 272"/>
                <a:gd name="T1" fmla="*/ 463413525 h 158"/>
                <a:gd name="T2" fmla="*/ 2147483646 w 272"/>
                <a:gd name="T3" fmla="*/ 800444199 h 158"/>
                <a:gd name="T4" fmla="*/ 2147483646 w 272"/>
                <a:gd name="T5" fmla="*/ 1284923156 h 158"/>
                <a:gd name="T6" fmla="*/ 2147483646 w 272"/>
                <a:gd name="T7" fmla="*/ 1053216393 h 158"/>
                <a:gd name="T8" fmla="*/ 2147483646 w 272"/>
                <a:gd name="T9" fmla="*/ 1137474873 h 158"/>
                <a:gd name="T10" fmla="*/ 2147483646 w 272"/>
                <a:gd name="T11" fmla="*/ 1011088776 h 158"/>
                <a:gd name="T12" fmla="*/ 2147483646 w 272"/>
                <a:gd name="T13" fmla="*/ 779378768 h 158"/>
                <a:gd name="T14" fmla="*/ 2147483646 w 272"/>
                <a:gd name="T15" fmla="*/ 674058102 h 158"/>
                <a:gd name="T16" fmla="*/ 2147483646 w 272"/>
                <a:gd name="T17" fmla="*/ 716185720 h 158"/>
                <a:gd name="T18" fmla="*/ 2147483646 w 272"/>
                <a:gd name="T19" fmla="*/ 589799623 h 158"/>
                <a:gd name="T20" fmla="*/ 2147483646 w 272"/>
                <a:gd name="T21" fmla="*/ 610865054 h 158"/>
                <a:gd name="T22" fmla="*/ 2147483646 w 272"/>
                <a:gd name="T23" fmla="*/ 779378768 h 158"/>
                <a:gd name="T24" fmla="*/ 2147483646 w 272"/>
                <a:gd name="T25" fmla="*/ 990023345 h 158"/>
                <a:gd name="T26" fmla="*/ 2147483646 w 272"/>
                <a:gd name="T27" fmla="*/ 947895728 h 158"/>
                <a:gd name="T28" fmla="*/ 2071366526 w 272"/>
                <a:gd name="T29" fmla="*/ 610865054 h 158"/>
                <a:gd name="T30" fmla="*/ 2147483646 w 272"/>
                <a:gd name="T31" fmla="*/ 294899811 h 158"/>
                <a:gd name="T32" fmla="*/ 2147483646 w 272"/>
                <a:gd name="T33" fmla="*/ 105320666 h 158"/>
                <a:gd name="T34" fmla="*/ 2147483646 w 272"/>
                <a:gd name="T35" fmla="*/ 21065431 h 158"/>
                <a:gd name="T36" fmla="*/ 2147483646 w 272"/>
                <a:gd name="T37" fmla="*/ 379158291 h 158"/>
                <a:gd name="T38" fmla="*/ 887729440 w 272"/>
                <a:gd name="T39" fmla="*/ 547672005 h 158"/>
                <a:gd name="T40" fmla="*/ 655226860 w 272"/>
                <a:gd name="T41" fmla="*/ 1263857725 h 158"/>
                <a:gd name="T42" fmla="*/ 21137189 w 272"/>
                <a:gd name="T43" fmla="*/ 1158537059 h 158"/>
                <a:gd name="T44" fmla="*/ 105682695 w 272"/>
                <a:gd name="T45" fmla="*/ 631930485 h 158"/>
                <a:gd name="T46" fmla="*/ 338182025 w 272"/>
                <a:gd name="T47" fmla="*/ 294899811 h 158"/>
                <a:gd name="T48" fmla="*/ 422727531 w 272"/>
                <a:gd name="T49" fmla="*/ 105320666 h 158"/>
                <a:gd name="T50" fmla="*/ 655226860 w 272"/>
                <a:gd name="T51" fmla="*/ 21065431 h 158"/>
                <a:gd name="T52" fmla="*/ 655226860 w 272"/>
                <a:gd name="T53" fmla="*/ 737251151 h 158"/>
                <a:gd name="T54" fmla="*/ 634092921 w 272"/>
                <a:gd name="T55" fmla="*/ 631930485 h 158"/>
                <a:gd name="T56" fmla="*/ 486135848 w 272"/>
                <a:gd name="T57" fmla="*/ 568737437 h 158"/>
                <a:gd name="T58" fmla="*/ 380456403 w 272"/>
                <a:gd name="T59" fmla="*/ 674058102 h 158"/>
                <a:gd name="T60" fmla="*/ 507273037 w 272"/>
                <a:gd name="T61" fmla="*/ 884702679 h 158"/>
                <a:gd name="T62" fmla="*/ 507273037 w 272"/>
                <a:gd name="T63" fmla="*/ 1011088776 h 158"/>
                <a:gd name="T64" fmla="*/ 380456403 w 272"/>
                <a:gd name="T65" fmla="*/ 947895728 h 158"/>
                <a:gd name="T66" fmla="*/ 486135848 w 272"/>
                <a:gd name="T67" fmla="*/ 1095344011 h 158"/>
                <a:gd name="T68" fmla="*/ 612955732 w 272"/>
                <a:gd name="T69" fmla="*/ 1074281825 h 158"/>
                <a:gd name="T70" fmla="*/ 676364049 w 272"/>
                <a:gd name="T71" fmla="*/ 884702679 h 158"/>
                <a:gd name="T72" fmla="*/ 507273037 w 272"/>
                <a:gd name="T73" fmla="*/ 695123534 h 158"/>
                <a:gd name="T74" fmla="*/ 549547415 w 272"/>
                <a:gd name="T75" fmla="*/ 737251151 h 158"/>
                <a:gd name="T76" fmla="*/ 1775455629 w 272"/>
                <a:gd name="T77" fmla="*/ 63193049 h 158"/>
                <a:gd name="T78" fmla="*/ 1395002477 w 272"/>
                <a:gd name="T79" fmla="*/ 0 h 158"/>
                <a:gd name="T80" fmla="*/ 1247045403 w 272"/>
                <a:gd name="T81" fmla="*/ 358092860 h 158"/>
                <a:gd name="T82" fmla="*/ 1056820452 w 272"/>
                <a:gd name="T83" fmla="*/ 589799623 h 158"/>
                <a:gd name="T84" fmla="*/ 824317872 w 272"/>
                <a:gd name="T85" fmla="*/ 1011088776 h 158"/>
                <a:gd name="T86" fmla="*/ 845455061 w 272"/>
                <a:gd name="T87" fmla="*/ 1600888399 h 158"/>
                <a:gd name="T88" fmla="*/ 2071366526 w 272"/>
                <a:gd name="T89" fmla="*/ 1600888399 h 158"/>
                <a:gd name="T90" fmla="*/ 2092500464 w 272"/>
                <a:gd name="T91" fmla="*/ 990023345 h 158"/>
                <a:gd name="T92" fmla="*/ 1838863946 w 272"/>
                <a:gd name="T93" fmla="*/ 568737437 h 158"/>
                <a:gd name="T94" fmla="*/ 1479547983 w 272"/>
                <a:gd name="T95" fmla="*/ 926830296 h 158"/>
                <a:gd name="T96" fmla="*/ 1437273604 w 272"/>
                <a:gd name="T97" fmla="*/ 842571817 h 158"/>
                <a:gd name="T98" fmla="*/ 1606364616 w 272"/>
                <a:gd name="T99" fmla="*/ 1032150962 h 158"/>
                <a:gd name="T100" fmla="*/ 1606364616 w 272"/>
                <a:gd name="T101" fmla="*/ 1305988587 h 158"/>
                <a:gd name="T102" fmla="*/ 1416136415 w 272"/>
                <a:gd name="T103" fmla="*/ 1432374684 h 158"/>
                <a:gd name="T104" fmla="*/ 1268182592 w 272"/>
                <a:gd name="T105" fmla="*/ 1263857725 h 158"/>
                <a:gd name="T106" fmla="*/ 1416136415 w 272"/>
                <a:gd name="T107" fmla="*/ 1179602490 h 158"/>
                <a:gd name="T108" fmla="*/ 1479547983 w 272"/>
                <a:gd name="T109" fmla="*/ 1221730108 h 158"/>
                <a:gd name="T110" fmla="*/ 1289319781 w 272"/>
                <a:gd name="T111" fmla="*/ 990023345 h 158"/>
                <a:gd name="T112" fmla="*/ 1352728098 w 272"/>
                <a:gd name="T113" fmla="*/ 758316582 h 158"/>
                <a:gd name="T114" fmla="*/ 1500681921 w 272"/>
                <a:gd name="T115" fmla="*/ 737251151 h 158"/>
                <a:gd name="T116" fmla="*/ 1627501806 w 272"/>
                <a:gd name="T117" fmla="*/ 884702679 h 1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2" h="158">
                  <a:moveTo>
                    <a:pt x="238" y="36"/>
                  </a:moveTo>
                  <a:lnTo>
                    <a:pt x="238" y="36"/>
                  </a:lnTo>
                  <a:lnTo>
                    <a:pt x="246" y="40"/>
                  </a:lnTo>
                  <a:lnTo>
                    <a:pt x="252" y="44"/>
                  </a:lnTo>
                  <a:lnTo>
                    <a:pt x="258" y="50"/>
                  </a:lnTo>
                  <a:lnTo>
                    <a:pt x="262" y="58"/>
                  </a:lnTo>
                  <a:lnTo>
                    <a:pt x="266" y="66"/>
                  </a:lnTo>
                  <a:lnTo>
                    <a:pt x="270" y="76"/>
                  </a:lnTo>
                  <a:lnTo>
                    <a:pt x="272" y="86"/>
                  </a:lnTo>
                  <a:lnTo>
                    <a:pt x="272" y="96"/>
                  </a:lnTo>
                  <a:lnTo>
                    <a:pt x="272" y="110"/>
                  </a:lnTo>
                  <a:lnTo>
                    <a:pt x="268" y="122"/>
                  </a:lnTo>
                  <a:lnTo>
                    <a:pt x="242" y="126"/>
                  </a:lnTo>
                  <a:lnTo>
                    <a:pt x="214" y="126"/>
                  </a:lnTo>
                  <a:lnTo>
                    <a:pt x="214" y="120"/>
                  </a:lnTo>
                  <a:lnTo>
                    <a:pt x="212" y="100"/>
                  </a:lnTo>
                  <a:lnTo>
                    <a:pt x="216" y="102"/>
                  </a:lnTo>
                  <a:lnTo>
                    <a:pt x="220" y="104"/>
                  </a:lnTo>
                  <a:lnTo>
                    <a:pt x="220" y="108"/>
                  </a:lnTo>
                  <a:lnTo>
                    <a:pt x="226" y="108"/>
                  </a:lnTo>
                  <a:lnTo>
                    <a:pt x="226" y="104"/>
                  </a:lnTo>
                  <a:lnTo>
                    <a:pt x="232" y="102"/>
                  </a:lnTo>
                  <a:lnTo>
                    <a:pt x="234" y="100"/>
                  </a:lnTo>
                  <a:lnTo>
                    <a:pt x="238" y="96"/>
                  </a:lnTo>
                  <a:lnTo>
                    <a:pt x="238" y="90"/>
                  </a:lnTo>
                  <a:lnTo>
                    <a:pt x="236" y="84"/>
                  </a:lnTo>
                  <a:lnTo>
                    <a:pt x="234" y="80"/>
                  </a:lnTo>
                  <a:lnTo>
                    <a:pt x="228" y="74"/>
                  </a:lnTo>
                  <a:lnTo>
                    <a:pt x="222" y="70"/>
                  </a:lnTo>
                  <a:lnTo>
                    <a:pt x="220" y="66"/>
                  </a:lnTo>
                  <a:lnTo>
                    <a:pt x="222" y="64"/>
                  </a:lnTo>
                  <a:lnTo>
                    <a:pt x="224" y="64"/>
                  </a:lnTo>
                  <a:lnTo>
                    <a:pt x="224" y="68"/>
                  </a:lnTo>
                  <a:lnTo>
                    <a:pt x="224" y="70"/>
                  </a:lnTo>
                  <a:lnTo>
                    <a:pt x="236" y="70"/>
                  </a:lnTo>
                  <a:lnTo>
                    <a:pt x="236" y="68"/>
                  </a:lnTo>
                  <a:lnTo>
                    <a:pt x="236" y="64"/>
                  </a:lnTo>
                  <a:lnTo>
                    <a:pt x="234" y="60"/>
                  </a:lnTo>
                  <a:lnTo>
                    <a:pt x="230" y="58"/>
                  </a:lnTo>
                  <a:lnTo>
                    <a:pt x="226" y="56"/>
                  </a:lnTo>
                  <a:lnTo>
                    <a:pt x="226" y="54"/>
                  </a:lnTo>
                  <a:lnTo>
                    <a:pt x="220" y="54"/>
                  </a:lnTo>
                  <a:lnTo>
                    <a:pt x="220" y="56"/>
                  </a:lnTo>
                  <a:lnTo>
                    <a:pt x="216" y="58"/>
                  </a:lnTo>
                  <a:lnTo>
                    <a:pt x="212" y="60"/>
                  </a:lnTo>
                  <a:lnTo>
                    <a:pt x="210" y="64"/>
                  </a:lnTo>
                  <a:lnTo>
                    <a:pt x="208" y="68"/>
                  </a:lnTo>
                  <a:lnTo>
                    <a:pt x="210" y="74"/>
                  </a:lnTo>
                  <a:lnTo>
                    <a:pt x="214" y="80"/>
                  </a:lnTo>
                  <a:lnTo>
                    <a:pt x="220" y="84"/>
                  </a:lnTo>
                  <a:lnTo>
                    <a:pt x="224" y="88"/>
                  </a:lnTo>
                  <a:lnTo>
                    <a:pt x="224" y="94"/>
                  </a:lnTo>
                  <a:lnTo>
                    <a:pt x="224" y="96"/>
                  </a:lnTo>
                  <a:lnTo>
                    <a:pt x="222" y="96"/>
                  </a:lnTo>
                  <a:lnTo>
                    <a:pt x="220" y="96"/>
                  </a:lnTo>
                  <a:lnTo>
                    <a:pt x="220" y="90"/>
                  </a:lnTo>
                  <a:lnTo>
                    <a:pt x="220" y="86"/>
                  </a:lnTo>
                  <a:lnTo>
                    <a:pt x="210" y="86"/>
                  </a:lnTo>
                  <a:lnTo>
                    <a:pt x="202" y="68"/>
                  </a:lnTo>
                  <a:lnTo>
                    <a:pt x="196" y="58"/>
                  </a:lnTo>
                  <a:lnTo>
                    <a:pt x="190" y="50"/>
                  </a:lnTo>
                  <a:lnTo>
                    <a:pt x="196" y="42"/>
                  </a:lnTo>
                  <a:lnTo>
                    <a:pt x="206" y="36"/>
                  </a:lnTo>
                  <a:lnTo>
                    <a:pt x="206" y="28"/>
                  </a:lnTo>
                  <a:lnTo>
                    <a:pt x="208" y="28"/>
                  </a:lnTo>
                  <a:lnTo>
                    <a:pt x="198" y="6"/>
                  </a:lnTo>
                  <a:lnTo>
                    <a:pt x="212" y="2"/>
                  </a:lnTo>
                  <a:lnTo>
                    <a:pt x="214" y="10"/>
                  </a:lnTo>
                  <a:lnTo>
                    <a:pt x="218" y="2"/>
                  </a:lnTo>
                  <a:lnTo>
                    <a:pt x="230" y="4"/>
                  </a:lnTo>
                  <a:lnTo>
                    <a:pt x="228" y="12"/>
                  </a:lnTo>
                  <a:lnTo>
                    <a:pt x="236" y="2"/>
                  </a:lnTo>
                  <a:lnTo>
                    <a:pt x="246" y="8"/>
                  </a:lnTo>
                  <a:lnTo>
                    <a:pt x="236" y="28"/>
                  </a:lnTo>
                  <a:lnTo>
                    <a:pt x="238" y="28"/>
                  </a:lnTo>
                  <a:lnTo>
                    <a:pt x="238" y="36"/>
                  </a:lnTo>
                  <a:close/>
                  <a:moveTo>
                    <a:pt x="64" y="36"/>
                  </a:moveTo>
                  <a:lnTo>
                    <a:pt x="64" y="36"/>
                  </a:lnTo>
                  <a:lnTo>
                    <a:pt x="76" y="42"/>
                  </a:lnTo>
                  <a:lnTo>
                    <a:pt x="84" y="52"/>
                  </a:lnTo>
                  <a:lnTo>
                    <a:pt x="74" y="66"/>
                  </a:lnTo>
                  <a:lnTo>
                    <a:pt x="68" y="84"/>
                  </a:lnTo>
                  <a:lnTo>
                    <a:pt x="62" y="102"/>
                  </a:lnTo>
                  <a:lnTo>
                    <a:pt x="62" y="120"/>
                  </a:lnTo>
                  <a:lnTo>
                    <a:pt x="62" y="126"/>
                  </a:lnTo>
                  <a:lnTo>
                    <a:pt x="34" y="126"/>
                  </a:lnTo>
                  <a:lnTo>
                    <a:pt x="4" y="122"/>
                  </a:lnTo>
                  <a:lnTo>
                    <a:pt x="2" y="110"/>
                  </a:lnTo>
                  <a:lnTo>
                    <a:pt x="0" y="96"/>
                  </a:lnTo>
                  <a:lnTo>
                    <a:pt x="0" y="86"/>
                  </a:lnTo>
                  <a:lnTo>
                    <a:pt x="2" y="76"/>
                  </a:lnTo>
                  <a:lnTo>
                    <a:pt x="10" y="60"/>
                  </a:lnTo>
                  <a:lnTo>
                    <a:pt x="20" y="46"/>
                  </a:lnTo>
                  <a:lnTo>
                    <a:pt x="26" y="40"/>
                  </a:lnTo>
                  <a:lnTo>
                    <a:pt x="32" y="36"/>
                  </a:lnTo>
                  <a:lnTo>
                    <a:pt x="32" y="28"/>
                  </a:lnTo>
                  <a:lnTo>
                    <a:pt x="34" y="28"/>
                  </a:lnTo>
                  <a:lnTo>
                    <a:pt x="24" y="6"/>
                  </a:lnTo>
                  <a:lnTo>
                    <a:pt x="38" y="2"/>
                  </a:lnTo>
                  <a:lnTo>
                    <a:pt x="40" y="10"/>
                  </a:lnTo>
                  <a:lnTo>
                    <a:pt x="44" y="2"/>
                  </a:lnTo>
                  <a:lnTo>
                    <a:pt x="56" y="4"/>
                  </a:lnTo>
                  <a:lnTo>
                    <a:pt x="54" y="12"/>
                  </a:lnTo>
                  <a:lnTo>
                    <a:pt x="62" y="2"/>
                  </a:lnTo>
                  <a:lnTo>
                    <a:pt x="72" y="8"/>
                  </a:lnTo>
                  <a:lnTo>
                    <a:pt x="64" y="28"/>
                  </a:lnTo>
                  <a:lnTo>
                    <a:pt x="64" y="36"/>
                  </a:lnTo>
                  <a:close/>
                  <a:moveTo>
                    <a:pt x="62" y="70"/>
                  </a:moveTo>
                  <a:lnTo>
                    <a:pt x="62" y="70"/>
                  </a:lnTo>
                  <a:lnTo>
                    <a:pt x="62" y="68"/>
                  </a:lnTo>
                  <a:lnTo>
                    <a:pt x="62" y="64"/>
                  </a:lnTo>
                  <a:lnTo>
                    <a:pt x="60" y="60"/>
                  </a:lnTo>
                  <a:lnTo>
                    <a:pt x="56" y="58"/>
                  </a:lnTo>
                  <a:lnTo>
                    <a:pt x="52" y="56"/>
                  </a:lnTo>
                  <a:lnTo>
                    <a:pt x="52" y="54"/>
                  </a:lnTo>
                  <a:lnTo>
                    <a:pt x="46" y="54"/>
                  </a:lnTo>
                  <a:lnTo>
                    <a:pt x="46" y="56"/>
                  </a:lnTo>
                  <a:lnTo>
                    <a:pt x="42" y="58"/>
                  </a:lnTo>
                  <a:lnTo>
                    <a:pt x="38" y="60"/>
                  </a:lnTo>
                  <a:lnTo>
                    <a:pt x="36" y="64"/>
                  </a:lnTo>
                  <a:lnTo>
                    <a:pt x="36" y="68"/>
                  </a:lnTo>
                  <a:lnTo>
                    <a:pt x="36" y="74"/>
                  </a:lnTo>
                  <a:lnTo>
                    <a:pt x="40" y="80"/>
                  </a:lnTo>
                  <a:lnTo>
                    <a:pt x="48" y="84"/>
                  </a:lnTo>
                  <a:lnTo>
                    <a:pt x="50" y="88"/>
                  </a:lnTo>
                  <a:lnTo>
                    <a:pt x="52" y="94"/>
                  </a:lnTo>
                  <a:lnTo>
                    <a:pt x="50" y="96"/>
                  </a:lnTo>
                  <a:lnTo>
                    <a:pt x="48" y="96"/>
                  </a:lnTo>
                  <a:lnTo>
                    <a:pt x="46" y="90"/>
                  </a:lnTo>
                  <a:lnTo>
                    <a:pt x="46" y="86"/>
                  </a:lnTo>
                  <a:lnTo>
                    <a:pt x="36" y="86"/>
                  </a:lnTo>
                  <a:lnTo>
                    <a:pt x="36" y="90"/>
                  </a:lnTo>
                  <a:lnTo>
                    <a:pt x="36" y="96"/>
                  </a:lnTo>
                  <a:lnTo>
                    <a:pt x="38" y="100"/>
                  </a:lnTo>
                  <a:lnTo>
                    <a:pt x="42" y="102"/>
                  </a:lnTo>
                  <a:lnTo>
                    <a:pt x="46" y="104"/>
                  </a:lnTo>
                  <a:lnTo>
                    <a:pt x="46" y="108"/>
                  </a:lnTo>
                  <a:lnTo>
                    <a:pt x="52" y="108"/>
                  </a:lnTo>
                  <a:lnTo>
                    <a:pt x="52" y="104"/>
                  </a:lnTo>
                  <a:lnTo>
                    <a:pt x="58" y="102"/>
                  </a:lnTo>
                  <a:lnTo>
                    <a:pt x="62" y="100"/>
                  </a:lnTo>
                  <a:lnTo>
                    <a:pt x="64" y="96"/>
                  </a:lnTo>
                  <a:lnTo>
                    <a:pt x="64" y="90"/>
                  </a:lnTo>
                  <a:lnTo>
                    <a:pt x="64" y="84"/>
                  </a:lnTo>
                  <a:lnTo>
                    <a:pt x="60" y="80"/>
                  </a:lnTo>
                  <a:lnTo>
                    <a:pt x="54" y="74"/>
                  </a:lnTo>
                  <a:lnTo>
                    <a:pt x="48" y="70"/>
                  </a:lnTo>
                  <a:lnTo>
                    <a:pt x="48" y="66"/>
                  </a:lnTo>
                  <a:lnTo>
                    <a:pt x="48" y="64"/>
                  </a:lnTo>
                  <a:lnTo>
                    <a:pt x="50" y="64"/>
                  </a:lnTo>
                  <a:lnTo>
                    <a:pt x="52" y="68"/>
                  </a:lnTo>
                  <a:lnTo>
                    <a:pt x="52" y="70"/>
                  </a:lnTo>
                  <a:lnTo>
                    <a:pt x="62" y="70"/>
                  </a:lnTo>
                  <a:close/>
                  <a:moveTo>
                    <a:pt x="156" y="42"/>
                  </a:moveTo>
                  <a:lnTo>
                    <a:pt x="156" y="34"/>
                  </a:lnTo>
                  <a:lnTo>
                    <a:pt x="168" y="6"/>
                  </a:lnTo>
                  <a:lnTo>
                    <a:pt x="154" y="0"/>
                  </a:lnTo>
                  <a:lnTo>
                    <a:pt x="144" y="14"/>
                  </a:lnTo>
                  <a:lnTo>
                    <a:pt x="146" y="2"/>
                  </a:lnTo>
                  <a:lnTo>
                    <a:pt x="132" y="0"/>
                  </a:lnTo>
                  <a:lnTo>
                    <a:pt x="126" y="10"/>
                  </a:lnTo>
                  <a:lnTo>
                    <a:pt x="122" y="2"/>
                  </a:lnTo>
                  <a:lnTo>
                    <a:pt x="106" y="6"/>
                  </a:lnTo>
                  <a:lnTo>
                    <a:pt x="118" y="34"/>
                  </a:lnTo>
                  <a:lnTo>
                    <a:pt x="116" y="34"/>
                  </a:lnTo>
                  <a:lnTo>
                    <a:pt x="116" y="44"/>
                  </a:lnTo>
                  <a:lnTo>
                    <a:pt x="106" y="50"/>
                  </a:lnTo>
                  <a:lnTo>
                    <a:pt x="100" y="56"/>
                  </a:lnTo>
                  <a:lnTo>
                    <a:pt x="92" y="64"/>
                  </a:lnTo>
                  <a:lnTo>
                    <a:pt x="86" y="74"/>
                  </a:lnTo>
                  <a:lnTo>
                    <a:pt x="82" y="84"/>
                  </a:lnTo>
                  <a:lnTo>
                    <a:pt x="78" y="96"/>
                  </a:lnTo>
                  <a:lnTo>
                    <a:pt x="76" y="108"/>
                  </a:lnTo>
                  <a:lnTo>
                    <a:pt x="76" y="120"/>
                  </a:lnTo>
                  <a:lnTo>
                    <a:pt x="76" y="138"/>
                  </a:lnTo>
                  <a:lnTo>
                    <a:pt x="80" y="152"/>
                  </a:lnTo>
                  <a:lnTo>
                    <a:pt x="110" y="158"/>
                  </a:lnTo>
                  <a:lnTo>
                    <a:pt x="138" y="158"/>
                  </a:lnTo>
                  <a:lnTo>
                    <a:pt x="166" y="158"/>
                  </a:lnTo>
                  <a:lnTo>
                    <a:pt x="196" y="152"/>
                  </a:lnTo>
                  <a:lnTo>
                    <a:pt x="200" y="138"/>
                  </a:lnTo>
                  <a:lnTo>
                    <a:pt x="200" y="120"/>
                  </a:lnTo>
                  <a:lnTo>
                    <a:pt x="200" y="106"/>
                  </a:lnTo>
                  <a:lnTo>
                    <a:pt x="198" y="94"/>
                  </a:lnTo>
                  <a:lnTo>
                    <a:pt x="194" y="82"/>
                  </a:lnTo>
                  <a:lnTo>
                    <a:pt x="188" y="72"/>
                  </a:lnTo>
                  <a:lnTo>
                    <a:pt x="182" y="62"/>
                  </a:lnTo>
                  <a:lnTo>
                    <a:pt x="174" y="54"/>
                  </a:lnTo>
                  <a:lnTo>
                    <a:pt x="166" y="48"/>
                  </a:lnTo>
                  <a:lnTo>
                    <a:pt x="156" y="42"/>
                  </a:lnTo>
                  <a:close/>
                  <a:moveTo>
                    <a:pt x="154" y="88"/>
                  </a:moveTo>
                  <a:lnTo>
                    <a:pt x="140" y="88"/>
                  </a:lnTo>
                  <a:lnTo>
                    <a:pt x="140" y="86"/>
                  </a:lnTo>
                  <a:lnTo>
                    <a:pt x="140" y="80"/>
                  </a:lnTo>
                  <a:lnTo>
                    <a:pt x="138" y="78"/>
                  </a:lnTo>
                  <a:lnTo>
                    <a:pt x="136" y="80"/>
                  </a:lnTo>
                  <a:lnTo>
                    <a:pt x="134" y="84"/>
                  </a:lnTo>
                  <a:lnTo>
                    <a:pt x="136" y="88"/>
                  </a:lnTo>
                  <a:lnTo>
                    <a:pt x="144" y="94"/>
                  </a:lnTo>
                  <a:lnTo>
                    <a:pt x="152" y="98"/>
                  </a:lnTo>
                  <a:lnTo>
                    <a:pt x="156" y="104"/>
                  </a:lnTo>
                  <a:lnTo>
                    <a:pt x="156" y="112"/>
                  </a:lnTo>
                  <a:lnTo>
                    <a:pt x="156" y="118"/>
                  </a:lnTo>
                  <a:lnTo>
                    <a:pt x="152" y="124"/>
                  </a:lnTo>
                  <a:lnTo>
                    <a:pt x="148" y="128"/>
                  </a:lnTo>
                  <a:lnTo>
                    <a:pt x="142" y="130"/>
                  </a:lnTo>
                  <a:lnTo>
                    <a:pt x="142" y="136"/>
                  </a:lnTo>
                  <a:lnTo>
                    <a:pt x="134" y="136"/>
                  </a:lnTo>
                  <a:lnTo>
                    <a:pt x="134" y="130"/>
                  </a:lnTo>
                  <a:lnTo>
                    <a:pt x="128" y="128"/>
                  </a:lnTo>
                  <a:lnTo>
                    <a:pt x="124" y="126"/>
                  </a:lnTo>
                  <a:lnTo>
                    <a:pt x="120" y="120"/>
                  </a:lnTo>
                  <a:lnTo>
                    <a:pt x="120" y="112"/>
                  </a:lnTo>
                  <a:lnTo>
                    <a:pt x="120" y="108"/>
                  </a:lnTo>
                  <a:lnTo>
                    <a:pt x="134" y="108"/>
                  </a:lnTo>
                  <a:lnTo>
                    <a:pt x="134" y="112"/>
                  </a:lnTo>
                  <a:lnTo>
                    <a:pt x="134" y="120"/>
                  </a:lnTo>
                  <a:lnTo>
                    <a:pt x="138" y="120"/>
                  </a:lnTo>
                  <a:lnTo>
                    <a:pt x="140" y="120"/>
                  </a:lnTo>
                  <a:lnTo>
                    <a:pt x="140" y="116"/>
                  </a:lnTo>
                  <a:lnTo>
                    <a:pt x="140" y="110"/>
                  </a:lnTo>
                  <a:lnTo>
                    <a:pt x="134" y="106"/>
                  </a:lnTo>
                  <a:lnTo>
                    <a:pt x="126" y="98"/>
                  </a:lnTo>
                  <a:lnTo>
                    <a:pt x="122" y="94"/>
                  </a:lnTo>
                  <a:lnTo>
                    <a:pt x="120" y="86"/>
                  </a:lnTo>
                  <a:lnTo>
                    <a:pt x="120" y="80"/>
                  </a:lnTo>
                  <a:lnTo>
                    <a:pt x="124" y="74"/>
                  </a:lnTo>
                  <a:lnTo>
                    <a:pt x="128" y="72"/>
                  </a:lnTo>
                  <a:lnTo>
                    <a:pt x="134" y="70"/>
                  </a:lnTo>
                  <a:lnTo>
                    <a:pt x="134" y="66"/>
                  </a:lnTo>
                  <a:lnTo>
                    <a:pt x="142" y="66"/>
                  </a:lnTo>
                  <a:lnTo>
                    <a:pt x="142" y="70"/>
                  </a:lnTo>
                  <a:lnTo>
                    <a:pt x="148" y="72"/>
                  </a:lnTo>
                  <a:lnTo>
                    <a:pt x="152" y="74"/>
                  </a:lnTo>
                  <a:lnTo>
                    <a:pt x="154" y="80"/>
                  </a:lnTo>
                  <a:lnTo>
                    <a:pt x="154" y="84"/>
                  </a:lnTo>
                  <a:lnTo>
                    <a:pt x="154" y="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206">
              <a:extLst>
                <a:ext uri="{FF2B5EF4-FFF2-40B4-BE49-F238E27FC236}">
                  <a16:creationId xmlns:a16="http://schemas.microsoft.com/office/drawing/2014/main" id="{B18B02F9-8CD7-4825-BF88-AA3E80563F46}"/>
                </a:ext>
              </a:extLst>
            </p:cNvPr>
            <p:cNvSpPr>
              <a:spLocks noEditPoints="1" noChangeArrowheads="1"/>
            </p:cNvSpPr>
            <p:nvPr/>
          </p:nvSpPr>
          <p:spPr bwMode="auto">
            <a:xfrm>
              <a:off x="9590088" y="5289550"/>
              <a:ext cx="654050" cy="601663"/>
            </a:xfrm>
            <a:custGeom>
              <a:avLst/>
              <a:gdLst>
                <a:gd name="T0" fmla="*/ 1744569367 w 228"/>
                <a:gd name="T1" fmla="*/ 1592464438 h 210"/>
                <a:gd name="T2" fmla="*/ 1695194329 w 228"/>
                <a:gd name="T3" fmla="*/ 1674551327 h 210"/>
                <a:gd name="T4" fmla="*/ 1612904512 w 228"/>
                <a:gd name="T5" fmla="*/ 1723801741 h 210"/>
                <a:gd name="T6" fmla="*/ 246872320 w 228"/>
                <a:gd name="T7" fmla="*/ 1707384936 h 210"/>
                <a:gd name="T8" fmla="*/ 181039893 w 228"/>
                <a:gd name="T9" fmla="*/ 1641714852 h 210"/>
                <a:gd name="T10" fmla="*/ 164582503 w 228"/>
                <a:gd name="T11" fmla="*/ 1034281617 h 210"/>
                <a:gd name="T12" fmla="*/ 757077218 w 228"/>
                <a:gd name="T13" fmla="*/ 1116365641 h 210"/>
                <a:gd name="T14" fmla="*/ 872284683 w 228"/>
                <a:gd name="T15" fmla="*/ 1264122614 h 210"/>
                <a:gd name="T16" fmla="*/ 1036867186 w 228"/>
                <a:gd name="T17" fmla="*/ 1116365641 h 210"/>
                <a:gd name="T18" fmla="*/ 1152074651 w 228"/>
                <a:gd name="T19" fmla="*/ 1034281617 h 210"/>
                <a:gd name="T20" fmla="*/ 1744569367 w 228"/>
                <a:gd name="T21" fmla="*/ 1034281617 h 210"/>
                <a:gd name="T22" fmla="*/ 510204898 w 228"/>
                <a:gd name="T23" fmla="*/ 197004522 h 210"/>
                <a:gd name="T24" fmla="*/ 641869753 w 228"/>
                <a:gd name="T25" fmla="*/ 82086889 h 210"/>
                <a:gd name="T26" fmla="*/ 822909646 w 228"/>
                <a:gd name="T27" fmla="*/ 16416805 h 210"/>
                <a:gd name="T28" fmla="*/ 1020406928 w 228"/>
                <a:gd name="T29" fmla="*/ 16416805 h 210"/>
                <a:gd name="T30" fmla="*/ 1217907079 w 228"/>
                <a:gd name="T31" fmla="*/ 65667219 h 210"/>
                <a:gd name="T32" fmla="*/ 1382489582 w 228"/>
                <a:gd name="T33" fmla="*/ 197004522 h 210"/>
                <a:gd name="T34" fmla="*/ 1201446820 w 228"/>
                <a:gd name="T35" fmla="*/ 246257801 h 210"/>
                <a:gd name="T36" fmla="*/ 1069781966 w 228"/>
                <a:gd name="T37" fmla="*/ 180587717 h 210"/>
                <a:gd name="T38" fmla="*/ 921659721 w 228"/>
                <a:gd name="T39" fmla="*/ 164170912 h 210"/>
                <a:gd name="T40" fmla="*/ 740619829 w 228"/>
                <a:gd name="T41" fmla="*/ 213424191 h 210"/>
                <a:gd name="T42" fmla="*/ 576037326 w 228"/>
                <a:gd name="T43" fmla="*/ 246257801 h 210"/>
                <a:gd name="T44" fmla="*/ 148125113 w 228"/>
                <a:gd name="T45" fmla="*/ 295508215 h 210"/>
                <a:gd name="T46" fmla="*/ 1793944404 w 228"/>
                <a:gd name="T47" fmla="*/ 311925020 h 210"/>
                <a:gd name="T48" fmla="*/ 1859776832 w 228"/>
                <a:gd name="T49" fmla="*/ 394011908 h 210"/>
                <a:gd name="T50" fmla="*/ 1876234221 w 228"/>
                <a:gd name="T51" fmla="*/ 771607012 h 210"/>
                <a:gd name="T52" fmla="*/ 1826859184 w 228"/>
                <a:gd name="T53" fmla="*/ 870110705 h 210"/>
                <a:gd name="T54" fmla="*/ 1728109108 w 228"/>
                <a:gd name="T55" fmla="*/ 919361119 h 210"/>
                <a:gd name="T56" fmla="*/ 98750075 w 228"/>
                <a:gd name="T57" fmla="*/ 902944315 h 210"/>
                <a:gd name="T58" fmla="*/ 16457390 w 228"/>
                <a:gd name="T59" fmla="*/ 820857426 h 210"/>
                <a:gd name="T60" fmla="*/ 0 w 228"/>
                <a:gd name="T61" fmla="*/ 443262322 h 210"/>
                <a:gd name="T62" fmla="*/ 49375038 w 228"/>
                <a:gd name="T63" fmla="*/ 344761494 h 210"/>
                <a:gd name="T64" fmla="*/ 148125113 w 228"/>
                <a:gd name="T65" fmla="*/ 295508215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210">
                  <a:moveTo>
                    <a:pt x="212" y="126"/>
                  </a:moveTo>
                  <a:lnTo>
                    <a:pt x="212" y="194"/>
                  </a:lnTo>
                  <a:lnTo>
                    <a:pt x="210" y="200"/>
                  </a:lnTo>
                  <a:lnTo>
                    <a:pt x="206" y="204"/>
                  </a:lnTo>
                  <a:lnTo>
                    <a:pt x="202" y="208"/>
                  </a:lnTo>
                  <a:lnTo>
                    <a:pt x="196" y="210"/>
                  </a:lnTo>
                  <a:lnTo>
                    <a:pt x="36" y="210"/>
                  </a:lnTo>
                  <a:lnTo>
                    <a:pt x="30" y="208"/>
                  </a:lnTo>
                  <a:lnTo>
                    <a:pt x="24" y="204"/>
                  </a:lnTo>
                  <a:lnTo>
                    <a:pt x="22" y="200"/>
                  </a:lnTo>
                  <a:lnTo>
                    <a:pt x="20" y="194"/>
                  </a:lnTo>
                  <a:lnTo>
                    <a:pt x="20" y="126"/>
                  </a:lnTo>
                  <a:lnTo>
                    <a:pt x="92" y="126"/>
                  </a:lnTo>
                  <a:lnTo>
                    <a:pt x="92" y="136"/>
                  </a:lnTo>
                  <a:lnTo>
                    <a:pt x="106" y="136"/>
                  </a:lnTo>
                  <a:lnTo>
                    <a:pt x="106" y="154"/>
                  </a:lnTo>
                  <a:lnTo>
                    <a:pt x="126" y="154"/>
                  </a:lnTo>
                  <a:lnTo>
                    <a:pt x="126" y="136"/>
                  </a:lnTo>
                  <a:lnTo>
                    <a:pt x="140" y="136"/>
                  </a:lnTo>
                  <a:lnTo>
                    <a:pt x="140" y="126"/>
                  </a:lnTo>
                  <a:lnTo>
                    <a:pt x="210" y="126"/>
                  </a:lnTo>
                  <a:lnTo>
                    <a:pt x="212" y="126"/>
                  </a:lnTo>
                  <a:close/>
                  <a:moveTo>
                    <a:pt x="62" y="24"/>
                  </a:moveTo>
                  <a:lnTo>
                    <a:pt x="62" y="24"/>
                  </a:lnTo>
                  <a:lnTo>
                    <a:pt x="70" y="18"/>
                  </a:lnTo>
                  <a:lnTo>
                    <a:pt x="78" y="10"/>
                  </a:lnTo>
                  <a:lnTo>
                    <a:pt x="88" y="6"/>
                  </a:lnTo>
                  <a:lnTo>
                    <a:pt x="100" y="2"/>
                  </a:lnTo>
                  <a:lnTo>
                    <a:pt x="112" y="0"/>
                  </a:lnTo>
                  <a:lnTo>
                    <a:pt x="124" y="2"/>
                  </a:lnTo>
                  <a:lnTo>
                    <a:pt x="136" y="4"/>
                  </a:lnTo>
                  <a:lnTo>
                    <a:pt x="148" y="8"/>
                  </a:lnTo>
                  <a:lnTo>
                    <a:pt x="158" y="16"/>
                  </a:lnTo>
                  <a:lnTo>
                    <a:pt x="168" y="24"/>
                  </a:lnTo>
                  <a:lnTo>
                    <a:pt x="160" y="30"/>
                  </a:lnTo>
                  <a:lnTo>
                    <a:pt x="146" y="30"/>
                  </a:lnTo>
                  <a:lnTo>
                    <a:pt x="138" y="26"/>
                  </a:lnTo>
                  <a:lnTo>
                    <a:pt x="130" y="22"/>
                  </a:lnTo>
                  <a:lnTo>
                    <a:pt x="122" y="20"/>
                  </a:lnTo>
                  <a:lnTo>
                    <a:pt x="112" y="20"/>
                  </a:lnTo>
                  <a:lnTo>
                    <a:pt x="96" y="24"/>
                  </a:lnTo>
                  <a:lnTo>
                    <a:pt x="90" y="26"/>
                  </a:lnTo>
                  <a:lnTo>
                    <a:pt x="84" y="30"/>
                  </a:lnTo>
                  <a:lnTo>
                    <a:pt x="70" y="30"/>
                  </a:lnTo>
                  <a:lnTo>
                    <a:pt x="62" y="24"/>
                  </a:lnTo>
                  <a:close/>
                  <a:moveTo>
                    <a:pt x="18" y="36"/>
                  </a:moveTo>
                  <a:lnTo>
                    <a:pt x="210" y="36"/>
                  </a:lnTo>
                  <a:lnTo>
                    <a:pt x="218" y="38"/>
                  </a:lnTo>
                  <a:lnTo>
                    <a:pt x="222" y="42"/>
                  </a:lnTo>
                  <a:lnTo>
                    <a:pt x="226" y="48"/>
                  </a:lnTo>
                  <a:lnTo>
                    <a:pt x="228" y="54"/>
                  </a:lnTo>
                  <a:lnTo>
                    <a:pt x="228" y="94"/>
                  </a:lnTo>
                  <a:lnTo>
                    <a:pt x="226" y="100"/>
                  </a:lnTo>
                  <a:lnTo>
                    <a:pt x="222" y="106"/>
                  </a:lnTo>
                  <a:lnTo>
                    <a:pt x="218" y="110"/>
                  </a:lnTo>
                  <a:lnTo>
                    <a:pt x="210" y="112"/>
                  </a:lnTo>
                  <a:lnTo>
                    <a:pt x="18" y="112"/>
                  </a:lnTo>
                  <a:lnTo>
                    <a:pt x="12" y="110"/>
                  </a:lnTo>
                  <a:lnTo>
                    <a:pt x="6" y="106"/>
                  </a:lnTo>
                  <a:lnTo>
                    <a:pt x="2" y="100"/>
                  </a:lnTo>
                  <a:lnTo>
                    <a:pt x="0" y="94"/>
                  </a:lnTo>
                  <a:lnTo>
                    <a:pt x="0" y="54"/>
                  </a:lnTo>
                  <a:lnTo>
                    <a:pt x="2" y="48"/>
                  </a:lnTo>
                  <a:lnTo>
                    <a:pt x="6" y="42"/>
                  </a:lnTo>
                  <a:lnTo>
                    <a:pt x="12" y="38"/>
                  </a:lnTo>
                  <a:lnTo>
                    <a:pt x="18"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201">
              <a:extLst>
                <a:ext uri="{FF2B5EF4-FFF2-40B4-BE49-F238E27FC236}">
                  <a16:creationId xmlns:a16="http://schemas.microsoft.com/office/drawing/2014/main" id="{4FB3DC3E-A516-4E2E-A82F-F81A1FDDE85D}"/>
                </a:ext>
              </a:extLst>
            </p:cNvPr>
            <p:cNvSpPr>
              <a:spLocks noEditPoints="1" noChangeArrowheads="1"/>
            </p:cNvSpPr>
            <p:nvPr/>
          </p:nvSpPr>
          <p:spPr bwMode="auto">
            <a:xfrm>
              <a:off x="8591550" y="1719263"/>
              <a:ext cx="733425" cy="612775"/>
            </a:xfrm>
            <a:custGeom>
              <a:avLst/>
              <a:gdLst>
                <a:gd name="T0" fmla="*/ 2117421101 w 222"/>
                <a:gd name="T1" fmla="*/ 65122169 h 186"/>
                <a:gd name="T2" fmla="*/ 2008276228 w 222"/>
                <a:gd name="T3" fmla="*/ 477562572 h 186"/>
                <a:gd name="T4" fmla="*/ 1855472746 w 222"/>
                <a:gd name="T5" fmla="*/ 65122169 h 186"/>
                <a:gd name="T6" fmla="*/ 2117421101 w 222"/>
                <a:gd name="T7" fmla="*/ 2018780649 h 186"/>
                <a:gd name="T8" fmla="*/ 1855472746 w 222"/>
                <a:gd name="T9" fmla="*/ 1041951409 h 186"/>
                <a:gd name="T10" fmla="*/ 2117421101 w 222"/>
                <a:gd name="T11" fmla="*/ 911707071 h 186"/>
                <a:gd name="T12" fmla="*/ 2147483646 w 222"/>
                <a:gd name="T13" fmla="*/ 0 h 186"/>
                <a:gd name="T14" fmla="*/ 2147483646 w 222"/>
                <a:gd name="T15" fmla="*/ 2018780649 h 186"/>
                <a:gd name="T16" fmla="*/ 2147483646 w 222"/>
                <a:gd name="T17" fmla="*/ 672925785 h 186"/>
                <a:gd name="T18" fmla="*/ 2147483646 w 222"/>
                <a:gd name="T19" fmla="*/ 434147793 h 186"/>
                <a:gd name="T20" fmla="*/ 1528034824 w 222"/>
                <a:gd name="T21" fmla="*/ 325610845 h 186"/>
                <a:gd name="T22" fmla="*/ 1789983179 w 222"/>
                <a:gd name="T23" fmla="*/ 520974057 h 186"/>
                <a:gd name="T24" fmla="*/ 1789983179 w 222"/>
                <a:gd name="T25" fmla="*/ 607803616 h 186"/>
                <a:gd name="T26" fmla="*/ 1528034824 w 222"/>
                <a:gd name="T27" fmla="*/ 998536629 h 186"/>
                <a:gd name="T28" fmla="*/ 1789983179 w 222"/>
                <a:gd name="T29" fmla="*/ 1085366188 h 186"/>
                <a:gd name="T30" fmla="*/ 1528034824 w 222"/>
                <a:gd name="T31" fmla="*/ 2018780649 h 186"/>
                <a:gd name="T32" fmla="*/ 1789983179 w 222"/>
                <a:gd name="T33" fmla="*/ 1085366188 h 186"/>
                <a:gd name="T34" fmla="*/ 1484376215 w 222"/>
                <a:gd name="T35" fmla="*/ 477562572 h 186"/>
                <a:gd name="T36" fmla="*/ 1375231342 w 222"/>
                <a:gd name="T37" fmla="*/ 1172195747 h 186"/>
                <a:gd name="T38" fmla="*/ 1266086469 w 222"/>
                <a:gd name="T39" fmla="*/ 1020244019 h 186"/>
                <a:gd name="T40" fmla="*/ 1222427859 w 222"/>
                <a:gd name="T41" fmla="*/ 477562572 h 186"/>
                <a:gd name="T42" fmla="*/ 1484376215 w 222"/>
                <a:gd name="T43" fmla="*/ 2018780649 h 186"/>
                <a:gd name="T44" fmla="*/ 1222427859 w 222"/>
                <a:gd name="T45" fmla="*/ 1367562253 h 186"/>
                <a:gd name="T46" fmla="*/ 1353403689 w 222"/>
                <a:gd name="T47" fmla="*/ 1541218076 h 186"/>
                <a:gd name="T48" fmla="*/ 1484376215 w 222"/>
                <a:gd name="T49" fmla="*/ 1410977033 h 186"/>
                <a:gd name="T50" fmla="*/ 1178769250 w 222"/>
                <a:gd name="T51" fmla="*/ 672925785 h 186"/>
                <a:gd name="T52" fmla="*/ 1156941597 w 222"/>
                <a:gd name="T53" fmla="*/ 1063658798 h 186"/>
                <a:gd name="T54" fmla="*/ 916820895 w 222"/>
                <a:gd name="T55" fmla="*/ 672925785 h 186"/>
                <a:gd name="T56" fmla="*/ 1178769250 w 222"/>
                <a:gd name="T57" fmla="*/ 2018780649 h 186"/>
                <a:gd name="T58" fmla="*/ 916820895 w 222"/>
                <a:gd name="T59" fmla="*/ 1519510687 h 186"/>
                <a:gd name="T60" fmla="*/ 611213930 w 222"/>
                <a:gd name="T61" fmla="*/ 846584902 h 186"/>
                <a:gd name="T62" fmla="*/ 873162285 w 222"/>
                <a:gd name="T63" fmla="*/ 1259025305 h 186"/>
                <a:gd name="T64" fmla="*/ 611213930 w 222"/>
                <a:gd name="T65" fmla="*/ 1280732695 h 186"/>
                <a:gd name="T66" fmla="*/ 873162285 w 222"/>
                <a:gd name="T67" fmla="*/ 1541218076 h 186"/>
                <a:gd name="T68" fmla="*/ 611213930 w 222"/>
                <a:gd name="T69" fmla="*/ 2018780649 h 186"/>
                <a:gd name="T70" fmla="*/ 654872540 w 222"/>
                <a:gd name="T71" fmla="*/ 1693169804 h 186"/>
                <a:gd name="T72" fmla="*/ 873162285 w 222"/>
                <a:gd name="T73" fmla="*/ 1541218076 h 186"/>
                <a:gd name="T74" fmla="*/ 567555320 w 222"/>
                <a:gd name="T75" fmla="*/ 716340564 h 186"/>
                <a:gd name="T76" fmla="*/ 545727667 w 222"/>
                <a:gd name="T77" fmla="*/ 1237317916 h 186"/>
                <a:gd name="T78" fmla="*/ 414751838 w 222"/>
                <a:gd name="T79" fmla="*/ 1215610526 h 186"/>
                <a:gd name="T80" fmla="*/ 305606965 w 222"/>
                <a:gd name="T81" fmla="*/ 716340564 h 186"/>
                <a:gd name="T82" fmla="*/ 567555320 w 222"/>
                <a:gd name="T83" fmla="*/ 2018780649 h 186"/>
                <a:gd name="T84" fmla="*/ 305606965 w 222"/>
                <a:gd name="T85" fmla="*/ 1562925466 h 186"/>
                <a:gd name="T86" fmla="*/ 567555320 w 222"/>
                <a:gd name="T87" fmla="*/ 1584632856 h 186"/>
                <a:gd name="T88" fmla="*/ 261948355 w 222"/>
                <a:gd name="T89" fmla="*/ 955121850 h 186"/>
                <a:gd name="T90" fmla="*/ 109144873 w 222"/>
                <a:gd name="T91" fmla="*/ 1389269643 h 186"/>
                <a:gd name="T92" fmla="*/ 261948355 w 222"/>
                <a:gd name="T93" fmla="*/ 1584632856 h 186"/>
                <a:gd name="T94" fmla="*/ 0 w 222"/>
                <a:gd name="T95" fmla="*/ 2018780649 h 1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2" h="186">
                  <a:moveTo>
                    <a:pt x="170" y="6"/>
                  </a:moveTo>
                  <a:lnTo>
                    <a:pt x="194" y="6"/>
                  </a:lnTo>
                  <a:lnTo>
                    <a:pt x="194" y="40"/>
                  </a:lnTo>
                  <a:lnTo>
                    <a:pt x="184" y="44"/>
                  </a:lnTo>
                  <a:lnTo>
                    <a:pt x="170" y="48"/>
                  </a:lnTo>
                  <a:lnTo>
                    <a:pt x="170" y="6"/>
                  </a:lnTo>
                  <a:close/>
                  <a:moveTo>
                    <a:pt x="194" y="84"/>
                  </a:moveTo>
                  <a:lnTo>
                    <a:pt x="194" y="186"/>
                  </a:lnTo>
                  <a:lnTo>
                    <a:pt x="170" y="186"/>
                  </a:lnTo>
                  <a:lnTo>
                    <a:pt x="170" y="96"/>
                  </a:lnTo>
                  <a:lnTo>
                    <a:pt x="186" y="78"/>
                  </a:lnTo>
                  <a:lnTo>
                    <a:pt x="194" y="84"/>
                  </a:lnTo>
                  <a:close/>
                  <a:moveTo>
                    <a:pt x="198" y="0"/>
                  </a:moveTo>
                  <a:lnTo>
                    <a:pt x="222" y="0"/>
                  </a:lnTo>
                  <a:lnTo>
                    <a:pt x="222" y="186"/>
                  </a:lnTo>
                  <a:lnTo>
                    <a:pt x="198" y="186"/>
                  </a:lnTo>
                  <a:lnTo>
                    <a:pt x="198" y="82"/>
                  </a:lnTo>
                  <a:lnTo>
                    <a:pt x="202" y="62"/>
                  </a:lnTo>
                  <a:lnTo>
                    <a:pt x="210" y="36"/>
                  </a:lnTo>
                  <a:lnTo>
                    <a:pt x="198" y="40"/>
                  </a:lnTo>
                  <a:lnTo>
                    <a:pt x="198" y="0"/>
                  </a:lnTo>
                  <a:close/>
                  <a:moveTo>
                    <a:pt x="140" y="30"/>
                  </a:moveTo>
                  <a:lnTo>
                    <a:pt x="164" y="30"/>
                  </a:lnTo>
                  <a:lnTo>
                    <a:pt x="164" y="48"/>
                  </a:lnTo>
                  <a:lnTo>
                    <a:pt x="158" y="50"/>
                  </a:lnTo>
                  <a:lnTo>
                    <a:pt x="164" y="56"/>
                  </a:lnTo>
                  <a:lnTo>
                    <a:pt x="164" y="68"/>
                  </a:lnTo>
                  <a:lnTo>
                    <a:pt x="140" y="92"/>
                  </a:lnTo>
                  <a:lnTo>
                    <a:pt x="140" y="30"/>
                  </a:lnTo>
                  <a:close/>
                  <a:moveTo>
                    <a:pt x="164" y="100"/>
                  </a:moveTo>
                  <a:lnTo>
                    <a:pt x="164" y="186"/>
                  </a:lnTo>
                  <a:lnTo>
                    <a:pt x="140" y="186"/>
                  </a:lnTo>
                  <a:lnTo>
                    <a:pt x="140" y="126"/>
                  </a:lnTo>
                  <a:lnTo>
                    <a:pt x="164" y="100"/>
                  </a:lnTo>
                  <a:close/>
                  <a:moveTo>
                    <a:pt x="112" y="44"/>
                  </a:moveTo>
                  <a:lnTo>
                    <a:pt x="136" y="44"/>
                  </a:lnTo>
                  <a:lnTo>
                    <a:pt x="136" y="98"/>
                  </a:lnTo>
                  <a:lnTo>
                    <a:pt x="126" y="108"/>
                  </a:lnTo>
                  <a:lnTo>
                    <a:pt x="122" y="102"/>
                  </a:lnTo>
                  <a:lnTo>
                    <a:pt x="116" y="94"/>
                  </a:lnTo>
                  <a:lnTo>
                    <a:pt x="112" y="94"/>
                  </a:lnTo>
                  <a:lnTo>
                    <a:pt x="112" y="44"/>
                  </a:lnTo>
                  <a:close/>
                  <a:moveTo>
                    <a:pt x="136" y="130"/>
                  </a:moveTo>
                  <a:lnTo>
                    <a:pt x="136" y="186"/>
                  </a:lnTo>
                  <a:lnTo>
                    <a:pt x="112" y="186"/>
                  </a:lnTo>
                  <a:lnTo>
                    <a:pt x="112" y="126"/>
                  </a:lnTo>
                  <a:lnTo>
                    <a:pt x="116" y="132"/>
                  </a:lnTo>
                  <a:lnTo>
                    <a:pt x="124" y="142"/>
                  </a:lnTo>
                  <a:lnTo>
                    <a:pt x="134" y="132"/>
                  </a:lnTo>
                  <a:lnTo>
                    <a:pt x="136" y="130"/>
                  </a:lnTo>
                  <a:close/>
                  <a:moveTo>
                    <a:pt x="84" y="62"/>
                  </a:moveTo>
                  <a:lnTo>
                    <a:pt x="108" y="62"/>
                  </a:lnTo>
                  <a:lnTo>
                    <a:pt x="108" y="98"/>
                  </a:lnTo>
                  <a:lnTo>
                    <a:pt x="106" y="98"/>
                  </a:lnTo>
                  <a:lnTo>
                    <a:pt x="84" y="112"/>
                  </a:lnTo>
                  <a:lnTo>
                    <a:pt x="84" y="62"/>
                  </a:lnTo>
                  <a:close/>
                  <a:moveTo>
                    <a:pt x="108" y="124"/>
                  </a:moveTo>
                  <a:lnTo>
                    <a:pt x="108" y="186"/>
                  </a:lnTo>
                  <a:lnTo>
                    <a:pt x="84" y="186"/>
                  </a:lnTo>
                  <a:lnTo>
                    <a:pt x="84" y="140"/>
                  </a:lnTo>
                  <a:lnTo>
                    <a:pt x="108" y="124"/>
                  </a:lnTo>
                  <a:close/>
                  <a:moveTo>
                    <a:pt x="56" y="78"/>
                  </a:moveTo>
                  <a:lnTo>
                    <a:pt x="80" y="78"/>
                  </a:lnTo>
                  <a:lnTo>
                    <a:pt x="80" y="116"/>
                  </a:lnTo>
                  <a:lnTo>
                    <a:pt x="64" y="126"/>
                  </a:lnTo>
                  <a:lnTo>
                    <a:pt x="56" y="118"/>
                  </a:lnTo>
                  <a:lnTo>
                    <a:pt x="56" y="78"/>
                  </a:lnTo>
                  <a:close/>
                  <a:moveTo>
                    <a:pt x="80" y="142"/>
                  </a:moveTo>
                  <a:lnTo>
                    <a:pt x="80" y="186"/>
                  </a:lnTo>
                  <a:lnTo>
                    <a:pt x="56" y="186"/>
                  </a:lnTo>
                  <a:lnTo>
                    <a:pt x="56" y="150"/>
                  </a:lnTo>
                  <a:lnTo>
                    <a:pt x="60" y="156"/>
                  </a:lnTo>
                  <a:lnTo>
                    <a:pt x="68" y="150"/>
                  </a:lnTo>
                  <a:lnTo>
                    <a:pt x="80" y="142"/>
                  </a:lnTo>
                  <a:close/>
                  <a:moveTo>
                    <a:pt x="28" y="66"/>
                  </a:moveTo>
                  <a:lnTo>
                    <a:pt x="52" y="66"/>
                  </a:lnTo>
                  <a:lnTo>
                    <a:pt x="52" y="114"/>
                  </a:lnTo>
                  <a:lnTo>
                    <a:pt x="50" y="114"/>
                  </a:lnTo>
                  <a:lnTo>
                    <a:pt x="44" y="108"/>
                  </a:lnTo>
                  <a:lnTo>
                    <a:pt x="38" y="112"/>
                  </a:lnTo>
                  <a:lnTo>
                    <a:pt x="28" y="118"/>
                  </a:lnTo>
                  <a:lnTo>
                    <a:pt x="28" y="66"/>
                  </a:lnTo>
                  <a:close/>
                  <a:moveTo>
                    <a:pt x="52" y="146"/>
                  </a:moveTo>
                  <a:lnTo>
                    <a:pt x="52" y="186"/>
                  </a:lnTo>
                  <a:lnTo>
                    <a:pt x="28" y="186"/>
                  </a:lnTo>
                  <a:lnTo>
                    <a:pt x="28" y="144"/>
                  </a:lnTo>
                  <a:lnTo>
                    <a:pt x="42" y="136"/>
                  </a:lnTo>
                  <a:lnTo>
                    <a:pt x="52" y="146"/>
                  </a:lnTo>
                  <a:close/>
                  <a:moveTo>
                    <a:pt x="0" y="88"/>
                  </a:moveTo>
                  <a:lnTo>
                    <a:pt x="24" y="88"/>
                  </a:lnTo>
                  <a:lnTo>
                    <a:pt x="24" y="120"/>
                  </a:lnTo>
                  <a:lnTo>
                    <a:pt x="10" y="128"/>
                  </a:lnTo>
                  <a:lnTo>
                    <a:pt x="20" y="148"/>
                  </a:lnTo>
                  <a:lnTo>
                    <a:pt x="24" y="146"/>
                  </a:lnTo>
                  <a:lnTo>
                    <a:pt x="24" y="186"/>
                  </a:lnTo>
                  <a:lnTo>
                    <a:pt x="0" y="186"/>
                  </a:lnTo>
                  <a:lnTo>
                    <a:pt x="0" y="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0" name="组合 9">
            <a:extLst>
              <a:ext uri="{FF2B5EF4-FFF2-40B4-BE49-F238E27FC236}">
                <a16:creationId xmlns:a16="http://schemas.microsoft.com/office/drawing/2014/main" id="{631F15D6-D24E-471F-B09A-7FD78B03C52D}"/>
              </a:ext>
            </a:extLst>
          </p:cNvPr>
          <p:cNvGrpSpPr/>
          <p:nvPr/>
        </p:nvGrpSpPr>
        <p:grpSpPr>
          <a:xfrm>
            <a:off x="4860032" y="1151218"/>
            <a:ext cx="3096923" cy="1175651"/>
            <a:chOff x="874713" y="3325188"/>
            <a:chExt cx="3096923" cy="1175651"/>
          </a:xfrm>
        </p:grpSpPr>
        <p:sp>
          <p:nvSpPr>
            <p:cNvPr id="11" name="矩形 10">
              <a:extLst>
                <a:ext uri="{FF2B5EF4-FFF2-40B4-BE49-F238E27FC236}">
                  <a16:creationId xmlns:a16="http://schemas.microsoft.com/office/drawing/2014/main" id="{34C157C9-B440-4F62-B603-5D393A8CB9DD}"/>
                </a:ext>
              </a:extLst>
            </p:cNvPr>
            <p:cNvSpPr/>
            <p:nvPr/>
          </p:nvSpPr>
          <p:spPr>
            <a:xfrm>
              <a:off x="874713" y="3613160"/>
              <a:ext cx="3096923" cy="887679"/>
            </a:xfrm>
            <a:prstGeom prst="rect">
              <a:avLst/>
            </a:prstGeom>
          </p:spPr>
          <p:txBody>
            <a:bodyPr wrap="square">
              <a:spAutoFit/>
              <a:scene3d>
                <a:camera prst="orthographicFront"/>
                <a:lightRig rig="threePt" dir="t"/>
              </a:scene3d>
              <a:sp3d contourW="12700"/>
            </a:bodyPr>
            <a:lstStyle/>
            <a:p>
              <a:pPr eaLnBrk="1" hangingPunct="1">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京剧是我国最具影响力的汉族戏曲剧种之一，至今已有将近二百年的历史，京剧是我国最具影响力的汉族戏曲剧种之一，至今已有将近二百年的历史</a:t>
              </a:r>
            </a:p>
          </p:txBody>
        </p:sp>
        <p:sp>
          <p:nvSpPr>
            <p:cNvPr id="12" name="矩形 11">
              <a:extLst>
                <a:ext uri="{FF2B5EF4-FFF2-40B4-BE49-F238E27FC236}">
                  <a16:creationId xmlns:a16="http://schemas.microsoft.com/office/drawing/2014/main" id="{854A1673-D777-48C4-85FF-A05D8CD563FE}"/>
                </a:ext>
              </a:extLst>
            </p:cNvPr>
            <p:cNvSpPr/>
            <p:nvPr/>
          </p:nvSpPr>
          <p:spPr>
            <a:xfrm>
              <a:off x="874713" y="3325188"/>
              <a:ext cx="224197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标题文字添加</a:t>
              </a:r>
            </a:p>
          </p:txBody>
        </p:sp>
      </p:grpSp>
      <p:grpSp>
        <p:nvGrpSpPr>
          <p:cNvPr id="13" name="组合 12">
            <a:extLst>
              <a:ext uri="{FF2B5EF4-FFF2-40B4-BE49-F238E27FC236}">
                <a16:creationId xmlns:a16="http://schemas.microsoft.com/office/drawing/2014/main" id="{4AB581C6-092C-4B60-8A3B-2C51DE872CA2}"/>
              </a:ext>
            </a:extLst>
          </p:cNvPr>
          <p:cNvGrpSpPr/>
          <p:nvPr/>
        </p:nvGrpSpPr>
        <p:grpSpPr>
          <a:xfrm>
            <a:off x="4860032" y="2825051"/>
            <a:ext cx="3096923" cy="1175651"/>
            <a:chOff x="874713" y="3325188"/>
            <a:chExt cx="3096923" cy="1175651"/>
          </a:xfrm>
        </p:grpSpPr>
        <p:sp>
          <p:nvSpPr>
            <p:cNvPr id="14" name="矩形 13">
              <a:extLst>
                <a:ext uri="{FF2B5EF4-FFF2-40B4-BE49-F238E27FC236}">
                  <a16:creationId xmlns:a16="http://schemas.microsoft.com/office/drawing/2014/main" id="{537B2C4A-FF09-4116-BDE3-85AC07B173A9}"/>
                </a:ext>
              </a:extLst>
            </p:cNvPr>
            <p:cNvSpPr/>
            <p:nvPr/>
          </p:nvSpPr>
          <p:spPr>
            <a:xfrm>
              <a:off x="874713" y="3613160"/>
              <a:ext cx="3096923" cy="887679"/>
            </a:xfrm>
            <a:prstGeom prst="rect">
              <a:avLst/>
            </a:prstGeom>
          </p:spPr>
          <p:txBody>
            <a:bodyPr wrap="square">
              <a:spAutoFit/>
              <a:scene3d>
                <a:camera prst="orthographicFront"/>
                <a:lightRig rig="threePt" dir="t"/>
              </a:scene3d>
              <a:sp3d contourW="12700"/>
            </a:bodyPr>
            <a:lstStyle/>
            <a:p>
              <a:pPr eaLnBrk="1" hangingPunct="1">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京剧是我国最具影响力的汉族戏曲剧种之一，至今已有将近二百年的历史，京剧是我国最具影响力的汉族戏曲剧种之一，至今已有将近二百年的历史</a:t>
              </a:r>
            </a:p>
          </p:txBody>
        </p:sp>
        <p:sp>
          <p:nvSpPr>
            <p:cNvPr id="15" name="矩形 14">
              <a:extLst>
                <a:ext uri="{FF2B5EF4-FFF2-40B4-BE49-F238E27FC236}">
                  <a16:creationId xmlns:a16="http://schemas.microsoft.com/office/drawing/2014/main" id="{19374D91-6E6F-4134-8AFD-7C671B8CBB82}"/>
                </a:ext>
              </a:extLst>
            </p:cNvPr>
            <p:cNvSpPr/>
            <p:nvPr/>
          </p:nvSpPr>
          <p:spPr>
            <a:xfrm>
              <a:off x="874713" y="3325188"/>
              <a:ext cx="224197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标题文字添加</a:t>
              </a:r>
            </a:p>
          </p:txBody>
        </p:sp>
      </p:grpSp>
    </p:spTree>
    <p:extLst>
      <p:ext uri="{BB962C8B-B14F-4D97-AF65-F5344CB8AC3E}">
        <p14:creationId xmlns:p14="http://schemas.microsoft.com/office/powerpoint/2010/main" val="80021757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22" presetClass="entr" presetSubtype="8" fill="hold" nodeType="withEffect">
                                  <p:stCondLst>
                                    <p:cond delay="7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nodeType="withEffect">
                                  <p:stCondLst>
                                    <p:cond delay="75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E60985E5-1930-44CB-8521-D779CDE6692E}"/>
              </a:ext>
            </a:extLst>
          </p:cNvPr>
          <p:cNvGrpSpPr/>
          <p:nvPr/>
        </p:nvGrpSpPr>
        <p:grpSpPr>
          <a:xfrm>
            <a:off x="3222652" y="855368"/>
            <a:ext cx="4796635" cy="1637614"/>
            <a:chOff x="2988121" y="791368"/>
            <a:chExt cx="4796635" cy="1637614"/>
          </a:xfrm>
        </p:grpSpPr>
        <p:pic>
          <p:nvPicPr>
            <p:cNvPr id="10" name="组合 21">
              <a:extLst>
                <a:ext uri="{FF2B5EF4-FFF2-40B4-BE49-F238E27FC236}">
                  <a16:creationId xmlns:a16="http://schemas.microsoft.com/office/drawing/2014/main" id="{8D5300DD-2B52-4F6F-9184-5E67034CF712}"/>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2988121" y="1203598"/>
              <a:ext cx="3841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组合 24">
              <a:extLst>
                <a:ext uri="{FF2B5EF4-FFF2-40B4-BE49-F238E27FC236}">
                  <a16:creationId xmlns:a16="http://schemas.microsoft.com/office/drawing/2014/main" id="{1C8AE739-A243-47FB-81EC-D2721587917B}"/>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3572321" y="1203598"/>
              <a:ext cx="3841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组合 27">
              <a:extLst>
                <a:ext uri="{FF2B5EF4-FFF2-40B4-BE49-F238E27FC236}">
                  <a16:creationId xmlns:a16="http://schemas.microsoft.com/office/drawing/2014/main" id="{F1528815-33D3-42EA-8ECA-5492D4BCC3E3}"/>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4164459" y="1203598"/>
              <a:ext cx="3841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72">
              <a:extLst>
                <a:ext uri="{FF2B5EF4-FFF2-40B4-BE49-F238E27FC236}">
                  <a16:creationId xmlns:a16="http://schemas.microsoft.com/office/drawing/2014/main" id="{ED31DF3E-BE0E-4FBE-B233-1D416EC2CBA5}"/>
                </a:ext>
              </a:extLst>
            </p:cNvPr>
            <p:cNvSpPr txBox="1">
              <a:spLocks noChangeArrowheads="1"/>
            </p:cNvSpPr>
            <p:nvPr/>
          </p:nvSpPr>
          <p:spPr bwMode="auto">
            <a:xfrm>
              <a:off x="5750295" y="791368"/>
              <a:ext cx="11795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413" indent="15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613" indent="15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8813" indent="15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013" indent="15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eaLnBrk="1" hangingPunct="1">
                <a:buFont typeface="Arial" panose="020B0604020202020204" pitchFamily="34" charset="0"/>
                <a:buNone/>
                <a:defRPr/>
              </a:pPr>
              <a:r>
                <a:rPr lang="en-US" altLang="zh-CN" sz="5400" dirty="0">
                  <a:solidFill>
                    <a:schemeClr val="bg1">
                      <a:lumMod val="95000"/>
                    </a:schemeClr>
                  </a:solidFill>
                </a:rPr>
                <a:t>70</a:t>
              </a:r>
              <a:r>
                <a:rPr lang="en-US" altLang="zh-CN" sz="3200" dirty="0">
                  <a:solidFill>
                    <a:schemeClr val="bg1">
                      <a:lumMod val="95000"/>
                    </a:schemeClr>
                  </a:solidFill>
                </a:rPr>
                <a:t>%</a:t>
              </a:r>
              <a:endParaRPr lang="zh-CN" altLang="en-US" sz="3200" dirty="0">
                <a:solidFill>
                  <a:schemeClr val="bg1">
                    <a:lumMod val="95000"/>
                  </a:schemeClr>
                </a:solidFill>
              </a:endParaRPr>
            </a:p>
          </p:txBody>
        </p:sp>
        <p:grpSp>
          <p:nvGrpSpPr>
            <p:cNvPr id="20" name="组合 19">
              <a:extLst>
                <a:ext uri="{FF2B5EF4-FFF2-40B4-BE49-F238E27FC236}">
                  <a16:creationId xmlns:a16="http://schemas.microsoft.com/office/drawing/2014/main" id="{6B0C3540-3B2F-4FEB-B0B3-2685E93BF171}"/>
                </a:ext>
              </a:extLst>
            </p:cNvPr>
            <p:cNvGrpSpPr/>
            <p:nvPr/>
          </p:nvGrpSpPr>
          <p:grpSpPr>
            <a:xfrm>
              <a:off x="4687833" y="1253331"/>
              <a:ext cx="3096923" cy="1175651"/>
              <a:chOff x="874713" y="3325188"/>
              <a:chExt cx="3096923" cy="1175651"/>
            </a:xfrm>
          </p:grpSpPr>
          <p:sp>
            <p:nvSpPr>
              <p:cNvPr id="21" name="矩形 20">
                <a:extLst>
                  <a:ext uri="{FF2B5EF4-FFF2-40B4-BE49-F238E27FC236}">
                    <a16:creationId xmlns:a16="http://schemas.microsoft.com/office/drawing/2014/main" id="{0B531CCE-3536-49D2-B640-177EE83B94E3}"/>
                  </a:ext>
                </a:extLst>
              </p:cNvPr>
              <p:cNvSpPr/>
              <p:nvPr/>
            </p:nvSpPr>
            <p:spPr>
              <a:xfrm>
                <a:off x="874713" y="3613160"/>
                <a:ext cx="3096923" cy="887679"/>
              </a:xfrm>
              <a:prstGeom prst="rect">
                <a:avLst/>
              </a:prstGeom>
            </p:spPr>
            <p:txBody>
              <a:bodyPr wrap="square">
                <a:spAutoFit/>
                <a:scene3d>
                  <a:camera prst="orthographicFront"/>
                  <a:lightRig rig="threePt" dir="t"/>
                </a:scene3d>
                <a:sp3d contourW="12700"/>
              </a:bodyPr>
              <a:lstStyle/>
              <a:p>
                <a:pPr eaLnBrk="1" hangingPunct="1">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京剧是我国最具影响力的汉族戏曲剧种之一，至今已有将近二百年的历史，京剧是我国最具影响力的汉族戏曲剧种之一，至今已有将近二百年的历史</a:t>
                </a:r>
              </a:p>
            </p:txBody>
          </p:sp>
          <p:sp>
            <p:nvSpPr>
              <p:cNvPr id="22" name="矩形 21">
                <a:extLst>
                  <a:ext uri="{FF2B5EF4-FFF2-40B4-BE49-F238E27FC236}">
                    <a16:creationId xmlns:a16="http://schemas.microsoft.com/office/drawing/2014/main" id="{47B1D726-7256-4C66-A177-6EEC0A51F353}"/>
                  </a:ext>
                </a:extLst>
              </p:cNvPr>
              <p:cNvSpPr/>
              <p:nvPr/>
            </p:nvSpPr>
            <p:spPr>
              <a:xfrm>
                <a:off x="874713" y="3325188"/>
                <a:ext cx="224197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标题文字添加</a:t>
                </a:r>
              </a:p>
            </p:txBody>
          </p:sp>
        </p:grpSp>
      </p:grpSp>
      <p:grpSp>
        <p:nvGrpSpPr>
          <p:cNvPr id="27" name="组合 26">
            <a:extLst>
              <a:ext uri="{FF2B5EF4-FFF2-40B4-BE49-F238E27FC236}">
                <a16:creationId xmlns:a16="http://schemas.microsoft.com/office/drawing/2014/main" id="{9390E960-0B5B-40F1-9F32-5D9E45201D6C}"/>
              </a:ext>
            </a:extLst>
          </p:cNvPr>
          <p:cNvGrpSpPr/>
          <p:nvPr/>
        </p:nvGrpSpPr>
        <p:grpSpPr>
          <a:xfrm>
            <a:off x="1245859" y="2736565"/>
            <a:ext cx="6221374" cy="1637614"/>
            <a:chOff x="473560" y="2602185"/>
            <a:chExt cx="6221374" cy="1637614"/>
          </a:xfrm>
        </p:grpSpPr>
        <p:pic>
          <p:nvPicPr>
            <p:cNvPr id="13" name="组合 33">
              <a:extLst>
                <a:ext uri="{FF2B5EF4-FFF2-40B4-BE49-F238E27FC236}">
                  <a16:creationId xmlns:a16="http://schemas.microsoft.com/office/drawing/2014/main" id="{E2A48653-006A-4A9F-92C4-7ECFC4D639EF}"/>
                </a:ext>
              </a:extLst>
            </p:cNvPr>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3488184" y="3064148"/>
              <a:ext cx="47625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组合 36">
              <a:extLst>
                <a:ext uri="{FF2B5EF4-FFF2-40B4-BE49-F238E27FC236}">
                  <a16:creationId xmlns:a16="http://schemas.microsoft.com/office/drawing/2014/main" id="{D6B049CE-D65B-411F-B362-89D06804B893}"/>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4164459" y="3064148"/>
              <a:ext cx="4826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组合 48">
              <a:extLst>
                <a:ext uri="{FF2B5EF4-FFF2-40B4-BE49-F238E27FC236}">
                  <a16:creationId xmlns:a16="http://schemas.microsoft.com/office/drawing/2014/main" id="{F2EAC9B7-F534-457C-A926-DA9E9235DA2E}"/>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4848671" y="3064148"/>
              <a:ext cx="481013"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组合 51">
              <a:extLst>
                <a:ext uri="{FF2B5EF4-FFF2-40B4-BE49-F238E27FC236}">
                  <a16:creationId xmlns:a16="http://schemas.microsoft.com/office/drawing/2014/main" id="{D9235BA1-42BB-4436-9DAB-BB87A958B2B9}"/>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5531296" y="3064148"/>
              <a:ext cx="481013"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组合 54">
              <a:extLst>
                <a:ext uri="{FF2B5EF4-FFF2-40B4-BE49-F238E27FC236}">
                  <a16:creationId xmlns:a16="http://schemas.microsoft.com/office/drawing/2014/main" id="{8904FFD4-CB3E-450C-A86A-5B1814912B66}"/>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6213921" y="3064148"/>
              <a:ext cx="481013"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71">
              <a:extLst>
                <a:ext uri="{FF2B5EF4-FFF2-40B4-BE49-F238E27FC236}">
                  <a16:creationId xmlns:a16="http://schemas.microsoft.com/office/drawing/2014/main" id="{D515BAEB-1BA3-4C13-B8A6-98AFBB2A0E33}"/>
                </a:ext>
              </a:extLst>
            </p:cNvPr>
            <p:cNvSpPr txBox="1">
              <a:spLocks noChangeArrowheads="1"/>
            </p:cNvSpPr>
            <p:nvPr/>
          </p:nvSpPr>
          <p:spPr bwMode="auto">
            <a:xfrm>
              <a:off x="1619446" y="2602185"/>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413" indent="15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613" indent="15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8813" indent="15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013" indent="15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eaLnBrk="1" hangingPunct="1">
                <a:buFont typeface="Arial" panose="020B0604020202020204" pitchFamily="34" charset="0"/>
                <a:buNone/>
                <a:defRPr/>
              </a:pPr>
              <a:r>
                <a:rPr lang="en-US" altLang="zh-CN" sz="5400" dirty="0">
                  <a:solidFill>
                    <a:schemeClr val="bg1">
                      <a:lumMod val="95000"/>
                    </a:schemeClr>
                  </a:solidFill>
                </a:rPr>
                <a:t>50</a:t>
              </a:r>
              <a:r>
                <a:rPr lang="en-US" altLang="zh-CN" sz="3200" dirty="0">
                  <a:solidFill>
                    <a:schemeClr val="bg1">
                      <a:lumMod val="95000"/>
                    </a:schemeClr>
                  </a:solidFill>
                </a:rPr>
                <a:t>%</a:t>
              </a:r>
              <a:endParaRPr lang="zh-CN" altLang="en-US" sz="3200" dirty="0">
                <a:solidFill>
                  <a:schemeClr val="bg1">
                    <a:lumMod val="95000"/>
                  </a:schemeClr>
                </a:solidFill>
              </a:endParaRPr>
            </a:p>
          </p:txBody>
        </p:sp>
        <p:grpSp>
          <p:nvGrpSpPr>
            <p:cNvPr id="23" name="组合 22">
              <a:extLst>
                <a:ext uri="{FF2B5EF4-FFF2-40B4-BE49-F238E27FC236}">
                  <a16:creationId xmlns:a16="http://schemas.microsoft.com/office/drawing/2014/main" id="{7D15C3E6-4611-4DFA-9E81-D4119A9B59FB}"/>
                </a:ext>
              </a:extLst>
            </p:cNvPr>
            <p:cNvGrpSpPr/>
            <p:nvPr/>
          </p:nvGrpSpPr>
          <p:grpSpPr>
            <a:xfrm>
              <a:off x="473560" y="3064148"/>
              <a:ext cx="3096923" cy="1175651"/>
              <a:chOff x="874713" y="3325188"/>
              <a:chExt cx="3096923" cy="1175651"/>
            </a:xfrm>
          </p:grpSpPr>
          <p:sp>
            <p:nvSpPr>
              <p:cNvPr id="24" name="矩形 23">
                <a:extLst>
                  <a:ext uri="{FF2B5EF4-FFF2-40B4-BE49-F238E27FC236}">
                    <a16:creationId xmlns:a16="http://schemas.microsoft.com/office/drawing/2014/main" id="{7E2BB52E-D898-413E-9048-B22658D5E804}"/>
                  </a:ext>
                </a:extLst>
              </p:cNvPr>
              <p:cNvSpPr/>
              <p:nvPr/>
            </p:nvSpPr>
            <p:spPr>
              <a:xfrm>
                <a:off x="874713" y="3613160"/>
                <a:ext cx="3096923" cy="887679"/>
              </a:xfrm>
              <a:prstGeom prst="rect">
                <a:avLst/>
              </a:prstGeom>
            </p:spPr>
            <p:txBody>
              <a:bodyPr wrap="square">
                <a:spAutoFit/>
                <a:scene3d>
                  <a:camera prst="orthographicFront"/>
                  <a:lightRig rig="threePt" dir="t"/>
                </a:scene3d>
                <a:sp3d contourW="12700"/>
              </a:bodyPr>
              <a:lstStyle/>
              <a:p>
                <a:pPr eaLnBrk="1" hangingPunct="1">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京剧是我国最具影响力的汉族戏曲剧种之一，至今已有将近二百年的历史，京剧是我国最具影响力的汉族戏曲剧种之一，至今已有将近二百年的历史</a:t>
                </a:r>
              </a:p>
            </p:txBody>
          </p:sp>
          <p:sp>
            <p:nvSpPr>
              <p:cNvPr id="25" name="矩形 24">
                <a:extLst>
                  <a:ext uri="{FF2B5EF4-FFF2-40B4-BE49-F238E27FC236}">
                    <a16:creationId xmlns:a16="http://schemas.microsoft.com/office/drawing/2014/main" id="{E4E4F32B-4206-4C74-ABD0-70C73AB61CC8}"/>
                  </a:ext>
                </a:extLst>
              </p:cNvPr>
              <p:cNvSpPr/>
              <p:nvPr/>
            </p:nvSpPr>
            <p:spPr>
              <a:xfrm>
                <a:off x="874713" y="3325188"/>
                <a:ext cx="224197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标题文字添加</a:t>
                </a:r>
              </a:p>
            </p:txBody>
          </p:sp>
        </p:grpSp>
      </p:grpSp>
    </p:spTree>
    <p:extLst>
      <p:ext uri="{BB962C8B-B14F-4D97-AF65-F5344CB8AC3E}">
        <p14:creationId xmlns:p14="http://schemas.microsoft.com/office/powerpoint/2010/main" val="271504517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0-#ppt_w/2"/>
                                          </p:val>
                                        </p:tav>
                                        <p:tav tm="100000">
                                          <p:val>
                                            <p:strVal val="#ppt_x"/>
                                          </p:val>
                                        </p:tav>
                                      </p:tavLst>
                                    </p:anim>
                                    <p:anim calcmode="lin" valueType="num">
                                      <p:cBhvr additive="base">
                                        <p:cTn id="8" dur="75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1+#ppt_w/2"/>
                                          </p:val>
                                        </p:tav>
                                        <p:tav tm="100000">
                                          <p:val>
                                            <p:strVal val="#ppt_x"/>
                                          </p:val>
                                        </p:tav>
                                      </p:tavLst>
                                    </p:anim>
                                    <p:anim calcmode="lin" valueType="num">
                                      <p:cBhvr additive="base">
                                        <p:cTn id="12" dur="7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23">
            <a:extLst>
              <a:ext uri="{FF2B5EF4-FFF2-40B4-BE49-F238E27FC236}">
                <a16:creationId xmlns:a16="http://schemas.microsoft.com/office/drawing/2014/main" id="{00F00514-AC1D-4E70-83FF-B46F763EC27D}"/>
              </a:ext>
            </a:extLst>
          </p:cNvPr>
          <p:cNvSpPr>
            <a:spLocks/>
          </p:cNvSpPr>
          <p:nvPr/>
        </p:nvSpPr>
        <p:spPr bwMode="auto">
          <a:xfrm>
            <a:off x="840254" y="1275606"/>
            <a:ext cx="459713" cy="387618"/>
          </a:xfrm>
          <a:custGeom>
            <a:avLst/>
            <a:gdLst>
              <a:gd name="T0" fmla="*/ 1407 w 1506"/>
              <a:gd name="T1" fmla="*/ 318 h 1271"/>
              <a:gd name="T2" fmla="*/ 1392 w 1506"/>
              <a:gd name="T3" fmla="*/ 347 h 1271"/>
              <a:gd name="T4" fmla="*/ 1434 w 1506"/>
              <a:gd name="T5" fmla="*/ 306 h 1271"/>
              <a:gd name="T6" fmla="*/ 1503 w 1506"/>
              <a:gd name="T7" fmla="*/ 241 h 1271"/>
              <a:gd name="T8" fmla="*/ 1485 w 1506"/>
              <a:gd name="T9" fmla="*/ 289 h 1271"/>
              <a:gd name="T10" fmla="*/ 1485 w 1506"/>
              <a:gd name="T11" fmla="*/ 310 h 1271"/>
              <a:gd name="T12" fmla="*/ 1328 w 1506"/>
              <a:gd name="T13" fmla="*/ 490 h 1271"/>
              <a:gd name="T14" fmla="*/ 1183 w 1506"/>
              <a:gd name="T15" fmla="*/ 641 h 1271"/>
              <a:gd name="T16" fmla="*/ 1020 w 1506"/>
              <a:gd name="T17" fmla="*/ 818 h 1271"/>
              <a:gd name="T18" fmla="*/ 887 w 1506"/>
              <a:gd name="T19" fmla="*/ 966 h 1271"/>
              <a:gd name="T20" fmla="*/ 824 w 1506"/>
              <a:gd name="T21" fmla="*/ 1030 h 1271"/>
              <a:gd name="T22" fmla="*/ 518 w 1506"/>
              <a:gd name="T23" fmla="*/ 1191 h 1271"/>
              <a:gd name="T24" fmla="*/ 342 w 1506"/>
              <a:gd name="T25" fmla="*/ 1015 h 1271"/>
              <a:gd name="T26" fmla="*/ 241 w 1506"/>
              <a:gd name="T27" fmla="*/ 905 h 1271"/>
              <a:gd name="T28" fmla="*/ 160 w 1506"/>
              <a:gd name="T29" fmla="*/ 812 h 1271"/>
              <a:gd name="T30" fmla="*/ 86 w 1506"/>
              <a:gd name="T31" fmla="*/ 735 h 1271"/>
              <a:gd name="T32" fmla="*/ 34 w 1506"/>
              <a:gd name="T33" fmla="*/ 678 h 1271"/>
              <a:gd name="T34" fmla="*/ 7 w 1506"/>
              <a:gd name="T35" fmla="*/ 642 h 1271"/>
              <a:gd name="T36" fmla="*/ 48 w 1506"/>
              <a:gd name="T37" fmla="*/ 653 h 1271"/>
              <a:gd name="T38" fmla="*/ 6 w 1506"/>
              <a:gd name="T39" fmla="*/ 609 h 1271"/>
              <a:gd name="T40" fmla="*/ 53 w 1506"/>
              <a:gd name="T41" fmla="*/ 621 h 1271"/>
              <a:gd name="T42" fmla="*/ 80 w 1506"/>
              <a:gd name="T43" fmla="*/ 619 h 1271"/>
              <a:gd name="T44" fmla="*/ 72 w 1506"/>
              <a:gd name="T45" fmla="*/ 589 h 1271"/>
              <a:gd name="T46" fmla="*/ 135 w 1506"/>
              <a:gd name="T47" fmla="*/ 627 h 1271"/>
              <a:gd name="T48" fmla="*/ 78 w 1506"/>
              <a:gd name="T49" fmla="*/ 558 h 1271"/>
              <a:gd name="T50" fmla="*/ 144 w 1506"/>
              <a:gd name="T51" fmla="*/ 589 h 1271"/>
              <a:gd name="T52" fmla="*/ 185 w 1506"/>
              <a:gd name="T53" fmla="*/ 608 h 1271"/>
              <a:gd name="T54" fmla="*/ 201 w 1506"/>
              <a:gd name="T55" fmla="*/ 603 h 1271"/>
              <a:gd name="T56" fmla="*/ 216 w 1506"/>
              <a:gd name="T57" fmla="*/ 603 h 1271"/>
              <a:gd name="T58" fmla="*/ 237 w 1506"/>
              <a:gd name="T59" fmla="*/ 614 h 1271"/>
              <a:gd name="T60" fmla="*/ 254 w 1506"/>
              <a:gd name="T61" fmla="*/ 612 h 1271"/>
              <a:gd name="T62" fmla="*/ 246 w 1506"/>
              <a:gd name="T63" fmla="*/ 597 h 1271"/>
              <a:gd name="T64" fmla="*/ 267 w 1506"/>
              <a:gd name="T65" fmla="*/ 608 h 1271"/>
              <a:gd name="T66" fmla="*/ 274 w 1506"/>
              <a:gd name="T67" fmla="*/ 600 h 1271"/>
              <a:gd name="T68" fmla="*/ 307 w 1506"/>
              <a:gd name="T69" fmla="*/ 618 h 1271"/>
              <a:gd name="T70" fmla="*/ 324 w 1506"/>
              <a:gd name="T71" fmla="*/ 607 h 1271"/>
              <a:gd name="T72" fmla="*/ 377 w 1506"/>
              <a:gd name="T73" fmla="*/ 625 h 1271"/>
              <a:gd name="T74" fmla="*/ 491 w 1506"/>
              <a:gd name="T75" fmla="*/ 750 h 1271"/>
              <a:gd name="T76" fmla="*/ 555 w 1506"/>
              <a:gd name="T77" fmla="*/ 820 h 1271"/>
              <a:gd name="T78" fmla="*/ 572 w 1506"/>
              <a:gd name="T79" fmla="*/ 838 h 1271"/>
              <a:gd name="T80" fmla="*/ 620 w 1506"/>
              <a:gd name="T81" fmla="*/ 822 h 1271"/>
              <a:gd name="T82" fmla="*/ 702 w 1506"/>
              <a:gd name="T83" fmla="*/ 733 h 1271"/>
              <a:gd name="T84" fmla="*/ 778 w 1506"/>
              <a:gd name="T85" fmla="*/ 650 h 1271"/>
              <a:gd name="T86" fmla="*/ 840 w 1506"/>
              <a:gd name="T87" fmla="*/ 581 h 1271"/>
              <a:gd name="T88" fmla="*/ 869 w 1506"/>
              <a:gd name="T89" fmla="*/ 551 h 1271"/>
              <a:gd name="T90" fmla="*/ 1067 w 1506"/>
              <a:gd name="T91" fmla="*/ 339 h 1271"/>
              <a:gd name="T92" fmla="*/ 1152 w 1506"/>
              <a:gd name="T93" fmla="*/ 248 h 1271"/>
              <a:gd name="T94" fmla="*/ 1274 w 1506"/>
              <a:gd name="T95" fmla="*/ 120 h 1271"/>
              <a:gd name="T96" fmla="*/ 1337 w 1506"/>
              <a:gd name="T97" fmla="*/ 69 h 1271"/>
              <a:gd name="T98" fmla="*/ 1334 w 1506"/>
              <a:gd name="T99" fmla="*/ 81 h 1271"/>
              <a:gd name="T100" fmla="*/ 1333 w 1506"/>
              <a:gd name="T101" fmla="*/ 96 h 1271"/>
              <a:gd name="T102" fmla="*/ 1420 w 1506"/>
              <a:gd name="T103" fmla="*/ 25 h 1271"/>
              <a:gd name="T104" fmla="*/ 1415 w 1506"/>
              <a:gd name="T105" fmla="*/ 64 h 1271"/>
              <a:gd name="T106" fmla="*/ 1383 w 1506"/>
              <a:gd name="T107" fmla="*/ 135 h 1271"/>
              <a:gd name="T108" fmla="*/ 1461 w 1506"/>
              <a:gd name="T109" fmla="*/ 71 h 1271"/>
              <a:gd name="T110" fmla="*/ 1452 w 1506"/>
              <a:gd name="T111" fmla="*/ 107 h 1271"/>
              <a:gd name="T112" fmla="*/ 1467 w 1506"/>
              <a:gd name="T113" fmla="*/ 110 h 1271"/>
              <a:gd name="T114" fmla="*/ 1447 w 1506"/>
              <a:gd name="T115" fmla="*/ 161 h 1271"/>
              <a:gd name="T116" fmla="*/ 1441 w 1506"/>
              <a:gd name="T117" fmla="*/ 204 h 1271"/>
              <a:gd name="T118" fmla="*/ 1462 w 1506"/>
              <a:gd name="T119" fmla="*/ 189 h 1271"/>
              <a:gd name="T120" fmla="*/ 1461 w 1506"/>
              <a:gd name="T121" fmla="*/ 209 h 1271"/>
              <a:gd name="T122" fmla="*/ 1433 w 1506"/>
              <a:gd name="T123" fmla="*/ 261 h 1271"/>
              <a:gd name="T124" fmla="*/ 1426 w 1506"/>
              <a:gd name="T125" fmla="*/ 28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6" h="1271">
                <a:moveTo>
                  <a:pt x="1426" y="280"/>
                </a:moveTo>
                <a:cubicBezTo>
                  <a:pt x="1423" y="283"/>
                  <a:pt x="1420" y="286"/>
                  <a:pt x="1416" y="290"/>
                </a:cubicBezTo>
                <a:cubicBezTo>
                  <a:pt x="1417" y="290"/>
                  <a:pt x="1418" y="289"/>
                  <a:pt x="1420" y="288"/>
                </a:cubicBezTo>
                <a:cubicBezTo>
                  <a:pt x="1420" y="287"/>
                  <a:pt x="1420" y="286"/>
                  <a:pt x="1421" y="287"/>
                </a:cubicBezTo>
                <a:cubicBezTo>
                  <a:pt x="1422" y="285"/>
                  <a:pt x="1427" y="282"/>
                  <a:pt x="1426" y="280"/>
                </a:cubicBezTo>
                <a:cubicBezTo>
                  <a:pt x="1428" y="277"/>
                  <a:pt x="1429" y="279"/>
                  <a:pt x="1431" y="276"/>
                </a:cubicBezTo>
                <a:cubicBezTo>
                  <a:pt x="1431" y="280"/>
                  <a:pt x="1426" y="285"/>
                  <a:pt x="1424" y="289"/>
                </a:cubicBezTo>
                <a:cubicBezTo>
                  <a:pt x="1421" y="291"/>
                  <a:pt x="1421" y="292"/>
                  <a:pt x="1417" y="296"/>
                </a:cubicBezTo>
                <a:cubicBezTo>
                  <a:pt x="1409" y="308"/>
                  <a:pt x="1400" y="320"/>
                  <a:pt x="1391" y="332"/>
                </a:cubicBezTo>
                <a:cubicBezTo>
                  <a:pt x="1393" y="335"/>
                  <a:pt x="1397" y="329"/>
                  <a:pt x="1400" y="326"/>
                </a:cubicBezTo>
                <a:cubicBezTo>
                  <a:pt x="1403" y="324"/>
                  <a:pt x="1406" y="322"/>
                  <a:pt x="1407" y="318"/>
                </a:cubicBezTo>
                <a:cubicBezTo>
                  <a:pt x="1409" y="320"/>
                  <a:pt x="1409" y="320"/>
                  <a:pt x="1409" y="320"/>
                </a:cubicBezTo>
                <a:cubicBezTo>
                  <a:pt x="1411" y="318"/>
                  <a:pt x="1409" y="317"/>
                  <a:pt x="1412" y="314"/>
                </a:cubicBezTo>
                <a:cubicBezTo>
                  <a:pt x="1414" y="313"/>
                  <a:pt x="1416" y="307"/>
                  <a:pt x="1418" y="310"/>
                </a:cubicBezTo>
                <a:cubicBezTo>
                  <a:pt x="1413" y="315"/>
                  <a:pt x="1410" y="320"/>
                  <a:pt x="1407" y="324"/>
                </a:cubicBezTo>
                <a:cubicBezTo>
                  <a:pt x="1406" y="328"/>
                  <a:pt x="1405" y="323"/>
                  <a:pt x="1403" y="326"/>
                </a:cubicBezTo>
                <a:cubicBezTo>
                  <a:pt x="1402" y="328"/>
                  <a:pt x="1403" y="329"/>
                  <a:pt x="1402" y="330"/>
                </a:cubicBezTo>
                <a:cubicBezTo>
                  <a:pt x="1401" y="331"/>
                  <a:pt x="1400" y="333"/>
                  <a:pt x="1401" y="334"/>
                </a:cubicBezTo>
                <a:cubicBezTo>
                  <a:pt x="1395" y="338"/>
                  <a:pt x="1395" y="341"/>
                  <a:pt x="1389" y="346"/>
                </a:cubicBezTo>
                <a:cubicBezTo>
                  <a:pt x="1389" y="349"/>
                  <a:pt x="1390" y="347"/>
                  <a:pt x="1392" y="347"/>
                </a:cubicBezTo>
                <a:cubicBezTo>
                  <a:pt x="1390" y="349"/>
                  <a:pt x="1388" y="351"/>
                  <a:pt x="1388" y="352"/>
                </a:cubicBezTo>
                <a:cubicBezTo>
                  <a:pt x="1390" y="353"/>
                  <a:pt x="1393" y="348"/>
                  <a:pt x="1392" y="347"/>
                </a:cubicBezTo>
                <a:cubicBezTo>
                  <a:pt x="1394" y="345"/>
                  <a:pt x="1394" y="349"/>
                  <a:pt x="1394" y="350"/>
                </a:cubicBezTo>
                <a:cubicBezTo>
                  <a:pt x="1398" y="347"/>
                  <a:pt x="1401" y="343"/>
                  <a:pt x="1404" y="343"/>
                </a:cubicBezTo>
                <a:cubicBezTo>
                  <a:pt x="1404" y="342"/>
                  <a:pt x="1405" y="340"/>
                  <a:pt x="1407" y="339"/>
                </a:cubicBezTo>
                <a:cubicBezTo>
                  <a:pt x="1410" y="336"/>
                  <a:pt x="1405" y="334"/>
                  <a:pt x="1409" y="332"/>
                </a:cubicBezTo>
                <a:cubicBezTo>
                  <a:pt x="1408" y="331"/>
                  <a:pt x="1408" y="329"/>
                  <a:pt x="1410" y="328"/>
                </a:cubicBezTo>
                <a:cubicBezTo>
                  <a:pt x="1406" y="327"/>
                  <a:pt x="1412" y="325"/>
                  <a:pt x="1410" y="324"/>
                </a:cubicBezTo>
                <a:cubicBezTo>
                  <a:pt x="1413" y="322"/>
                  <a:pt x="1412" y="326"/>
                  <a:pt x="1414" y="328"/>
                </a:cubicBezTo>
                <a:cubicBezTo>
                  <a:pt x="1415" y="327"/>
                  <a:pt x="1417" y="323"/>
                  <a:pt x="1418" y="324"/>
                </a:cubicBezTo>
                <a:cubicBezTo>
                  <a:pt x="1421" y="321"/>
                  <a:pt x="1424" y="318"/>
                  <a:pt x="1425" y="315"/>
                </a:cubicBezTo>
                <a:cubicBezTo>
                  <a:pt x="1427" y="317"/>
                  <a:pt x="1429" y="310"/>
                  <a:pt x="1431" y="312"/>
                </a:cubicBezTo>
                <a:cubicBezTo>
                  <a:pt x="1433" y="310"/>
                  <a:pt x="1432" y="308"/>
                  <a:pt x="1434" y="306"/>
                </a:cubicBezTo>
                <a:cubicBezTo>
                  <a:pt x="1441" y="300"/>
                  <a:pt x="1445" y="296"/>
                  <a:pt x="1450" y="288"/>
                </a:cubicBezTo>
                <a:cubicBezTo>
                  <a:pt x="1451" y="289"/>
                  <a:pt x="1453" y="285"/>
                  <a:pt x="1455" y="285"/>
                </a:cubicBezTo>
                <a:cubicBezTo>
                  <a:pt x="1458" y="281"/>
                  <a:pt x="1460" y="282"/>
                  <a:pt x="1461" y="278"/>
                </a:cubicBezTo>
                <a:cubicBezTo>
                  <a:pt x="1462" y="277"/>
                  <a:pt x="1463" y="277"/>
                  <a:pt x="1464" y="279"/>
                </a:cubicBezTo>
                <a:cubicBezTo>
                  <a:pt x="1466" y="278"/>
                  <a:pt x="1468" y="273"/>
                  <a:pt x="1469" y="275"/>
                </a:cubicBezTo>
                <a:cubicBezTo>
                  <a:pt x="1469" y="272"/>
                  <a:pt x="1472" y="272"/>
                  <a:pt x="1474" y="271"/>
                </a:cubicBezTo>
                <a:cubicBezTo>
                  <a:pt x="1476" y="270"/>
                  <a:pt x="1475" y="269"/>
                  <a:pt x="1476" y="267"/>
                </a:cubicBezTo>
                <a:cubicBezTo>
                  <a:pt x="1478" y="269"/>
                  <a:pt x="1474" y="271"/>
                  <a:pt x="1477" y="273"/>
                </a:cubicBezTo>
                <a:cubicBezTo>
                  <a:pt x="1480" y="273"/>
                  <a:pt x="1483" y="266"/>
                  <a:pt x="1486" y="266"/>
                </a:cubicBezTo>
                <a:cubicBezTo>
                  <a:pt x="1489" y="261"/>
                  <a:pt x="1492" y="256"/>
                  <a:pt x="1497" y="252"/>
                </a:cubicBezTo>
                <a:cubicBezTo>
                  <a:pt x="1499" y="248"/>
                  <a:pt x="1500" y="245"/>
                  <a:pt x="1503" y="241"/>
                </a:cubicBezTo>
                <a:cubicBezTo>
                  <a:pt x="1504" y="244"/>
                  <a:pt x="1502" y="247"/>
                  <a:pt x="1500" y="250"/>
                </a:cubicBezTo>
                <a:cubicBezTo>
                  <a:pt x="1499" y="252"/>
                  <a:pt x="1498" y="254"/>
                  <a:pt x="1498" y="255"/>
                </a:cubicBezTo>
                <a:cubicBezTo>
                  <a:pt x="1493" y="261"/>
                  <a:pt x="1490" y="267"/>
                  <a:pt x="1487" y="272"/>
                </a:cubicBezTo>
                <a:cubicBezTo>
                  <a:pt x="1484" y="275"/>
                  <a:pt x="1483" y="278"/>
                  <a:pt x="1482" y="280"/>
                </a:cubicBezTo>
                <a:cubicBezTo>
                  <a:pt x="1481" y="283"/>
                  <a:pt x="1475" y="287"/>
                  <a:pt x="1477" y="289"/>
                </a:cubicBezTo>
                <a:cubicBezTo>
                  <a:pt x="1479" y="289"/>
                  <a:pt x="1482" y="286"/>
                  <a:pt x="1484" y="286"/>
                </a:cubicBezTo>
                <a:cubicBezTo>
                  <a:pt x="1490" y="278"/>
                  <a:pt x="1495" y="270"/>
                  <a:pt x="1501" y="262"/>
                </a:cubicBezTo>
                <a:cubicBezTo>
                  <a:pt x="1502" y="265"/>
                  <a:pt x="1496" y="268"/>
                  <a:pt x="1496" y="271"/>
                </a:cubicBezTo>
                <a:cubicBezTo>
                  <a:pt x="1493" y="274"/>
                  <a:pt x="1494" y="277"/>
                  <a:pt x="1490" y="281"/>
                </a:cubicBezTo>
                <a:cubicBezTo>
                  <a:pt x="1492" y="282"/>
                  <a:pt x="1486" y="284"/>
                  <a:pt x="1488" y="285"/>
                </a:cubicBezTo>
                <a:cubicBezTo>
                  <a:pt x="1485" y="287"/>
                  <a:pt x="1487" y="288"/>
                  <a:pt x="1485" y="289"/>
                </a:cubicBezTo>
                <a:cubicBezTo>
                  <a:pt x="1484" y="292"/>
                  <a:pt x="1480" y="296"/>
                  <a:pt x="1480" y="299"/>
                </a:cubicBezTo>
                <a:cubicBezTo>
                  <a:pt x="1475" y="303"/>
                  <a:pt x="1475" y="303"/>
                  <a:pt x="1475" y="303"/>
                </a:cubicBezTo>
                <a:cubicBezTo>
                  <a:pt x="1474" y="308"/>
                  <a:pt x="1470" y="313"/>
                  <a:pt x="1468" y="318"/>
                </a:cubicBezTo>
                <a:cubicBezTo>
                  <a:pt x="1471" y="320"/>
                  <a:pt x="1471" y="315"/>
                  <a:pt x="1474" y="312"/>
                </a:cubicBezTo>
                <a:cubicBezTo>
                  <a:pt x="1476" y="307"/>
                  <a:pt x="1482" y="302"/>
                  <a:pt x="1484" y="297"/>
                </a:cubicBezTo>
                <a:cubicBezTo>
                  <a:pt x="1487" y="295"/>
                  <a:pt x="1489" y="292"/>
                  <a:pt x="1491" y="289"/>
                </a:cubicBezTo>
                <a:cubicBezTo>
                  <a:pt x="1497" y="285"/>
                  <a:pt x="1501" y="280"/>
                  <a:pt x="1505" y="274"/>
                </a:cubicBezTo>
                <a:cubicBezTo>
                  <a:pt x="1506" y="277"/>
                  <a:pt x="1501" y="280"/>
                  <a:pt x="1501" y="283"/>
                </a:cubicBezTo>
                <a:cubicBezTo>
                  <a:pt x="1497" y="286"/>
                  <a:pt x="1499" y="288"/>
                  <a:pt x="1495" y="291"/>
                </a:cubicBezTo>
                <a:cubicBezTo>
                  <a:pt x="1495" y="294"/>
                  <a:pt x="1491" y="297"/>
                  <a:pt x="1490" y="300"/>
                </a:cubicBezTo>
                <a:cubicBezTo>
                  <a:pt x="1489" y="303"/>
                  <a:pt x="1485" y="307"/>
                  <a:pt x="1485" y="310"/>
                </a:cubicBezTo>
                <a:cubicBezTo>
                  <a:pt x="1484" y="311"/>
                  <a:pt x="1482" y="313"/>
                  <a:pt x="1481" y="314"/>
                </a:cubicBezTo>
                <a:cubicBezTo>
                  <a:pt x="1472" y="332"/>
                  <a:pt x="1457" y="350"/>
                  <a:pt x="1445" y="368"/>
                </a:cubicBezTo>
                <a:cubicBezTo>
                  <a:pt x="1439" y="372"/>
                  <a:pt x="1438" y="376"/>
                  <a:pt x="1434" y="381"/>
                </a:cubicBezTo>
                <a:cubicBezTo>
                  <a:pt x="1432" y="383"/>
                  <a:pt x="1431" y="385"/>
                  <a:pt x="1430" y="387"/>
                </a:cubicBezTo>
                <a:cubicBezTo>
                  <a:pt x="1425" y="391"/>
                  <a:pt x="1424" y="396"/>
                  <a:pt x="1421" y="397"/>
                </a:cubicBezTo>
                <a:cubicBezTo>
                  <a:pt x="1419" y="399"/>
                  <a:pt x="1420" y="400"/>
                  <a:pt x="1418" y="401"/>
                </a:cubicBezTo>
                <a:cubicBezTo>
                  <a:pt x="1408" y="410"/>
                  <a:pt x="1391" y="427"/>
                  <a:pt x="1381" y="438"/>
                </a:cubicBezTo>
                <a:cubicBezTo>
                  <a:pt x="1377" y="443"/>
                  <a:pt x="1373" y="445"/>
                  <a:pt x="1369" y="451"/>
                </a:cubicBezTo>
                <a:cubicBezTo>
                  <a:pt x="1364" y="455"/>
                  <a:pt x="1359" y="461"/>
                  <a:pt x="1354" y="463"/>
                </a:cubicBezTo>
                <a:cubicBezTo>
                  <a:pt x="1345" y="473"/>
                  <a:pt x="1339" y="479"/>
                  <a:pt x="1332" y="487"/>
                </a:cubicBezTo>
                <a:cubicBezTo>
                  <a:pt x="1331" y="489"/>
                  <a:pt x="1329" y="490"/>
                  <a:pt x="1328" y="490"/>
                </a:cubicBezTo>
                <a:cubicBezTo>
                  <a:pt x="1326" y="492"/>
                  <a:pt x="1325" y="494"/>
                  <a:pt x="1323" y="497"/>
                </a:cubicBezTo>
                <a:cubicBezTo>
                  <a:pt x="1316" y="501"/>
                  <a:pt x="1310" y="511"/>
                  <a:pt x="1303" y="515"/>
                </a:cubicBezTo>
                <a:cubicBezTo>
                  <a:pt x="1301" y="516"/>
                  <a:pt x="1302" y="518"/>
                  <a:pt x="1300" y="519"/>
                </a:cubicBezTo>
                <a:cubicBezTo>
                  <a:pt x="1299" y="521"/>
                  <a:pt x="1298" y="520"/>
                  <a:pt x="1296" y="522"/>
                </a:cubicBezTo>
                <a:cubicBezTo>
                  <a:pt x="1292" y="528"/>
                  <a:pt x="1288" y="530"/>
                  <a:pt x="1285" y="534"/>
                </a:cubicBezTo>
                <a:cubicBezTo>
                  <a:pt x="1284" y="537"/>
                  <a:pt x="1283" y="535"/>
                  <a:pt x="1281" y="537"/>
                </a:cubicBezTo>
                <a:cubicBezTo>
                  <a:pt x="1257" y="565"/>
                  <a:pt x="1226" y="593"/>
                  <a:pt x="1204" y="620"/>
                </a:cubicBezTo>
                <a:cubicBezTo>
                  <a:pt x="1202" y="621"/>
                  <a:pt x="1201" y="624"/>
                  <a:pt x="1200" y="625"/>
                </a:cubicBezTo>
                <a:cubicBezTo>
                  <a:pt x="1199" y="626"/>
                  <a:pt x="1197" y="627"/>
                  <a:pt x="1196" y="628"/>
                </a:cubicBezTo>
                <a:cubicBezTo>
                  <a:pt x="1192" y="632"/>
                  <a:pt x="1190" y="634"/>
                  <a:pt x="1188" y="637"/>
                </a:cubicBezTo>
                <a:cubicBezTo>
                  <a:pt x="1187" y="639"/>
                  <a:pt x="1185" y="641"/>
                  <a:pt x="1183" y="641"/>
                </a:cubicBezTo>
                <a:cubicBezTo>
                  <a:pt x="1179" y="649"/>
                  <a:pt x="1169" y="658"/>
                  <a:pt x="1162" y="666"/>
                </a:cubicBezTo>
                <a:cubicBezTo>
                  <a:pt x="1159" y="667"/>
                  <a:pt x="1161" y="668"/>
                  <a:pt x="1159" y="670"/>
                </a:cubicBezTo>
                <a:cubicBezTo>
                  <a:pt x="1147" y="683"/>
                  <a:pt x="1147" y="683"/>
                  <a:pt x="1147" y="683"/>
                </a:cubicBezTo>
                <a:cubicBezTo>
                  <a:pt x="1144" y="685"/>
                  <a:pt x="1146" y="686"/>
                  <a:pt x="1144" y="688"/>
                </a:cubicBezTo>
                <a:cubicBezTo>
                  <a:pt x="1131" y="701"/>
                  <a:pt x="1131" y="701"/>
                  <a:pt x="1131" y="701"/>
                </a:cubicBezTo>
                <a:cubicBezTo>
                  <a:pt x="1128" y="703"/>
                  <a:pt x="1130" y="704"/>
                  <a:pt x="1128" y="706"/>
                </a:cubicBezTo>
                <a:cubicBezTo>
                  <a:pt x="1081" y="756"/>
                  <a:pt x="1081" y="756"/>
                  <a:pt x="1081" y="756"/>
                </a:cubicBezTo>
                <a:cubicBezTo>
                  <a:pt x="1079" y="757"/>
                  <a:pt x="1078" y="759"/>
                  <a:pt x="1078" y="760"/>
                </a:cubicBezTo>
                <a:cubicBezTo>
                  <a:pt x="1061" y="775"/>
                  <a:pt x="1048" y="791"/>
                  <a:pt x="1031" y="806"/>
                </a:cubicBezTo>
                <a:cubicBezTo>
                  <a:pt x="1029" y="809"/>
                  <a:pt x="1025" y="812"/>
                  <a:pt x="1025" y="814"/>
                </a:cubicBezTo>
                <a:cubicBezTo>
                  <a:pt x="1023" y="814"/>
                  <a:pt x="1022" y="816"/>
                  <a:pt x="1020" y="818"/>
                </a:cubicBezTo>
                <a:cubicBezTo>
                  <a:pt x="1016" y="822"/>
                  <a:pt x="1012" y="827"/>
                  <a:pt x="1009" y="830"/>
                </a:cubicBezTo>
                <a:cubicBezTo>
                  <a:pt x="1009" y="830"/>
                  <a:pt x="1010" y="831"/>
                  <a:pt x="1009" y="832"/>
                </a:cubicBezTo>
                <a:cubicBezTo>
                  <a:pt x="1008" y="832"/>
                  <a:pt x="1008" y="831"/>
                  <a:pt x="1007" y="832"/>
                </a:cubicBezTo>
                <a:cubicBezTo>
                  <a:pt x="1006" y="833"/>
                  <a:pt x="1006" y="834"/>
                  <a:pt x="1006" y="835"/>
                </a:cubicBezTo>
                <a:cubicBezTo>
                  <a:pt x="1004" y="837"/>
                  <a:pt x="1003" y="836"/>
                  <a:pt x="1002" y="838"/>
                </a:cubicBezTo>
                <a:cubicBezTo>
                  <a:pt x="999" y="842"/>
                  <a:pt x="994" y="847"/>
                  <a:pt x="989" y="852"/>
                </a:cubicBezTo>
                <a:cubicBezTo>
                  <a:pt x="977" y="867"/>
                  <a:pt x="965" y="883"/>
                  <a:pt x="951" y="898"/>
                </a:cubicBezTo>
                <a:cubicBezTo>
                  <a:pt x="948" y="900"/>
                  <a:pt x="950" y="901"/>
                  <a:pt x="948" y="903"/>
                </a:cubicBezTo>
                <a:cubicBezTo>
                  <a:pt x="934" y="917"/>
                  <a:pt x="922" y="932"/>
                  <a:pt x="909" y="944"/>
                </a:cubicBezTo>
                <a:cubicBezTo>
                  <a:pt x="908" y="945"/>
                  <a:pt x="906" y="946"/>
                  <a:pt x="905" y="947"/>
                </a:cubicBezTo>
                <a:cubicBezTo>
                  <a:pt x="898" y="953"/>
                  <a:pt x="892" y="962"/>
                  <a:pt x="887" y="966"/>
                </a:cubicBezTo>
                <a:cubicBezTo>
                  <a:pt x="886" y="967"/>
                  <a:pt x="886" y="966"/>
                  <a:pt x="886" y="967"/>
                </a:cubicBezTo>
                <a:cubicBezTo>
                  <a:pt x="885" y="967"/>
                  <a:pt x="885" y="969"/>
                  <a:pt x="885" y="969"/>
                </a:cubicBezTo>
                <a:cubicBezTo>
                  <a:pt x="883" y="970"/>
                  <a:pt x="882" y="970"/>
                  <a:pt x="881" y="971"/>
                </a:cubicBezTo>
                <a:cubicBezTo>
                  <a:pt x="880" y="972"/>
                  <a:pt x="881" y="973"/>
                  <a:pt x="880" y="973"/>
                </a:cubicBezTo>
                <a:cubicBezTo>
                  <a:pt x="878" y="973"/>
                  <a:pt x="875" y="979"/>
                  <a:pt x="874" y="980"/>
                </a:cubicBezTo>
                <a:cubicBezTo>
                  <a:pt x="874" y="980"/>
                  <a:pt x="873" y="980"/>
                  <a:pt x="873" y="980"/>
                </a:cubicBezTo>
                <a:cubicBezTo>
                  <a:pt x="867" y="984"/>
                  <a:pt x="863" y="992"/>
                  <a:pt x="858" y="996"/>
                </a:cubicBezTo>
                <a:cubicBezTo>
                  <a:pt x="857" y="998"/>
                  <a:pt x="856" y="997"/>
                  <a:pt x="854" y="999"/>
                </a:cubicBezTo>
                <a:cubicBezTo>
                  <a:pt x="843" y="1011"/>
                  <a:pt x="843" y="1011"/>
                  <a:pt x="843" y="1011"/>
                </a:cubicBezTo>
                <a:cubicBezTo>
                  <a:pt x="841" y="1014"/>
                  <a:pt x="840" y="1012"/>
                  <a:pt x="838" y="1014"/>
                </a:cubicBezTo>
                <a:cubicBezTo>
                  <a:pt x="824" y="1030"/>
                  <a:pt x="824" y="1030"/>
                  <a:pt x="824" y="1030"/>
                </a:cubicBezTo>
                <a:cubicBezTo>
                  <a:pt x="821" y="1034"/>
                  <a:pt x="820" y="1032"/>
                  <a:pt x="817" y="1036"/>
                </a:cubicBezTo>
                <a:cubicBezTo>
                  <a:pt x="808" y="1044"/>
                  <a:pt x="798" y="1057"/>
                  <a:pt x="791" y="1062"/>
                </a:cubicBezTo>
                <a:cubicBezTo>
                  <a:pt x="784" y="1072"/>
                  <a:pt x="772" y="1083"/>
                  <a:pt x="761" y="1095"/>
                </a:cubicBezTo>
                <a:cubicBezTo>
                  <a:pt x="753" y="1104"/>
                  <a:pt x="745" y="1113"/>
                  <a:pt x="738" y="1120"/>
                </a:cubicBezTo>
                <a:cubicBezTo>
                  <a:pt x="736" y="1122"/>
                  <a:pt x="733" y="1127"/>
                  <a:pt x="731" y="1127"/>
                </a:cubicBezTo>
                <a:cubicBezTo>
                  <a:pt x="727" y="1130"/>
                  <a:pt x="728" y="1131"/>
                  <a:pt x="724" y="1135"/>
                </a:cubicBezTo>
                <a:cubicBezTo>
                  <a:pt x="707" y="1150"/>
                  <a:pt x="683" y="1180"/>
                  <a:pt x="666" y="1195"/>
                </a:cubicBezTo>
                <a:cubicBezTo>
                  <a:pt x="638" y="1224"/>
                  <a:pt x="620" y="1241"/>
                  <a:pt x="592" y="1271"/>
                </a:cubicBezTo>
                <a:cubicBezTo>
                  <a:pt x="591" y="1271"/>
                  <a:pt x="591" y="1270"/>
                  <a:pt x="590" y="1270"/>
                </a:cubicBezTo>
                <a:cubicBezTo>
                  <a:pt x="573" y="1248"/>
                  <a:pt x="546" y="1224"/>
                  <a:pt x="529" y="1202"/>
                </a:cubicBezTo>
                <a:cubicBezTo>
                  <a:pt x="523" y="1198"/>
                  <a:pt x="521" y="1195"/>
                  <a:pt x="518" y="1191"/>
                </a:cubicBezTo>
                <a:cubicBezTo>
                  <a:pt x="515" y="1188"/>
                  <a:pt x="514" y="1189"/>
                  <a:pt x="512" y="1186"/>
                </a:cubicBezTo>
                <a:cubicBezTo>
                  <a:pt x="508" y="1182"/>
                  <a:pt x="507" y="1180"/>
                  <a:pt x="505" y="1178"/>
                </a:cubicBezTo>
                <a:cubicBezTo>
                  <a:pt x="502" y="1175"/>
                  <a:pt x="499" y="1173"/>
                  <a:pt x="497" y="1170"/>
                </a:cubicBezTo>
                <a:cubicBezTo>
                  <a:pt x="495" y="1169"/>
                  <a:pt x="493" y="1167"/>
                  <a:pt x="491" y="1165"/>
                </a:cubicBezTo>
                <a:cubicBezTo>
                  <a:pt x="486" y="1159"/>
                  <a:pt x="487" y="1160"/>
                  <a:pt x="483" y="1156"/>
                </a:cubicBezTo>
                <a:cubicBezTo>
                  <a:pt x="474" y="1147"/>
                  <a:pt x="464" y="1136"/>
                  <a:pt x="459" y="1129"/>
                </a:cubicBezTo>
                <a:cubicBezTo>
                  <a:pt x="442" y="1115"/>
                  <a:pt x="422" y="1092"/>
                  <a:pt x="405" y="1074"/>
                </a:cubicBezTo>
                <a:cubicBezTo>
                  <a:pt x="394" y="1065"/>
                  <a:pt x="383" y="1054"/>
                  <a:pt x="372" y="1043"/>
                </a:cubicBezTo>
                <a:cubicBezTo>
                  <a:pt x="366" y="1038"/>
                  <a:pt x="360" y="1032"/>
                  <a:pt x="355" y="1027"/>
                </a:cubicBezTo>
                <a:cubicBezTo>
                  <a:pt x="352" y="1024"/>
                  <a:pt x="349" y="1021"/>
                  <a:pt x="346" y="1019"/>
                </a:cubicBezTo>
                <a:cubicBezTo>
                  <a:pt x="345" y="1017"/>
                  <a:pt x="343" y="1016"/>
                  <a:pt x="342" y="1015"/>
                </a:cubicBezTo>
                <a:cubicBezTo>
                  <a:pt x="329" y="1002"/>
                  <a:pt x="329" y="1002"/>
                  <a:pt x="329" y="1002"/>
                </a:cubicBezTo>
                <a:cubicBezTo>
                  <a:pt x="325" y="999"/>
                  <a:pt x="319" y="993"/>
                  <a:pt x="316" y="988"/>
                </a:cubicBezTo>
                <a:cubicBezTo>
                  <a:pt x="298" y="969"/>
                  <a:pt x="298" y="969"/>
                  <a:pt x="298" y="969"/>
                </a:cubicBezTo>
                <a:cubicBezTo>
                  <a:pt x="296" y="968"/>
                  <a:pt x="297" y="966"/>
                  <a:pt x="295" y="965"/>
                </a:cubicBezTo>
                <a:cubicBezTo>
                  <a:pt x="292" y="961"/>
                  <a:pt x="292" y="961"/>
                  <a:pt x="292" y="961"/>
                </a:cubicBezTo>
                <a:cubicBezTo>
                  <a:pt x="289" y="960"/>
                  <a:pt x="290" y="957"/>
                  <a:pt x="289" y="958"/>
                </a:cubicBezTo>
                <a:cubicBezTo>
                  <a:pt x="280" y="949"/>
                  <a:pt x="280" y="949"/>
                  <a:pt x="280" y="949"/>
                </a:cubicBezTo>
                <a:cubicBezTo>
                  <a:pt x="277" y="947"/>
                  <a:pt x="279" y="946"/>
                  <a:pt x="276" y="944"/>
                </a:cubicBezTo>
                <a:cubicBezTo>
                  <a:pt x="275" y="941"/>
                  <a:pt x="273" y="942"/>
                  <a:pt x="271" y="940"/>
                </a:cubicBezTo>
                <a:cubicBezTo>
                  <a:pt x="265" y="930"/>
                  <a:pt x="254" y="921"/>
                  <a:pt x="245" y="911"/>
                </a:cubicBezTo>
                <a:cubicBezTo>
                  <a:pt x="243" y="909"/>
                  <a:pt x="242" y="907"/>
                  <a:pt x="241" y="905"/>
                </a:cubicBezTo>
                <a:cubicBezTo>
                  <a:pt x="239" y="903"/>
                  <a:pt x="237" y="901"/>
                  <a:pt x="235" y="899"/>
                </a:cubicBezTo>
                <a:cubicBezTo>
                  <a:pt x="232" y="894"/>
                  <a:pt x="227" y="889"/>
                  <a:pt x="224" y="884"/>
                </a:cubicBezTo>
                <a:cubicBezTo>
                  <a:pt x="221" y="882"/>
                  <a:pt x="222" y="882"/>
                  <a:pt x="219" y="878"/>
                </a:cubicBezTo>
                <a:cubicBezTo>
                  <a:pt x="217" y="875"/>
                  <a:pt x="212" y="871"/>
                  <a:pt x="210" y="867"/>
                </a:cubicBezTo>
                <a:cubicBezTo>
                  <a:pt x="205" y="862"/>
                  <a:pt x="205" y="862"/>
                  <a:pt x="205" y="862"/>
                </a:cubicBezTo>
                <a:cubicBezTo>
                  <a:pt x="204" y="861"/>
                  <a:pt x="204" y="860"/>
                  <a:pt x="203" y="858"/>
                </a:cubicBezTo>
                <a:cubicBezTo>
                  <a:pt x="201" y="856"/>
                  <a:pt x="198" y="853"/>
                  <a:pt x="196" y="851"/>
                </a:cubicBezTo>
                <a:cubicBezTo>
                  <a:pt x="193" y="849"/>
                  <a:pt x="195" y="848"/>
                  <a:pt x="193" y="846"/>
                </a:cubicBezTo>
                <a:cubicBezTo>
                  <a:pt x="185" y="839"/>
                  <a:pt x="185" y="839"/>
                  <a:pt x="185" y="839"/>
                </a:cubicBezTo>
                <a:cubicBezTo>
                  <a:pt x="183" y="837"/>
                  <a:pt x="184" y="836"/>
                  <a:pt x="182" y="834"/>
                </a:cubicBezTo>
                <a:cubicBezTo>
                  <a:pt x="174" y="826"/>
                  <a:pt x="166" y="817"/>
                  <a:pt x="160" y="812"/>
                </a:cubicBezTo>
                <a:cubicBezTo>
                  <a:pt x="157" y="810"/>
                  <a:pt x="159" y="809"/>
                  <a:pt x="156" y="807"/>
                </a:cubicBezTo>
                <a:cubicBezTo>
                  <a:pt x="153" y="805"/>
                  <a:pt x="150" y="802"/>
                  <a:pt x="146" y="798"/>
                </a:cubicBezTo>
                <a:cubicBezTo>
                  <a:pt x="144" y="795"/>
                  <a:pt x="143" y="799"/>
                  <a:pt x="141" y="797"/>
                </a:cubicBezTo>
                <a:cubicBezTo>
                  <a:pt x="136" y="793"/>
                  <a:pt x="136" y="786"/>
                  <a:pt x="131" y="785"/>
                </a:cubicBezTo>
                <a:cubicBezTo>
                  <a:pt x="128" y="782"/>
                  <a:pt x="133" y="784"/>
                  <a:pt x="131" y="782"/>
                </a:cubicBezTo>
                <a:cubicBezTo>
                  <a:pt x="122" y="774"/>
                  <a:pt x="113" y="768"/>
                  <a:pt x="105" y="761"/>
                </a:cubicBezTo>
                <a:cubicBezTo>
                  <a:pt x="104" y="758"/>
                  <a:pt x="98" y="754"/>
                  <a:pt x="101" y="752"/>
                </a:cubicBezTo>
                <a:cubicBezTo>
                  <a:pt x="98" y="752"/>
                  <a:pt x="97" y="750"/>
                  <a:pt x="97" y="748"/>
                </a:cubicBezTo>
                <a:cubicBezTo>
                  <a:pt x="95" y="744"/>
                  <a:pt x="94" y="749"/>
                  <a:pt x="93" y="746"/>
                </a:cubicBezTo>
                <a:cubicBezTo>
                  <a:pt x="94" y="745"/>
                  <a:pt x="95" y="745"/>
                  <a:pt x="95" y="745"/>
                </a:cubicBezTo>
                <a:cubicBezTo>
                  <a:pt x="91" y="740"/>
                  <a:pt x="89" y="739"/>
                  <a:pt x="86" y="735"/>
                </a:cubicBezTo>
                <a:cubicBezTo>
                  <a:pt x="84" y="732"/>
                  <a:pt x="83" y="734"/>
                  <a:pt x="82" y="732"/>
                </a:cubicBezTo>
                <a:cubicBezTo>
                  <a:pt x="79" y="729"/>
                  <a:pt x="76" y="726"/>
                  <a:pt x="74" y="723"/>
                </a:cubicBezTo>
                <a:cubicBezTo>
                  <a:pt x="67" y="718"/>
                  <a:pt x="60" y="710"/>
                  <a:pt x="52" y="702"/>
                </a:cubicBezTo>
                <a:cubicBezTo>
                  <a:pt x="50" y="700"/>
                  <a:pt x="51" y="698"/>
                  <a:pt x="49" y="696"/>
                </a:cubicBezTo>
                <a:cubicBezTo>
                  <a:pt x="47" y="693"/>
                  <a:pt x="45" y="692"/>
                  <a:pt x="43" y="691"/>
                </a:cubicBezTo>
                <a:cubicBezTo>
                  <a:pt x="40" y="687"/>
                  <a:pt x="39" y="687"/>
                  <a:pt x="35" y="683"/>
                </a:cubicBezTo>
                <a:cubicBezTo>
                  <a:pt x="33" y="681"/>
                  <a:pt x="31" y="682"/>
                  <a:pt x="30" y="679"/>
                </a:cubicBezTo>
                <a:cubicBezTo>
                  <a:pt x="28" y="679"/>
                  <a:pt x="26" y="676"/>
                  <a:pt x="24" y="674"/>
                </a:cubicBezTo>
                <a:cubicBezTo>
                  <a:pt x="25" y="673"/>
                  <a:pt x="26" y="674"/>
                  <a:pt x="27" y="675"/>
                </a:cubicBezTo>
                <a:cubicBezTo>
                  <a:pt x="28" y="677"/>
                  <a:pt x="29" y="677"/>
                  <a:pt x="30" y="676"/>
                </a:cubicBezTo>
                <a:cubicBezTo>
                  <a:pt x="31" y="676"/>
                  <a:pt x="33" y="679"/>
                  <a:pt x="34" y="678"/>
                </a:cubicBezTo>
                <a:cubicBezTo>
                  <a:pt x="37" y="682"/>
                  <a:pt x="40" y="681"/>
                  <a:pt x="43" y="685"/>
                </a:cubicBezTo>
                <a:cubicBezTo>
                  <a:pt x="45" y="686"/>
                  <a:pt x="48" y="686"/>
                  <a:pt x="50" y="688"/>
                </a:cubicBezTo>
                <a:cubicBezTo>
                  <a:pt x="55" y="692"/>
                  <a:pt x="55" y="692"/>
                  <a:pt x="55" y="692"/>
                </a:cubicBezTo>
                <a:cubicBezTo>
                  <a:pt x="59" y="694"/>
                  <a:pt x="64" y="700"/>
                  <a:pt x="68" y="700"/>
                </a:cubicBezTo>
                <a:cubicBezTo>
                  <a:pt x="70" y="698"/>
                  <a:pt x="62" y="695"/>
                  <a:pt x="64" y="693"/>
                </a:cubicBezTo>
                <a:cubicBezTo>
                  <a:pt x="59" y="692"/>
                  <a:pt x="54" y="686"/>
                  <a:pt x="49" y="683"/>
                </a:cubicBezTo>
                <a:cubicBezTo>
                  <a:pt x="39" y="674"/>
                  <a:pt x="30" y="669"/>
                  <a:pt x="21" y="661"/>
                </a:cubicBezTo>
                <a:cubicBezTo>
                  <a:pt x="18" y="658"/>
                  <a:pt x="16" y="655"/>
                  <a:pt x="15" y="653"/>
                </a:cubicBezTo>
                <a:cubicBezTo>
                  <a:pt x="11" y="651"/>
                  <a:pt x="8" y="649"/>
                  <a:pt x="4" y="644"/>
                </a:cubicBezTo>
                <a:cubicBezTo>
                  <a:pt x="4" y="644"/>
                  <a:pt x="3" y="643"/>
                  <a:pt x="3" y="643"/>
                </a:cubicBezTo>
                <a:cubicBezTo>
                  <a:pt x="4" y="642"/>
                  <a:pt x="6" y="643"/>
                  <a:pt x="7" y="642"/>
                </a:cubicBezTo>
                <a:cubicBezTo>
                  <a:pt x="7" y="640"/>
                  <a:pt x="2" y="637"/>
                  <a:pt x="0" y="634"/>
                </a:cubicBezTo>
                <a:cubicBezTo>
                  <a:pt x="2" y="631"/>
                  <a:pt x="4" y="637"/>
                  <a:pt x="6" y="636"/>
                </a:cubicBezTo>
                <a:cubicBezTo>
                  <a:pt x="7" y="637"/>
                  <a:pt x="8" y="637"/>
                  <a:pt x="10" y="636"/>
                </a:cubicBezTo>
                <a:cubicBezTo>
                  <a:pt x="12" y="639"/>
                  <a:pt x="13" y="636"/>
                  <a:pt x="15" y="638"/>
                </a:cubicBezTo>
                <a:cubicBezTo>
                  <a:pt x="14" y="634"/>
                  <a:pt x="9" y="633"/>
                  <a:pt x="7" y="629"/>
                </a:cubicBezTo>
                <a:cubicBezTo>
                  <a:pt x="8" y="629"/>
                  <a:pt x="10" y="630"/>
                  <a:pt x="12" y="633"/>
                </a:cubicBezTo>
                <a:cubicBezTo>
                  <a:pt x="15" y="633"/>
                  <a:pt x="19" y="636"/>
                  <a:pt x="22" y="638"/>
                </a:cubicBezTo>
                <a:cubicBezTo>
                  <a:pt x="23" y="637"/>
                  <a:pt x="25" y="641"/>
                  <a:pt x="27" y="640"/>
                </a:cubicBezTo>
                <a:cubicBezTo>
                  <a:pt x="29" y="643"/>
                  <a:pt x="30" y="642"/>
                  <a:pt x="32" y="643"/>
                </a:cubicBezTo>
                <a:cubicBezTo>
                  <a:pt x="35" y="646"/>
                  <a:pt x="37" y="647"/>
                  <a:pt x="40" y="649"/>
                </a:cubicBezTo>
                <a:cubicBezTo>
                  <a:pt x="43" y="651"/>
                  <a:pt x="46" y="654"/>
                  <a:pt x="48" y="653"/>
                </a:cubicBezTo>
                <a:cubicBezTo>
                  <a:pt x="49" y="652"/>
                  <a:pt x="47" y="651"/>
                  <a:pt x="46" y="651"/>
                </a:cubicBezTo>
                <a:cubicBezTo>
                  <a:pt x="42" y="646"/>
                  <a:pt x="42" y="646"/>
                  <a:pt x="42" y="646"/>
                </a:cubicBezTo>
                <a:cubicBezTo>
                  <a:pt x="40" y="644"/>
                  <a:pt x="39" y="643"/>
                  <a:pt x="38" y="643"/>
                </a:cubicBezTo>
                <a:cubicBezTo>
                  <a:pt x="36" y="641"/>
                  <a:pt x="37" y="641"/>
                  <a:pt x="35" y="640"/>
                </a:cubicBezTo>
                <a:cubicBezTo>
                  <a:pt x="33" y="638"/>
                  <a:pt x="31" y="639"/>
                  <a:pt x="28" y="636"/>
                </a:cubicBezTo>
                <a:cubicBezTo>
                  <a:pt x="30" y="635"/>
                  <a:pt x="31" y="638"/>
                  <a:pt x="32" y="636"/>
                </a:cubicBezTo>
                <a:cubicBezTo>
                  <a:pt x="33" y="634"/>
                  <a:pt x="28" y="631"/>
                  <a:pt x="27" y="629"/>
                </a:cubicBezTo>
                <a:cubicBezTo>
                  <a:pt x="24" y="628"/>
                  <a:pt x="21" y="624"/>
                  <a:pt x="19" y="623"/>
                </a:cubicBezTo>
                <a:cubicBezTo>
                  <a:pt x="16" y="620"/>
                  <a:pt x="16" y="618"/>
                  <a:pt x="12" y="616"/>
                </a:cubicBezTo>
                <a:cubicBezTo>
                  <a:pt x="10" y="615"/>
                  <a:pt x="13" y="613"/>
                  <a:pt x="10" y="612"/>
                </a:cubicBezTo>
                <a:cubicBezTo>
                  <a:pt x="9" y="610"/>
                  <a:pt x="8" y="611"/>
                  <a:pt x="6" y="609"/>
                </a:cubicBezTo>
                <a:cubicBezTo>
                  <a:pt x="8" y="606"/>
                  <a:pt x="11" y="612"/>
                  <a:pt x="13" y="611"/>
                </a:cubicBezTo>
                <a:cubicBezTo>
                  <a:pt x="14" y="610"/>
                  <a:pt x="12" y="609"/>
                  <a:pt x="12" y="608"/>
                </a:cubicBezTo>
                <a:cubicBezTo>
                  <a:pt x="11" y="607"/>
                  <a:pt x="14" y="606"/>
                  <a:pt x="13" y="604"/>
                </a:cubicBezTo>
                <a:cubicBezTo>
                  <a:pt x="13" y="603"/>
                  <a:pt x="12" y="602"/>
                  <a:pt x="12" y="601"/>
                </a:cubicBezTo>
                <a:cubicBezTo>
                  <a:pt x="12" y="600"/>
                  <a:pt x="12" y="599"/>
                  <a:pt x="12" y="598"/>
                </a:cubicBezTo>
                <a:cubicBezTo>
                  <a:pt x="14" y="597"/>
                  <a:pt x="16" y="601"/>
                  <a:pt x="17" y="600"/>
                </a:cubicBezTo>
                <a:cubicBezTo>
                  <a:pt x="19" y="602"/>
                  <a:pt x="21" y="602"/>
                  <a:pt x="23" y="605"/>
                </a:cubicBezTo>
                <a:cubicBezTo>
                  <a:pt x="26" y="607"/>
                  <a:pt x="29" y="608"/>
                  <a:pt x="32" y="612"/>
                </a:cubicBezTo>
                <a:cubicBezTo>
                  <a:pt x="35" y="614"/>
                  <a:pt x="39" y="615"/>
                  <a:pt x="42" y="618"/>
                </a:cubicBezTo>
                <a:cubicBezTo>
                  <a:pt x="44" y="619"/>
                  <a:pt x="46" y="618"/>
                  <a:pt x="47" y="619"/>
                </a:cubicBezTo>
                <a:cubicBezTo>
                  <a:pt x="49" y="619"/>
                  <a:pt x="51" y="623"/>
                  <a:pt x="53" y="621"/>
                </a:cubicBezTo>
                <a:cubicBezTo>
                  <a:pt x="57" y="626"/>
                  <a:pt x="60" y="626"/>
                  <a:pt x="64" y="627"/>
                </a:cubicBezTo>
                <a:cubicBezTo>
                  <a:pt x="65" y="626"/>
                  <a:pt x="63" y="624"/>
                  <a:pt x="62" y="623"/>
                </a:cubicBezTo>
                <a:cubicBezTo>
                  <a:pt x="60" y="622"/>
                  <a:pt x="59" y="620"/>
                  <a:pt x="58" y="621"/>
                </a:cubicBezTo>
                <a:cubicBezTo>
                  <a:pt x="56" y="617"/>
                  <a:pt x="53" y="618"/>
                  <a:pt x="51" y="614"/>
                </a:cubicBezTo>
                <a:cubicBezTo>
                  <a:pt x="52" y="614"/>
                  <a:pt x="52" y="614"/>
                  <a:pt x="53" y="614"/>
                </a:cubicBezTo>
                <a:cubicBezTo>
                  <a:pt x="55" y="617"/>
                  <a:pt x="57" y="613"/>
                  <a:pt x="59" y="615"/>
                </a:cubicBezTo>
                <a:cubicBezTo>
                  <a:pt x="61" y="618"/>
                  <a:pt x="63" y="617"/>
                  <a:pt x="65" y="618"/>
                </a:cubicBezTo>
                <a:cubicBezTo>
                  <a:pt x="67" y="615"/>
                  <a:pt x="62" y="615"/>
                  <a:pt x="62" y="612"/>
                </a:cubicBezTo>
                <a:cubicBezTo>
                  <a:pt x="65" y="613"/>
                  <a:pt x="68" y="614"/>
                  <a:pt x="71" y="615"/>
                </a:cubicBezTo>
                <a:cubicBezTo>
                  <a:pt x="72" y="617"/>
                  <a:pt x="75" y="616"/>
                  <a:pt x="74" y="614"/>
                </a:cubicBezTo>
                <a:cubicBezTo>
                  <a:pt x="76" y="613"/>
                  <a:pt x="78" y="619"/>
                  <a:pt x="80" y="619"/>
                </a:cubicBezTo>
                <a:cubicBezTo>
                  <a:pt x="81" y="617"/>
                  <a:pt x="79" y="616"/>
                  <a:pt x="78" y="615"/>
                </a:cubicBezTo>
                <a:cubicBezTo>
                  <a:pt x="77" y="614"/>
                  <a:pt x="77" y="613"/>
                  <a:pt x="77" y="613"/>
                </a:cubicBezTo>
                <a:cubicBezTo>
                  <a:pt x="77" y="613"/>
                  <a:pt x="75" y="613"/>
                  <a:pt x="75" y="612"/>
                </a:cubicBezTo>
                <a:cubicBezTo>
                  <a:pt x="67" y="604"/>
                  <a:pt x="67" y="604"/>
                  <a:pt x="67" y="604"/>
                </a:cubicBezTo>
                <a:cubicBezTo>
                  <a:pt x="71" y="604"/>
                  <a:pt x="76" y="609"/>
                  <a:pt x="81" y="612"/>
                </a:cubicBezTo>
                <a:cubicBezTo>
                  <a:pt x="83" y="610"/>
                  <a:pt x="80" y="608"/>
                  <a:pt x="80" y="607"/>
                </a:cubicBezTo>
                <a:cubicBezTo>
                  <a:pt x="74" y="600"/>
                  <a:pt x="74" y="600"/>
                  <a:pt x="74" y="600"/>
                </a:cubicBezTo>
                <a:cubicBezTo>
                  <a:pt x="72" y="597"/>
                  <a:pt x="71" y="599"/>
                  <a:pt x="70" y="596"/>
                </a:cubicBezTo>
                <a:cubicBezTo>
                  <a:pt x="61" y="587"/>
                  <a:pt x="55" y="582"/>
                  <a:pt x="49" y="576"/>
                </a:cubicBezTo>
                <a:cubicBezTo>
                  <a:pt x="54" y="577"/>
                  <a:pt x="60" y="581"/>
                  <a:pt x="66" y="587"/>
                </a:cubicBezTo>
                <a:cubicBezTo>
                  <a:pt x="68" y="588"/>
                  <a:pt x="70" y="587"/>
                  <a:pt x="72" y="589"/>
                </a:cubicBezTo>
                <a:cubicBezTo>
                  <a:pt x="74" y="589"/>
                  <a:pt x="73" y="591"/>
                  <a:pt x="75" y="590"/>
                </a:cubicBezTo>
                <a:cubicBezTo>
                  <a:pt x="76" y="591"/>
                  <a:pt x="77" y="591"/>
                  <a:pt x="78" y="591"/>
                </a:cubicBezTo>
                <a:cubicBezTo>
                  <a:pt x="82" y="595"/>
                  <a:pt x="87" y="597"/>
                  <a:pt x="91" y="600"/>
                </a:cubicBezTo>
                <a:cubicBezTo>
                  <a:pt x="94" y="599"/>
                  <a:pt x="88" y="596"/>
                  <a:pt x="91" y="595"/>
                </a:cubicBezTo>
                <a:cubicBezTo>
                  <a:pt x="101" y="605"/>
                  <a:pt x="110" y="612"/>
                  <a:pt x="118" y="620"/>
                </a:cubicBezTo>
                <a:cubicBezTo>
                  <a:pt x="128" y="625"/>
                  <a:pt x="135" y="634"/>
                  <a:pt x="146" y="641"/>
                </a:cubicBezTo>
                <a:cubicBezTo>
                  <a:pt x="147" y="642"/>
                  <a:pt x="147" y="641"/>
                  <a:pt x="146" y="640"/>
                </a:cubicBezTo>
                <a:cubicBezTo>
                  <a:pt x="148" y="639"/>
                  <a:pt x="152" y="647"/>
                  <a:pt x="154" y="646"/>
                </a:cubicBezTo>
                <a:cubicBezTo>
                  <a:pt x="156" y="645"/>
                  <a:pt x="150" y="643"/>
                  <a:pt x="152" y="641"/>
                </a:cubicBezTo>
                <a:cubicBezTo>
                  <a:pt x="148" y="639"/>
                  <a:pt x="144" y="634"/>
                  <a:pt x="141" y="633"/>
                </a:cubicBezTo>
                <a:cubicBezTo>
                  <a:pt x="139" y="631"/>
                  <a:pt x="137" y="629"/>
                  <a:pt x="135" y="627"/>
                </a:cubicBezTo>
                <a:cubicBezTo>
                  <a:pt x="137" y="626"/>
                  <a:pt x="139" y="631"/>
                  <a:pt x="140" y="631"/>
                </a:cubicBezTo>
                <a:cubicBezTo>
                  <a:pt x="142" y="629"/>
                  <a:pt x="135" y="626"/>
                  <a:pt x="138" y="624"/>
                </a:cubicBezTo>
                <a:cubicBezTo>
                  <a:pt x="136" y="622"/>
                  <a:pt x="136" y="620"/>
                  <a:pt x="135" y="618"/>
                </a:cubicBezTo>
                <a:cubicBezTo>
                  <a:pt x="138" y="616"/>
                  <a:pt x="142" y="623"/>
                  <a:pt x="145" y="625"/>
                </a:cubicBezTo>
                <a:cubicBezTo>
                  <a:pt x="146" y="623"/>
                  <a:pt x="141" y="620"/>
                  <a:pt x="139" y="618"/>
                </a:cubicBezTo>
                <a:cubicBezTo>
                  <a:pt x="118" y="596"/>
                  <a:pt x="118" y="596"/>
                  <a:pt x="118" y="596"/>
                </a:cubicBezTo>
                <a:cubicBezTo>
                  <a:pt x="117" y="594"/>
                  <a:pt x="116" y="593"/>
                  <a:pt x="114" y="593"/>
                </a:cubicBezTo>
                <a:cubicBezTo>
                  <a:pt x="111" y="587"/>
                  <a:pt x="108" y="585"/>
                  <a:pt x="102" y="580"/>
                </a:cubicBezTo>
                <a:cubicBezTo>
                  <a:pt x="102" y="579"/>
                  <a:pt x="101" y="578"/>
                  <a:pt x="102" y="577"/>
                </a:cubicBezTo>
                <a:cubicBezTo>
                  <a:pt x="102" y="578"/>
                  <a:pt x="103" y="578"/>
                  <a:pt x="102" y="577"/>
                </a:cubicBezTo>
                <a:cubicBezTo>
                  <a:pt x="94" y="571"/>
                  <a:pt x="86" y="565"/>
                  <a:pt x="78" y="558"/>
                </a:cubicBezTo>
                <a:cubicBezTo>
                  <a:pt x="81" y="559"/>
                  <a:pt x="84" y="559"/>
                  <a:pt x="87" y="561"/>
                </a:cubicBezTo>
                <a:cubicBezTo>
                  <a:pt x="88" y="560"/>
                  <a:pt x="86" y="559"/>
                  <a:pt x="87" y="558"/>
                </a:cubicBezTo>
                <a:cubicBezTo>
                  <a:pt x="89" y="560"/>
                  <a:pt x="91" y="559"/>
                  <a:pt x="93" y="562"/>
                </a:cubicBezTo>
                <a:cubicBezTo>
                  <a:pt x="94" y="562"/>
                  <a:pt x="94" y="561"/>
                  <a:pt x="93" y="560"/>
                </a:cubicBezTo>
                <a:cubicBezTo>
                  <a:pt x="96" y="560"/>
                  <a:pt x="100" y="562"/>
                  <a:pt x="103" y="566"/>
                </a:cubicBezTo>
                <a:cubicBezTo>
                  <a:pt x="107" y="567"/>
                  <a:pt x="111" y="571"/>
                  <a:pt x="115" y="574"/>
                </a:cubicBezTo>
                <a:cubicBezTo>
                  <a:pt x="122" y="580"/>
                  <a:pt x="129" y="584"/>
                  <a:pt x="137" y="592"/>
                </a:cubicBezTo>
                <a:cubicBezTo>
                  <a:pt x="138" y="593"/>
                  <a:pt x="138" y="593"/>
                  <a:pt x="139" y="593"/>
                </a:cubicBezTo>
                <a:cubicBezTo>
                  <a:pt x="140" y="593"/>
                  <a:pt x="141" y="593"/>
                  <a:pt x="142" y="593"/>
                </a:cubicBezTo>
                <a:cubicBezTo>
                  <a:pt x="145" y="597"/>
                  <a:pt x="149" y="599"/>
                  <a:pt x="153" y="601"/>
                </a:cubicBezTo>
                <a:cubicBezTo>
                  <a:pt x="153" y="596"/>
                  <a:pt x="146" y="595"/>
                  <a:pt x="144" y="589"/>
                </a:cubicBezTo>
                <a:cubicBezTo>
                  <a:pt x="146" y="589"/>
                  <a:pt x="149" y="591"/>
                  <a:pt x="151" y="594"/>
                </a:cubicBezTo>
                <a:cubicBezTo>
                  <a:pt x="152" y="593"/>
                  <a:pt x="151" y="592"/>
                  <a:pt x="149" y="591"/>
                </a:cubicBezTo>
                <a:cubicBezTo>
                  <a:pt x="149" y="590"/>
                  <a:pt x="149" y="589"/>
                  <a:pt x="147" y="589"/>
                </a:cubicBezTo>
                <a:cubicBezTo>
                  <a:pt x="146" y="586"/>
                  <a:pt x="145" y="587"/>
                  <a:pt x="142" y="584"/>
                </a:cubicBezTo>
                <a:cubicBezTo>
                  <a:pt x="146" y="583"/>
                  <a:pt x="151" y="590"/>
                  <a:pt x="156" y="591"/>
                </a:cubicBezTo>
                <a:cubicBezTo>
                  <a:pt x="159" y="595"/>
                  <a:pt x="159" y="595"/>
                  <a:pt x="159" y="595"/>
                </a:cubicBezTo>
                <a:cubicBezTo>
                  <a:pt x="160" y="596"/>
                  <a:pt x="161" y="596"/>
                  <a:pt x="163" y="598"/>
                </a:cubicBezTo>
                <a:cubicBezTo>
                  <a:pt x="164" y="599"/>
                  <a:pt x="165" y="597"/>
                  <a:pt x="167" y="598"/>
                </a:cubicBezTo>
                <a:cubicBezTo>
                  <a:pt x="169" y="600"/>
                  <a:pt x="171" y="602"/>
                  <a:pt x="172" y="601"/>
                </a:cubicBezTo>
                <a:cubicBezTo>
                  <a:pt x="177" y="606"/>
                  <a:pt x="182" y="610"/>
                  <a:pt x="187" y="612"/>
                </a:cubicBezTo>
                <a:cubicBezTo>
                  <a:pt x="188" y="611"/>
                  <a:pt x="186" y="610"/>
                  <a:pt x="185" y="608"/>
                </a:cubicBezTo>
                <a:cubicBezTo>
                  <a:pt x="186" y="608"/>
                  <a:pt x="187" y="609"/>
                  <a:pt x="188" y="609"/>
                </a:cubicBezTo>
                <a:cubicBezTo>
                  <a:pt x="189" y="608"/>
                  <a:pt x="185" y="605"/>
                  <a:pt x="184" y="605"/>
                </a:cubicBezTo>
                <a:cubicBezTo>
                  <a:pt x="182" y="603"/>
                  <a:pt x="180" y="600"/>
                  <a:pt x="177" y="598"/>
                </a:cubicBezTo>
                <a:cubicBezTo>
                  <a:pt x="180" y="598"/>
                  <a:pt x="183" y="601"/>
                  <a:pt x="185" y="602"/>
                </a:cubicBezTo>
                <a:cubicBezTo>
                  <a:pt x="188" y="603"/>
                  <a:pt x="191" y="603"/>
                  <a:pt x="193" y="605"/>
                </a:cubicBezTo>
                <a:cubicBezTo>
                  <a:pt x="193" y="603"/>
                  <a:pt x="191" y="600"/>
                  <a:pt x="189" y="598"/>
                </a:cubicBezTo>
                <a:cubicBezTo>
                  <a:pt x="187" y="595"/>
                  <a:pt x="185" y="594"/>
                  <a:pt x="183" y="593"/>
                </a:cubicBezTo>
                <a:cubicBezTo>
                  <a:pt x="176" y="585"/>
                  <a:pt x="176" y="585"/>
                  <a:pt x="176" y="585"/>
                </a:cubicBezTo>
                <a:cubicBezTo>
                  <a:pt x="178" y="584"/>
                  <a:pt x="180" y="587"/>
                  <a:pt x="181" y="590"/>
                </a:cubicBezTo>
                <a:cubicBezTo>
                  <a:pt x="184" y="592"/>
                  <a:pt x="186" y="591"/>
                  <a:pt x="188" y="592"/>
                </a:cubicBezTo>
                <a:cubicBezTo>
                  <a:pt x="193" y="598"/>
                  <a:pt x="196" y="599"/>
                  <a:pt x="201" y="603"/>
                </a:cubicBezTo>
                <a:cubicBezTo>
                  <a:pt x="203" y="602"/>
                  <a:pt x="203" y="601"/>
                  <a:pt x="200" y="599"/>
                </a:cubicBezTo>
                <a:cubicBezTo>
                  <a:pt x="205" y="600"/>
                  <a:pt x="208" y="608"/>
                  <a:pt x="212" y="609"/>
                </a:cubicBezTo>
                <a:cubicBezTo>
                  <a:pt x="212" y="609"/>
                  <a:pt x="213" y="607"/>
                  <a:pt x="214" y="608"/>
                </a:cubicBezTo>
                <a:cubicBezTo>
                  <a:pt x="215" y="611"/>
                  <a:pt x="217" y="614"/>
                  <a:pt x="220" y="617"/>
                </a:cubicBezTo>
                <a:cubicBezTo>
                  <a:pt x="221" y="618"/>
                  <a:pt x="222" y="616"/>
                  <a:pt x="224" y="615"/>
                </a:cubicBezTo>
                <a:cubicBezTo>
                  <a:pt x="225" y="616"/>
                  <a:pt x="224" y="617"/>
                  <a:pt x="226" y="619"/>
                </a:cubicBezTo>
                <a:cubicBezTo>
                  <a:pt x="227" y="617"/>
                  <a:pt x="228" y="618"/>
                  <a:pt x="229" y="618"/>
                </a:cubicBezTo>
                <a:cubicBezTo>
                  <a:pt x="231" y="617"/>
                  <a:pt x="225" y="615"/>
                  <a:pt x="227" y="613"/>
                </a:cubicBezTo>
                <a:cubicBezTo>
                  <a:pt x="226" y="613"/>
                  <a:pt x="224" y="612"/>
                  <a:pt x="223" y="612"/>
                </a:cubicBezTo>
                <a:cubicBezTo>
                  <a:pt x="222" y="609"/>
                  <a:pt x="221" y="614"/>
                  <a:pt x="219" y="610"/>
                </a:cubicBezTo>
                <a:cubicBezTo>
                  <a:pt x="221" y="608"/>
                  <a:pt x="218" y="606"/>
                  <a:pt x="216" y="603"/>
                </a:cubicBezTo>
                <a:cubicBezTo>
                  <a:pt x="217" y="602"/>
                  <a:pt x="218" y="601"/>
                  <a:pt x="219" y="600"/>
                </a:cubicBezTo>
                <a:cubicBezTo>
                  <a:pt x="218" y="599"/>
                  <a:pt x="217" y="597"/>
                  <a:pt x="216" y="598"/>
                </a:cubicBezTo>
                <a:cubicBezTo>
                  <a:pt x="214" y="599"/>
                  <a:pt x="215" y="597"/>
                  <a:pt x="215" y="596"/>
                </a:cubicBezTo>
                <a:cubicBezTo>
                  <a:pt x="213" y="594"/>
                  <a:pt x="211" y="595"/>
                  <a:pt x="209" y="592"/>
                </a:cubicBezTo>
                <a:cubicBezTo>
                  <a:pt x="211" y="592"/>
                  <a:pt x="213" y="591"/>
                  <a:pt x="215" y="594"/>
                </a:cubicBezTo>
                <a:cubicBezTo>
                  <a:pt x="217" y="596"/>
                  <a:pt x="219" y="596"/>
                  <a:pt x="219" y="599"/>
                </a:cubicBezTo>
                <a:cubicBezTo>
                  <a:pt x="220" y="600"/>
                  <a:pt x="222" y="600"/>
                  <a:pt x="223" y="601"/>
                </a:cubicBezTo>
                <a:cubicBezTo>
                  <a:pt x="224" y="604"/>
                  <a:pt x="227" y="604"/>
                  <a:pt x="230" y="608"/>
                </a:cubicBezTo>
                <a:cubicBezTo>
                  <a:pt x="231" y="607"/>
                  <a:pt x="229" y="606"/>
                  <a:pt x="229" y="605"/>
                </a:cubicBezTo>
                <a:cubicBezTo>
                  <a:pt x="230" y="604"/>
                  <a:pt x="235" y="609"/>
                  <a:pt x="234" y="609"/>
                </a:cubicBezTo>
                <a:cubicBezTo>
                  <a:pt x="234" y="611"/>
                  <a:pt x="235" y="614"/>
                  <a:pt x="237" y="614"/>
                </a:cubicBezTo>
                <a:cubicBezTo>
                  <a:pt x="239" y="612"/>
                  <a:pt x="232" y="610"/>
                  <a:pt x="236" y="609"/>
                </a:cubicBezTo>
                <a:cubicBezTo>
                  <a:pt x="232" y="605"/>
                  <a:pt x="232" y="605"/>
                  <a:pt x="232" y="605"/>
                </a:cubicBezTo>
                <a:cubicBezTo>
                  <a:pt x="233" y="604"/>
                  <a:pt x="232" y="602"/>
                  <a:pt x="232" y="601"/>
                </a:cubicBezTo>
                <a:cubicBezTo>
                  <a:pt x="231" y="598"/>
                  <a:pt x="230" y="600"/>
                  <a:pt x="230" y="598"/>
                </a:cubicBezTo>
                <a:cubicBezTo>
                  <a:pt x="232" y="596"/>
                  <a:pt x="226" y="594"/>
                  <a:pt x="228" y="593"/>
                </a:cubicBezTo>
                <a:cubicBezTo>
                  <a:pt x="229" y="592"/>
                  <a:pt x="230" y="593"/>
                  <a:pt x="230" y="594"/>
                </a:cubicBezTo>
                <a:cubicBezTo>
                  <a:pt x="231" y="595"/>
                  <a:pt x="232" y="595"/>
                  <a:pt x="234" y="597"/>
                </a:cubicBezTo>
                <a:cubicBezTo>
                  <a:pt x="233" y="598"/>
                  <a:pt x="235" y="597"/>
                  <a:pt x="236" y="599"/>
                </a:cubicBezTo>
                <a:cubicBezTo>
                  <a:pt x="238" y="600"/>
                  <a:pt x="238" y="602"/>
                  <a:pt x="239" y="603"/>
                </a:cubicBezTo>
                <a:cubicBezTo>
                  <a:pt x="243" y="606"/>
                  <a:pt x="248" y="610"/>
                  <a:pt x="253" y="614"/>
                </a:cubicBezTo>
                <a:cubicBezTo>
                  <a:pt x="255" y="614"/>
                  <a:pt x="250" y="608"/>
                  <a:pt x="254" y="612"/>
                </a:cubicBezTo>
                <a:cubicBezTo>
                  <a:pt x="255" y="609"/>
                  <a:pt x="251" y="609"/>
                  <a:pt x="250" y="605"/>
                </a:cubicBezTo>
                <a:cubicBezTo>
                  <a:pt x="246" y="602"/>
                  <a:pt x="242" y="596"/>
                  <a:pt x="239" y="595"/>
                </a:cubicBezTo>
                <a:cubicBezTo>
                  <a:pt x="234" y="590"/>
                  <a:pt x="234" y="590"/>
                  <a:pt x="234" y="590"/>
                </a:cubicBezTo>
                <a:cubicBezTo>
                  <a:pt x="234" y="589"/>
                  <a:pt x="233" y="589"/>
                  <a:pt x="232" y="588"/>
                </a:cubicBezTo>
                <a:cubicBezTo>
                  <a:pt x="231" y="587"/>
                  <a:pt x="232" y="586"/>
                  <a:pt x="231" y="586"/>
                </a:cubicBezTo>
                <a:cubicBezTo>
                  <a:pt x="228" y="583"/>
                  <a:pt x="224" y="579"/>
                  <a:pt x="221" y="578"/>
                </a:cubicBezTo>
                <a:cubicBezTo>
                  <a:pt x="223" y="575"/>
                  <a:pt x="226" y="582"/>
                  <a:pt x="228" y="581"/>
                </a:cubicBezTo>
                <a:cubicBezTo>
                  <a:pt x="235" y="588"/>
                  <a:pt x="238" y="591"/>
                  <a:pt x="245" y="596"/>
                </a:cubicBezTo>
                <a:cubicBezTo>
                  <a:pt x="247" y="595"/>
                  <a:pt x="240" y="592"/>
                  <a:pt x="244" y="591"/>
                </a:cubicBezTo>
                <a:cubicBezTo>
                  <a:pt x="246" y="591"/>
                  <a:pt x="247" y="593"/>
                  <a:pt x="247" y="595"/>
                </a:cubicBezTo>
                <a:cubicBezTo>
                  <a:pt x="251" y="598"/>
                  <a:pt x="246" y="596"/>
                  <a:pt x="246" y="597"/>
                </a:cubicBezTo>
                <a:cubicBezTo>
                  <a:pt x="248" y="600"/>
                  <a:pt x="249" y="600"/>
                  <a:pt x="251" y="599"/>
                </a:cubicBezTo>
                <a:cubicBezTo>
                  <a:pt x="252" y="600"/>
                  <a:pt x="252" y="601"/>
                  <a:pt x="253" y="602"/>
                </a:cubicBezTo>
                <a:cubicBezTo>
                  <a:pt x="254" y="601"/>
                  <a:pt x="255" y="599"/>
                  <a:pt x="256" y="601"/>
                </a:cubicBezTo>
                <a:cubicBezTo>
                  <a:pt x="255" y="602"/>
                  <a:pt x="255" y="604"/>
                  <a:pt x="257" y="602"/>
                </a:cubicBezTo>
                <a:cubicBezTo>
                  <a:pt x="257" y="603"/>
                  <a:pt x="258" y="604"/>
                  <a:pt x="257" y="605"/>
                </a:cubicBezTo>
                <a:cubicBezTo>
                  <a:pt x="258" y="606"/>
                  <a:pt x="259" y="604"/>
                  <a:pt x="260" y="605"/>
                </a:cubicBezTo>
                <a:cubicBezTo>
                  <a:pt x="260" y="607"/>
                  <a:pt x="265" y="609"/>
                  <a:pt x="263" y="610"/>
                </a:cubicBezTo>
                <a:cubicBezTo>
                  <a:pt x="266" y="610"/>
                  <a:pt x="268" y="613"/>
                  <a:pt x="271" y="616"/>
                </a:cubicBezTo>
                <a:cubicBezTo>
                  <a:pt x="273" y="615"/>
                  <a:pt x="269" y="613"/>
                  <a:pt x="268" y="612"/>
                </a:cubicBezTo>
                <a:cubicBezTo>
                  <a:pt x="268" y="611"/>
                  <a:pt x="268" y="610"/>
                  <a:pt x="267" y="611"/>
                </a:cubicBezTo>
                <a:cubicBezTo>
                  <a:pt x="266" y="610"/>
                  <a:pt x="268" y="609"/>
                  <a:pt x="267" y="608"/>
                </a:cubicBezTo>
                <a:cubicBezTo>
                  <a:pt x="266" y="608"/>
                  <a:pt x="263" y="607"/>
                  <a:pt x="266" y="605"/>
                </a:cubicBezTo>
                <a:cubicBezTo>
                  <a:pt x="264" y="604"/>
                  <a:pt x="263" y="606"/>
                  <a:pt x="262" y="605"/>
                </a:cubicBezTo>
                <a:cubicBezTo>
                  <a:pt x="262" y="604"/>
                  <a:pt x="262" y="603"/>
                  <a:pt x="263" y="602"/>
                </a:cubicBezTo>
                <a:cubicBezTo>
                  <a:pt x="260" y="599"/>
                  <a:pt x="262" y="603"/>
                  <a:pt x="259" y="602"/>
                </a:cubicBezTo>
                <a:cubicBezTo>
                  <a:pt x="259" y="601"/>
                  <a:pt x="259" y="599"/>
                  <a:pt x="258" y="597"/>
                </a:cubicBezTo>
                <a:cubicBezTo>
                  <a:pt x="256" y="595"/>
                  <a:pt x="253" y="594"/>
                  <a:pt x="255" y="592"/>
                </a:cubicBezTo>
                <a:cubicBezTo>
                  <a:pt x="260" y="596"/>
                  <a:pt x="260" y="596"/>
                  <a:pt x="260" y="596"/>
                </a:cubicBezTo>
                <a:cubicBezTo>
                  <a:pt x="261" y="598"/>
                  <a:pt x="262" y="596"/>
                  <a:pt x="264" y="597"/>
                </a:cubicBezTo>
                <a:cubicBezTo>
                  <a:pt x="266" y="600"/>
                  <a:pt x="268" y="600"/>
                  <a:pt x="271" y="602"/>
                </a:cubicBezTo>
                <a:cubicBezTo>
                  <a:pt x="273" y="605"/>
                  <a:pt x="276" y="606"/>
                  <a:pt x="278" y="607"/>
                </a:cubicBezTo>
                <a:cubicBezTo>
                  <a:pt x="278" y="605"/>
                  <a:pt x="276" y="602"/>
                  <a:pt x="274" y="600"/>
                </a:cubicBezTo>
                <a:cubicBezTo>
                  <a:pt x="267" y="593"/>
                  <a:pt x="267" y="593"/>
                  <a:pt x="267" y="593"/>
                </a:cubicBezTo>
                <a:cubicBezTo>
                  <a:pt x="268" y="589"/>
                  <a:pt x="269" y="595"/>
                  <a:pt x="271" y="593"/>
                </a:cubicBezTo>
                <a:cubicBezTo>
                  <a:pt x="273" y="596"/>
                  <a:pt x="271" y="589"/>
                  <a:pt x="273" y="592"/>
                </a:cubicBezTo>
                <a:cubicBezTo>
                  <a:pt x="277" y="597"/>
                  <a:pt x="281" y="598"/>
                  <a:pt x="285" y="603"/>
                </a:cubicBezTo>
                <a:cubicBezTo>
                  <a:pt x="287" y="605"/>
                  <a:pt x="289" y="604"/>
                  <a:pt x="292" y="606"/>
                </a:cubicBezTo>
                <a:cubicBezTo>
                  <a:pt x="293" y="604"/>
                  <a:pt x="290" y="604"/>
                  <a:pt x="289" y="601"/>
                </a:cubicBezTo>
                <a:cubicBezTo>
                  <a:pt x="287" y="599"/>
                  <a:pt x="283" y="597"/>
                  <a:pt x="283" y="594"/>
                </a:cubicBezTo>
                <a:cubicBezTo>
                  <a:pt x="284" y="594"/>
                  <a:pt x="287" y="597"/>
                  <a:pt x="287" y="598"/>
                </a:cubicBezTo>
                <a:cubicBezTo>
                  <a:pt x="287" y="598"/>
                  <a:pt x="289" y="598"/>
                  <a:pt x="288" y="598"/>
                </a:cubicBezTo>
                <a:cubicBezTo>
                  <a:pt x="290" y="599"/>
                  <a:pt x="290" y="602"/>
                  <a:pt x="293" y="602"/>
                </a:cubicBezTo>
                <a:cubicBezTo>
                  <a:pt x="295" y="607"/>
                  <a:pt x="302" y="613"/>
                  <a:pt x="307" y="618"/>
                </a:cubicBezTo>
                <a:cubicBezTo>
                  <a:pt x="309" y="620"/>
                  <a:pt x="308" y="621"/>
                  <a:pt x="310" y="623"/>
                </a:cubicBezTo>
                <a:cubicBezTo>
                  <a:pt x="315" y="628"/>
                  <a:pt x="319" y="633"/>
                  <a:pt x="323" y="635"/>
                </a:cubicBezTo>
                <a:cubicBezTo>
                  <a:pt x="325" y="633"/>
                  <a:pt x="319" y="630"/>
                  <a:pt x="320" y="629"/>
                </a:cubicBezTo>
                <a:cubicBezTo>
                  <a:pt x="311" y="620"/>
                  <a:pt x="308" y="613"/>
                  <a:pt x="301" y="606"/>
                </a:cubicBezTo>
                <a:cubicBezTo>
                  <a:pt x="299" y="604"/>
                  <a:pt x="300" y="602"/>
                  <a:pt x="297" y="599"/>
                </a:cubicBezTo>
                <a:cubicBezTo>
                  <a:pt x="298" y="598"/>
                  <a:pt x="301" y="598"/>
                  <a:pt x="303" y="600"/>
                </a:cubicBezTo>
                <a:cubicBezTo>
                  <a:pt x="305" y="597"/>
                  <a:pt x="307" y="602"/>
                  <a:pt x="309" y="601"/>
                </a:cubicBezTo>
                <a:cubicBezTo>
                  <a:pt x="328" y="621"/>
                  <a:pt x="328" y="621"/>
                  <a:pt x="328" y="621"/>
                </a:cubicBezTo>
                <a:cubicBezTo>
                  <a:pt x="329" y="619"/>
                  <a:pt x="328" y="616"/>
                  <a:pt x="331" y="620"/>
                </a:cubicBezTo>
                <a:cubicBezTo>
                  <a:pt x="333" y="617"/>
                  <a:pt x="328" y="617"/>
                  <a:pt x="329" y="615"/>
                </a:cubicBezTo>
                <a:cubicBezTo>
                  <a:pt x="327" y="612"/>
                  <a:pt x="327" y="610"/>
                  <a:pt x="324" y="607"/>
                </a:cubicBezTo>
                <a:cubicBezTo>
                  <a:pt x="326" y="606"/>
                  <a:pt x="323" y="603"/>
                  <a:pt x="324" y="601"/>
                </a:cubicBezTo>
                <a:cubicBezTo>
                  <a:pt x="324" y="599"/>
                  <a:pt x="327" y="600"/>
                  <a:pt x="329" y="599"/>
                </a:cubicBezTo>
                <a:cubicBezTo>
                  <a:pt x="330" y="599"/>
                  <a:pt x="329" y="598"/>
                  <a:pt x="329" y="597"/>
                </a:cubicBezTo>
                <a:cubicBezTo>
                  <a:pt x="329" y="597"/>
                  <a:pt x="328" y="595"/>
                  <a:pt x="330" y="596"/>
                </a:cubicBezTo>
                <a:cubicBezTo>
                  <a:pt x="331" y="595"/>
                  <a:pt x="332" y="596"/>
                  <a:pt x="333" y="594"/>
                </a:cubicBezTo>
                <a:cubicBezTo>
                  <a:pt x="338" y="595"/>
                  <a:pt x="343" y="603"/>
                  <a:pt x="349" y="606"/>
                </a:cubicBezTo>
                <a:cubicBezTo>
                  <a:pt x="359" y="616"/>
                  <a:pt x="359" y="616"/>
                  <a:pt x="359" y="616"/>
                </a:cubicBezTo>
                <a:cubicBezTo>
                  <a:pt x="363" y="619"/>
                  <a:pt x="366" y="620"/>
                  <a:pt x="368" y="625"/>
                </a:cubicBezTo>
                <a:cubicBezTo>
                  <a:pt x="372" y="621"/>
                  <a:pt x="360" y="616"/>
                  <a:pt x="360" y="612"/>
                </a:cubicBezTo>
                <a:cubicBezTo>
                  <a:pt x="363" y="611"/>
                  <a:pt x="366" y="616"/>
                  <a:pt x="369" y="616"/>
                </a:cubicBezTo>
                <a:cubicBezTo>
                  <a:pt x="370" y="619"/>
                  <a:pt x="374" y="621"/>
                  <a:pt x="377" y="625"/>
                </a:cubicBezTo>
                <a:cubicBezTo>
                  <a:pt x="379" y="626"/>
                  <a:pt x="380" y="629"/>
                  <a:pt x="382" y="631"/>
                </a:cubicBezTo>
                <a:cubicBezTo>
                  <a:pt x="385" y="634"/>
                  <a:pt x="387" y="635"/>
                  <a:pt x="389" y="637"/>
                </a:cubicBezTo>
                <a:cubicBezTo>
                  <a:pt x="391" y="638"/>
                  <a:pt x="391" y="640"/>
                  <a:pt x="393" y="642"/>
                </a:cubicBezTo>
                <a:cubicBezTo>
                  <a:pt x="394" y="643"/>
                  <a:pt x="395" y="644"/>
                  <a:pt x="397" y="645"/>
                </a:cubicBezTo>
                <a:cubicBezTo>
                  <a:pt x="404" y="654"/>
                  <a:pt x="413" y="664"/>
                  <a:pt x="419" y="673"/>
                </a:cubicBezTo>
                <a:cubicBezTo>
                  <a:pt x="423" y="678"/>
                  <a:pt x="429" y="681"/>
                  <a:pt x="430" y="685"/>
                </a:cubicBezTo>
                <a:cubicBezTo>
                  <a:pt x="432" y="686"/>
                  <a:pt x="433" y="688"/>
                  <a:pt x="435" y="687"/>
                </a:cubicBezTo>
                <a:cubicBezTo>
                  <a:pt x="442" y="697"/>
                  <a:pt x="451" y="706"/>
                  <a:pt x="460" y="716"/>
                </a:cubicBezTo>
                <a:cubicBezTo>
                  <a:pt x="462" y="717"/>
                  <a:pt x="461" y="719"/>
                  <a:pt x="463" y="720"/>
                </a:cubicBezTo>
                <a:cubicBezTo>
                  <a:pt x="471" y="729"/>
                  <a:pt x="479" y="737"/>
                  <a:pt x="487" y="745"/>
                </a:cubicBezTo>
                <a:cubicBezTo>
                  <a:pt x="488" y="748"/>
                  <a:pt x="488" y="748"/>
                  <a:pt x="491" y="750"/>
                </a:cubicBezTo>
                <a:cubicBezTo>
                  <a:pt x="490" y="751"/>
                  <a:pt x="492" y="752"/>
                  <a:pt x="492" y="753"/>
                </a:cubicBezTo>
                <a:cubicBezTo>
                  <a:pt x="498" y="760"/>
                  <a:pt x="505" y="766"/>
                  <a:pt x="511" y="773"/>
                </a:cubicBezTo>
                <a:cubicBezTo>
                  <a:pt x="513" y="775"/>
                  <a:pt x="513" y="777"/>
                  <a:pt x="514" y="777"/>
                </a:cubicBezTo>
                <a:cubicBezTo>
                  <a:pt x="515" y="779"/>
                  <a:pt x="516" y="778"/>
                  <a:pt x="517" y="780"/>
                </a:cubicBezTo>
                <a:cubicBezTo>
                  <a:pt x="520" y="782"/>
                  <a:pt x="520" y="785"/>
                  <a:pt x="523" y="786"/>
                </a:cubicBezTo>
                <a:cubicBezTo>
                  <a:pt x="523" y="787"/>
                  <a:pt x="524" y="787"/>
                  <a:pt x="524" y="787"/>
                </a:cubicBezTo>
                <a:cubicBezTo>
                  <a:pt x="525" y="787"/>
                  <a:pt x="524" y="788"/>
                  <a:pt x="524" y="788"/>
                </a:cubicBezTo>
                <a:cubicBezTo>
                  <a:pt x="531" y="795"/>
                  <a:pt x="539" y="804"/>
                  <a:pt x="547" y="812"/>
                </a:cubicBezTo>
                <a:cubicBezTo>
                  <a:pt x="549" y="814"/>
                  <a:pt x="551" y="816"/>
                  <a:pt x="553" y="818"/>
                </a:cubicBezTo>
                <a:cubicBezTo>
                  <a:pt x="554" y="820"/>
                  <a:pt x="554" y="820"/>
                  <a:pt x="554" y="820"/>
                </a:cubicBezTo>
                <a:cubicBezTo>
                  <a:pt x="555" y="820"/>
                  <a:pt x="555" y="820"/>
                  <a:pt x="555" y="820"/>
                </a:cubicBezTo>
                <a:cubicBezTo>
                  <a:pt x="556" y="821"/>
                  <a:pt x="556" y="821"/>
                  <a:pt x="556" y="821"/>
                </a:cubicBezTo>
                <a:cubicBezTo>
                  <a:pt x="557" y="822"/>
                  <a:pt x="558" y="822"/>
                  <a:pt x="559" y="823"/>
                </a:cubicBezTo>
                <a:cubicBezTo>
                  <a:pt x="559" y="824"/>
                  <a:pt x="559" y="825"/>
                  <a:pt x="559" y="826"/>
                </a:cubicBezTo>
                <a:cubicBezTo>
                  <a:pt x="561" y="827"/>
                  <a:pt x="562" y="829"/>
                  <a:pt x="564" y="830"/>
                </a:cubicBezTo>
                <a:cubicBezTo>
                  <a:pt x="564" y="831"/>
                  <a:pt x="564" y="830"/>
                  <a:pt x="565" y="830"/>
                </a:cubicBezTo>
                <a:cubicBezTo>
                  <a:pt x="565" y="831"/>
                  <a:pt x="564" y="831"/>
                  <a:pt x="565" y="832"/>
                </a:cubicBezTo>
                <a:cubicBezTo>
                  <a:pt x="566" y="832"/>
                  <a:pt x="568" y="833"/>
                  <a:pt x="568" y="834"/>
                </a:cubicBezTo>
                <a:cubicBezTo>
                  <a:pt x="569" y="835"/>
                  <a:pt x="569" y="835"/>
                  <a:pt x="569" y="835"/>
                </a:cubicBezTo>
                <a:cubicBezTo>
                  <a:pt x="570" y="836"/>
                  <a:pt x="570" y="836"/>
                  <a:pt x="570" y="836"/>
                </a:cubicBezTo>
                <a:cubicBezTo>
                  <a:pt x="571" y="837"/>
                  <a:pt x="571" y="838"/>
                  <a:pt x="571" y="838"/>
                </a:cubicBezTo>
                <a:cubicBezTo>
                  <a:pt x="571" y="838"/>
                  <a:pt x="572" y="838"/>
                  <a:pt x="572" y="838"/>
                </a:cubicBezTo>
                <a:cubicBezTo>
                  <a:pt x="572" y="838"/>
                  <a:pt x="572" y="839"/>
                  <a:pt x="572" y="839"/>
                </a:cubicBezTo>
                <a:cubicBezTo>
                  <a:pt x="573" y="840"/>
                  <a:pt x="573" y="839"/>
                  <a:pt x="573" y="839"/>
                </a:cubicBezTo>
                <a:cubicBezTo>
                  <a:pt x="575" y="840"/>
                  <a:pt x="576" y="842"/>
                  <a:pt x="577" y="843"/>
                </a:cubicBezTo>
                <a:cubicBezTo>
                  <a:pt x="578" y="844"/>
                  <a:pt x="579" y="845"/>
                  <a:pt x="580" y="845"/>
                </a:cubicBezTo>
                <a:cubicBezTo>
                  <a:pt x="582" y="849"/>
                  <a:pt x="584" y="847"/>
                  <a:pt x="586" y="852"/>
                </a:cubicBezTo>
                <a:cubicBezTo>
                  <a:pt x="587" y="852"/>
                  <a:pt x="588" y="855"/>
                  <a:pt x="589" y="854"/>
                </a:cubicBezTo>
                <a:cubicBezTo>
                  <a:pt x="589" y="854"/>
                  <a:pt x="590" y="854"/>
                  <a:pt x="590" y="855"/>
                </a:cubicBezTo>
                <a:cubicBezTo>
                  <a:pt x="591" y="855"/>
                  <a:pt x="593" y="852"/>
                  <a:pt x="594" y="849"/>
                </a:cubicBezTo>
                <a:cubicBezTo>
                  <a:pt x="597" y="845"/>
                  <a:pt x="601" y="844"/>
                  <a:pt x="603" y="839"/>
                </a:cubicBezTo>
                <a:cubicBezTo>
                  <a:pt x="610" y="834"/>
                  <a:pt x="613" y="828"/>
                  <a:pt x="620" y="823"/>
                </a:cubicBezTo>
                <a:cubicBezTo>
                  <a:pt x="621" y="823"/>
                  <a:pt x="619" y="822"/>
                  <a:pt x="620" y="822"/>
                </a:cubicBezTo>
                <a:cubicBezTo>
                  <a:pt x="632" y="809"/>
                  <a:pt x="632" y="809"/>
                  <a:pt x="632" y="809"/>
                </a:cubicBezTo>
                <a:cubicBezTo>
                  <a:pt x="634" y="807"/>
                  <a:pt x="633" y="806"/>
                  <a:pt x="635" y="805"/>
                </a:cubicBezTo>
                <a:cubicBezTo>
                  <a:pt x="642" y="797"/>
                  <a:pt x="654" y="786"/>
                  <a:pt x="656" y="780"/>
                </a:cubicBezTo>
                <a:cubicBezTo>
                  <a:pt x="662" y="775"/>
                  <a:pt x="667" y="769"/>
                  <a:pt x="672" y="764"/>
                </a:cubicBezTo>
                <a:cubicBezTo>
                  <a:pt x="674" y="762"/>
                  <a:pt x="675" y="762"/>
                  <a:pt x="676" y="761"/>
                </a:cubicBezTo>
                <a:cubicBezTo>
                  <a:pt x="677" y="760"/>
                  <a:pt x="676" y="760"/>
                  <a:pt x="676" y="760"/>
                </a:cubicBezTo>
                <a:cubicBezTo>
                  <a:pt x="676" y="759"/>
                  <a:pt x="677" y="759"/>
                  <a:pt x="678" y="759"/>
                </a:cubicBezTo>
                <a:cubicBezTo>
                  <a:pt x="679" y="758"/>
                  <a:pt x="680" y="755"/>
                  <a:pt x="681" y="754"/>
                </a:cubicBezTo>
                <a:cubicBezTo>
                  <a:pt x="685" y="749"/>
                  <a:pt x="691" y="744"/>
                  <a:pt x="694" y="741"/>
                </a:cubicBezTo>
                <a:cubicBezTo>
                  <a:pt x="697" y="739"/>
                  <a:pt x="699" y="735"/>
                  <a:pt x="701" y="733"/>
                </a:cubicBezTo>
                <a:cubicBezTo>
                  <a:pt x="701" y="732"/>
                  <a:pt x="702" y="733"/>
                  <a:pt x="702" y="733"/>
                </a:cubicBezTo>
                <a:cubicBezTo>
                  <a:pt x="704" y="731"/>
                  <a:pt x="704" y="730"/>
                  <a:pt x="705" y="729"/>
                </a:cubicBezTo>
                <a:cubicBezTo>
                  <a:pt x="706" y="728"/>
                  <a:pt x="707" y="728"/>
                  <a:pt x="708" y="727"/>
                </a:cubicBezTo>
                <a:cubicBezTo>
                  <a:pt x="714" y="720"/>
                  <a:pt x="720" y="714"/>
                  <a:pt x="725" y="708"/>
                </a:cubicBezTo>
                <a:cubicBezTo>
                  <a:pt x="726" y="707"/>
                  <a:pt x="726" y="707"/>
                  <a:pt x="727" y="705"/>
                </a:cubicBezTo>
                <a:cubicBezTo>
                  <a:pt x="727" y="705"/>
                  <a:pt x="728" y="705"/>
                  <a:pt x="728" y="705"/>
                </a:cubicBezTo>
                <a:cubicBezTo>
                  <a:pt x="731" y="703"/>
                  <a:pt x="730" y="701"/>
                  <a:pt x="733" y="699"/>
                </a:cubicBezTo>
                <a:cubicBezTo>
                  <a:pt x="735" y="697"/>
                  <a:pt x="737" y="694"/>
                  <a:pt x="739" y="694"/>
                </a:cubicBezTo>
                <a:cubicBezTo>
                  <a:pt x="739" y="691"/>
                  <a:pt x="742" y="689"/>
                  <a:pt x="743" y="686"/>
                </a:cubicBezTo>
                <a:cubicBezTo>
                  <a:pt x="745" y="684"/>
                  <a:pt x="746" y="684"/>
                  <a:pt x="748" y="683"/>
                </a:cubicBezTo>
                <a:cubicBezTo>
                  <a:pt x="755" y="673"/>
                  <a:pt x="766" y="663"/>
                  <a:pt x="772" y="653"/>
                </a:cubicBezTo>
                <a:cubicBezTo>
                  <a:pt x="774" y="656"/>
                  <a:pt x="777" y="649"/>
                  <a:pt x="778" y="650"/>
                </a:cubicBezTo>
                <a:cubicBezTo>
                  <a:pt x="781" y="648"/>
                  <a:pt x="783" y="645"/>
                  <a:pt x="784" y="643"/>
                </a:cubicBezTo>
                <a:cubicBezTo>
                  <a:pt x="786" y="644"/>
                  <a:pt x="787" y="640"/>
                  <a:pt x="789" y="639"/>
                </a:cubicBezTo>
                <a:cubicBezTo>
                  <a:pt x="791" y="639"/>
                  <a:pt x="789" y="638"/>
                  <a:pt x="792" y="637"/>
                </a:cubicBezTo>
                <a:cubicBezTo>
                  <a:pt x="794" y="633"/>
                  <a:pt x="799" y="628"/>
                  <a:pt x="803" y="624"/>
                </a:cubicBezTo>
                <a:cubicBezTo>
                  <a:pt x="805" y="622"/>
                  <a:pt x="804" y="621"/>
                  <a:pt x="806" y="620"/>
                </a:cubicBezTo>
                <a:cubicBezTo>
                  <a:pt x="814" y="612"/>
                  <a:pt x="821" y="603"/>
                  <a:pt x="826" y="596"/>
                </a:cubicBezTo>
                <a:cubicBezTo>
                  <a:pt x="830" y="592"/>
                  <a:pt x="831" y="592"/>
                  <a:pt x="833" y="588"/>
                </a:cubicBezTo>
                <a:cubicBezTo>
                  <a:pt x="835" y="586"/>
                  <a:pt x="837" y="587"/>
                  <a:pt x="838" y="584"/>
                </a:cubicBezTo>
                <a:cubicBezTo>
                  <a:pt x="838" y="583"/>
                  <a:pt x="839" y="583"/>
                  <a:pt x="840" y="582"/>
                </a:cubicBezTo>
                <a:cubicBezTo>
                  <a:pt x="841" y="583"/>
                  <a:pt x="842" y="582"/>
                  <a:pt x="843" y="581"/>
                </a:cubicBezTo>
                <a:cubicBezTo>
                  <a:pt x="842" y="580"/>
                  <a:pt x="841" y="580"/>
                  <a:pt x="840" y="581"/>
                </a:cubicBezTo>
                <a:cubicBezTo>
                  <a:pt x="839" y="579"/>
                  <a:pt x="844" y="576"/>
                  <a:pt x="846" y="574"/>
                </a:cubicBezTo>
                <a:cubicBezTo>
                  <a:pt x="848" y="571"/>
                  <a:pt x="846" y="574"/>
                  <a:pt x="848" y="575"/>
                </a:cubicBezTo>
                <a:cubicBezTo>
                  <a:pt x="850" y="573"/>
                  <a:pt x="850" y="572"/>
                  <a:pt x="849" y="570"/>
                </a:cubicBezTo>
                <a:cubicBezTo>
                  <a:pt x="851" y="569"/>
                  <a:pt x="849" y="568"/>
                  <a:pt x="851" y="566"/>
                </a:cubicBezTo>
                <a:cubicBezTo>
                  <a:pt x="853" y="567"/>
                  <a:pt x="852" y="568"/>
                  <a:pt x="851" y="570"/>
                </a:cubicBezTo>
                <a:cubicBezTo>
                  <a:pt x="854" y="570"/>
                  <a:pt x="854" y="565"/>
                  <a:pt x="856" y="563"/>
                </a:cubicBezTo>
                <a:cubicBezTo>
                  <a:pt x="857" y="563"/>
                  <a:pt x="857" y="564"/>
                  <a:pt x="858" y="562"/>
                </a:cubicBezTo>
                <a:cubicBezTo>
                  <a:pt x="858" y="561"/>
                  <a:pt x="860" y="560"/>
                  <a:pt x="861" y="560"/>
                </a:cubicBezTo>
                <a:cubicBezTo>
                  <a:pt x="860" y="559"/>
                  <a:pt x="862" y="558"/>
                  <a:pt x="863" y="558"/>
                </a:cubicBezTo>
                <a:cubicBezTo>
                  <a:pt x="864" y="557"/>
                  <a:pt x="865" y="555"/>
                  <a:pt x="866" y="555"/>
                </a:cubicBezTo>
                <a:cubicBezTo>
                  <a:pt x="868" y="554"/>
                  <a:pt x="867" y="553"/>
                  <a:pt x="869" y="551"/>
                </a:cubicBezTo>
                <a:cubicBezTo>
                  <a:pt x="877" y="546"/>
                  <a:pt x="884" y="535"/>
                  <a:pt x="892" y="528"/>
                </a:cubicBezTo>
                <a:cubicBezTo>
                  <a:pt x="898" y="519"/>
                  <a:pt x="909" y="510"/>
                  <a:pt x="917" y="500"/>
                </a:cubicBezTo>
                <a:cubicBezTo>
                  <a:pt x="919" y="499"/>
                  <a:pt x="918" y="498"/>
                  <a:pt x="920" y="496"/>
                </a:cubicBezTo>
                <a:cubicBezTo>
                  <a:pt x="949" y="463"/>
                  <a:pt x="982" y="429"/>
                  <a:pt x="1013" y="395"/>
                </a:cubicBezTo>
                <a:cubicBezTo>
                  <a:pt x="1012" y="394"/>
                  <a:pt x="1011" y="394"/>
                  <a:pt x="1010" y="395"/>
                </a:cubicBezTo>
                <a:cubicBezTo>
                  <a:pt x="1009" y="394"/>
                  <a:pt x="1013" y="392"/>
                  <a:pt x="1013" y="391"/>
                </a:cubicBezTo>
                <a:cubicBezTo>
                  <a:pt x="1018" y="386"/>
                  <a:pt x="1018" y="386"/>
                  <a:pt x="1018" y="386"/>
                </a:cubicBezTo>
                <a:cubicBezTo>
                  <a:pt x="1028" y="376"/>
                  <a:pt x="1028" y="376"/>
                  <a:pt x="1028" y="376"/>
                </a:cubicBezTo>
                <a:cubicBezTo>
                  <a:pt x="1030" y="373"/>
                  <a:pt x="1031" y="375"/>
                  <a:pt x="1033" y="374"/>
                </a:cubicBezTo>
                <a:cubicBezTo>
                  <a:pt x="1038" y="367"/>
                  <a:pt x="1048" y="358"/>
                  <a:pt x="1053" y="352"/>
                </a:cubicBezTo>
                <a:cubicBezTo>
                  <a:pt x="1058" y="348"/>
                  <a:pt x="1063" y="344"/>
                  <a:pt x="1067" y="339"/>
                </a:cubicBezTo>
                <a:cubicBezTo>
                  <a:pt x="1069" y="337"/>
                  <a:pt x="1069" y="335"/>
                  <a:pt x="1070" y="335"/>
                </a:cubicBezTo>
                <a:cubicBezTo>
                  <a:pt x="1071" y="333"/>
                  <a:pt x="1074" y="332"/>
                  <a:pt x="1075" y="330"/>
                </a:cubicBezTo>
                <a:cubicBezTo>
                  <a:pt x="1076" y="329"/>
                  <a:pt x="1077" y="328"/>
                  <a:pt x="1078" y="328"/>
                </a:cubicBezTo>
                <a:cubicBezTo>
                  <a:pt x="1078" y="326"/>
                  <a:pt x="1079" y="325"/>
                  <a:pt x="1079" y="325"/>
                </a:cubicBezTo>
                <a:cubicBezTo>
                  <a:pt x="1081" y="323"/>
                  <a:pt x="1082" y="323"/>
                  <a:pt x="1084" y="321"/>
                </a:cubicBezTo>
                <a:cubicBezTo>
                  <a:pt x="1084" y="320"/>
                  <a:pt x="1084" y="319"/>
                  <a:pt x="1084" y="319"/>
                </a:cubicBezTo>
                <a:cubicBezTo>
                  <a:pt x="1087" y="317"/>
                  <a:pt x="1089" y="316"/>
                  <a:pt x="1091" y="313"/>
                </a:cubicBezTo>
                <a:cubicBezTo>
                  <a:pt x="1093" y="311"/>
                  <a:pt x="1094" y="310"/>
                  <a:pt x="1094" y="309"/>
                </a:cubicBezTo>
                <a:cubicBezTo>
                  <a:pt x="1096" y="306"/>
                  <a:pt x="1097" y="307"/>
                  <a:pt x="1099" y="305"/>
                </a:cubicBezTo>
                <a:cubicBezTo>
                  <a:pt x="1116" y="286"/>
                  <a:pt x="1133" y="267"/>
                  <a:pt x="1149" y="253"/>
                </a:cubicBezTo>
                <a:cubicBezTo>
                  <a:pt x="1151" y="251"/>
                  <a:pt x="1150" y="250"/>
                  <a:pt x="1152" y="248"/>
                </a:cubicBezTo>
                <a:cubicBezTo>
                  <a:pt x="1183" y="221"/>
                  <a:pt x="1213" y="184"/>
                  <a:pt x="1239" y="159"/>
                </a:cubicBezTo>
                <a:cubicBezTo>
                  <a:pt x="1237" y="157"/>
                  <a:pt x="1236" y="161"/>
                  <a:pt x="1234" y="162"/>
                </a:cubicBezTo>
                <a:cubicBezTo>
                  <a:pt x="1233" y="161"/>
                  <a:pt x="1237" y="158"/>
                  <a:pt x="1238" y="157"/>
                </a:cubicBezTo>
                <a:cubicBezTo>
                  <a:pt x="1240" y="156"/>
                  <a:pt x="1242" y="151"/>
                  <a:pt x="1243" y="152"/>
                </a:cubicBezTo>
                <a:cubicBezTo>
                  <a:pt x="1244" y="151"/>
                  <a:pt x="1243" y="150"/>
                  <a:pt x="1244" y="149"/>
                </a:cubicBezTo>
                <a:cubicBezTo>
                  <a:pt x="1254" y="137"/>
                  <a:pt x="1260" y="134"/>
                  <a:pt x="1270" y="122"/>
                </a:cubicBezTo>
                <a:cubicBezTo>
                  <a:pt x="1272" y="120"/>
                  <a:pt x="1273" y="121"/>
                  <a:pt x="1274" y="119"/>
                </a:cubicBezTo>
                <a:cubicBezTo>
                  <a:pt x="1276" y="117"/>
                  <a:pt x="1278" y="115"/>
                  <a:pt x="1280" y="113"/>
                </a:cubicBezTo>
                <a:cubicBezTo>
                  <a:pt x="1281" y="112"/>
                  <a:pt x="1281" y="113"/>
                  <a:pt x="1280" y="114"/>
                </a:cubicBezTo>
                <a:cubicBezTo>
                  <a:pt x="1277" y="117"/>
                  <a:pt x="1277" y="117"/>
                  <a:pt x="1277" y="117"/>
                </a:cubicBezTo>
                <a:cubicBezTo>
                  <a:pt x="1276" y="118"/>
                  <a:pt x="1275" y="119"/>
                  <a:pt x="1274" y="120"/>
                </a:cubicBezTo>
                <a:cubicBezTo>
                  <a:pt x="1273" y="121"/>
                  <a:pt x="1272" y="123"/>
                  <a:pt x="1271" y="122"/>
                </a:cubicBezTo>
                <a:cubicBezTo>
                  <a:pt x="1270" y="125"/>
                  <a:pt x="1269" y="126"/>
                  <a:pt x="1266" y="127"/>
                </a:cubicBezTo>
                <a:cubicBezTo>
                  <a:pt x="1259" y="135"/>
                  <a:pt x="1253" y="142"/>
                  <a:pt x="1248" y="146"/>
                </a:cubicBezTo>
                <a:cubicBezTo>
                  <a:pt x="1249" y="148"/>
                  <a:pt x="1251" y="146"/>
                  <a:pt x="1253" y="144"/>
                </a:cubicBezTo>
                <a:cubicBezTo>
                  <a:pt x="1259" y="138"/>
                  <a:pt x="1259" y="138"/>
                  <a:pt x="1259" y="138"/>
                </a:cubicBezTo>
                <a:cubicBezTo>
                  <a:pt x="1268" y="130"/>
                  <a:pt x="1275" y="123"/>
                  <a:pt x="1282" y="115"/>
                </a:cubicBezTo>
                <a:cubicBezTo>
                  <a:pt x="1297" y="101"/>
                  <a:pt x="1306" y="91"/>
                  <a:pt x="1323" y="74"/>
                </a:cubicBezTo>
                <a:cubicBezTo>
                  <a:pt x="1336" y="61"/>
                  <a:pt x="1350" y="47"/>
                  <a:pt x="1364" y="32"/>
                </a:cubicBezTo>
                <a:cubicBezTo>
                  <a:pt x="1365" y="34"/>
                  <a:pt x="1360" y="36"/>
                  <a:pt x="1361" y="38"/>
                </a:cubicBezTo>
                <a:cubicBezTo>
                  <a:pt x="1349" y="52"/>
                  <a:pt x="1336" y="61"/>
                  <a:pt x="1327" y="75"/>
                </a:cubicBezTo>
                <a:cubicBezTo>
                  <a:pt x="1330" y="78"/>
                  <a:pt x="1334" y="69"/>
                  <a:pt x="1337" y="69"/>
                </a:cubicBezTo>
                <a:cubicBezTo>
                  <a:pt x="1345" y="60"/>
                  <a:pt x="1345" y="60"/>
                  <a:pt x="1345" y="60"/>
                </a:cubicBezTo>
                <a:cubicBezTo>
                  <a:pt x="1355" y="53"/>
                  <a:pt x="1366" y="37"/>
                  <a:pt x="1376" y="30"/>
                </a:cubicBezTo>
                <a:cubicBezTo>
                  <a:pt x="1376" y="33"/>
                  <a:pt x="1371" y="37"/>
                  <a:pt x="1370" y="41"/>
                </a:cubicBezTo>
                <a:cubicBezTo>
                  <a:pt x="1365" y="48"/>
                  <a:pt x="1362" y="47"/>
                  <a:pt x="1359" y="53"/>
                </a:cubicBezTo>
                <a:cubicBezTo>
                  <a:pt x="1351" y="60"/>
                  <a:pt x="1343" y="68"/>
                  <a:pt x="1334" y="76"/>
                </a:cubicBezTo>
                <a:cubicBezTo>
                  <a:pt x="1334" y="79"/>
                  <a:pt x="1331" y="81"/>
                  <a:pt x="1330" y="84"/>
                </a:cubicBezTo>
                <a:cubicBezTo>
                  <a:pt x="1317" y="97"/>
                  <a:pt x="1317" y="97"/>
                  <a:pt x="1317" y="97"/>
                </a:cubicBezTo>
                <a:cubicBezTo>
                  <a:pt x="1318" y="99"/>
                  <a:pt x="1320" y="95"/>
                  <a:pt x="1321" y="94"/>
                </a:cubicBezTo>
                <a:cubicBezTo>
                  <a:pt x="1326" y="90"/>
                  <a:pt x="1326" y="90"/>
                  <a:pt x="1326" y="90"/>
                </a:cubicBezTo>
                <a:cubicBezTo>
                  <a:pt x="1327" y="87"/>
                  <a:pt x="1328" y="88"/>
                  <a:pt x="1330" y="86"/>
                </a:cubicBezTo>
                <a:cubicBezTo>
                  <a:pt x="1332" y="84"/>
                  <a:pt x="1331" y="83"/>
                  <a:pt x="1334" y="81"/>
                </a:cubicBezTo>
                <a:cubicBezTo>
                  <a:pt x="1335" y="79"/>
                  <a:pt x="1337" y="80"/>
                  <a:pt x="1338" y="77"/>
                </a:cubicBezTo>
                <a:cubicBezTo>
                  <a:pt x="1340" y="75"/>
                  <a:pt x="1341" y="76"/>
                  <a:pt x="1342" y="76"/>
                </a:cubicBezTo>
                <a:cubicBezTo>
                  <a:pt x="1346" y="72"/>
                  <a:pt x="1345" y="71"/>
                  <a:pt x="1349" y="68"/>
                </a:cubicBezTo>
                <a:cubicBezTo>
                  <a:pt x="1350" y="70"/>
                  <a:pt x="1346" y="72"/>
                  <a:pt x="1345" y="74"/>
                </a:cubicBezTo>
                <a:cubicBezTo>
                  <a:pt x="1344" y="75"/>
                  <a:pt x="1344" y="76"/>
                  <a:pt x="1343" y="77"/>
                </a:cubicBezTo>
                <a:cubicBezTo>
                  <a:pt x="1340" y="80"/>
                  <a:pt x="1343" y="82"/>
                  <a:pt x="1341" y="84"/>
                </a:cubicBezTo>
                <a:cubicBezTo>
                  <a:pt x="1337" y="89"/>
                  <a:pt x="1337" y="89"/>
                  <a:pt x="1337" y="89"/>
                </a:cubicBezTo>
                <a:cubicBezTo>
                  <a:pt x="1335" y="91"/>
                  <a:pt x="1334" y="90"/>
                  <a:pt x="1333" y="93"/>
                </a:cubicBezTo>
                <a:cubicBezTo>
                  <a:pt x="1323" y="103"/>
                  <a:pt x="1323" y="103"/>
                  <a:pt x="1323" y="103"/>
                </a:cubicBezTo>
                <a:cubicBezTo>
                  <a:pt x="1325" y="105"/>
                  <a:pt x="1326" y="101"/>
                  <a:pt x="1328" y="100"/>
                </a:cubicBezTo>
                <a:cubicBezTo>
                  <a:pt x="1329" y="97"/>
                  <a:pt x="1331" y="98"/>
                  <a:pt x="1333" y="96"/>
                </a:cubicBezTo>
                <a:cubicBezTo>
                  <a:pt x="1340" y="88"/>
                  <a:pt x="1340" y="88"/>
                  <a:pt x="1340" y="88"/>
                </a:cubicBezTo>
                <a:cubicBezTo>
                  <a:pt x="1348" y="84"/>
                  <a:pt x="1355" y="74"/>
                  <a:pt x="1363" y="67"/>
                </a:cubicBezTo>
                <a:cubicBezTo>
                  <a:pt x="1363" y="67"/>
                  <a:pt x="1364" y="67"/>
                  <a:pt x="1363" y="66"/>
                </a:cubicBezTo>
                <a:cubicBezTo>
                  <a:pt x="1365" y="64"/>
                  <a:pt x="1367" y="66"/>
                  <a:pt x="1369" y="64"/>
                </a:cubicBezTo>
                <a:cubicBezTo>
                  <a:pt x="1378" y="55"/>
                  <a:pt x="1378" y="55"/>
                  <a:pt x="1378" y="55"/>
                </a:cubicBezTo>
                <a:cubicBezTo>
                  <a:pt x="1385" y="51"/>
                  <a:pt x="1392" y="40"/>
                  <a:pt x="1399" y="36"/>
                </a:cubicBezTo>
                <a:cubicBezTo>
                  <a:pt x="1400" y="32"/>
                  <a:pt x="1405" y="28"/>
                  <a:pt x="1407" y="24"/>
                </a:cubicBezTo>
                <a:cubicBezTo>
                  <a:pt x="1409" y="22"/>
                  <a:pt x="1411" y="20"/>
                  <a:pt x="1413" y="18"/>
                </a:cubicBezTo>
                <a:cubicBezTo>
                  <a:pt x="1415" y="15"/>
                  <a:pt x="1419" y="13"/>
                  <a:pt x="1418" y="11"/>
                </a:cubicBezTo>
                <a:cubicBezTo>
                  <a:pt x="1422" y="10"/>
                  <a:pt x="1421" y="15"/>
                  <a:pt x="1425" y="17"/>
                </a:cubicBezTo>
                <a:cubicBezTo>
                  <a:pt x="1424" y="20"/>
                  <a:pt x="1422" y="23"/>
                  <a:pt x="1420" y="25"/>
                </a:cubicBezTo>
                <a:cubicBezTo>
                  <a:pt x="1421" y="26"/>
                  <a:pt x="1422" y="24"/>
                  <a:pt x="1424" y="23"/>
                </a:cubicBezTo>
                <a:cubicBezTo>
                  <a:pt x="1425" y="23"/>
                  <a:pt x="1426" y="23"/>
                  <a:pt x="1427" y="22"/>
                </a:cubicBezTo>
                <a:cubicBezTo>
                  <a:pt x="1430" y="19"/>
                  <a:pt x="1430" y="17"/>
                  <a:pt x="1432" y="15"/>
                </a:cubicBezTo>
                <a:cubicBezTo>
                  <a:pt x="1432" y="13"/>
                  <a:pt x="1437" y="10"/>
                  <a:pt x="1437" y="8"/>
                </a:cubicBezTo>
                <a:cubicBezTo>
                  <a:pt x="1440" y="7"/>
                  <a:pt x="1436" y="12"/>
                  <a:pt x="1439" y="13"/>
                </a:cubicBezTo>
                <a:cubicBezTo>
                  <a:pt x="1441" y="14"/>
                  <a:pt x="1443" y="9"/>
                  <a:pt x="1445" y="7"/>
                </a:cubicBezTo>
                <a:cubicBezTo>
                  <a:pt x="1449" y="5"/>
                  <a:pt x="1449" y="2"/>
                  <a:pt x="1451" y="0"/>
                </a:cubicBezTo>
                <a:cubicBezTo>
                  <a:pt x="1452" y="1"/>
                  <a:pt x="1450" y="3"/>
                  <a:pt x="1452" y="4"/>
                </a:cubicBezTo>
                <a:cubicBezTo>
                  <a:pt x="1450" y="5"/>
                  <a:pt x="1450" y="7"/>
                  <a:pt x="1452" y="8"/>
                </a:cubicBezTo>
                <a:cubicBezTo>
                  <a:pt x="1446" y="13"/>
                  <a:pt x="1447" y="17"/>
                  <a:pt x="1442" y="22"/>
                </a:cubicBezTo>
                <a:cubicBezTo>
                  <a:pt x="1438" y="35"/>
                  <a:pt x="1424" y="50"/>
                  <a:pt x="1415" y="64"/>
                </a:cubicBezTo>
                <a:cubicBezTo>
                  <a:pt x="1412" y="67"/>
                  <a:pt x="1413" y="66"/>
                  <a:pt x="1410" y="70"/>
                </a:cubicBezTo>
                <a:cubicBezTo>
                  <a:pt x="1410" y="71"/>
                  <a:pt x="1410" y="72"/>
                  <a:pt x="1409" y="73"/>
                </a:cubicBezTo>
                <a:cubicBezTo>
                  <a:pt x="1410" y="73"/>
                  <a:pt x="1411" y="74"/>
                  <a:pt x="1410" y="75"/>
                </a:cubicBezTo>
                <a:cubicBezTo>
                  <a:pt x="1403" y="84"/>
                  <a:pt x="1396" y="94"/>
                  <a:pt x="1396" y="102"/>
                </a:cubicBezTo>
                <a:cubicBezTo>
                  <a:pt x="1388" y="111"/>
                  <a:pt x="1384" y="121"/>
                  <a:pt x="1375" y="130"/>
                </a:cubicBezTo>
                <a:cubicBezTo>
                  <a:pt x="1372" y="132"/>
                  <a:pt x="1375" y="133"/>
                  <a:pt x="1374" y="135"/>
                </a:cubicBezTo>
                <a:cubicBezTo>
                  <a:pt x="1369" y="141"/>
                  <a:pt x="1366" y="146"/>
                  <a:pt x="1362" y="151"/>
                </a:cubicBezTo>
                <a:cubicBezTo>
                  <a:pt x="1364" y="153"/>
                  <a:pt x="1365" y="149"/>
                  <a:pt x="1367" y="148"/>
                </a:cubicBezTo>
                <a:cubicBezTo>
                  <a:pt x="1368" y="147"/>
                  <a:pt x="1369" y="145"/>
                  <a:pt x="1371" y="143"/>
                </a:cubicBezTo>
                <a:cubicBezTo>
                  <a:pt x="1373" y="142"/>
                  <a:pt x="1375" y="142"/>
                  <a:pt x="1377" y="139"/>
                </a:cubicBezTo>
                <a:cubicBezTo>
                  <a:pt x="1379" y="136"/>
                  <a:pt x="1381" y="138"/>
                  <a:pt x="1383" y="135"/>
                </a:cubicBezTo>
                <a:cubicBezTo>
                  <a:pt x="1388" y="127"/>
                  <a:pt x="1395" y="123"/>
                  <a:pt x="1402" y="119"/>
                </a:cubicBezTo>
                <a:cubicBezTo>
                  <a:pt x="1404" y="115"/>
                  <a:pt x="1410" y="110"/>
                  <a:pt x="1414" y="105"/>
                </a:cubicBezTo>
                <a:cubicBezTo>
                  <a:pt x="1420" y="101"/>
                  <a:pt x="1424" y="96"/>
                  <a:pt x="1430" y="91"/>
                </a:cubicBezTo>
                <a:cubicBezTo>
                  <a:pt x="1436" y="85"/>
                  <a:pt x="1436" y="85"/>
                  <a:pt x="1436" y="85"/>
                </a:cubicBezTo>
                <a:cubicBezTo>
                  <a:pt x="1439" y="84"/>
                  <a:pt x="1439" y="81"/>
                  <a:pt x="1441" y="81"/>
                </a:cubicBezTo>
                <a:cubicBezTo>
                  <a:pt x="1444" y="79"/>
                  <a:pt x="1443" y="77"/>
                  <a:pt x="1445" y="77"/>
                </a:cubicBezTo>
                <a:cubicBezTo>
                  <a:pt x="1445" y="76"/>
                  <a:pt x="1446" y="75"/>
                  <a:pt x="1447" y="75"/>
                </a:cubicBezTo>
                <a:cubicBezTo>
                  <a:pt x="1448" y="76"/>
                  <a:pt x="1449" y="74"/>
                  <a:pt x="1450" y="74"/>
                </a:cubicBezTo>
                <a:cubicBezTo>
                  <a:pt x="1451" y="78"/>
                  <a:pt x="1444" y="83"/>
                  <a:pt x="1445" y="87"/>
                </a:cubicBezTo>
                <a:cubicBezTo>
                  <a:pt x="1449" y="87"/>
                  <a:pt x="1454" y="79"/>
                  <a:pt x="1457" y="78"/>
                </a:cubicBezTo>
                <a:cubicBezTo>
                  <a:pt x="1457" y="76"/>
                  <a:pt x="1462" y="73"/>
                  <a:pt x="1461" y="71"/>
                </a:cubicBezTo>
                <a:cubicBezTo>
                  <a:pt x="1463" y="70"/>
                  <a:pt x="1466" y="64"/>
                  <a:pt x="1468" y="65"/>
                </a:cubicBezTo>
                <a:cubicBezTo>
                  <a:pt x="1471" y="67"/>
                  <a:pt x="1465" y="70"/>
                  <a:pt x="1466" y="73"/>
                </a:cubicBezTo>
                <a:cubicBezTo>
                  <a:pt x="1464" y="75"/>
                  <a:pt x="1462" y="78"/>
                  <a:pt x="1461" y="81"/>
                </a:cubicBezTo>
                <a:cubicBezTo>
                  <a:pt x="1457" y="85"/>
                  <a:pt x="1457" y="85"/>
                  <a:pt x="1457" y="85"/>
                </a:cubicBezTo>
                <a:cubicBezTo>
                  <a:pt x="1452" y="93"/>
                  <a:pt x="1442" y="103"/>
                  <a:pt x="1437" y="112"/>
                </a:cubicBezTo>
                <a:cubicBezTo>
                  <a:pt x="1435" y="115"/>
                  <a:pt x="1429" y="119"/>
                  <a:pt x="1430" y="122"/>
                </a:cubicBezTo>
                <a:cubicBezTo>
                  <a:pt x="1434" y="125"/>
                  <a:pt x="1439" y="115"/>
                  <a:pt x="1443" y="112"/>
                </a:cubicBezTo>
                <a:cubicBezTo>
                  <a:pt x="1445" y="109"/>
                  <a:pt x="1446" y="107"/>
                  <a:pt x="1450" y="104"/>
                </a:cubicBezTo>
                <a:cubicBezTo>
                  <a:pt x="1453" y="100"/>
                  <a:pt x="1456" y="101"/>
                  <a:pt x="1459" y="96"/>
                </a:cubicBezTo>
                <a:cubicBezTo>
                  <a:pt x="1460" y="96"/>
                  <a:pt x="1461" y="95"/>
                  <a:pt x="1460" y="96"/>
                </a:cubicBezTo>
                <a:cubicBezTo>
                  <a:pt x="1456" y="100"/>
                  <a:pt x="1455" y="104"/>
                  <a:pt x="1452" y="107"/>
                </a:cubicBezTo>
                <a:cubicBezTo>
                  <a:pt x="1453" y="108"/>
                  <a:pt x="1454" y="106"/>
                  <a:pt x="1456" y="105"/>
                </a:cubicBezTo>
                <a:cubicBezTo>
                  <a:pt x="1460" y="100"/>
                  <a:pt x="1460" y="100"/>
                  <a:pt x="1460" y="100"/>
                </a:cubicBezTo>
                <a:cubicBezTo>
                  <a:pt x="1461" y="98"/>
                  <a:pt x="1463" y="99"/>
                  <a:pt x="1464" y="97"/>
                </a:cubicBezTo>
                <a:cubicBezTo>
                  <a:pt x="1466" y="94"/>
                  <a:pt x="1468" y="91"/>
                  <a:pt x="1471" y="88"/>
                </a:cubicBezTo>
                <a:cubicBezTo>
                  <a:pt x="1471" y="92"/>
                  <a:pt x="1468" y="97"/>
                  <a:pt x="1464" y="101"/>
                </a:cubicBezTo>
                <a:cubicBezTo>
                  <a:pt x="1461" y="106"/>
                  <a:pt x="1459" y="110"/>
                  <a:pt x="1454" y="115"/>
                </a:cubicBezTo>
                <a:cubicBezTo>
                  <a:pt x="1452" y="119"/>
                  <a:pt x="1449" y="123"/>
                  <a:pt x="1446" y="128"/>
                </a:cubicBezTo>
                <a:cubicBezTo>
                  <a:pt x="1448" y="128"/>
                  <a:pt x="1450" y="124"/>
                  <a:pt x="1452" y="122"/>
                </a:cubicBezTo>
                <a:cubicBezTo>
                  <a:pt x="1460" y="114"/>
                  <a:pt x="1460" y="114"/>
                  <a:pt x="1460" y="114"/>
                </a:cubicBezTo>
                <a:cubicBezTo>
                  <a:pt x="1462" y="110"/>
                  <a:pt x="1465" y="108"/>
                  <a:pt x="1469" y="105"/>
                </a:cubicBezTo>
                <a:cubicBezTo>
                  <a:pt x="1470" y="106"/>
                  <a:pt x="1466" y="108"/>
                  <a:pt x="1467" y="110"/>
                </a:cubicBezTo>
                <a:cubicBezTo>
                  <a:pt x="1462" y="115"/>
                  <a:pt x="1461" y="119"/>
                  <a:pt x="1456" y="124"/>
                </a:cubicBezTo>
                <a:cubicBezTo>
                  <a:pt x="1454" y="129"/>
                  <a:pt x="1449" y="134"/>
                  <a:pt x="1445" y="139"/>
                </a:cubicBezTo>
                <a:cubicBezTo>
                  <a:pt x="1444" y="141"/>
                  <a:pt x="1445" y="144"/>
                  <a:pt x="1444" y="146"/>
                </a:cubicBezTo>
                <a:cubicBezTo>
                  <a:pt x="1441" y="150"/>
                  <a:pt x="1439" y="153"/>
                  <a:pt x="1437" y="156"/>
                </a:cubicBezTo>
                <a:cubicBezTo>
                  <a:pt x="1433" y="159"/>
                  <a:pt x="1434" y="159"/>
                  <a:pt x="1431" y="163"/>
                </a:cubicBezTo>
                <a:cubicBezTo>
                  <a:pt x="1432" y="165"/>
                  <a:pt x="1426" y="168"/>
                  <a:pt x="1428" y="170"/>
                </a:cubicBezTo>
                <a:cubicBezTo>
                  <a:pt x="1429" y="172"/>
                  <a:pt x="1431" y="172"/>
                  <a:pt x="1432" y="169"/>
                </a:cubicBezTo>
                <a:cubicBezTo>
                  <a:pt x="1434" y="169"/>
                  <a:pt x="1435" y="171"/>
                  <a:pt x="1437" y="169"/>
                </a:cubicBezTo>
                <a:cubicBezTo>
                  <a:pt x="1442" y="163"/>
                  <a:pt x="1447" y="156"/>
                  <a:pt x="1454" y="149"/>
                </a:cubicBezTo>
                <a:cubicBezTo>
                  <a:pt x="1456" y="151"/>
                  <a:pt x="1453" y="153"/>
                  <a:pt x="1451" y="155"/>
                </a:cubicBezTo>
                <a:cubicBezTo>
                  <a:pt x="1448" y="157"/>
                  <a:pt x="1450" y="159"/>
                  <a:pt x="1447" y="161"/>
                </a:cubicBezTo>
                <a:cubicBezTo>
                  <a:pt x="1443" y="170"/>
                  <a:pt x="1435" y="179"/>
                  <a:pt x="1429" y="188"/>
                </a:cubicBezTo>
                <a:cubicBezTo>
                  <a:pt x="1432" y="190"/>
                  <a:pt x="1435" y="185"/>
                  <a:pt x="1436" y="183"/>
                </a:cubicBezTo>
                <a:cubicBezTo>
                  <a:pt x="1439" y="180"/>
                  <a:pt x="1441" y="177"/>
                  <a:pt x="1443" y="174"/>
                </a:cubicBezTo>
                <a:cubicBezTo>
                  <a:pt x="1447" y="170"/>
                  <a:pt x="1444" y="176"/>
                  <a:pt x="1445" y="177"/>
                </a:cubicBezTo>
                <a:cubicBezTo>
                  <a:pt x="1444" y="179"/>
                  <a:pt x="1444" y="181"/>
                  <a:pt x="1446" y="184"/>
                </a:cubicBezTo>
                <a:cubicBezTo>
                  <a:pt x="1448" y="184"/>
                  <a:pt x="1451" y="179"/>
                  <a:pt x="1453" y="177"/>
                </a:cubicBezTo>
                <a:cubicBezTo>
                  <a:pt x="1455" y="175"/>
                  <a:pt x="1455" y="173"/>
                  <a:pt x="1457" y="170"/>
                </a:cubicBezTo>
                <a:cubicBezTo>
                  <a:pt x="1461" y="172"/>
                  <a:pt x="1454" y="174"/>
                  <a:pt x="1456" y="176"/>
                </a:cubicBezTo>
                <a:cubicBezTo>
                  <a:pt x="1451" y="183"/>
                  <a:pt x="1448" y="189"/>
                  <a:pt x="1442" y="196"/>
                </a:cubicBezTo>
                <a:cubicBezTo>
                  <a:pt x="1442" y="198"/>
                  <a:pt x="1440" y="199"/>
                  <a:pt x="1441" y="201"/>
                </a:cubicBezTo>
                <a:cubicBezTo>
                  <a:pt x="1440" y="202"/>
                  <a:pt x="1442" y="203"/>
                  <a:pt x="1441" y="204"/>
                </a:cubicBezTo>
                <a:cubicBezTo>
                  <a:pt x="1440" y="205"/>
                  <a:pt x="1440" y="206"/>
                  <a:pt x="1440" y="207"/>
                </a:cubicBezTo>
                <a:cubicBezTo>
                  <a:pt x="1443" y="207"/>
                  <a:pt x="1443" y="202"/>
                  <a:pt x="1446" y="200"/>
                </a:cubicBezTo>
                <a:cubicBezTo>
                  <a:pt x="1450" y="196"/>
                  <a:pt x="1449" y="195"/>
                  <a:pt x="1453" y="193"/>
                </a:cubicBezTo>
                <a:cubicBezTo>
                  <a:pt x="1452" y="192"/>
                  <a:pt x="1454" y="190"/>
                  <a:pt x="1455" y="189"/>
                </a:cubicBezTo>
                <a:cubicBezTo>
                  <a:pt x="1457" y="188"/>
                  <a:pt x="1455" y="185"/>
                  <a:pt x="1458" y="186"/>
                </a:cubicBezTo>
                <a:cubicBezTo>
                  <a:pt x="1458" y="184"/>
                  <a:pt x="1462" y="181"/>
                  <a:pt x="1464" y="178"/>
                </a:cubicBezTo>
                <a:cubicBezTo>
                  <a:pt x="1467" y="176"/>
                  <a:pt x="1470" y="173"/>
                  <a:pt x="1473" y="171"/>
                </a:cubicBezTo>
                <a:cubicBezTo>
                  <a:pt x="1474" y="172"/>
                  <a:pt x="1470" y="174"/>
                  <a:pt x="1470" y="176"/>
                </a:cubicBezTo>
                <a:cubicBezTo>
                  <a:pt x="1471" y="177"/>
                  <a:pt x="1467" y="179"/>
                  <a:pt x="1467" y="180"/>
                </a:cubicBezTo>
                <a:cubicBezTo>
                  <a:pt x="1468" y="181"/>
                  <a:pt x="1465" y="183"/>
                  <a:pt x="1464" y="185"/>
                </a:cubicBezTo>
                <a:cubicBezTo>
                  <a:pt x="1465" y="186"/>
                  <a:pt x="1462" y="188"/>
                  <a:pt x="1462" y="189"/>
                </a:cubicBezTo>
                <a:cubicBezTo>
                  <a:pt x="1458" y="195"/>
                  <a:pt x="1455" y="201"/>
                  <a:pt x="1452" y="207"/>
                </a:cubicBezTo>
                <a:cubicBezTo>
                  <a:pt x="1451" y="210"/>
                  <a:pt x="1449" y="213"/>
                  <a:pt x="1448" y="216"/>
                </a:cubicBezTo>
                <a:cubicBezTo>
                  <a:pt x="1448" y="217"/>
                  <a:pt x="1445" y="219"/>
                  <a:pt x="1446" y="220"/>
                </a:cubicBezTo>
                <a:cubicBezTo>
                  <a:pt x="1445" y="221"/>
                  <a:pt x="1442" y="223"/>
                  <a:pt x="1443" y="224"/>
                </a:cubicBezTo>
                <a:cubicBezTo>
                  <a:pt x="1437" y="231"/>
                  <a:pt x="1434" y="237"/>
                  <a:pt x="1431" y="243"/>
                </a:cubicBezTo>
                <a:cubicBezTo>
                  <a:pt x="1428" y="246"/>
                  <a:pt x="1425" y="249"/>
                  <a:pt x="1425" y="252"/>
                </a:cubicBezTo>
                <a:cubicBezTo>
                  <a:pt x="1426" y="253"/>
                  <a:pt x="1428" y="249"/>
                  <a:pt x="1429" y="248"/>
                </a:cubicBezTo>
                <a:cubicBezTo>
                  <a:pt x="1431" y="246"/>
                  <a:pt x="1432" y="245"/>
                  <a:pt x="1433" y="243"/>
                </a:cubicBezTo>
                <a:cubicBezTo>
                  <a:pt x="1442" y="233"/>
                  <a:pt x="1447" y="223"/>
                  <a:pt x="1457" y="212"/>
                </a:cubicBezTo>
                <a:cubicBezTo>
                  <a:pt x="1459" y="209"/>
                  <a:pt x="1460" y="206"/>
                  <a:pt x="1464" y="202"/>
                </a:cubicBezTo>
                <a:cubicBezTo>
                  <a:pt x="1466" y="204"/>
                  <a:pt x="1463" y="207"/>
                  <a:pt x="1461" y="209"/>
                </a:cubicBezTo>
                <a:cubicBezTo>
                  <a:pt x="1462" y="210"/>
                  <a:pt x="1460" y="212"/>
                  <a:pt x="1459" y="213"/>
                </a:cubicBezTo>
                <a:cubicBezTo>
                  <a:pt x="1459" y="214"/>
                  <a:pt x="1457" y="215"/>
                  <a:pt x="1456" y="216"/>
                </a:cubicBezTo>
                <a:cubicBezTo>
                  <a:pt x="1455" y="218"/>
                  <a:pt x="1455" y="220"/>
                  <a:pt x="1455" y="222"/>
                </a:cubicBezTo>
                <a:cubicBezTo>
                  <a:pt x="1452" y="225"/>
                  <a:pt x="1450" y="227"/>
                  <a:pt x="1450" y="229"/>
                </a:cubicBezTo>
                <a:cubicBezTo>
                  <a:pt x="1446" y="234"/>
                  <a:pt x="1446" y="234"/>
                  <a:pt x="1446" y="234"/>
                </a:cubicBezTo>
                <a:cubicBezTo>
                  <a:pt x="1445" y="237"/>
                  <a:pt x="1441" y="240"/>
                  <a:pt x="1443" y="242"/>
                </a:cubicBezTo>
                <a:cubicBezTo>
                  <a:pt x="1439" y="243"/>
                  <a:pt x="1439" y="248"/>
                  <a:pt x="1435" y="251"/>
                </a:cubicBezTo>
                <a:cubicBezTo>
                  <a:pt x="1434" y="253"/>
                  <a:pt x="1430" y="256"/>
                  <a:pt x="1430" y="259"/>
                </a:cubicBezTo>
                <a:cubicBezTo>
                  <a:pt x="1427" y="262"/>
                  <a:pt x="1424" y="265"/>
                  <a:pt x="1424" y="268"/>
                </a:cubicBezTo>
                <a:cubicBezTo>
                  <a:pt x="1425" y="269"/>
                  <a:pt x="1429" y="262"/>
                  <a:pt x="1428" y="267"/>
                </a:cubicBezTo>
                <a:cubicBezTo>
                  <a:pt x="1433" y="261"/>
                  <a:pt x="1433" y="261"/>
                  <a:pt x="1433" y="261"/>
                </a:cubicBezTo>
                <a:cubicBezTo>
                  <a:pt x="1437" y="263"/>
                  <a:pt x="1432" y="265"/>
                  <a:pt x="1433" y="267"/>
                </a:cubicBezTo>
                <a:cubicBezTo>
                  <a:pt x="1435" y="268"/>
                  <a:pt x="1433" y="264"/>
                  <a:pt x="1436" y="264"/>
                </a:cubicBezTo>
                <a:cubicBezTo>
                  <a:pt x="1438" y="263"/>
                  <a:pt x="1436" y="259"/>
                  <a:pt x="1439" y="260"/>
                </a:cubicBezTo>
                <a:cubicBezTo>
                  <a:pt x="1441" y="257"/>
                  <a:pt x="1443" y="255"/>
                  <a:pt x="1446" y="251"/>
                </a:cubicBezTo>
                <a:cubicBezTo>
                  <a:pt x="1447" y="253"/>
                  <a:pt x="1445" y="254"/>
                  <a:pt x="1444" y="255"/>
                </a:cubicBezTo>
                <a:cubicBezTo>
                  <a:pt x="1443" y="257"/>
                  <a:pt x="1442" y="258"/>
                  <a:pt x="1441" y="259"/>
                </a:cubicBezTo>
                <a:cubicBezTo>
                  <a:pt x="1437" y="262"/>
                  <a:pt x="1437" y="265"/>
                  <a:pt x="1434" y="268"/>
                </a:cubicBezTo>
                <a:cubicBezTo>
                  <a:pt x="1433" y="269"/>
                  <a:pt x="1432" y="269"/>
                  <a:pt x="1431" y="268"/>
                </a:cubicBezTo>
                <a:cubicBezTo>
                  <a:pt x="1429" y="271"/>
                  <a:pt x="1430" y="272"/>
                  <a:pt x="1431" y="274"/>
                </a:cubicBezTo>
                <a:cubicBezTo>
                  <a:pt x="1430" y="274"/>
                  <a:pt x="1429" y="274"/>
                  <a:pt x="1429" y="276"/>
                </a:cubicBezTo>
                <a:cubicBezTo>
                  <a:pt x="1428" y="277"/>
                  <a:pt x="1425" y="279"/>
                  <a:pt x="1426" y="28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 name="Freeform 323">
            <a:extLst>
              <a:ext uri="{FF2B5EF4-FFF2-40B4-BE49-F238E27FC236}">
                <a16:creationId xmlns:a16="http://schemas.microsoft.com/office/drawing/2014/main" id="{1631B613-986F-4B33-A21A-21EDC475E78F}"/>
              </a:ext>
            </a:extLst>
          </p:cNvPr>
          <p:cNvSpPr>
            <a:spLocks/>
          </p:cNvSpPr>
          <p:nvPr/>
        </p:nvSpPr>
        <p:spPr bwMode="auto">
          <a:xfrm>
            <a:off x="840254" y="3448395"/>
            <a:ext cx="459713" cy="387618"/>
          </a:xfrm>
          <a:custGeom>
            <a:avLst/>
            <a:gdLst>
              <a:gd name="T0" fmla="*/ 1407 w 1506"/>
              <a:gd name="T1" fmla="*/ 318 h 1271"/>
              <a:gd name="T2" fmla="*/ 1392 w 1506"/>
              <a:gd name="T3" fmla="*/ 347 h 1271"/>
              <a:gd name="T4" fmla="*/ 1434 w 1506"/>
              <a:gd name="T5" fmla="*/ 306 h 1271"/>
              <a:gd name="T6" fmla="*/ 1503 w 1506"/>
              <a:gd name="T7" fmla="*/ 241 h 1271"/>
              <a:gd name="T8" fmla="*/ 1485 w 1506"/>
              <a:gd name="T9" fmla="*/ 289 h 1271"/>
              <a:gd name="T10" fmla="*/ 1485 w 1506"/>
              <a:gd name="T11" fmla="*/ 310 h 1271"/>
              <a:gd name="T12" fmla="*/ 1328 w 1506"/>
              <a:gd name="T13" fmla="*/ 490 h 1271"/>
              <a:gd name="T14" fmla="*/ 1183 w 1506"/>
              <a:gd name="T15" fmla="*/ 641 h 1271"/>
              <a:gd name="T16" fmla="*/ 1020 w 1506"/>
              <a:gd name="T17" fmla="*/ 818 h 1271"/>
              <a:gd name="T18" fmla="*/ 887 w 1506"/>
              <a:gd name="T19" fmla="*/ 966 h 1271"/>
              <a:gd name="T20" fmla="*/ 824 w 1506"/>
              <a:gd name="T21" fmla="*/ 1030 h 1271"/>
              <a:gd name="T22" fmla="*/ 518 w 1506"/>
              <a:gd name="T23" fmla="*/ 1191 h 1271"/>
              <a:gd name="T24" fmla="*/ 342 w 1506"/>
              <a:gd name="T25" fmla="*/ 1015 h 1271"/>
              <a:gd name="T26" fmla="*/ 241 w 1506"/>
              <a:gd name="T27" fmla="*/ 905 h 1271"/>
              <a:gd name="T28" fmla="*/ 160 w 1506"/>
              <a:gd name="T29" fmla="*/ 812 h 1271"/>
              <a:gd name="T30" fmla="*/ 86 w 1506"/>
              <a:gd name="T31" fmla="*/ 735 h 1271"/>
              <a:gd name="T32" fmla="*/ 34 w 1506"/>
              <a:gd name="T33" fmla="*/ 678 h 1271"/>
              <a:gd name="T34" fmla="*/ 7 w 1506"/>
              <a:gd name="T35" fmla="*/ 642 h 1271"/>
              <a:gd name="T36" fmla="*/ 48 w 1506"/>
              <a:gd name="T37" fmla="*/ 653 h 1271"/>
              <a:gd name="T38" fmla="*/ 6 w 1506"/>
              <a:gd name="T39" fmla="*/ 609 h 1271"/>
              <a:gd name="T40" fmla="*/ 53 w 1506"/>
              <a:gd name="T41" fmla="*/ 621 h 1271"/>
              <a:gd name="T42" fmla="*/ 80 w 1506"/>
              <a:gd name="T43" fmla="*/ 619 h 1271"/>
              <a:gd name="T44" fmla="*/ 72 w 1506"/>
              <a:gd name="T45" fmla="*/ 589 h 1271"/>
              <a:gd name="T46" fmla="*/ 135 w 1506"/>
              <a:gd name="T47" fmla="*/ 627 h 1271"/>
              <a:gd name="T48" fmla="*/ 78 w 1506"/>
              <a:gd name="T49" fmla="*/ 558 h 1271"/>
              <a:gd name="T50" fmla="*/ 144 w 1506"/>
              <a:gd name="T51" fmla="*/ 589 h 1271"/>
              <a:gd name="T52" fmla="*/ 185 w 1506"/>
              <a:gd name="T53" fmla="*/ 608 h 1271"/>
              <a:gd name="T54" fmla="*/ 201 w 1506"/>
              <a:gd name="T55" fmla="*/ 603 h 1271"/>
              <a:gd name="T56" fmla="*/ 216 w 1506"/>
              <a:gd name="T57" fmla="*/ 603 h 1271"/>
              <a:gd name="T58" fmla="*/ 237 w 1506"/>
              <a:gd name="T59" fmla="*/ 614 h 1271"/>
              <a:gd name="T60" fmla="*/ 254 w 1506"/>
              <a:gd name="T61" fmla="*/ 612 h 1271"/>
              <a:gd name="T62" fmla="*/ 246 w 1506"/>
              <a:gd name="T63" fmla="*/ 597 h 1271"/>
              <a:gd name="T64" fmla="*/ 267 w 1506"/>
              <a:gd name="T65" fmla="*/ 608 h 1271"/>
              <a:gd name="T66" fmla="*/ 274 w 1506"/>
              <a:gd name="T67" fmla="*/ 600 h 1271"/>
              <a:gd name="T68" fmla="*/ 307 w 1506"/>
              <a:gd name="T69" fmla="*/ 618 h 1271"/>
              <a:gd name="T70" fmla="*/ 324 w 1506"/>
              <a:gd name="T71" fmla="*/ 607 h 1271"/>
              <a:gd name="T72" fmla="*/ 377 w 1506"/>
              <a:gd name="T73" fmla="*/ 625 h 1271"/>
              <a:gd name="T74" fmla="*/ 491 w 1506"/>
              <a:gd name="T75" fmla="*/ 750 h 1271"/>
              <a:gd name="T76" fmla="*/ 555 w 1506"/>
              <a:gd name="T77" fmla="*/ 820 h 1271"/>
              <a:gd name="T78" fmla="*/ 572 w 1506"/>
              <a:gd name="T79" fmla="*/ 838 h 1271"/>
              <a:gd name="T80" fmla="*/ 620 w 1506"/>
              <a:gd name="T81" fmla="*/ 822 h 1271"/>
              <a:gd name="T82" fmla="*/ 702 w 1506"/>
              <a:gd name="T83" fmla="*/ 733 h 1271"/>
              <a:gd name="T84" fmla="*/ 778 w 1506"/>
              <a:gd name="T85" fmla="*/ 650 h 1271"/>
              <a:gd name="T86" fmla="*/ 840 w 1506"/>
              <a:gd name="T87" fmla="*/ 581 h 1271"/>
              <a:gd name="T88" fmla="*/ 869 w 1506"/>
              <a:gd name="T89" fmla="*/ 551 h 1271"/>
              <a:gd name="T90" fmla="*/ 1067 w 1506"/>
              <a:gd name="T91" fmla="*/ 339 h 1271"/>
              <a:gd name="T92" fmla="*/ 1152 w 1506"/>
              <a:gd name="T93" fmla="*/ 248 h 1271"/>
              <a:gd name="T94" fmla="*/ 1274 w 1506"/>
              <a:gd name="T95" fmla="*/ 120 h 1271"/>
              <a:gd name="T96" fmla="*/ 1337 w 1506"/>
              <a:gd name="T97" fmla="*/ 69 h 1271"/>
              <a:gd name="T98" fmla="*/ 1334 w 1506"/>
              <a:gd name="T99" fmla="*/ 81 h 1271"/>
              <a:gd name="T100" fmla="*/ 1333 w 1506"/>
              <a:gd name="T101" fmla="*/ 96 h 1271"/>
              <a:gd name="T102" fmla="*/ 1420 w 1506"/>
              <a:gd name="T103" fmla="*/ 25 h 1271"/>
              <a:gd name="T104" fmla="*/ 1415 w 1506"/>
              <a:gd name="T105" fmla="*/ 64 h 1271"/>
              <a:gd name="T106" fmla="*/ 1383 w 1506"/>
              <a:gd name="T107" fmla="*/ 135 h 1271"/>
              <a:gd name="T108" fmla="*/ 1461 w 1506"/>
              <a:gd name="T109" fmla="*/ 71 h 1271"/>
              <a:gd name="T110" fmla="*/ 1452 w 1506"/>
              <a:gd name="T111" fmla="*/ 107 h 1271"/>
              <a:gd name="T112" fmla="*/ 1467 w 1506"/>
              <a:gd name="T113" fmla="*/ 110 h 1271"/>
              <a:gd name="T114" fmla="*/ 1447 w 1506"/>
              <a:gd name="T115" fmla="*/ 161 h 1271"/>
              <a:gd name="T116" fmla="*/ 1441 w 1506"/>
              <a:gd name="T117" fmla="*/ 204 h 1271"/>
              <a:gd name="T118" fmla="*/ 1462 w 1506"/>
              <a:gd name="T119" fmla="*/ 189 h 1271"/>
              <a:gd name="T120" fmla="*/ 1461 w 1506"/>
              <a:gd name="T121" fmla="*/ 209 h 1271"/>
              <a:gd name="T122" fmla="*/ 1433 w 1506"/>
              <a:gd name="T123" fmla="*/ 261 h 1271"/>
              <a:gd name="T124" fmla="*/ 1426 w 1506"/>
              <a:gd name="T125" fmla="*/ 28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6" h="1271">
                <a:moveTo>
                  <a:pt x="1426" y="280"/>
                </a:moveTo>
                <a:cubicBezTo>
                  <a:pt x="1423" y="283"/>
                  <a:pt x="1420" y="286"/>
                  <a:pt x="1416" y="290"/>
                </a:cubicBezTo>
                <a:cubicBezTo>
                  <a:pt x="1417" y="290"/>
                  <a:pt x="1418" y="289"/>
                  <a:pt x="1420" y="288"/>
                </a:cubicBezTo>
                <a:cubicBezTo>
                  <a:pt x="1420" y="287"/>
                  <a:pt x="1420" y="286"/>
                  <a:pt x="1421" y="287"/>
                </a:cubicBezTo>
                <a:cubicBezTo>
                  <a:pt x="1422" y="285"/>
                  <a:pt x="1427" y="282"/>
                  <a:pt x="1426" y="280"/>
                </a:cubicBezTo>
                <a:cubicBezTo>
                  <a:pt x="1428" y="277"/>
                  <a:pt x="1429" y="279"/>
                  <a:pt x="1431" y="276"/>
                </a:cubicBezTo>
                <a:cubicBezTo>
                  <a:pt x="1431" y="280"/>
                  <a:pt x="1426" y="285"/>
                  <a:pt x="1424" y="289"/>
                </a:cubicBezTo>
                <a:cubicBezTo>
                  <a:pt x="1421" y="291"/>
                  <a:pt x="1421" y="292"/>
                  <a:pt x="1417" y="296"/>
                </a:cubicBezTo>
                <a:cubicBezTo>
                  <a:pt x="1409" y="308"/>
                  <a:pt x="1400" y="320"/>
                  <a:pt x="1391" y="332"/>
                </a:cubicBezTo>
                <a:cubicBezTo>
                  <a:pt x="1393" y="335"/>
                  <a:pt x="1397" y="329"/>
                  <a:pt x="1400" y="326"/>
                </a:cubicBezTo>
                <a:cubicBezTo>
                  <a:pt x="1403" y="324"/>
                  <a:pt x="1406" y="322"/>
                  <a:pt x="1407" y="318"/>
                </a:cubicBezTo>
                <a:cubicBezTo>
                  <a:pt x="1409" y="320"/>
                  <a:pt x="1409" y="320"/>
                  <a:pt x="1409" y="320"/>
                </a:cubicBezTo>
                <a:cubicBezTo>
                  <a:pt x="1411" y="318"/>
                  <a:pt x="1409" y="317"/>
                  <a:pt x="1412" y="314"/>
                </a:cubicBezTo>
                <a:cubicBezTo>
                  <a:pt x="1414" y="313"/>
                  <a:pt x="1416" y="307"/>
                  <a:pt x="1418" y="310"/>
                </a:cubicBezTo>
                <a:cubicBezTo>
                  <a:pt x="1413" y="315"/>
                  <a:pt x="1410" y="320"/>
                  <a:pt x="1407" y="324"/>
                </a:cubicBezTo>
                <a:cubicBezTo>
                  <a:pt x="1406" y="328"/>
                  <a:pt x="1405" y="323"/>
                  <a:pt x="1403" y="326"/>
                </a:cubicBezTo>
                <a:cubicBezTo>
                  <a:pt x="1402" y="328"/>
                  <a:pt x="1403" y="329"/>
                  <a:pt x="1402" y="330"/>
                </a:cubicBezTo>
                <a:cubicBezTo>
                  <a:pt x="1401" y="331"/>
                  <a:pt x="1400" y="333"/>
                  <a:pt x="1401" y="334"/>
                </a:cubicBezTo>
                <a:cubicBezTo>
                  <a:pt x="1395" y="338"/>
                  <a:pt x="1395" y="341"/>
                  <a:pt x="1389" y="346"/>
                </a:cubicBezTo>
                <a:cubicBezTo>
                  <a:pt x="1389" y="349"/>
                  <a:pt x="1390" y="347"/>
                  <a:pt x="1392" y="347"/>
                </a:cubicBezTo>
                <a:cubicBezTo>
                  <a:pt x="1390" y="349"/>
                  <a:pt x="1388" y="351"/>
                  <a:pt x="1388" y="352"/>
                </a:cubicBezTo>
                <a:cubicBezTo>
                  <a:pt x="1390" y="353"/>
                  <a:pt x="1393" y="348"/>
                  <a:pt x="1392" y="347"/>
                </a:cubicBezTo>
                <a:cubicBezTo>
                  <a:pt x="1394" y="345"/>
                  <a:pt x="1394" y="349"/>
                  <a:pt x="1394" y="350"/>
                </a:cubicBezTo>
                <a:cubicBezTo>
                  <a:pt x="1398" y="347"/>
                  <a:pt x="1401" y="343"/>
                  <a:pt x="1404" y="343"/>
                </a:cubicBezTo>
                <a:cubicBezTo>
                  <a:pt x="1404" y="342"/>
                  <a:pt x="1405" y="340"/>
                  <a:pt x="1407" y="339"/>
                </a:cubicBezTo>
                <a:cubicBezTo>
                  <a:pt x="1410" y="336"/>
                  <a:pt x="1405" y="334"/>
                  <a:pt x="1409" y="332"/>
                </a:cubicBezTo>
                <a:cubicBezTo>
                  <a:pt x="1408" y="331"/>
                  <a:pt x="1408" y="329"/>
                  <a:pt x="1410" y="328"/>
                </a:cubicBezTo>
                <a:cubicBezTo>
                  <a:pt x="1406" y="327"/>
                  <a:pt x="1412" y="325"/>
                  <a:pt x="1410" y="324"/>
                </a:cubicBezTo>
                <a:cubicBezTo>
                  <a:pt x="1413" y="322"/>
                  <a:pt x="1412" y="326"/>
                  <a:pt x="1414" y="328"/>
                </a:cubicBezTo>
                <a:cubicBezTo>
                  <a:pt x="1415" y="327"/>
                  <a:pt x="1417" y="323"/>
                  <a:pt x="1418" y="324"/>
                </a:cubicBezTo>
                <a:cubicBezTo>
                  <a:pt x="1421" y="321"/>
                  <a:pt x="1424" y="318"/>
                  <a:pt x="1425" y="315"/>
                </a:cubicBezTo>
                <a:cubicBezTo>
                  <a:pt x="1427" y="317"/>
                  <a:pt x="1429" y="310"/>
                  <a:pt x="1431" y="312"/>
                </a:cubicBezTo>
                <a:cubicBezTo>
                  <a:pt x="1433" y="310"/>
                  <a:pt x="1432" y="308"/>
                  <a:pt x="1434" y="306"/>
                </a:cubicBezTo>
                <a:cubicBezTo>
                  <a:pt x="1441" y="300"/>
                  <a:pt x="1445" y="296"/>
                  <a:pt x="1450" y="288"/>
                </a:cubicBezTo>
                <a:cubicBezTo>
                  <a:pt x="1451" y="289"/>
                  <a:pt x="1453" y="285"/>
                  <a:pt x="1455" y="285"/>
                </a:cubicBezTo>
                <a:cubicBezTo>
                  <a:pt x="1458" y="281"/>
                  <a:pt x="1460" y="282"/>
                  <a:pt x="1461" y="278"/>
                </a:cubicBezTo>
                <a:cubicBezTo>
                  <a:pt x="1462" y="277"/>
                  <a:pt x="1463" y="277"/>
                  <a:pt x="1464" y="279"/>
                </a:cubicBezTo>
                <a:cubicBezTo>
                  <a:pt x="1466" y="278"/>
                  <a:pt x="1468" y="273"/>
                  <a:pt x="1469" y="275"/>
                </a:cubicBezTo>
                <a:cubicBezTo>
                  <a:pt x="1469" y="272"/>
                  <a:pt x="1472" y="272"/>
                  <a:pt x="1474" y="271"/>
                </a:cubicBezTo>
                <a:cubicBezTo>
                  <a:pt x="1476" y="270"/>
                  <a:pt x="1475" y="269"/>
                  <a:pt x="1476" y="267"/>
                </a:cubicBezTo>
                <a:cubicBezTo>
                  <a:pt x="1478" y="269"/>
                  <a:pt x="1474" y="271"/>
                  <a:pt x="1477" y="273"/>
                </a:cubicBezTo>
                <a:cubicBezTo>
                  <a:pt x="1480" y="273"/>
                  <a:pt x="1483" y="266"/>
                  <a:pt x="1486" y="266"/>
                </a:cubicBezTo>
                <a:cubicBezTo>
                  <a:pt x="1489" y="261"/>
                  <a:pt x="1492" y="256"/>
                  <a:pt x="1497" y="252"/>
                </a:cubicBezTo>
                <a:cubicBezTo>
                  <a:pt x="1499" y="248"/>
                  <a:pt x="1500" y="245"/>
                  <a:pt x="1503" y="241"/>
                </a:cubicBezTo>
                <a:cubicBezTo>
                  <a:pt x="1504" y="244"/>
                  <a:pt x="1502" y="247"/>
                  <a:pt x="1500" y="250"/>
                </a:cubicBezTo>
                <a:cubicBezTo>
                  <a:pt x="1499" y="252"/>
                  <a:pt x="1498" y="254"/>
                  <a:pt x="1498" y="255"/>
                </a:cubicBezTo>
                <a:cubicBezTo>
                  <a:pt x="1493" y="261"/>
                  <a:pt x="1490" y="267"/>
                  <a:pt x="1487" y="272"/>
                </a:cubicBezTo>
                <a:cubicBezTo>
                  <a:pt x="1484" y="275"/>
                  <a:pt x="1483" y="278"/>
                  <a:pt x="1482" y="280"/>
                </a:cubicBezTo>
                <a:cubicBezTo>
                  <a:pt x="1481" y="283"/>
                  <a:pt x="1475" y="287"/>
                  <a:pt x="1477" y="289"/>
                </a:cubicBezTo>
                <a:cubicBezTo>
                  <a:pt x="1479" y="289"/>
                  <a:pt x="1482" y="286"/>
                  <a:pt x="1484" y="286"/>
                </a:cubicBezTo>
                <a:cubicBezTo>
                  <a:pt x="1490" y="278"/>
                  <a:pt x="1495" y="270"/>
                  <a:pt x="1501" y="262"/>
                </a:cubicBezTo>
                <a:cubicBezTo>
                  <a:pt x="1502" y="265"/>
                  <a:pt x="1496" y="268"/>
                  <a:pt x="1496" y="271"/>
                </a:cubicBezTo>
                <a:cubicBezTo>
                  <a:pt x="1493" y="274"/>
                  <a:pt x="1494" y="277"/>
                  <a:pt x="1490" y="281"/>
                </a:cubicBezTo>
                <a:cubicBezTo>
                  <a:pt x="1492" y="282"/>
                  <a:pt x="1486" y="284"/>
                  <a:pt x="1488" y="285"/>
                </a:cubicBezTo>
                <a:cubicBezTo>
                  <a:pt x="1485" y="287"/>
                  <a:pt x="1487" y="288"/>
                  <a:pt x="1485" y="289"/>
                </a:cubicBezTo>
                <a:cubicBezTo>
                  <a:pt x="1484" y="292"/>
                  <a:pt x="1480" y="296"/>
                  <a:pt x="1480" y="299"/>
                </a:cubicBezTo>
                <a:cubicBezTo>
                  <a:pt x="1475" y="303"/>
                  <a:pt x="1475" y="303"/>
                  <a:pt x="1475" y="303"/>
                </a:cubicBezTo>
                <a:cubicBezTo>
                  <a:pt x="1474" y="308"/>
                  <a:pt x="1470" y="313"/>
                  <a:pt x="1468" y="318"/>
                </a:cubicBezTo>
                <a:cubicBezTo>
                  <a:pt x="1471" y="320"/>
                  <a:pt x="1471" y="315"/>
                  <a:pt x="1474" y="312"/>
                </a:cubicBezTo>
                <a:cubicBezTo>
                  <a:pt x="1476" y="307"/>
                  <a:pt x="1482" y="302"/>
                  <a:pt x="1484" y="297"/>
                </a:cubicBezTo>
                <a:cubicBezTo>
                  <a:pt x="1487" y="295"/>
                  <a:pt x="1489" y="292"/>
                  <a:pt x="1491" y="289"/>
                </a:cubicBezTo>
                <a:cubicBezTo>
                  <a:pt x="1497" y="285"/>
                  <a:pt x="1501" y="280"/>
                  <a:pt x="1505" y="274"/>
                </a:cubicBezTo>
                <a:cubicBezTo>
                  <a:pt x="1506" y="277"/>
                  <a:pt x="1501" y="280"/>
                  <a:pt x="1501" y="283"/>
                </a:cubicBezTo>
                <a:cubicBezTo>
                  <a:pt x="1497" y="286"/>
                  <a:pt x="1499" y="288"/>
                  <a:pt x="1495" y="291"/>
                </a:cubicBezTo>
                <a:cubicBezTo>
                  <a:pt x="1495" y="294"/>
                  <a:pt x="1491" y="297"/>
                  <a:pt x="1490" y="300"/>
                </a:cubicBezTo>
                <a:cubicBezTo>
                  <a:pt x="1489" y="303"/>
                  <a:pt x="1485" y="307"/>
                  <a:pt x="1485" y="310"/>
                </a:cubicBezTo>
                <a:cubicBezTo>
                  <a:pt x="1484" y="311"/>
                  <a:pt x="1482" y="313"/>
                  <a:pt x="1481" y="314"/>
                </a:cubicBezTo>
                <a:cubicBezTo>
                  <a:pt x="1472" y="332"/>
                  <a:pt x="1457" y="350"/>
                  <a:pt x="1445" y="368"/>
                </a:cubicBezTo>
                <a:cubicBezTo>
                  <a:pt x="1439" y="372"/>
                  <a:pt x="1438" y="376"/>
                  <a:pt x="1434" y="381"/>
                </a:cubicBezTo>
                <a:cubicBezTo>
                  <a:pt x="1432" y="383"/>
                  <a:pt x="1431" y="385"/>
                  <a:pt x="1430" y="387"/>
                </a:cubicBezTo>
                <a:cubicBezTo>
                  <a:pt x="1425" y="391"/>
                  <a:pt x="1424" y="396"/>
                  <a:pt x="1421" y="397"/>
                </a:cubicBezTo>
                <a:cubicBezTo>
                  <a:pt x="1419" y="399"/>
                  <a:pt x="1420" y="400"/>
                  <a:pt x="1418" y="401"/>
                </a:cubicBezTo>
                <a:cubicBezTo>
                  <a:pt x="1408" y="410"/>
                  <a:pt x="1391" y="427"/>
                  <a:pt x="1381" y="438"/>
                </a:cubicBezTo>
                <a:cubicBezTo>
                  <a:pt x="1377" y="443"/>
                  <a:pt x="1373" y="445"/>
                  <a:pt x="1369" y="451"/>
                </a:cubicBezTo>
                <a:cubicBezTo>
                  <a:pt x="1364" y="455"/>
                  <a:pt x="1359" y="461"/>
                  <a:pt x="1354" y="463"/>
                </a:cubicBezTo>
                <a:cubicBezTo>
                  <a:pt x="1345" y="473"/>
                  <a:pt x="1339" y="479"/>
                  <a:pt x="1332" y="487"/>
                </a:cubicBezTo>
                <a:cubicBezTo>
                  <a:pt x="1331" y="489"/>
                  <a:pt x="1329" y="490"/>
                  <a:pt x="1328" y="490"/>
                </a:cubicBezTo>
                <a:cubicBezTo>
                  <a:pt x="1326" y="492"/>
                  <a:pt x="1325" y="494"/>
                  <a:pt x="1323" y="497"/>
                </a:cubicBezTo>
                <a:cubicBezTo>
                  <a:pt x="1316" y="501"/>
                  <a:pt x="1310" y="511"/>
                  <a:pt x="1303" y="515"/>
                </a:cubicBezTo>
                <a:cubicBezTo>
                  <a:pt x="1301" y="516"/>
                  <a:pt x="1302" y="518"/>
                  <a:pt x="1300" y="519"/>
                </a:cubicBezTo>
                <a:cubicBezTo>
                  <a:pt x="1299" y="521"/>
                  <a:pt x="1298" y="520"/>
                  <a:pt x="1296" y="522"/>
                </a:cubicBezTo>
                <a:cubicBezTo>
                  <a:pt x="1292" y="528"/>
                  <a:pt x="1288" y="530"/>
                  <a:pt x="1285" y="534"/>
                </a:cubicBezTo>
                <a:cubicBezTo>
                  <a:pt x="1284" y="537"/>
                  <a:pt x="1283" y="535"/>
                  <a:pt x="1281" y="537"/>
                </a:cubicBezTo>
                <a:cubicBezTo>
                  <a:pt x="1257" y="565"/>
                  <a:pt x="1226" y="593"/>
                  <a:pt x="1204" y="620"/>
                </a:cubicBezTo>
                <a:cubicBezTo>
                  <a:pt x="1202" y="621"/>
                  <a:pt x="1201" y="624"/>
                  <a:pt x="1200" y="625"/>
                </a:cubicBezTo>
                <a:cubicBezTo>
                  <a:pt x="1199" y="626"/>
                  <a:pt x="1197" y="627"/>
                  <a:pt x="1196" y="628"/>
                </a:cubicBezTo>
                <a:cubicBezTo>
                  <a:pt x="1192" y="632"/>
                  <a:pt x="1190" y="634"/>
                  <a:pt x="1188" y="637"/>
                </a:cubicBezTo>
                <a:cubicBezTo>
                  <a:pt x="1187" y="639"/>
                  <a:pt x="1185" y="641"/>
                  <a:pt x="1183" y="641"/>
                </a:cubicBezTo>
                <a:cubicBezTo>
                  <a:pt x="1179" y="649"/>
                  <a:pt x="1169" y="658"/>
                  <a:pt x="1162" y="666"/>
                </a:cubicBezTo>
                <a:cubicBezTo>
                  <a:pt x="1159" y="667"/>
                  <a:pt x="1161" y="668"/>
                  <a:pt x="1159" y="670"/>
                </a:cubicBezTo>
                <a:cubicBezTo>
                  <a:pt x="1147" y="683"/>
                  <a:pt x="1147" y="683"/>
                  <a:pt x="1147" y="683"/>
                </a:cubicBezTo>
                <a:cubicBezTo>
                  <a:pt x="1144" y="685"/>
                  <a:pt x="1146" y="686"/>
                  <a:pt x="1144" y="688"/>
                </a:cubicBezTo>
                <a:cubicBezTo>
                  <a:pt x="1131" y="701"/>
                  <a:pt x="1131" y="701"/>
                  <a:pt x="1131" y="701"/>
                </a:cubicBezTo>
                <a:cubicBezTo>
                  <a:pt x="1128" y="703"/>
                  <a:pt x="1130" y="704"/>
                  <a:pt x="1128" y="706"/>
                </a:cubicBezTo>
                <a:cubicBezTo>
                  <a:pt x="1081" y="756"/>
                  <a:pt x="1081" y="756"/>
                  <a:pt x="1081" y="756"/>
                </a:cubicBezTo>
                <a:cubicBezTo>
                  <a:pt x="1079" y="757"/>
                  <a:pt x="1078" y="759"/>
                  <a:pt x="1078" y="760"/>
                </a:cubicBezTo>
                <a:cubicBezTo>
                  <a:pt x="1061" y="775"/>
                  <a:pt x="1048" y="791"/>
                  <a:pt x="1031" y="806"/>
                </a:cubicBezTo>
                <a:cubicBezTo>
                  <a:pt x="1029" y="809"/>
                  <a:pt x="1025" y="812"/>
                  <a:pt x="1025" y="814"/>
                </a:cubicBezTo>
                <a:cubicBezTo>
                  <a:pt x="1023" y="814"/>
                  <a:pt x="1022" y="816"/>
                  <a:pt x="1020" y="818"/>
                </a:cubicBezTo>
                <a:cubicBezTo>
                  <a:pt x="1016" y="822"/>
                  <a:pt x="1012" y="827"/>
                  <a:pt x="1009" y="830"/>
                </a:cubicBezTo>
                <a:cubicBezTo>
                  <a:pt x="1009" y="830"/>
                  <a:pt x="1010" y="831"/>
                  <a:pt x="1009" y="832"/>
                </a:cubicBezTo>
                <a:cubicBezTo>
                  <a:pt x="1008" y="832"/>
                  <a:pt x="1008" y="831"/>
                  <a:pt x="1007" y="832"/>
                </a:cubicBezTo>
                <a:cubicBezTo>
                  <a:pt x="1006" y="833"/>
                  <a:pt x="1006" y="834"/>
                  <a:pt x="1006" y="835"/>
                </a:cubicBezTo>
                <a:cubicBezTo>
                  <a:pt x="1004" y="837"/>
                  <a:pt x="1003" y="836"/>
                  <a:pt x="1002" y="838"/>
                </a:cubicBezTo>
                <a:cubicBezTo>
                  <a:pt x="999" y="842"/>
                  <a:pt x="994" y="847"/>
                  <a:pt x="989" y="852"/>
                </a:cubicBezTo>
                <a:cubicBezTo>
                  <a:pt x="977" y="867"/>
                  <a:pt x="965" y="883"/>
                  <a:pt x="951" y="898"/>
                </a:cubicBezTo>
                <a:cubicBezTo>
                  <a:pt x="948" y="900"/>
                  <a:pt x="950" y="901"/>
                  <a:pt x="948" y="903"/>
                </a:cubicBezTo>
                <a:cubicBezTo>
                  <a:pt x="934" y="917"/>
                  <a:pt x="922" y="932"/>
                  <a:pt x="909" y="944"/>
                </a:cubicBezTo>
                <a:cubicBezTo>
                  <a:pt x="908" y="945"/>
                  <a:pt x="906" y="946"/>
                  <a:pt x="905" y="947"/>
                </a:cubicBezTo>
                <a:cubicBezTo>
                  <a:pt x="898" y="953"/>
                  <a:pt x="892" y="962"/>
                  <a:pt x="887" y="966"/>
                </a:cubicBezTo>
                <a:cubicBezTo>
                  <a:pt x="886" y="967"/>
                  <a:pt x="886" y="966"/>
                  <a:pt x="886" y="967"/>
                </a:cubicBezTo>
                <a:cubicBezTo>
                  <a:pt x="885" y="967"/>
                  <a:pt x="885" y="969"/>
                  <a:pt x="885" y="969"/>
                </a:cubicBezTo>
                <a:cubicBezTo>
                  <a:pt x="883" y="970"/>
                  <a:pt x="882" y="970"/>
                  <a:pt x="881" y="971"/>
                </a:cubicBezTo>
                <a:cubicBezTo>
                  <a:pt x="880" y="972"/>
                  <a:pt x="881" y="973"/>
                  <a:pt x="880" y="973"/>
                </a:cubicBezTo>
                <a:cubicBezTo>
                  <a:pt x="878" y="973"/>
                  <a:pt x="875" y="979"/>
                  <a:pt x="874" y="980"/>
                </a:cubicBezTo>
                <a:cubicBezTo>
                  <a:pt x="874" y="980"/>
                  <a:pt x="873" y="980"/>
                  <a:pt x="873" y="980"/>
                </a:cubicBezTo>
                <a:cubicBezTo>
                  <a:pt x="867" y="984"/>
                  <a:pt x="863" y="992"/>
                  <a:pt x="858" y="996"/>
                </a:cubicBezTo>
                <a:cubicBezTo>
                  <a:pt x="857" y="998"/>
                  <a:pt x="856" y="997"/>
                  <a:pt x="854" y="999"/>
                </a:cubicBezTo>
                <a:cubicBezTo>
                  <a:pt x="843" y="1011"/>
                  <a:pt x="843" y="1011"/>
                  <a:pt x="843" y="1011"/>
                </a:cubicBezTo>
                <a:cubicBezTo>
                  <a:pt x="841" y="1014"/>
                  <a:pt x="840" y="1012"/>
                  <a:pt x="838" y="1014"/>
                </a:cubicBezTo>
                <a:cubicBezTo>
                  <a:pt x="824" y="1030"/>
                  <a:pt x="824" y="1030"/>
                  <a:pt x="824" y="1030"/>
                </a:cubicBezTo>
                <a:cubicBezTo>
                  <a:pt x="821" y="1034"/>
                  <a:pt x="820" y="1032"/>
                  <a:pt x="817" y="1036"/>
                </a:cubicBezTo>
                <a:cubicBezTo>
                  <a:pt x="808" y="1044"/>
                  <a:pt x="798" y="1057"/>
                  <a:pt x="791" y="1062"/>
                </a:cubicBezTo>
                <a:cubicBezTo>
                  <a:pt x="784" y="1072"/>
                  <a:pt x="772" y="1083"/>
                  <a:pt x="761" y="1095"/>
                </a:cubicBezTo>
                <a:cubicBezTo>
                  <a:pt x="753" y="1104"/>
                  <a:pt x="745" y="1113"/>
                  <a:pt x="738" y="1120"/>
                </a:cubicBezTo>
                <a:cubicBezTo>
                  <a:pt x="736" y="1122"/>
                  <a:pt x="733" y="1127"/>
                  <a:pt x="731" y="1127"/>
                </a:cubicBezTo>
                <a:cubicBezTo>
                  <a:pt x="727" y="1130"/>
                  <a:pt x="728" y="1131"/>
                  <a:pt x="724" y="1135"/>
                </a:cubicBezTo>
                <a:cubicBezTo>
                  <a:pt x="707" y="1150"/>
                  <a:pt x="683" y="1180"/>
                  <a:pt x="666" y="1195"/>
                </a:cubicBezTo>
                <a:cubicBezTo>
                  <a:pt x="638" y="1224"/>
                  <a:pt x="620" y="1241"/>
                  <a:pt x="592" y="1271"/>
                </a:cubicBezTo>
                <a:cubicBezTo>
                  <a:pt x="591" y="1271"/>
                  <a:pt x="591" y="1270"/>
                  <a:pt x="590" y="1270"/>
                </a:cubicBezTo>
                <a:cubicBezTo>
                  <a:pt x="573" y="1248"/>
                  <a:pt x="546" y="1224"/>
                  <a:pt x="529" y="1202"/>
                </a:cubicBezTo>
                <a:cubicBezTo>
                  <a:pt x="523" y="1198"/>
                  <a:pt x="521" y="1195"/>
                  <a:pt x="518" y="1191"/>
                </a:cubicBezTo>
                <a:cubicBezTo>
                  <a:pt x="515" y="1188"/>
                  <a:pt x="514" y="1189"/>
                  <a:pt x="512" y="1186"/>
                </a:cubicBezTo>
                <a:cubicBezTo>
                  <a:pt x="508" y="1182"/>
                  <a:pt x="507" y="1180"/>
                  <a:pt x="505" y="1178"/>
                </a:cubicBezTo>
                <a:cubicBezTo>
                  <a:pt x="502" y="1175"/>
                  <a:pt x="499" y="1173"/>
                  <a:pt x="497" y="1170"/>
                </a:cubicBezTo>
                <a:cubicBezTo>
                  <a:pt x="495" y="1169"/>
                  <a:pt x="493" y="1167"/>
                  <a:pt x="491" y="1165"/>
                </a:cubicBezTo>
                <a:cubicBezTo>
                  <a:pt x="486" y="1159"/>
                  <a:pt x="487" y="1160"/>
                  <a:pt x="483" y="1156"/>
                </a:cubicBezTo>
                <a:cubicBezTo>
                  <a:pt x="474" y="1147"/>
                  <a:pt x="464" y="1136"/>
                  <a:pt x="459" y="1129"/>
                </a:cubicBezTo>
                <a:cubicBezTo>
                  <a:pt x="442" y="1115"/>
                  <a:pt x="422" y="1092"/>
                  <a:pt x="405" y="1074"/>
                </a:cubicBezTo>
                <a:cubicBezTo>
                  <a:pt x="394" y="1065"/>
                  <a:pt x="383" y="1054"/>
                  <a:pt x="372" y="1043"/>
                </a:cubicBezTo>
                <a:cubicBezTo>
                  <a:pt x="366" y="1038"/>
                  <a:pt x="360" y="1032"/>
                  <a:pt x="355" y="1027"/>
                </a:cubicBezTo>
                <a:cubicBezTo>
                  <a:pt x="352" y="1024"/>
                  <a:pt x="349" y="1021"/>
                  <a:pt x="346" y="1019"/>
                </a:cubicBezTo>
                <a:cubicBezTo>
                  <a:pt x="345" y="1017"/>
                  <a:pt x="343" y="1016"/>
                  <a:pt x="342" y="1015"/>
                </a:cubicBezTo>
                <a:cubicBezTo>
                  <a:pt x="329" y="1002"/>
                  <a:pt x="329" y="1002"/>
                  <a:pt x="329" y="1002"/>
                </a:cubicBezTo>
                <a:cubicBezTo>
                  <a:pt x="325" y="999"/>
                  <a:pt x="319" y="993"/>
                  <a:pt x="316" y="988"/>
                </a:cubicBezTo>
                <a:cubicBezTo>
                  <a:pt x="298" y="969"/>
                  <a:pt x="298" y="969"/>
                  <a:pt x="298" y="969"/>
                </a:cubicBezTo>
                <a:cubicBezTo>
                  <a:pt x="296" y="968"/>
                  <a:pt x="297" y="966"/>
                  <a:pt x="295" y="965"/>
                </a:cubicBezTo>
                <a:cubicBezTo>
                  <a:pt x="292" y="961"/>
                  <a:pt x="292" y="961"/>
                  <a:pt x="292" y="961"/>
                </a:cubicBezTo>
                <a:cubicBezTo>
                  <a:pt x="289" y="960"/>
                  <a:pt x="290" y="957"/>
                  <a:pt x="289" y="958"/>
                </a:cubicBezTo>
                <a:cubicBezTo>
                  <a:pt x="280" y="949"/>
                  <a:pt x="280" y="949"/>
                  <a:pt x="280" y="949"/>
                </a:cubicBezTo>
                <a:cubicBezTo>
                  <a:pt x="277" y="947"/>
                  <a:pt x="279" y="946"/>
                  <a:pt x="276" y="944"/>
                </a:cubicBezTo>
                <a:cubicBezTo>
                  <a:pt x="275" y="941"/>
                  <a:pt x="273" y="942"/>
                  <a:pt x="271" y="940"/>
                </a:cubicBezTo>
                <a:cubicBezTo>
                  <a:pt x="265" y="930"/>
                  <a:pt x="254" y="921"/>
                  <a:pt x="245" y="911"/>
                </a:cubicBezTo>
                <a:cubicBezTo>
                  <a:pt x="243" y="909"/>
                  <a:pt x="242" y="907"/>
                  <a:pt x="241" y="905"/>
                </a:cubicBezTo>
                <a:cubicBezTo>
                  <a:pt x="239" y="903"/>
                  <a:pt x="237" y="901"/>
                  <a:pt x="235" y="899"/>
                </a:cubicBezTo>
                <a:cubicBezTo>
                  <a:pt x="232" y="894"/>
                  <a:pt x="227" y="889"/>
                  <a:pt x="224" y="884"/>
                </a:cubicBezTo>
                <a:cubicBezTo>
                  <a:pt x="221" y="882"/>
                  <a:pt x="222" y="882"/>
                  <a:pt x="219" y="878"/>
                </a:cubicBezTo>
                <a:cubicBezTo>
                  <a:pt x="217" y="875"/>
                  <a:pt x="212" y="871"/>
                  <a:pt x="210" y="867"/>
                </a:cubicBezTo>
                <a:cubicBezTo>
                  <a:pt x="205" y="862"/>
                  <a:pt x="205" y="862"/>
                  <a:pt x="205" y="862"/>
                </a:cubicBezTo>
                <a:cubicBezTo>
                  <a:pt x="204" y="861"/>
                  <a:pt x="204" y="860"/>
                  <a:pt x="203" y="858"/>
                </a:cubicBezTo>
                <a:cubicBezTo>
                  <a:pt x="201" y="856"/>
                  <a:pt x="198" y="853"/>
                  <a:pt x="196" y="851"/>
                </a:cubicBezTo>
                <a:cubicBezTo>
                  <a:pt x="193" y="849"/>
                  <a:pt x="195" y="848"/>
                  <a:pt x="193" y="846"/>
                </a:cubicBezTo>
                <a:cubicBezTo>
                  <a:pt x="185" y="839"/>
                  <a:pt x="185" y="839"/>
                  <a:pt x="185" y="839"/>
                </a:cubicBezTo>
                <a:cubicBezTo>
                  <a:pt x="183" y="837"/>
                  <a:pt x="184" y="836"/>
                  <a:pt x="182" y="834"/>
                </a:cubicBezTo>
                <a:cubicBezTo>
                  <a:pt x="174" y="826"/>
                  <a:pt x="166" y="817"/>
                  <a:pt x="160" y="812"/>
                </a:cubicBezTo>
                <a:cubicBezTo>
                  <a:pt x="157" y="810"/>
                  <a:pt x="159" y="809"/>
                  <a:pt x="156" y="807"/>
                </a:cubicBezTo>
                <a:cubicBezTo>
                  <a:pt x="153" y="805"/>
                  <a:pt x="150" y="802"/>
                  <a:pt x="146" y="798"/>
                </a:cubicBezTo>
                <a:cubicBezTo>
                  <a:pt x="144" y="795"/>
                  <a:pt x="143" y="799"/>
                  <a:pt x="141" y="797"/>
                </a:cubicBezTo>
                <a:cubicBezTo>
                  <a:pt x="136" y="793"/>
                  <a:pt x="136" y="786"/>
                  <a:pt x="131" y="785"/>
                </a:cubicBezTo>
                <a:cubicBezTo>
                  <a:pt x="128" y="782"/>
                  <a:pt x="133" y="784"/>
                  <a:pt x="131" y="782"/>
                </a:cubicBezTo>
                <a:cubicBezTo>
                  <a:pt x="122" y="774"/>
                  <a:pt x="113" y="768"/>
                  <a:pt x="105" y="761"/>
                </a:cubicBezTo>
                <a:cubicBezTo>
                  <a:pt x="104" y="758"/>
                  <a:pt x="98" y="754"/>
                  <a:pt x="101" y="752"/>
                </a:cubicBezTo>
                <a:cubicBezTo>
                  <a:pt x="98" y="752"/>
                  <a:pt x="97" y="750"/>
                  <a:pt x="97" y="748"/>
                </a:cubicBezTo>
                <a:cubicBezTo>
                  <a:pt x="95" y="744"/>
                  <a:pt x="94" y="749"/>
                  <a:pt x="93" y="746"/>
                </a:cubicBezTo>
                <a:cubicBezTo>
                  <a:pt x="94" y="745"/>
                  <a:pt x="95" y="745"/>
                  <a:pt x="95" y="745"/>
                </a:cubicBezTo>
                <a:cubicBezTo>
                  <a:pt x="91" y="740"/>
                  <a:pt x="89" y="739"/>
                  <a:pt x="86" y="735"/>
                </a:cubicBezTo>
                <a:cubicBezTo>
                  <a:pt x="84" y="732"/>
                  <a:pt x="83" y="734"/>
                  <a:pt x="82" y="732"/>
                </a:cubicBezTo>
                <a:cubicBezTo>
                  <a:pt x="79" y="729"/>
                  <a:pt x="76" y="726"/>
                  <a:pt x="74" y="723"/>
                </a:cubicBezTo>
                <a:cubicBezTo>
                  <a:pt x="67" y="718"/>
                  <a:pt x="60" y="710"/>
                  <a:pt x="52" y="702"/>
                </a:cubicBezTo>
                <a:cubicBezTo>
                  <a:pt x="50" y="700"/>
                  <a:pt x="51" y="698"/>
                  <a:pt x="49" y="696"/>
                </a:cubicBezTo>
                <a:cubicBezTo>
                  <a:pt x="47" y="693"/>
                  <a:pt x="45" y="692"/>
                  <a:pt x="43" y="691"/>
                </a:cubicBezTo>
                <a:cubicBezTo>
                  <a:pt x="40" y="687"/>
                  <a:pt x="39" y="687"/>
                  <a:pt x="35" y="683"/>
                </a:cubicBezTo>
                <a:cubicBezTo>
                  <a:pt x="33" y="681"/>
                  <a:pt x="31" y="682"/>
                  <a:pt x="30" y="679"/>
                </a:cubicBezTo>
                <a:cubicBezTo>
                  <a:pt x="28" y="679"/>
                  <a:pt x="26" y="676"/>
                  <a:pt x="24" y="674"/>
                </a:cubicBezTo>
                <a:cubicBezTo>
                  <a:pt x="25" y="673"/>
                  <a:pt x="26" y="674"/>
                  <a:pt x="27" y="675"/>
                </a:cubicBezTo>
                <a:cubicBezTo>
                  <a:pt x="28" y="677"/>
                  <a:pt x="29" y="677"/>
                  <a:pt x="30" y="676"/>
                </a:cubicBezTo>
                <a:cubicBezTo>
                  <a:pt x="31" y="676"/>
                  <a:pt x="33" y="679"/>
                  <a:pt x="34" y="678"/>
                </a:cubicBezTo>
                <a:cubicBezTo>
                  <a:pt x="37" y="682"/>
                  <a:pt x="40" y="681"/>
                  <a:pt x="43" y="685"/>
                </a:cubicBezTo>
                <a:cubicBezTo>
                  <a:pt x="45" y="686"/>
                  <a:pt x="48" y="686"/>
                  <a:pt x="50" y="688"/>
                </a:cubicBezTo>
                <a:cubicBezTo>
                  <a:pt x="55" y="692"/>
                  <a:pt x="55" y="692"/>
                  <a:pt x="55" y="692"/>
                </a:cubicBezTo>
                <a:cubicBezTo>
                  <a:pt x="59" y="694"/>
                  <a:pt x="64" y="700"/>
                  <a:pt x="68" y="700"/>
                </a:cubicBezTo>
                <a:cubicBezTo>
                  <a:pt x="70" y="698"/>
                  <a:pt x="62" y="695"/>
                  <a:pt x="64" y="693"/>
                </a:cubicBezTo>
                <a:cubicBezTo>
                  <a:pt x="59" y="692"/>
                  <a:pt x="54" y="686"/>
                  <a:pt x="49" y="683"/>
                </a:cubicBezTo>
                <a:cubicBezTo>
                  <a:pt x="39" y="674"/>
                  <a:pt x="30" y="669"/>
                  <a:pt x="21" y="661"/>
                </a:cubicBezTo>
                <a:cubicBezTo>
                  <a:pt x="18" y="658"/>
                  <a:pt x="16" y="655"/>
                  <a:pt x="15" y="653"/>
                </a:cubicBezTo>
                <a:cubicBezTo>
                  <a:pt x="11" y="651"/>
                  <a:pt x="8" y="649"/>
                  <a:pt x="4" y="644"/>
                </a:cubicBezTo>
                <a:cubicBezTo>
                  <a:pt x="4" y="644"/>
                  <a:pt x="3" y="643"/>
                  <a:pt x="3" y="643"/>
                </a:cubicBezTo>
                <a:cubicBezTo>
                  <a:pt x="4" y="642"/>
                  <a:pt x="6" y="643"/>
                  <a:pt x="7" y="642"/>
                </a:cubicBezTo>
                <a:cubicBezTo>
                  <a:pt x="7" y="640"/>
                  <a:pt x="2" y="637"/>
                  <a:pt x="0" y="634"/>
                </a:cubicBezTo>
                <a:cubicBezTo>
                  <a:pt x="2" y="631"/>
                  <a:pt x="4" y="637"/>
                  <a:pt x="6" y="636"/>
                </a:cubicBezTo>
                <a:cubicBezTo>
                  <a:pt x="7" y="637"/>
                  <a:pt x="8" y="637"/>
                  <a:pt x="10" y="636"/>
                </a:cubicBezTo>
                <a:cubicBezTo>
                  <a:pt x="12" y="639"/>
                  <a:pt x="13" y="636"/>
                  <a:pt x="15" y="638"/>
                </a:cubicBezTo>
                <a:cubicBezTo>
                  <a:pt x="14" y="634"/>
                  <a:pt x="9" y="633"/>
                  <a:pt x="7" y="629"/>
                </a:cubicBezTo>
                <a:cubicBezTo>
                  <a:pt x="8" y="629"/>
                  <a:pt x="10" y="630"/>
                  <a:pt x="12" y="633"/>
                </a:cubicBezTo>
                <a:cubicBezTo>
                  <a:pt x="15" y="633"/>
                  <a:pt x="19" y="636"/>
                  <a:pt x="22" y="638"/>
                </a:cubicBezTo>
                <a:cubicBezTo>
                  <a:pt x="23" y="637"/>
                  <a:pt x="25" y="641"/>
                  <a:pt x="27" y="640"/>
                </a:cubicBezTo>
                <a:cubicBezTo>
                  <a:pt x="29" y="643"/>
                  <a:pt x="30" y="642"/>
                  <a:pt x="32" y="643"/>
                </a:cubicBezTo>
                <a:cubicBezTo>
                  <a:pt x="35" y="646"/>
                  <a:pt x="37" y="647"/>
                  <a:pt x="40" y="649"/>
                </a:cubicBezTo>
                <a:cubicBezTo>
                  <a:pt x="43" y="651"/>
                  <a:pt x="46" y="654"/>
                  <a:pt x="48" y="653"/>
                </a:cubicBezTo>
                <a:cubicBezTo>
                  <a:pt x="49" y="652"/>
                  <a:pt x="47" y="651"/>
                  <a:pt x="46" y="651"/>
                </a:cubicBezTo>
                <a:cubicBezTo>
                  <a:pt x="42" y="646"/>
                  <a:pt x="42" y="646"/>
                  <a:pt x="42" y="646"/>
                </a:cubicBezTo>
                <a:cubicBezTo>
                  <a:pt x="40" y="644"/>
                  <a:pt x="39" y="643"/>
                  <a:pt x="38" y="643"/>
                </a:cubicBezTo>
                <a:cubicBezTo>
                  <a:pt x="36" y="641"/>
                  <a:pt x="37" y="641"/>
                  <a:pt x="35" y="640"/>
                </a:cubicBezTo>
                <a:cubicBezTo>
                  <a:pt x="33" y="638"/>
                  <a:pt x="31" y="639"/>
                  <a:pt x="28" y="636"/>
                </a:cubicBezTo>
                <a:cubicBezTo>
                  <a:pt x="30" y="635"/>
                  <a:pt x="31" y="638"/>
                  <a:pt x="32" y="636"/>
                </a:cubicBezTo>
                <a:cubicBezTo>
                  <a:pt x="33" y="634"/>
                  <a:pt x="28" y="631"/>
                  <a:pt x="27" y="629"/>
                </a:cubicBezTo>
                <a:cubicBezTo>
                  <a:pt x="24" y="628"/>
                  <a:pt x="21" y="624"/>
                  <a:pt x="19" y="623"/>
                </a:cubicBezTo>
                <a:cubicBezTo>
                  <a:pt x="16" y="620"/>
                  <a:pt x="16" y="618"/>
                  <a:pt x="12" y="616"/>
                </a:cubicBezTo>
                <a:cubicBezTo>
                  <a:pt x="10" y="615"/>
                  <a:pt x="13" y="613"/>
                  <a:pt x="10" y="612"/>
                </a:cubicBezTo>
                <a:cubicBezTo>
                  <a:pt x="9" y="610"/>
                  <a:pt x="8" y="611"/>
                  <a:pt x="6" y="609"/>
                </a:cubicBezTo>
                <a:cubicBezTo>
                  <a:pt x="8" y="606"/>
                  <a:pt x="11" y="612"/>
                  <a:pt x="13" y="611"/>
                </a:cubicBezTo>
                <a:cubicBezTo>
                  <a:pt x="14" y="610"/>
                  <a:pt x="12" y="609"/>
                  <a:pt x="12" y="608"/>
                </a:cubicBezTo>
                <a:cubicBezTo>
                  <a:pt x="11" y="607"/>
                  <a:pt x="14" y="606"/>
                  <a:pt x="13" y="604"/>
                </a:cubicBezTo>
                <a:cubicBezTo>
                  <a:pt x="13" y="603"/>
                  <a:pt x="12" y="602"/>
                  <a:pt x="12" y="601"/>
                </a:cubicBezTo>
                <a:cubicBezTo>
                  <a:pt x="12" y="600"/>
                  <a:pt x="12" y="599"/>
                  <a:pt x="12" y="598"/>
                </a:cubicBezTo>
                <a:cubicBezTo>
                  <a:pt x="14" y="597"/>
                  <a:pt x="16" y="601"/>
                  <a:pt x="17" y="600"/>
                </a:cubicBezTo>
                <a:cubicBezTo>
                  <a:pt x="19" y="602"/>
                  <a:pt x="21" y="602"/>
                  <a:pt x="23" y="605"/>
                </a:cubicBezTo>
                <a:cubicBezTo>
                  <a:pt x="26" y="607"/>
                  <a:pt x="29" y="608"/>
                  <a:pt x="32" y="612"/>
                </a:cubicBezTo>
                <a:cubicBezTo>
                  <a:pt x="35" y="614"/>
                  <a:pt x="39" y="615"/>
                  <a:pt x="42" y="618"/>
                </a:cubicBezTo>
                <a:cubicBezTo>
                  <a:pt x="44" y="619"/>
                  <a:pt x="46" y="618"/>
                  <a:pt x="47" y="619"/>
                </a:cubicBezTo>
                <a:cubicBezTo>
                  <a:pt x="49" y="619"/>
                  <a:pt x="51" y="623"/>
                  <a:pt x="53" y="621"/>
                </a:cubicBezTo>
                <a:cubicBezTo>
                  <a:pt x="57" y="626"/>
                  <a:pt x="60" y="626"/>
                  <a:pt x="64" y="627"/>
                </a:cubicBezTo>
                <a:cubicBezTo>
                  <a:pt x="65" y="626"/>
                  <a:pt x="63" y="624"/>
                  <a:pt x="62" y="623"/>
                </a:cubicBezTo>
                <a:cubicBezTo>
                  <a:pt x="60" y="622"/>
                  <a:pt x="59" y="620"/>
                  <a:pt x="58" y="621"/>
                </a:cubicBezTo>
                <a:cubicBezTo>
                  <a:pt x="56" y="617"/>
                  <a:pt x="53" y="618"/>
                  <a:pt x="51" y="614"/>
                </a:cubicBezTo>
                <a:cubicBezTo>
                  <a:pt x="52" y="614"/>
                  <a:pt x="52" y="614"/>
                  <a:pt x="53" y="614"/>
                </a:cubicBezTo>
                <a:cubicBezTo>
                  <a:pt x="55" y="617"/>
                  <a:pt x="57" y="613"/>
                  <a:pt x="59" y="615"/>
                </a:cubicBezTo>
                <a:cubicBezTo>
                  <a:pt x="61" y="618"/>
                  <a:pt x="63" y="617"/>
                  <a:pt x="65" y="618"/>
                </a:cubicBezTo>
                <a:cubicBezTo>
                  <a:pt x="67" y="615"/>
                  <a:pt x="62" y="615"/>
                  <a:pt x="62" y="612"/>
                </a:cubicBezTo>
                <a:cubicBezTo>
                  <a:pt x="65" y="613"/>
                  <a:pt x="68" y="614"/>
                  <a:pt x="71" y="615"/>
                </a:cubicBezTo>
                <a:cubicBezTo>
                  <a:pt x="72" y="617"/>
                  <a:pt x="75" y="616"/>
                  <a:pt x="74" y="614"/>
                </a:cubicBezTo>
                <a:cubicBezTo>
                  <a:pt x="76" y="613"/>
                  <a:pt x="78" y="619"/>
                  <a:pt x="80" y="619"/>
                </a:cubicBezTo>
                <a:cubicBezTo>
                  <a:pt x="81" y="617"/>
                  <a:pt x="79" y="616"/>
                  <a:pt x="78" y="615"/>
                </a:cubicBezTo>
                <a:cubicBezTo>
                  <a:pt x="77" y="614"/>
                  <a:pt x="77" y="613"/>
                  <a:pt x="77" y="613"/>
                </a:cubicBezTo>
                <a:cubicBezTo>
                  <a:pt x="77" y="613"/>
                  <a:pt x="75" y="613"/>
                  <a:pt x="75" y="612"/>
                </a:cubicBezTo>
                <a:cubicBezTo>
                  <a:pt x="67" y="604"/>
                  <a:pt x="67" y="604"/>
                  <a:pt x="67" y="604"/>
                </a:cubicBezTo>
                <a:cubicBezTo>
                  <a:pt x="71" y="604"/>
                  <a:pt x="76" y="609"/>
                  <a:pt x="81" y="612"/>
                </a:cubicBezTo>
                <a:cubicBezTo>
                  <a:pt x="83" y="610"/>
                  <a:pt x="80" y="608"/>
                  <a:pt x="80" y="607"/>
                </a:cubicBezTo>
                <a:cubicBezTo>
                  <a:pt x="74" y="600"/>
                  <a:pt x="74" y="600"/>
                  <a:pt x="74" y="600"/>
                </a:cubicBezTo>
                <a:cubicBezTo>
                  <a:pt x="72" y="597"/>
                  <a:pt x="71" y="599"/>
                  <a:pt x="70" y="596"/>
                </a:cubicBezTo>
                <a:cubicBezTo>
                  <a:pt x="61" y="587"/>
                  <a:pt x="55" y="582"/>
                  <a:pt x="49" y="576"/>
                </a:cubicBezTo>
                <a:cubicBezTo>
                  <a:pt x="54" y="577"/>
                  <a:pt x="60" y="581"/>
                  <a:pt x="66" y="587"/>
                </a:cubicBezTo>
                <a:cubicBezTo>
                  <a:pt x="68" y="588"/>
                  <a:pt x="70" y="587"/>
                  <a:pt x="72" y="589"/>
                </a:cubicBezTo>
                <a:cubicBezTo>
                  <a:pt x="74" y="589"/>
                  <a:pt x="73" y="591"/>
                  <a:pt x="75" y="590"/>
                </a:cubicBezTo>
                <a:cubicBezTo>
                  <a:pt x="76" y="591"/>
                  <a:pt x="77" y="591"/>
                  <a:pt x="78" y="591"/>
                </a:cubicBezTo>
                <a:cubicBezTo>
                  <a:pt x="82" y="595"/>
                  <a:pt x="87" y="597"/>
                  <a:pt x="91" y="600"/>
                </a:cubicBezTo>
                <a:cubicBezTo>
                  <a:pt x="94" y="599"/>
                  <a:pt x="88" y="596"/>
                  <a:pt x="91" y="595"/>
                </a:cubicBezTo>
                <a:cubicBezTo>
                  <a:pt x="101" y="605"/>
                  <a:pt x="110" y="612"/>
                  <a:pt x="118" y="620"/>
                </a:cubicBezTo>
                <a:cubicBezTo>
                  <a:pt x="128" y="625"/>
                  <a:pt x="135" y="634"/>
                  <a:pt x="146" y="641"/>
                </a:cubicBezTo>
                <a:cubicBezTo>
                  <a:pt x="147" y="642"/>
                  <a:pt x="147" y="641"/>
                  <a:pt x="146" y="640"/>
                </a:cubicBezTo>
                <a:cubicBezTo>
                  <a:pt x="148" y="639"/>
                  <a:pt x="152" y="647"/>
                  <a:pt x="154" y="646"/>
                </a:cubicBezTo>
                <a:cubicBezTo>
                  <a:pt x="156" y="645"/>
                  <a:pt x="150" y="643"/>
                  <a:pt x="152" y="641"/>
                </a:cubicBezTo>
                <a:cubicBezTo>
                  <a:pt x="148" y="639"/>
                  <a:pt x="144" y="634"/>
                  <a:pt x="141" y="633"/>
                </a:cubicBezTo>
                <a:cubicBezTo>
                  <a:pt x="139" y="631"/>
                  <a:pt x="137" y="629"/>
                  <a:pt x="135" y="627"/>
                </a:cubicBezTo>
                <a:cubicBezTo>
                  <a:pt x="137" y="626"/>
                  <a:pt x="139" y="631"/>
                  <a:pt x="140" y="631"/>
                </a:cubicBezTo>
                <a:cubicBezTo>
                  <a:pt x="142" y="629"/>
                  <a:pt x="135" y="626"/>
                  <a:pt x="138" y="624"/>
                </a:cubicBezTo>
                <a:cubicBezTo>
                  <a:pt x="136" y="622"/>
                  <a:pt x="136" y="620"/>
                  <a:pt x="135" y="618"/>
                </a:cubicBezTo>
                <a:cubicBezTo>
                  <a:pt x="138" y="616"/>
                  <a:pt x="142" y="623"/>
                  <a:pt x="145" y="625"/>
                </a:cubicBezTo>
                <a:cubicBezTo>
                  <a:pt x="146" y="623"/>
                  <a:pt x="141" y="620"/>
                  <a:pt x="139" y="618"/>
                </a:cubicBezTo>
                <a:cubicBezTo>
                  <a:pt x="118" y="596"/>
                  <a:pt x="118" y="596"/>
                  <a:pt x="118" y="596"/>
                </a:cubicBezTo>
                <a:cubicBezTo>
                  <a:pt x="117" y="594"/>
                  <a:pt x="116" y="593"/>
                  <a:pt x="114" y="593"/>
                </a:cubicBezTo>
                <a:cubicBezTo>
                  <a:pt x="111" y="587"/>
                  <a:pt x="108" y="585"/>
                  <a:pt x="102" y="580"/>
                </a:cubicBezTo>
                <a:cubicBezTo>
                  <a:pt x="102" y="579"/>
                  <a:pt x="101" y="578"/>
                  <a:pt x="102" y="577"/>
                </a:cubicBezTo>
                <a:cubicBezTo>
                  <a:pt x="102" y="578"/>
                  <a:pt x="103" y="578"/>
                  <a:pt x="102" y="577"/>
                </a:cubicBezTo>
                <a:cubicBezTo>
                  <a:pt x="94" y="571"/>
                  <a:pt x="86" y="565"/>
                  <a:pt x="78" y="558"/>
                </a:cubicBezTo>
                <a:cubicBezTo>
                  <a:pt x="81" y="559"/>
                  <a:pt x="84" y="559"/>
                  <a:pt x="87" y="561"/>
                </a:cubicBezTo>
                <a:cubicBezTo>
                  <a:pt x="88" y="560"/>
                  <a:pt x="86" y="559"/>
                  <a:pt x="87" y="558"/>
                </a:cubicBezTo>
                <a:cubicBezTo>
                  <a:pt x="89" y="560"/>
                  <a:pt x="91" y="559"/>
                  <a:pt x="93" y="562"/>
                </a:cubicBezTo>
                <a:cubicBezTo>
                  <a:pt x="94" y="562"/>
                  <a:pt x="94" y="561"/>
                  <a:pt x="93" y="560"/>
                </a:cubicBezTo>
                <a:cubicBezTo>
                  <a:pt x="96" y="560"/>
                  <a:pt x="100" y="562"/>
                  <a:pt x="103" y="566"/>
                </a:cubicBezTo>
                <a:cubicBezTo>
                  <a:pt x="107" y="567"/>
                  <a:pt x="111" y="571"/>
                  <a:pt x="115" y="574"/>
                </a:cubicBezTo>
                <a:cubicBezTo>
                  <a:pt x="122" y="580"/>
                  <a:pt x="129" y="584"/>
                  <a:pt x="137" y="592"/>
                </a:cubicBezTo>
                <a:cubicBezTo>
                  <a:pt x="138" y="593"/>
                  <a:pt x="138" y="593"/>
                  <a:pt x="139" y="593"/>
                </a:cubicBezTo>
                <a:cubicBezTo>
                  <a:pt x="140" y="593"/>
                  <a:pt x="141" y="593"/>
                  <a:pt x="142" y="593"/>
                </a:cubicBezTo>
                <a:cubicBezTo>
                  <a:pt x="145" y="597"/>
                  <a:pt x="149" y="599"/>
                  <a:pt x="153" y="601"/>
                </a:cubicBezTo>
                <a:cubicBezTo>
                  <a:pt x="153" y="596"/>
                  <a:pt x="146" y="595"/>
                  <a:pt x="144" y="589"/>
                </a:cubicBezTo>
                <a:cubicBezTo>
                  <a:pt x="146" y="589"/>
                  <a:pt x="149" y="591"/>
                  <a:pt x="151" y="594"/>
                </a:cubicBezTo>
                <a:cubicBezTo>
                  <a:pt x="152" y="593"/>
                  <a:pt x="151" y="592"/>
                  <a:pt x="149" y="591"/>
                </a:cubicBezTo>
                <a:cubicBezTo>
                  <a:pt x="149" y="590"/>
                  <a:pt x="149" y="589"/>
                  <a:pt x="147" y="589"/>
                </a:cubicBezTo>
                <a:cubicBezTo>
                  <a:pt x="146" y="586"/>
                  <a:pt x="145" y="587"/>
                  <a:pt x="142" y="584"/>
                </a:cubicBezTo>
                <a:cubicBezTo>
                  <a:pt x="146" y="583"/>
                  <a:pt x="151" y="590"/>
                  <a:pt x="156" y="591"/>
                </a:cubicBezTo>
                <a:cubicBezTo>
                  <a:pt x="159" y="595"/>
                  <a:pt x="159" y="595"/>
                  <a:pt x="159" y="595"/>
                </a:cubicBezTo>
                <a:cubicBezTo>
                  <a:pt x="160" y="596"/>
                  <a:pt x="161" y="596"/>
                  <a:pt x="163" y="598"/>
                </a:cubicBezTo>
                <a:cubicBezTo>
                  <a:pt x="164" y="599"/>
                  <a:pt x="165" y="597"/>
                  <a:pt x="167" y="598"/>
                </a:cubicBezTo>
                <a:cubicBezTo>
                  <a:pt x="169" y="600"/>
                  <a:pt x="171" y="602"/>
                  <a:pt x="172" y="601"/>
                </a:cubicBezTo>
                <a:cubicBezTo>
                  <a:pt x="177" y="606"/>
                  <a:pt x="182" y="610"/>
                  <a:pt x="187" y="612"/>
                </a:cubicBezTo>
                <a:cubicBezTo>
                  <a:pt x="188" y="611"/>
                  <a:pt x="186" y="610"/>
                  <a:pt x="185" y="608"/>
                </a:cubicBezTo>
                <a:cubicBezTo>
                  <a:pt x="186" y="608"/>
                  <a:pt x="187" y="609"/>
                  <a:pt x="188" y="609"/>
                </a:cubicBezTo>
                <a:cubicBezTo>
                  <a:pt x="189" y="608"/>
                  <a:pt x="185" y="605"/>
                  <a:pt x="184" y="605"/>
                </a:cubicBezTo>
                <a:cubicBezTo>
                  <a:pt x="182" y="603"/>
                  <a:pt x="180" y="600"/>
                  <a:pt x="177" y="598"/>
                </a:cubicBezTo>
                <a:cubicBezTo>
                  <a:pt x="180" y="598"/>
                  <a:pt x="183" y="601"/>
                  <a:pt x="185" y="602"/>
                </a:cubicBezTo>
                <a:cubicBezTo>
                  <a:pt x="188" y="603"/>
                  <a:pt x="191" y="603"/>
                  <a:pt x="193" y="605"/>
                </a:cubicBezTo>
                <a:cubicBezTo>
                  <a:pt x="193" y="603"/>
                  <a:pt x="191" y="600"/>
                  <a:pt x="189" y="598"/>
                </a:cubicBezTo>
                <a:cubicBezTo>
                  <a:pt x="187" y="595"/>
                  <a:pt x="185" y="594"/>
                  <a:pt x="183" y="593"/>
                </a:cubicBezTo>
                <a:cubicBezTo>
                  <a:pt x="176" y="585"/>
                  <a:pt x="176" y="585"/>
                  <a:pt x="176" y="585"/>
                </a:cubicBezTo>
                <a:cubicBezTo>
                  <a:pt x="178" y="584"/>
                  <a:pt x="180" y="587"/>
                  <a:pt x="181" y="590"/>
                </a:cubicBezTo>
                <a:cubicBezTo>
                  <a:pt x="184" y="592"/>
                  <a:pt x="186" y="591"/>
                  <a:pt x="188" y="592"/>
                </a:cubicBezTo>
                <a:cubicBezTo>
                  <a:pt x="193" y="598"/>
                  <a:pt x="196" y="599"/>
                  <a:pt x="201" y="603"/>
                </a:cubicBezTo>
                <a:cubicBezTo>
                  <a:pt x="203" y="602"/>
                  <a:pt x="203" y="601"/>
                  <a:pt x="200" y="599"/>
                </a:cubicBezTo>
                <a:cubicBezTo>
                  <a:pt x="205" y="600"/>
                  <a:pt x="208" y="608"/>
                  <a:pt x="212" y="609"/>
                </a:cubicBezTo>
                <a:cubicBezTo>
                  <a:pt x="212" y="609"/>
                  <a:pt x="213" y="607"/>
                  <a:pt x="214" y="608"/>
                </a:cubicBezTo>
                <a:cubicBezTo>
                  <a:pt x="215" y="611"/>
                  <a:pt x="217" y="614"/>
                  <a:pt x="220" y="617"/>
                </a:cubicBezTo>
                <a:cubicBezTo>
                  <a:pt x="221" y="618"/>
                  <a:pt x="222" y="616"/>
                  <a:pt x="224" y="615"/>
                </a:cubicBezTo>
                <a:cubicBezTo>
                  <a:pt x="225" y="616"/>
                  <a:pt x="224" y="617"/>
                  <a:pt x="226" y="619"/>
                </a:cubicBezTo>
                <a:cubicBezTo>
                  <a:pt x="227" y="617"/>
                  <a:pt x="228" y="618"/>
                  <a:pt x="229" y="618"/>
                </a:cubicBezTo>
                <a:cubicBezTo>
                  <a:pt x="231" y="617"/>
                  <a:pt x="225" y="615"/>
                  <a:pt x="227" y="613"/>
                </a:cubicBezTo>
                <a:cubicBezTo>
                  <a:pt x="226" y="613"/>
                  <a:pt x="224" y="612"/>
                  <a:pt x="223" y="612"/>
                </a:cubicBezTo>
                <a:cubicBezTo>
                  <a:pt x="222" y="609"/>
                  <a:pt x="221" y="614"/>
                  <a:pt x="219" y="610"/>
                </a:cubicBezTo>
                <a:cubicBezTo>
                  <a:pt x="221" y="608"/>
                  <a:pt x="218" y="606"/>
                  <a:pt x="216" y="603"/>
                </a:cubicBezTo>
                <a:cubicBezTo>
                  <a:pt x="217" y="602"/>
                  <a:pt x="218" y="601"/>
                  <a:pt x="219" y="600"/>
                </a:cubicBezTo>
                <a:cubicBezTo>
                  <a:pt x="218" y="599"/>
                  <a:pt x="217" y="597"/>
                  <a:pt x="216" y="598"/>
                </a:cubicBezTo>
                <a:cubicBezTo>
                  <a:pt x="214" y="599"/>
                  <a:pt x="215" y="597"/>
                  <a:pt x="215" y="596"/>
                </a:cubicBezTo>
                <a:cubicBezTo>
                  <a:pt x="213" y="594"/>
                  <a:pt x="211" y="595"/>
                  <a:pt x="209" y="592"/>
                </a:cubicBezTo>
                <a:cubicBezTo>
                  <a:pt x="211" y="592"/>
                  <a:pt x="213" y="591"/>
                  <a:pt x="215" y="594"/>
                </a:cubicBezTo>
                <a:cubicBezTo>
                  <a:pt x="217" y="596"/>
                  <a:pt x="219" y="596"/>
                  <a:pt x="219" y="599"/>
                </a:cubicBezTo>
                <a:cubicBezTo>
                  <a:pt x="220" y="600"/>
                  <a:pt x="222" y="600"/>
                  <a:pt x="223" y="601"/>
                </a:cubicBezTo>
                <a:cubicBezTo>
                  <a:pt x="224" y="604"/>
                  <a:pt x="227" y="604"/>
                  <a:pt x="230" y="608"/>
                </a:cubicBezTo>
                <a:cubicBezTo>
                  <a:pt x="231" y="607"/>
                  <a:pt x="229" y="606"/>
                  <a:pt x="229" y="605"/>
                </a:cubicBezTo>
                <a:cubicBezTo>
                  <a:pt x="230" y="604"/>
                  <a:pt x="235" y="609"/>
                  <a:pt x="234" y="609"/>
                </a:cubicBezTo>
                <a:cubicBezTo>
                  <a:pt x="234" y="611"/>
                  <a:pt x="235" y="614"/>
                  <a:pt x="237" y="614"/>
                </a:cubicBezTo>
                <a:cubicBezTo>
                  <a:pt x="239" y="612"/>
                  <a:pt x="232" y="610"/>
                  <a:pt x="236" y="609"/>
                </a:cubicBezTo>
                <a:cubicBezTo>
                  <a:pt x="232" y="605"/>
                  <a:pt x="232" y="605"/>
                  <a:pt x="232" y="605"/>
                </a:cubicBezTo>
                <a:cubicBezTo>
                  <a:pt x="233" y="604"/>
                  <a:pt x="232" y="602"/>
                  <a:pt x="232" y="601"/>
                </a:cubicBezTo>
                <a:cubicBezTo>
                  <a:pt x="231" y="598"/>
                  <a:pt x="230" y="600"/>
                  <a:pt x="230" y="598"/>
                </a:cubicBezTo>
                <a:cubicBezTo>
                  <a:pt x="232" y="596"/>
                  <a:pt x="226" y="594"/>
                  <a:pt x="228" y="593"/>
                </a:cubicBezTo>
                <a:cubicBezTo>
                  <a:pt x="229" y="592"/>
                  <a:pt x="230" y="593"/>
                  <a:pt x="230" y="594"/>
                </a:cubicBezTo>
                <a:cubicBezTo>
                  <a:pt x="231" y="595"/>
                  <a:pt x="232" y="595"/>
                  <a:pt x="234" y="597"/>
                </a:cubicBezTo>
                <a:cubicBezTo>
                  <a:pt x="233" y="598"/>
                  <a:pt x="235" y="597"/>
                  <a:pt x="236" y="599"/>
                </a:cubicBezTo>
                <a:cubicBezTo>
                  <a:pt x="238" y="600"/>
                  <a:pt x="238" y="602"/>
                  <a:pt x="239" y="603"/>
                </a:cubicBezTo>
                <a:cubicBezTo>
                  <a:pt x="243" y="606"/>
                  <a:pt x="248" y="610"/>
                  <a:pt x="253" y="614"/>
                </a:cubicBezTo>
                <a:cubicBezTo>
                  <a:pt x="255" y="614"/>
                  <a:pt x="250" y="608"/>
                  <a:pt x="254" y="612"/>
                </a:cubicBezTo>
                <a:cubicBezTo>
                  <a:pt x="255" y="609"/>
                  <a:pt x="251" y="609"/>
                  <a:pt x="250" y="605"/>
                </a:cubicBezTo>
                <a:cubicBezTo>
                  <a:pt x="246" y="602"/>
                  <a:pt x="242" y="596"/>
                  <a:pt x="239" y="595"/>
                </a:cubicBezTo>
                <a:cubicBezTo>
                  <a:pt x="234" y="590"/>
                  <a:pt x="234" y="590"/>
                  <a:pt x="234" y="590"/>
                </a:cubicBezTo>
                <a:cubicBezTo>
                  <a:pt x="234" y="589"/>
                  <a:pt x="233" y="589"/>
                  <a:pt x="232" y="588"/>
                </a:cubicBezTo>
                <a:cubicBezTo>
                  <a:pt x="231" y="587"/>
                  <a:pt x="232" y="586"/>
                  <a:pt x="231" y="586"/>
                </a:cubicBezTo>
                <a:cubicBezTo>
                  <a:pt x="228" y="583"/>
                  <a:pt x="224" y="579"/>
                  <a:pt x="221" y="578"/>
                </a:cubicBezTo>
                <a:cubicBezTo>
                  <a:pt x="223" y="575"/>
                  <a:pt x="226" y="582"/>
                  <a:pt x="228" y="581"/>
                </a:cubicBezTo>
                <a:cubicBezTo>
                  <a:pt x="235" y="588"/>
                  <a:pt x="238" y="591"/>
                  <a:pt x="245" y="596"/>
                </a:cubicBezTo>
                <a:cubicBezTo>
                  <a:pt x="247" y="595"/>
                  <a:pt x="240" y="592"/>
                  <a:pt x="244" y="591"/>
                </a:cubicBezTo>
                <a:cubicBezTo>
                  <a:pt x="246" y="591"/>
                  <a:pt x="247" y="593"/>
                  <a:pt x="247" y="595"/>
                </a:cubicBezTo>
                <a:cubicBezTo>
                  <a:pt x="251" y="598"/>
                  <a:pt x="246" y="596"/>
                  <a:pt x="246" y="597"/>
                </a:cubicBezTo>
                <a:cubicBezTo>
                  <a:pt x="248" y="600"/>
                  <a:pt x="249" y="600"/>
                  <a:pt x="251" y="599"/>
                </a:cubicBezTo>
                <a:cubicBezTo>
                  <a:pt x="252" y="600"/>
                  <a:pt x="252" y="601"/>
                  <a:pt x="253" y="602"/>
                </a:cubicBezTo>
                <a:cubicBezTo>
                  <a:pt x="254" y="601"/>
                  <a:pt x="255" y="599"/>
                  <a:pt x="256" y="601"/>
                </a:cubicBezTo>
                <a:cubicBezTo>
                  <a:pt x="255" y="602"/>
                  <a:pt x="255" y="604"/>
                  <a:pt x="257" y="602"/>
                </a:cubicBezTo>
                <a:cubicBezTo>
                  <a:pt x="257" y="603"/>
                  <a:pt x="258" y="604"/>
                  <a:pt x="257" y="605"/>
                </a:cubicBezTo>
                <a:cubicBezTo>
                  <a:pt x="258" y="606"/>
                  <a:pt x="259" y="604"/>
                  <a:pt x="260" y="605"/>
                </a:cubicBezTo>
                <a:cubicBezTo>
                  <a:pt x="260" y="607"/>
                  <a:pt x="265" y="609"/>
                  <a:pt x="263" y="610"/>
                </a:cubicBezTo>
                <a:cubicBezTo>
                  <a:pt x="266" y="610"/>
                  <a:pt x="268" y="613"/>
                  <a:pt x="271" y="616"/>
                </a:cubicBezTo>
                <a:cubicBezTo>
                  <a:pt x="273" y="615"/>
                  <a:pt x="269" y="613"/>
                  <a:pt x="268" y="612"/>
                </a:cubicBezTo>
                <a:cubicBezTo>
                  <a:pt x="268" y="611"/>
                  <a:pt x="268" y="610"/>
                  <a:pt x="267" y="611"/>
                </a:cubicBezTo>
                <a:cubicBezTo>
                  <a:pt x="266" y="610"/>
                  <a:pt x="268" y="609"/>
                  <a:pt x="267" y="608"/>
                </a:cubicBezTo>
                <a:cubicBezTo>
                  <a:pt x="266" y="608"/>
                  <a:pt x="263" y="607"/>
                  <a:pt x="266" y="605"/>
                </a:cubicBezTo>
                <a:cubicBezTo>
                  <a:pt x="264" y="604"/>
                  <a:pt x="263" y="606"/>
                  <a:pt x="262" y="605"/>
                </a:cubicBezTo>
                <a:cubicBezTo>
                  <a:pt x="262" y="604"/>
                  <a:pt x="262" y="603"/>
                  <a:pt x="263" y="602"/>
                </a:cubicBezTo>
                <a:cubicBezTo>
                  <a:pt x="260" y="599"/>
                  <a:pt x="262" y="603"/>
                  <a:pt x="259" y="602"/>
                </a:cubicBezTo>
                <a:cubicBezTo>
                  <a:pt x="259" y="601"/>
                  <a:pt x="259" y="599"/>
                  <a:pt x="258" y="597"/>
                </a:cubicBezTo>
                <a:cubicBezTo>
                  <a:pt x="256" y="595"/>
                  <a:pt x="253" y="594"/>
                  <a:pt x="255" y="592"/>
                </a:cubicBezTo>
                <a:cubicBezTo>
                  <a:pt x="260" y="596"/>
                  <a:pt x="260" y="596"/>
                  <a:pt x="260" y="596"/>
                </a:cubicBezTo>
                <a:cubicBezTo>
                  <a:pt x="261" y="598"/>
                  <a:pt x="262" y="596"/>
                  <a:pt x="264" y="597"/>
                </a:cubicBezTo>
                <a:cubicBezTo>
                  <a:pt x="266" y="600"/>
                  <a:pt x="268" y="600"/>
                  <a:pt x="271" y="602"/>
                </a:cubicBezTo>
                <a:cubicBezTo>
                  <a:pt x="273" y="605"/>
                  <a:pt x="276" y="606"/>
                  <a:pt x="278" y="607"/>
                </a:cubicBezTo>
                <a:cubicBezTo>
                  <a:pt x="278" y="605"/>
                  <a:pt x="276" y="602"/>
                  <a:pt x="274" y="600"/>
                </a:cubicBezTo>
                <a:cubicBezTo>
                  <a:pt x="267" y="593"/>
                  <a:pt x="267" y="593"/>
                  <a:pt x="267" y="593"/>
                </a:cubicBezTo>
                <a:cubicBezTo>
                  <a:pt x="268" y="589"/>
                  <a:pt x="269" y="595"/>
                  <a:pt x="271" y="593"/>
                </a:cubicBezTo>
                <a:cubicBezTo>
                  <a:pt x="273" y="596"/>
                  <a:pt x="271" y="589"/>
                  <a:pt x="273" y="592"/>
                </a:cubicBezTo>
                <a:cubicBezTo>
                  <a:pt x="277" y="597"/>
                  <a:pt x="281" y="598"/>
                  <a:pt x="285" y="603"/>
                </a:cubicBezTo>
                <a:cubicBezTo>
                  <a:pt x="287" y="605"/>
                  <a:pt x="289" y="604"/>
                  <a:pt x="292" y="606"/>
                </a:cubicBezTo>
                <a:cubicBezTo>
                  <a:pt x="293" y="604"/>
                  <a:pt x="290" y="604"/>
                  <a:pt x="289" y="601"/>
                </a:cubicBezTo>
                <a:cubicBezTo>
                  <a:pt x="287" y="599"/>
                  <a:pt x="283" y="597"/>
                  <a:pt x="283" y="594"/>
                </a:cubicBezTo>
                <a:cubicBezTo>
                  <a:pt x="284" y="594"/>
                  <a:pt x="287" y="597"/>
                  <a:pt x="287" y="598"/>
                </a:cubicBezTo>
                <a:cubicBezTo>
                  <a:pt x="287" y="598"/>
                  <a:pt x="289" y="598"/>
                  <a:pt x="288" y="598"/>
                </a:cubicBezTo>
                <a:cubicBezTo>
                  <a:pt x="290" y="599"/>
                  <a:pt x="290" y="602"/>
                  <a:pt x="293" y="602"/>
                </a:cubicBezTo>
                <a:cubicBezTo>
                  <a:pt x="295" y="607"/>
                  <a:pt x="302" y="613"/>
                  <a:pt x="307" y="618"/>
                </a:cubicBezTo>
                <a:cubicBezTo>
                  <a:pt x="309" y="620"/>
                  <a:pt x="308" y="621"/>
                  <a:pt x="310" y="623"/>
                </a:cubicBezTo>
                <a:cubicBezTo>
                  <a:pt x="315" y="628"/>
                  <a:pt x="319" y="633"/>
                  <a:pt x="323" y="635"/>
                </a:cubicBezTo>
                <a:cubicBezTo>
                  <a:pt x="325" y="633"/>
                  <a:pt x="319" y="630"/>
                  <a:pt x="320" y="629"/>
                </a:cubicBezTo>
                <a:cubicBezTo>
                  <a:pt x="311" y="620"/>
                  <a:pt x="308" y="613"/>
                  <a:pt x="301" y="606"/>
                </a:cubicBezTo>
                <a:cubicBezTo>
                  <a:pt x="299" y="604"/>
                  <a:pt x="300" y="602"/>
                  <a:pt x="297" y="599"/>
                </a:cubicBezTo>
                <a:cubicBezTo>
                  <a:pt x="298" y="598"/>
                  <a:pt x="301" y="598"/>
                  <a:pt x="303" y="600"/>
                </a:cubicBezTo>
                <a:cubicBezTo>
                  <a:pt x="305" y="597"/>
                  <a:pt x="307" y="602"/>
                  <a:pt x="309" y="601"/>
                </a:cubicBezTo>
                <a:cubicBezTo>
                  <a:pt x="328" y="621"/>
                  <a:pt x="328" y="621"/>
                  <a:pt x="328" y="621"/>
                </a:cubicBezTo>
                <a:cubicBezTo>
                  <a:pt x="329" y="619"/>
                  <a:pt x="328" y="616"/>
                  <a:pt x="331" y="620"/>
                </a:cubicBezTo>
                <a:cubicBezTo>
                  <a:pt x="333" y="617"/>
                  <a:pt x="328" y="617"/>
                  <a:pt x="329" y="615"/>
                </a:cubicBezTo>
                <a:cubicBezTo>
                  <a:pt x="327" y="612"/>
                  <a:pt x="327" y="610"/>
                  <a:pt x="324" y="607"/>
                </a:cubicBezTo>
                <a:cubicBezTo>
                  <a:pt x="326" y="606"/>
                  <a:pt x="323" y="603"/>
                  <a:pt x="324" y="601"/>
                </a:cubicBezTo>
                <a:cubicBezTo>
                  <a:pt x="324" y="599"/>
                  <a:pt x="327" y="600"/>
                  <a:pt x="329" y="599"/>
                </a:cubicBezTo>
                <a:cubicBezTo>
                  <a:pt x="330" y="599"/>
                  <a:pt x="329" y="598"/>
                  <a:pt x="329" y="597"/>
                </a:cubicBezTo>
                <a:cubicBezTo>
                  <a:pt x="329" y="597"/>
                  <a:pt x="328" y="595"/>
                  <a:pt x="330" y="596"/>
                </a:cubicBezTo>
                <a:cubicBezTo>
                  <a:pt x="331" y="595"/>
                  <a:pt x="332" y="596"/>
                  <a:pt x="333" y="594"/>
                </a:cubicBezTo>
                <a:cubicBezTo>
                  <a:pt x="338" y="595"/>
                  <a:pt x="343" y="603"/>
                  <a:pt x="349" y="606"/>
                </a:cubicBezTo>
                <a:cubicBezTo>
                  <a:pt x="359" y="616"/>
                  <a:pt x="359" y="616"/>
                  <a:pt x="359" y="616"/>
                </a:cubicBezTo>
                <a:cubicBezTo>
                  <a:pt x="363" y="619"/>
                  <a:pt x="366" y="620"/>
                  <a:pt x="368" y="625"/>
                </a:cubicBezTo>
                <a:cubicBezTo>
                  <a:pt x="372" y="621"/>
                  <a:pt x="360" y="616"/>
                  <a:pt x="360" y="612"/>
                </a:cubicBezTo>
                <a:cubicBezTo>
                  <a:pt x="363" y="611"/>
                  <a:pt x="366" y="616"/>
                  <a:pt x="369" y="616"/>
                </a:cubicBezTo>
                <a:cubicBezTo>
                  <a:pt x="370" y="619"/>
                  <a:pt x="374" y="621"/>
                  <a:pt x="377" y="625"/>
                </a:cubicBezTo>
                <a:cubicBezTo>
                  <a:pt x="379" y="626"/>
                  <a:pt x="380" y="629"/>
                  <a:pt x="382" y="631"/>
                </a:cubicBezTo>
                <a:cubicBezTo>
                  <a:pt x="385" y="634"/>
                  <a:pt x="387" y="635"/>
                  <a:pt x="389" y="637"/>
                </a:cubicBezTo>
                <a:cubicBezTo>
                  <a:pt x="391" y="638"/>
                  <a:pt x="391" y="640"/>
                  <a:pt x="393" y="642"/>
                </a:cubicBezTo>
                <a:cubicBezTo>
                  <a:pt x="394" y="643"/>
                  <a:pt x="395" y="644"/>
                  <a:pt x="397" y="645"/>
                </a:cubicBezTo>
                <a:cubicBezTo>
                  <a:pt x="404" y="654"/>
                  <a:pt x="413" y="664"/>
                  <a:pt x="419" y="673"/>
                </a:cubicBezTo>
                <a:cubicBezTo>
                  <a:pt x="423" y="678"/>
                  <a:pt x="429" y="681"/>
                  <a:pt x="430" y="685"/>
                </a:cubicBezTo>
                <a:cubicBezTo>
                  <a:pt x="432" y="686"/>
                  <a:pt x="433" y="688"/>
                  <a:pt x="435" y="687"/>
                </a:cubicBezTo>
                <a:cubicBezTo>
                  <a:pt x="442" y="697"/>
                  <a:pt x="451" y="706"/>
                  <a:pt x="460" y="716"/>
                </a:cubicBezTo>
                <a:cubicBezTo>
                  <a:pt x="462" y="717"/>
                  <a:pt x="461" y="719"/>
                  <a:pt x="463" y="720"/>
                </a:cubicBezTo>
                <a:cubicBezTo>
                  <a:pt x="471" y="729"/>
                  <a:pt x="479" y="737"/>
                  <a:pt x="487" y="745"/>
                </a:cubicBezTo>
                <a:cubicBezTo>
                  <a:pt x="488" y="748"/>
                  <a:pt x="488" y="748"/>
                  <a:pt x="491" y="750"/>
                </a:cubicBezTo>
                <a:cubicBezTo>
                  <a:pt x="490" y="751"/>
                  <a:pt x="492" y="752"/>
                  <a:pt x="492" y="753"/>
                </a:cubicBezTo>
                <a:cubicBezTo>
                  <a:pt x="498" y="760"/>
                  <a:pt x="505" y="766"/>
                  <a:pt x="511" y="773"/>
                </a:cubicBezTo>
                <a:cubicBezTo>
                  <a:pt x="513" y="775"/>
                  <a:pt x="513" y="777"/>
                  <a:pt x="514" y="777"/>
                </a:cubicBezTo>
                <a:cubicBezTo>
                  <a:pt x="515" y="779"/>
                  <a:pt x="516" y="778"/>
                  <a:pt x="517" y="780"/>
                </a:cubicBezTo>
                <a:cubicBezTo>
                  <a:pt x="520" y="782"/>
                  <a:pt x="520" y="785"/>
                  <a:pt x="523" y="786"/>
                </a:cubicBezTo>
                <a:cubicBezTo>
                  <a:pt x="523" y="787"/>
                  <a:pt x="524" y="787"/>
                  <a:pt x="524" y="787"/>
                </a:cubicBezTo>
                <a:cubicBezTo>
                  <a:pt x="525" y="787"/>
                  <a:pt x="524" y="788"/>
                  <a:pt x="524" y="788"/>
                </a:cubicBezTo>
                <a:cubicBezTo>
                  <a:pt x="531" y="795"/>
                  <a:pt x="539" y="804"/>
                  <a:pt x="547" y="812"/>
                </a:cubicBezTo>
                <a:cubicBezTo>
                  <a:pt x="549" y="814"/>
                  <a:pt x="551" y="816"/>
                  <a:pt x="553" y="818"/>
                </a:cubicBezTo>
                <a:cubicBezTo>
                  <a:pt x="554" y="820"/>
                  <a:pt x="554" y="820"/>
                  <a:pt x="554" y="820"/>
                </a:cubicBezTo>
                <a:cubicBezTo>
                  <a:pt x="555" y="820"/>
                  <a:pt x="555" y="820"/>
                  <a:pt x="555" y="820"/>
                </a:cubicBezTo>
                <a:cubicBezTo>
                  <a:pt x="556" y="821"/>
                  <a:pt x="556" y="821"/>
                  <a:pt x="556" y="821"/>
                </a:cubicBezTo>
                <a:cubicBezTo>
                  <a:pt x="557" y="822"/>
                  <a:pt x="558" y="822"/>
                  <a:pt x="559" y="823"/>
                </a:cubicBezTo>
                <a:cubicBezTo>
                  <a:pt x="559" y="824"/>
                  <a:pt x="559" y="825"/>
                  <a:pt x="559" y="826"/>
                </a:cubicBezTo>
                <a:cubicBezTo>
                  <a:pt x="561" y="827"/>
                  <a:pt x="562" y="829"/>
                  <a:pt x="564" y="830"/>
                </a:cubicBezTo>
                <a:cubicBezTo>
                  <a:pt x="564" y="831"/>
                  <a:pt x="564" y="830"/>
                  <a:pt x="565" y="830"/>
                </a:cubicBezTo>
                <a:cubicBezTo>
                  <a:pt x="565" y="831"/>
                  <a:pt x="564" y="831"/>
                  <a:pt x="565" y="832"/>
                </a:cubicBezTo>
                <a:cubicBezTo>
                  <a:pt x="566" y="832"/>
                  <a:pt x="568" y="833"/>
                  <a:pt x="568" y="834"/>
                </a:cubicBezTo>
                <a:cubicBezTo>
                  <a:pt x="569" y="835"/>
                  <a:pt x="569" y="835"/>
                  <a:pt x="569" y="835"/>
                </a:cubicBezTo>
                <a:cubicBezTo>
                  <a:pt x="570" y="836"/>
                  <a:pt x="570" y="836"/>
                  <a:pt x="570" y="836"/>
                </a:cubicBezTo>
                <a:cubicBezTo>
                  <a:pt x="571" y="837"/>
                  <a:pt x="571" y="838"/>
                  <a:pt x="571" y="838"/>
                </a:cubicBezTo>
                <a:cubicBezTo>
                  <a:pt x="571" y="838"/>
                  <a:pt x="572" y="838"/>
                  <a:pt x="572" y="838"/>
                </a:cubicBezTo>
                <a:cubicBezTo>
                  <a:pt x="572" y="838"/>
                  <a:pt x="572" y="839"/>
                  <a:pt x="572" y="839"/>
                </a:cubicBezTo>
                <a:cubicBezTo>
                  <a:pt x="573" y="840"/>
                  <a:pt x="573" y="839"/>
                  <a:pt x="573" y="839"/>
                </a:cubicBezTo>
                <a:cubicBezTo>
                  <a:pt x="575" y="840"/>
                  <a:pt x="576" y="842"/>
                  <a:pt x="577" y="843"/>
                </a:cubicBezTo>
                <a:cubicBezTo>
                  <a:pt x="578" y="844"/>
                  <a:pt x="579" y="845"/>
                  <a:pt x="580" y="845"/>
                </a:cubicBezTo>
                <a:cubicBezTo>
                  <a:pt x="582" y="849"/>
                  <a:pt x="584" y="847"/>
                  <a:pt x="586" y="852"/>
                </a:cubicBezTo>
                <a:cubicBezTo>
                  <a:pt x="587" y="852"/>
                  <a:pt x="588" y="855"/>
                  <a:pt x="589" y="854"/>
                </a:cubicBezTo>
                <a:cubicBezTo>
                  <a:pt x="589" y="854"/>
                  <a:pt x="590" y="854"/>
                  <a:pt x="590" y="855"/>
                </a:cubicBezTo>
                <a:cubicBezTo>
                  <a:pt x="591" y="855"/>
                  <a:pt x="593" y="852"/>
                  <a:pt x="594" y="849"/>
                </a:cubicBezTo>
                <a:cubicBezTo>
                  <a:pt x="597" y="845"/>
                  <a:pt x="601" y="844"/>
                  <a:pt x="603" y="839"/>
                </a:cubicBezTo>
                <a:cubicBezTo>
                  <a:pt x="610" y="834"/>
                  <a:pt x="613" y="828"/>
                  <a:pt x="620" y="823"/>
                </a:cubicBezTo>
                <a:cubicBezTo>
                  <a:pt x="621" y="823"/>
                  <a:pt x="619" y="822"/>
                  <a:pt x="620" y="822"/>
                </a:cubicBezTo>
                <a:cubicBezTo>
                  <a:pt x="632" y="809"/>
                  <a:pt x="632" y="809"/>
                  <a:pt x="632" y="809"/>
                </a:cubicBezTo>
                <a:cubicBezTo>
                  <a:pt x="634" y="807"/>
                  <a:pt x="633" y="806"/>
                  <a:pt x="635" y="805"/>
                </a:cubicBezTo>
                <a:cubicBezTo>
                  <a:pt x="642" y="797"/>
                  <a:pt x="654" y="786"/>
                  <a:pt x="656" y="780"/>
                </a:cubicBezTo>
                <a:cubicBezTo>
                  <a:pt x="662" y="775"/>
                  <a:pt x="667" y="769"/>
                  <a:pt x="672" y="764"/>
                </a:cubicBezTo>
                <a:cubicBezTo>
                  <a:pt x="674" y="762"/>
                  <a:pt x="675" y="762"/>
                  <a:pt x="676" y="761"/>
                </a:cubicBezTo>
                <a:cubicBezTo>
                  <a:pt x="677" y="760"/>
                  <a:pt x="676" y="760"/>
                  <a:pt x="676" y="760"/>
                </a:cubicBezTo>
                <a:cubicBezTo>
                  <a:pt x="676" y="759"/>
                  <a:pt x="677" y="759"/>
                  <a:pt x="678" y="759"/>
                </a:cubicBezTo>
                <a:cubicBezTo>
                  <a:pt x="679" y="758"/>
                  <a:pt x="680" y="755"/>
                  <a:pt x="681" y="754"/>
                </a:cubicBezTo>
                <a:cubicBezTo>
                  <a:pt x="685" y="749"/>
                  <a:pt x="691" y="744"/>
                  <a:pt x="694" y="741"/>
                </a:cubicBezTo>
                <a:cubicBezTo>
                  <a:pt x="697" y="739"/>
                  <a:pt x="699" y="735"/>
                  <a:pt x="701" y="733"/>
                </a:cubicBezTo>
                <a:cubicBezTo>
                  <a:pt x="701" y="732"/>
                  <a:pt x="702" y="733"/>
                  <a:pt x="702" y="733"/>
                </a:cubicBezTo>
                <a:cubicBezTo>
                  <a:pt x="704" y="731"/>
                  <a:pt x="704" y="730"/>
                  <a:pt x="705" y="729"/>
                </a:cubicBezTo>
                <a:cubicBezTo>
                  <a:pt x="706" y="728"/>
                  <a:pt x="707" y="728"/>
                  <a:pt x="708" y="727"/>
                </a:cubicBezTo>
                <a:cubicBezTo>
                  <a:pt x="714" y="720"/>
                  <a:pt x="720" y="714"/>
                  <a:pt x="725" y="708"/>
                </a:cubicBezTo>
                <a:cubicBezTo>
                  <a:pt x="726" y="707"/>
                  <a:pt x="726" y="707"/>
                  <a:pt x="727" y="705"/>
                </a:cubicBezTo>
                <a:cubicBezTo>
                  <a:pt x="727" y="705"/>
                  <a:pt x="728" y="705"/>
                  <a:pt x="728" y="705"/>
                </a:cubicBezTo>
                <a:cubicBezTo>
                  <a:pt x="731" y="703"/>
                  <a:pt x="730" y="701"/>
                  <a:pt x="733" y="699"/>
                </a:cubicBezTo>
                <a:cubicBezTo>
                  <a:pt x="735" y="697"/>
                  <a:pt x="737" y="694"/>
                  <a:pt x="739" y="694"/>
                </a:cubicBezTo>
                <a:cubicBezTo>
                  <a:pt x="739" y="691"/>
                  <a:pt x="742" y="689"/>
                  <a:pt x="743" y="686"/>
                </a:cubicBezTo>
                <a:cubicBezTo>
                  <a:pt x="745" y="684"/>
                  <a:pt x="746" y="684"/>
                  <a:pt x="748" y="683"/>
                </a:cubicBezTo>
                <a:cubicBezTo>
                  <a:pt x="755" y="673"/>
                  <a:pt x="766" y="663"/>
                  <a:pt x="772" y="653"/>
                </a:cubicBezTo>
                <a:cubicBezTo>
                  <a:pt x="774" y="656"/>
                  <a:pt x="777" y="649"/>
                  <a:pt x="778" y="650"/>
                </a:cubicBezTo>
                <a:cubicBezTo>
                  <a:pt x="781" y="648"/>
                  <a:pt x="783" y="645"/>
                  <a:pt x="784" y="643"/>
                </a:cubicBezTo>
                <a:cubicBezTo>
                  <a:pt x="786" y="644"/>
                  <a:pt x="787" y="640"/>
                  <a:pt x="789" y="639"/>
                </a:cubicBezTo>
                <a:cubicBezTo>
                  <a:pt x="791" y="639"/>
                  <a:pt x="789" y="638"/>
                  <a:pt x="792" y="637"/>
                </a:cubicBezTo>
                <a:cubicBezTo>
                  <a:pt x="794" y="633"/>
                  <a:pt x="799" y="628"/>
                  <a:pt x="803" y="624"/>
                </a:cubicBezTo>
                <a:cubicBezTo>
                  <a:pt x="805" y="622"/>
                  <a:pt x="804" y="621"/>
                  <a:pt x="806" y="620"/>
                </a:cubicBezTo>
                <a:cubicBezTo>
                  <a:pt x="814" y="612"/>
                  <a:pt x="821" y="603"/>
                  <a:pt x="826" y="596"/>
                </a:cubicBezTo>
                <a:cubicBezTo>
                  <a:pt x="830" y="592"/>
                  <a:pt x="831" y="592"/>
                  <a:pt x="833" y="588"/>
                </a:cubicBezTo>
                <a:cubicBezTo>
                  <a:pt x="835" y="586"/>
                  <a:pt x="837" y="587"/>
                  <a:pt x="838" y="584"/>
                </a:cubicBezTo>
                <a:cubicBezTo>
                  <a:pt x="838" y="583"/>
                  <a:pt x="839" y="583"/>
                  <a:pt x="840" y="582"/>
                </a:cubicBezTo>
                <a:cubicBezTo>
                  <a:pt x="841" y="583"/>
                  <a:pt x="842" y="582"/>
                  <a:pt x="843" y="581"/>
                </a:cubicBezTo>
                <a:cubicBezTo>
                  <a:pt x="842" y="580"/>
                  <a:pt x="841" y="580"/>
                  <a:pt x="840" y="581"/>
                </a:cubicBezTo>
                <a:cubicBezTo>
                  <a:pt x="839" y="579"/>
                  <a:pt x="844" y="576"/>
                  <a:pt x="846" y="574"/>
                </a:cubicBezTo>
                <a:cubicBezTo>
                  <a:pt x="848" y="571"/>
                  <a:pt x="846" y="574"/>
                  <a:pt x="848" y="575"/>
                </a:cubicBezTo>
                <a:cubicBezTo>
                  <a:pt x="850" y="573"/>
                  <a:pt x="850" y="572"/>
                  <a:pt x="849" y="570"/>
                </a:cubicBezTo>
                <a:cubicBezTo>
                  <a:pt x="851" y="569"/>
                  <a:pt x="849" y="568"/>
                  <a:pt x="851" y="566"/>
                </a:cubicBezTo>
                <a:cubicBezTo>
                  <a:pt x="853" y="567"/>
                  <a:pt x="852" y="568"/>
                  <a:pt x="851" y="570"/>
                </a:cubicBezTo>
                <a:cubicBezTo>
                  <a:pt x="854" y="570"/>
                  <a:pt x="854" y="565"/>
                  <a:pt x="856" y="563"/>
                </a:cubicBezTo>
                <a:cubicBezTo>
                  <a:pt x="857" y="563"/>
                  <a:pt x="857" y="564"/>
                  <a:pt x="858" y="562"/>
                </a:cubicBezTo>
                <a:cubicBezTo>
                  <a:pt x="858" y="561"/>
                  <a:pt x="860" y="560"/>
                  <a:pt x="861" y="560"/>
                </a:cubicBezTo>
                <a:cubicBezTo>
                  <a:pt x="860" y="559"/>
                  <a:pt x="862" y="558"/>
                  <a:pt x="863" y="558"/>
                </a:cubicBezTo>
                <a:cubicBezTo>
                  <a:pt x="864" y="557"/>
                  <a:pt x="865" y="555"/>
                  <a:pt x="866" y="555"/>
                </a:cubicBezTo>
                <a:cubicBezTo>
                  <a:pt x="868" y="554"/>
                  <a:pt x="867" y="553"/>
                  <a:pt x="869" y="551"/>
                </a:cubicBezTo>
                <a:cubicBezTo>
                  <a:pt x="877" y="546"/>
                  <a:pt x="884" y="535"/>
                  <a:pt x="892" y="528"/>
                </a:cubicBezTo>
                <a:cubicBezTo>
                  <a:pt x="898" y="519"/>
                  <a:pt x="909" y="510"/>
                  <a:pt x="917" y="500"/>
                </a:cubicBezTo>
                <a:cubicBezTo>
                  <a:pt x="919" y="499"/>
                  <a:pt x="918" y="498"/>
                  <a:pt x="920" y="496"/>
                </a:cubicBezTo>
                <a:cubicBezTo>
                  <a:pt x="949" y="463"/>
                  <a:pt x="982" y="429"/>
                  <a:pt x="1013" y="395"/>
                </a:cubicBezTo>
                <a:cubicBezTo>
                  <a:pt x="1012" y="394"/>
                  <a:pt x="1011" y="394"/>
                  <a:pt x="1010" y="395"/>
                </a:cubicBezTo>
                <a:cubicBezTo>
                  <a:pt x="1009" y="394"/>
                  <a:pt x="1013" y="392"/>
                  <a:pt x="1013" y="391"/>
                </a:cubicBezTo>
                <a:cubicBezTo>
                  <a:pt x="1018" y="386"/>
                  <a:pt x="1018" y="386"/>
                  <a:pt x="1018" y="386"/>
                </a:cubicBezTo>
                <a:cubicBezTo>
                  <a:pt x="1028" y="376"/>
                  <a:pt x="1028" y="376"/>
                  <a:pt x="1028" y="376"/>
                </a:cubicBezTo>
                <a:cubicBezTo>
                  <a:pt x="1030" y="373"/>
                  <a:pt x="1031" y="375"/>
                  <a:pt x="1033" y="374"/>
                </a:cubicBezTo>
                <a:cubicBezTo>
                  <a:pt x="1038" y="367"/>
                  <a:pt x="1048" y="358"/>
                  <a:pt x="1053" y="352"/>
                </a:cubicBezTo>
                <a:cubicBezTo>
                  <a:pt x="1058" y="348"/>
                  <a:pt x="1063" y="344"/>
                  <a:pt x="1067" y="339"/>
                </a:cubicBezTo>
                <a:cubicBezTo>
                  <a:pt x="1069" y="337"/>
                  <a:pt x="1069" y="335"/>
                  <a:pt x="1070" y="335"/>
                </a:cubicBezTo>
                <a:cubicBezTo>
                  <a:pt x="1071" y="333"/>
                  <a:pt x="1074" y="332"/>
                  <a:pt x="1075" y="330"/>
                </a:cubicBezTo>
                <a:cubicBezTo>
                  <a:pt x="1076" y="329"/>
                  <a:pt x="1077" y="328"/>
                  <a:pt x="1078" y="328"/>
                </a:cubicBezTo>
                <a:cubicBezTo>
                  <a:pt x="1078" y="326"/>
                  <a:pt x="1079" y="325"/>
                  <a:pt x="1079" y="325"/>
                </a:cubicBezTo>
                <a:cubicBezTo>
                  <a:pt x="1081" y="323"/>
                  <a:pt x="1082" y="323"/>
                  <a:pt x="1084" y="321"/>
                </a:cubicBezTo>
                <a:cubicBezTo>
                  <a:pt x="1084" y="320"/>
                  <a:pt x="1084" y="319"/>
                  <a:pt x="1084" y="319"/>
                </a:cubicBezTo>
                <a:cubicBezTo>
                  <a:pt x="1087" y="317"/>
                  <a:pt x="1089" y="316"/>
                  <a:pt x="1091" y="313"/>
                </a:cubicBezTo>
                <a:cubicBezTo>
                  <a:pt x="1093" y="311"/>
                  <a:pt x="1094" y="310"/>
                  <a:pt x="1094" y="309"/>
                </a:cubicBezTo>
                <a:cubicBezTo>
                  <a:pt x="1096" y="306"/>
                  <a:pt x="1097" y="307"/>
                  <a:pt x="1099" y="305"/>
                </a:cubicBezTo>
                <a:cubicBezTo>
                  <a:pt x="1116" y="286"/>
                  <a:pt x="1133" y="267"/>
                  <a:pt x="1149" y="253"/>
                </a:cubicBezTo>
                <a:cubicBezTo>
                  <a:pt x="1151" y="251"/>
                  <a:pt x="1150" y="250"/>
                  <a:pt x="1152" y="248"/>
                </a:cubicBezTo>
                <a:cubicBezTo>
                  <a:pt x="1183" y="221"/>
                  <a:pt x="1213" y="184"/>
                  <a:pt x="1239" y="159"/>
                </a:cubicBezTo>
                <a:cubicBezTo>
                  <a:pt x="1237" y="157"/>
                  <a:pt x="1236" y="161"/>
                  <a:pt x="1234" y="162"/>
                </a:cubicBezTo>
                <a:cubicBezTo>
                  <a:pt x="1233" y="161"/>
                  <a:pt x="1237" y="158"/>
                  <a:pt x="1238" y="157"/>
                </a:cubicBezTo>
                <a:cubicBezTo>
                  <a:pt x="1240" y="156"/>
                  <a:pt x="1242" y="151"/>
                  <a:pt x="1243" y="152"/>
                </a:cubicBezTo>
                <a:cubicBezTo>
                  <a:pt x="1244" y="151"/>
                  <a:pt x="1243" y="150"/>
                  <a:pt x="1244" y="149"/>
                </a:cubicBezTo>
                <a:cubicBezTo>
                  <a:pt x="1254" y="137"/>
                  <a:pt x="1260" y="134"/>
                  <a:pt x="1270" y="122"/>
                </a:cubicBezTo>
                <a:cubicBezTo>
                  <a:pt x="1272" y="120"/>
                  <a:pt x="1273" y="121"/>
                  <a:pt x="1274" y="119"/>
                </a:cubicBezTo>
                <a:cubicBezTo>
                  <a:pt x="1276" y="117"/>
                  <a:pt x="1278" y="115"/>
                  <a:pt x="1280" y="113"/>
                </a:cubicBezTo>
                <a:cubicBezTo>
                  <a:pt x="1281" y="112"/>
                  <a:pt x="1281" y="113"/>
                  <a:pt x="1280" y="114"/>
                </a:cubicBezTo>
                <a:cubicBezTo>
                  <a:pt x="1277" y="117"/>
                  <a:pt x="1277" y="117"/>
                  <a:pt x="1277" y="117"/>
                </a:cubicBezTo>
                <a:cubicBezTo>
                  <a:pt x="1276" y="118"/>
                  <a:pt x="1275" y="119"/>
                  <a:pt x="1274" y="120"/>
                </a:cubicBezTo>
                <a:cubicBezTo>
                  <a:pt x="1273" y="121"/>
                  <a:pt x="1272" y="123"/>
                  <a:pt x="1271" y="122"/>
                </a:cubicBezTo>
                <a:cubicBezTo>
                  <a:pt x="1270" y="125"/>
                  <a:pt x="1269" y="126"/>
                  <a:pt x="1266" y="127"/>
                </a:cubicBezTo>
                <a:cubicBezTo>
                  <a:pt x="1259" y="135"/>
                  <a:pt x="1253" y="142"/>
                  <a:pt x="1248" y="146"/>
                </a:cubicBezTo>
                <a:cubicBezTo>
                  <a:pt x="1249" y="148"/>
                  <a:pt x="1251" y="146"/>
                  <a:pt x="1253" y="144"/>
                </a:cubicBezTo>
                <a:cubicBezTo>
                  <a:pt x="1259" y="138"/>
                  <a:pt x="1259" y="138"/>
                  <a:pt x="1259" y="138"/>
                </a:cubicBezTo>
                <a:cubicBezTo>
                  <a:pt x="1268" y="130"/>
                  <a:pt x="1275" y="123"/>
                  <a:pt x="1282" y="115"/>
                </a:cubicBezTo>
                <a:cubicBezTo>
                  <a:pt x="1297" y="101"/>
                  <a:pt x="1306" y="91"/>
                  <a:pt x="1323" y="74"/>
                </a:cubicBezTo>
                <a:cubicBezTo>
                  <a:pt x="1336" y="61"/>
                  <a:pt x="1350" y="47"/>
                  <a:pt x="1364" y="32"/>
                </a:cubicBezTo>
                <a:cubicBezTo>
                  <a:pt x="1365" y="34"/>
                  <a:pt x="1360" y="36"/>
                  <a:pt x="1361" y="38"/>
                </a:cubicBezTo>
                <a:cubicBezTo>
                  <a:pt x="1349" y="52"/>
                  <a:pt x="1336" y="61"/>
                  <a:pt x="1327" y="75"/>
                </a:cubicBezTo>
                <a:cubicBezTo>
                  <a:pt x="1330" y="78"/>
                  <a:pt x="1334" y="69"/>
                  <a:pt x="1337" y="69"/>
                </a:cubicBezTo>
                <a:cubicBezTo>
                  <a:pt x="1345" y="60"/>
                  <a:pt x="1345" y="60"/>
                  <a:pt x="1345" y="60"/>
                </a:cubicBezTo>
                <a:cubicBezTo>
                  <a:pt x="1355" y="53"/>
                  <a:pt x="1366" y="37"/>
                  <a:pt x="1376" y="30"/>
                </a:cubicBezTo>
                <a:cubicBezTo>
                  <a:pt x="1376" y="33"/>
                  <a:pt x="1371" y="37"/>
                  <a:pt x="1370" y="41"/>
                </a:cubicBezTo>
                <a:cubicBezTo>
                  <a:pt x="1365" y="48"/>
                  <a:pt x="1362" y="47"/>
                  <a:pt x="1359" y="53"/>
                </a:cubicBezTo>
                <a:cubicBezTo>
                  <a:pt x="1351" y="60"/>
                  <a:pt x="1343" y="68"/>
                  <a:pt x="1334" y="76"/>
                </a:cubicBezTo>
                <a:cubicBezTo>
                  <a:pt x="1334" y="79"/>
                  <a:pt x="1331" y="81"/>
                  <a:pt x="1330" y="84"/>
                </a:cubicBezTo>
                <a:cubicBezTo>
                  <a:pt x="1317" y="97"/>
                  <a:pt x="1317" y="97"/>
                  <a:pt x="1317" y="97"/>
                </a:cubicBezTo>
                <a:cubicBezTo>
                  <a:pt x="1318" y="99"/>
                  <a:pt x="1320" y="95"/>
                  <a:pt x="1321" y="94"/>
                </a:cubicBezTo>
                <a:cubicBezTo>
                  <a:pt x="1326" y="90"/>
                  <a:pt x="1326" y="90"/>
                  <a:pt x="1326" y="90"/>
                </a:cubicBezTo>
                <a:cubicBezTo>
                  <a:pt x="1327" y="87"/>
                  <a:pt x="1328" y="88"/>
                  <a:pt x="1330" y="86"/>
                </a:cubicBezTo>
                <a:cubicBezTo>
                  <a:pt x="1332" y="84"/>
                  <a:pt x="1331" y="83"/>
                  <a:pt x="1334" y="81"/>
                </a:cubicBezTo>
                <a:cubicBezTo>
                  <a:pt x="1335" y="79"/>
                  <a:pt x="1337" y="80"/>
                  <a:pt x="1338" y="77"/>
                </a:cubicBezTo>
                <a:cubicBezTo>
                  <a:pt x="1340" y="75"/>
                  <a:pt x="1341" y="76"/>
                  <a:pt x="1342" y="76"/>
                </a:cubicBezTo>
                <a:cubicBezTo>
                  <a:pt x="1346" y="72"/>
                  <a:pt x="1345" y="71"/>
                  <a:pt x="1349" y="68"/>
                </a:cubicBezTo>
                <a:cubicBezTo>
                  <a:pt x="1350" y="70"/>
                  <a:pt x="1346" y="72"/>
                  <a:pt x="1345" y="74"/>
                </a:cubicBezTo>
                <a:cubicBezTo>
                  <a:pt x="1344" y="75"/>
                  <a:pt x="1344" y="76"/>
                  <a:pt x="1343" y="77"/>
                </a:cubicBezTo>
                <a:cubicBezTo>
                  <a:pt x="1340" y="80"/>
                  <a:pt x="1343" y="82"/>
                  <a:pt x="1341" y="84"/>
                </a:cubicBezTo>
                <a:cubicBezTo>
                  <a:pt x="1337" y="89"/>
                  <a:pt x="1337" y="89"/>
                  <a:pt x="1337" y="89"/>
                </a:cubicBezTo>
                <a:cubicBezTo>
                  <a:pt x="1335" y="91"/>
                  <a:pt x="1334" y="90"/>
                  <a:pt x="1333" y="93"/>
                </a:cubicBezTo>
                <a:cubicBezTo>
                  <a:pt x="1323" y="103"/>
                  <a:pt x="1323" y="103"/>
                  <a:pt x="1323" y="103"/>
                </a:cubicBezTo>
                <a:cubicBezTo>
                  <a:pt x="1325" y="105"/>
                  <a:pt x="1326" y="101"/>
                  <a:pt x="1328" y="100"/>
                </a:cubicBezTo>
                <a:cubicBezTo>
                  <a:pt x="1329" y="97"/>
                  <a:pt x="1331" y="98"/>
                  <a:pt x="1333" y="96"/>
                </a:cubicBezTo>
                <a:cubicBezTo>
                  <a:pt x="1340" y="88"/>
                  <a:pt x="1340" y="88"/>
                  <a:pt x="1340" y="88"/>
                </a:cubicBezTo>
                <a:cubicBezTo>
                  <a:pt x="1348" y="84"/>
                  <a:pt x="1355" y="74"/>
                  <a:pt x="1363" y="67"/>
                </a:cubicBezTo>
                <a:cubicBezTo>
                  <a:pt x="1363" y="67"/>
                  <a:pt x="1364" y="67"/>
                  <a:pt x="1363" y="66"/>
                </a:cubicBezTo>
                <a:cubicBezTo>
                  <a:pt x="1365" y="64"/>
                  <a:pt x="1367" y="66"/>
                  <a:pt x="1369" y="64"/>
                </a:cubicBezTo>
                <a:cubicBezTo>
                  <a:pt x="1378" y="55"/>
                  <a:pt x="1378" y="55"/>
                  <a:pt x="1378" y="55"/>
                </a:cubicBezTo>
                <a:cubicBezTo>
                  <a:pt x="1385" y="51"/>
                  <a:pt x="1392" y="40"/>
                  <a:pt x="1399" y="36"/>
                </a:cubicBezTo>
                <a:cubicBezTo>
                  <a:pt x="1400" y="32"/>
                  <a:pt x="1405" y="28"/>
                  <a:pt x="1407" y="24"/>
                </a:cubicBezTo>
                <a:cubicBezTo>
                  <a:pt x="1409" y="22"/>
                  <a:pt x="1411" y="20"/>
                  <a:pt x="1413" y="18"/>
                </a:cubicBezTo>
                <a:cubicBezTo>
                  <a:pt x="1415" y="15"/>
                  <a:pt x="1419" y="13"/>
                  <a:pt x="1418" y="11"/>
                </a:cubicBezTo>
                <a:cubicBezTo>
                  <a:pt x="1422" y="10"/>
                  <a:pt x="1421" y="15"/>
                  <a:pt x="1425" y="17"/>
                </a:cubicBezTo>
                <a:cubicBezTo>
                  <a:pt x="1424" y="20"/>
                  <a:pt x="1422" y="23"/>
                  <a:pt x="1420" y="25"/>
                </a:cubicBezTo>
                <a:cubicBezTo>
                  <a:pt x="1421" y="26"/>
                  <a:pt x="1422" y="24"/>
                  <a:pt x="1424" y="23"/>
                </a:cubicBezTo>
                <a:cubicBezTo>
                  <a:pt x="1425" y="23"/>
                  <a:pt x="1426" y="23"/>
                  <a:pt x="1427" y="22"/>
                </a:cubicBezTo>
                <a:cubicBezTo>
                  <a:pt x="1430" y="19"/>
                  <a:pt x="1430" y="17"/>
                  <a:pt x="1432" y="15"/>
                </a:cubicBezTo>
                <a:cubicBezTo>
                  <a:pt x="1432" y="13"/>
                  <a:pt x="1437" y="10"/>
                  <a:pt x="1437" y="8"/>
                </a:cubicBezTo>
                <a:cubicBezTo>
                  <a:pt x="1440" y="7"/>
                  <a:pt x="1436" y="12"/>
                  <a:pt x="1439" y="13"/>
                </a:cubicBezTo>
                <a:cubicBezTo>
                  <a:pt x="1441" y="14"/>
                  <a:pt x="1443" y="9"/>
                  <a:pt x="1445" y="7"/>
                </a:cubicBezTo>
                <a:cubicBezTo>
                  <a:pt x="1449" y="5"/>
                  <a:pt x="1449" y="2"/>
                  <a:pt x="1451" y="0"/>
                </a:cubicBezTo>
                <a:cubicBezTo>
                  <a:pt x="1452" y="1"/>
                  <a:pt x="1450" y="3"/>
                  <a:pt x="1452" y="4"/>
                </a:cubicBezTo>
                <a:cubicBezTo>
                  <a:pt x="1450" y="5"/>
                  <a:pt x="1450" y="7"/>
                  <a:pt x="1452" y="8"/>
                </a:cubicBezTo>
                <a:cubicBezTo>
                  <a:pt x="1446" y="13"/>
                  <a:pt x="1447" y="17"/>
                  <a:pt x="1442" y="22"/>
                </a:cubicBezTo>
                <a:cubicBezTo>
                  <a:pt x="1438" y="35"/>
                  <a:pt x="1424" y="50"/>
                  <a:pt x="1415" y="64"/>
                </a:cubicBezTo>
                <a:cubicBezTo>
                  <a:pt x="1412" y="67"/>
                  <a:pt x="1413" y="66"/>
                  <a:pt x="1410" y="70"/>
                </a:cubicBezTo>
                <a:cubicBezTo>
                  <a:pt x="1410" y="71"/>
                  <a:pt x="1410" y="72"/>
                  <a:pt x="1409" y="73"/>
                </a:cubicBezTo>
                <a:cubicBezTo>
                  <a:pt x="1410" y="73"/>
                  <a:pt x="1411" y="74"/>
                  <a:pt x="1410" y="75"/>
                </a:cubicBezTo>
                <a:cubicBezTo>
                  <a:pt x="1403" y="84"/>
                  <a:pt x="1396" y="94"/>
                  <a:pt x="1396" y="102"/>
                </a:cubicBezTo>
                <a:cubicBezTo>
                  <a:pt x="1388" y="111"/>
                  <a:pt x="1384" y="121"/>
                  <a:pt x="1375" y="130"/>
                </a:cubicBezTo>
                <a:cubicBezTo>
                  <a:pt x="1372" y="132"/>
                  <a:pt x="1375" y="133"/>
                  <a:pt x="1374" y="135"/>
                </a:cubicBezTo>
                <a:cubicBezTo>
                  <a:pt x="1369" y="141"/>
                  <a:pt x="1366" y="146"/>
                  <a:pt x="1362" y="151"/>
                </a:cubicBezTo>
                <a:cubicBezTo>
                  <a:pt x="1364" y="153"/>
                  <a:pt x="1365" y="149"/>
                  <a:pt x="1367" y="148"/>
                </a:cubicBezTo>
                <a:cubicBezTo>
                  <a:pt x="1368" y="147"/>
                  <a:pt x="1369" y="145"/>
                  <a:pt x="1371" y="143"/>
                </a:cubicBezTo>
                <a:cubicBezTo>
                  <a:pt x="1373" y="142"/>
                  <a:pt x="1375" y="142"/>
                  <a:pt x="1377" y="139"/>
                </a:cubicBezTo>
                <a:cubicBezTo>
                  <a:pt x="1379" y="136"/>
                  <a:pt x="1381" y="138"/>
                  <a:pt x="1383" y="135"/>
                </a:cubicBezTo>
                <a:cubicBezTo>
                  <a:pt x="1388" y="127"/>
                  <a:pt x="1395" y="123"/>
                  <a:pt x="1402" y="119"/>
                </a:cubicBezTo>
                <a:cubicBezTo>
                  <a:pt x="1404" y="115"/>
                  <a:pt x="1410" y="110"/>
                  <a:pt x="1414" y="105"/>
                </a:cubicBezTo>
                <a:cubicBezTo>
                  <a:pt x="1420" y="101"/>
                  <a:pt x="1424" y="96"/>
                  <a:pt x="1430" y="91"/>
                </a:cubicBezTo>
                <a:cubicBezTo>
                  <a:pt x="1436" y="85"/>
                  <a:pt x="1436" y="85"/>
                  <a:pt x="1436" y="85"/>
                </a:cubicBezTo>
                <a:cubicBezTo>
                  <a:pt x="1439" y="84"/>
                  <a:pt x="1439" y="81"/>
                  <a:pt x="1441" y="81"/>
                </a:cubicBezTo>
                <a:cubicBezTo>
                  <a:pt x="1444" y="79"/>
                  <a:pt x="1443" y="77"/>
                  <a:pt x="1445" y="77"/>
                </a:cubicBezTo>
                <a:cubicBezTo>
                  <a:pt x="1445" y="76"/>
                  <a:pt x="1446" y="75"/>
                  <a:pt x="1447" y="75"/>
                </a:cubicBezTo>
                <a:cubicBezTo>
                  <a:pt x="1448" y="76"/>
                  <a:pt x="1449" y="74"/>
                  <a:pt x="1450" y="74"/>
                </a:cubicBezTo>
                <a:cubicBezTo>
                  <a:pt x="1451" y="78"/>
                  <a:pt x="1444" y="83"/>
                  <a:pt x="1445" y="87"/>
                </a:cubicBezTo>
                <a:cubicBezTo>
                  <a:pt x="1449" y="87"/>
                  <a:pt x="1454" y="79"/>
                  <a:pt x="1457" y="78"/>
                </a:cubicBezTo>
                <a:cubicBezTo>
                  <a:pt x="1457" y="76"/>
                  <a:pt x="1462" y="73"/>
                  <a:pt x="1461" y="71"/>
                </a:cubicBezTo>
                <a:cubicBezTo>
                  <a:pt x="1463" y="70"/>
                  <a:pt x="1466" y="64"/>
                  <a:pt x="1468" y="65"/>
                </a:cubicBezTo>
                <a:cubicBezTo>
                  <a:pt x="1471" y="67"/>
                  <a:pt x="1465" y="70"/>
                  <a:pt x="1466" y="73"/>
                </a:cubicBezTo>
                <a:cubicBezTo>
                  <a:pt x="1464" y="75"/>
                  <a:pt x="1462" y="78"/>
                  <a:pt x="1461" y="81"/>
                </a:cubicBezTo>
                <a:cubicBezTo>
                  <a:pt x="1457" y="85"/>
                  <a:pt x="1457" y="85"/>
                  <a:pt x="1457" y="85"/>
                </a:cubicBezTo>
                <a:cubicBezTo>
                  <a:pt x="1452" y="93"/>
                  <a:pt x="1442" y="103"/>
                  <a:pt x="1437" y="112"/>
                </a:cubicBezTo>
                <a:cubicBezTo>
                  <a:pt x="1435" y="115"/>
                  <a:pt x="1429" y="119"/>
                  <a:pt x="1430" y="122"/>
                </a:cubicBezTo>
                <a:cubicBezTo>
                  <a:pt x="1434" y="125"/>
                  <a:pt x="1439" y="115"/>
                  <a:pt x="1443" y="112"/>
                </a:cubicBezTo>
                <a:cubicBezTo>
                  <a:pt x="1445" y="109"/>
                  <a:pt x="1446" y="107"/>
                  <a:pt x="1450" y="104"/>
                </a:cubicBezTo>
                <a:cubicBezTo>
                  <a:pt x="1453" y="100"/>
                  <a:pt x="1456" y="101"/>
                  <a:pt x="1459" y="96"/>
                </a:cubicBezTo>
                <a:cubicBezTo>
                  <a:pt x="1460" y="96"/>
                  <a:pt x="1461" y="95"/>
                  <a:pt x="1460" y="96"/>
                </a:cubicBezTo>
                <a:cubicBezTo>
                  <a:pt x="1456" y="100"/>
                  <a:pt x="1455" y="104"/>
                  <a:pt x="1452" y="107"/>
                </a:cubicBezTo>
                <a:cubicBezTo>
                  <a:pt x="1453" y="108"/>
                  <a:pt x="1454" y="106"/>
                  <a:pt x="1456" y="105"/>
                </a:cubicBezTo>
                <a:cubicBezTo>
                  <a:pt x="1460" y="100"/>
                  <a:pt x="1460" y="100"/>
                  <a:pt x="1460" y="100"/>
                </a:cubicBezTo>
                <a:cubicBezTo>
                  <a:pt x="1461" y="98"/>
                  <a:pt x="1463" y="99"/>
                  <a:pt x="1464" y="97"/>
                </a:cubicBezTo>
                <a:cubicBezTo>
                  <a:pt x="1466" y="94"/>
                  <a:pt x="1468" y="91"/>
                  <a:pt x="1471" y="88"/>
                </a:cubicBezTo>
                <a:cubicBezTo>
                  <a:pt x="1471" y="92"/>
                  <a:pt x="1468" y="97"/>
                  <a:pt x="1464" y="101"/>
                </a:cubicBezTo>
                <a:cubicBezTo>
                  <a:pt x="1461" y="106"/>
                  <a:pt x="1459" y="110"/>
                  <a:pt x="1454" y="115"/>
                </a:cubicBezTo>
                <a:cubicBezTo>
                  <a:pt x="1452" y="119"/>
                  <a:pt x="1449" y="123"/>
                  <a:pt x="1446" y="128"/>
                </a:cubicBezTo>
                <a:cubicBezTo>
                  <a:pt x="1448" y="128"/>
                  <a:pt x="1450" y="124"/>
                  <a:pt x="1452" y="122"/>
                </a:cubicBezTo>
                <a:cubicBezTo>
                  <a:pt x="1460" y="114"/>
                  <a:pt x="1460" y="114"/>
                  <a:pt x="1460" y="114"/>
                </a:cubicBezTo>
                <a:cubicBezTo>
                  <a:pt x="1462" y="110"/>
                  <a:pt x="1465" y="108"/>
                  <a:pt x="1469" y="105"/>
                </a:cubicBezTo>
                <a:cubicBezTo>
                  <a:pt x="1470" y="106"/>
                  <a:pt x="1466" y="108"/>
                  <a:pt x="1467" y="110"/>
                </a:cubicBezTo>
                <a:cubicBezTo>
                  <a:pt x="1462" y="115"/>
                  <a:pt x="1461" y="119"/>
                  <a:pt x="1456" y="124"/>
                </a:cubicBezTo>
                <a:cubicBezTo>
                  <a:pt x="1454" y="129"/>
                  <a:pt x="1449" y="134"/>
                  <a:pt x="1445" y="139"/>
                </a:cubicBezTo>
                <a:cubicBezTo>
                  <a:pt x="1444" y="141"/>
                  <a:pt x="1445" y="144"/>
                  <a:pt x="1444" y="146"/>
                </a:cubicBezTo>
                <a:cubicBezTo>
                  <a:pt x="1441" y="150"/>
                  <a:pt x="1439" y="153"/>
                  <a:pt x="1437" y="156"/>
                </a:cubicBezTo>
                <a:cubicBezTo>
                  <a:pt x="1433" y="159"/>
                  <a:pt x="1434" y="159"/>
                  <a:pt x="1431" y="163"/>
                </a:cubicBezTo>
                <a:cubicBezTo>
                  <a:pt x="1432" y="165"/>
                  <a:pt x="1426" y="168"/>
                  <a:pt x="1428" y="170"/>
                </a:cubicBezTo>
                <a:cubicBezTo>
                  <a:pt x="1429" y="172"/>
                  <a:pt x="1431" y="172"/>
                  <a:pt x="1432" y="169"/>
                </a:cubicBezTo>
                <a:cubicBezTo>
                  <a:pt x="1434" y="169"/>
                  <a:pt x="1435" y="171"/>
                  <a:pt x="1437" y="169"/>
                </a:cubicBezTo>
                <a:cubicBezTo>
                  <a:pt x="1442" y="163"/>
                  <a:pt x="1447" y="156"/>
                  <a:pt x="1454" y="149"/>
                </a:cubicBezTo>
                <a:cubicBezTo>
                  <a:pt x="1456" y="151"/>
                  <a:pt x="1453" y="153"/>
                  <a:pt x="1451" y="155"/>
                </a:cubicBezTo>
                <a:cubicBezTo>
                  <a:pt x="1448" y="157"/>
                  <a:pt x="1450" y="159"/>
                  <a:pt x="1447" y="161"/>
                </a:cubicBezTo>
                <a:cubicBezTo>
                  <a:pt x="1443" y="170"/>
                  <a:pt x="1435" y="179"/>
                  <a:pt x="1429" y="188"/>
                </a:cubicBezTo>
                <a:cubicBezTo>
                  <a:pt x="1432" y="190"/>
                  <a:pt x="1435" y="185"/>
                  <a:pt x="1436" y="183"/>
                </a:cubicBezTo>
                <a:cubicBezTo>
                  <a:pt x="1439" y="180"/>
                  <a:pt x="1441" y="177"/>
                  <a:pt x="1443" y="174"/>
                </a:cubicBezTo>
                <a:cubicBezTo>
                  <a:pt x="1447" y="170"/>
                  <a:pt x="1444" y="176"/>
                  <a:pt x="1445" y="177"/>
                </a:cubicBezTo>
                <a:cubicBezTo>
                  <a:pt x="1444" y="179"/>
                  <a:pt x="1444" y="181"/>
                  <a:pt x="1446" y="184"/>
                </a:cubicBezTo>
                <a:cubicBezTo>
                  <a:pt x="1448" y="184"/>
                  <a:pt x="1451" y="179"/>
                  <a:pt x="1453" y="177"/>
                </a:cubicBezTo>
                <a:cubicBezTo>
                  <a:pt x="1455" y="175"/>
                  <a:pt x="1455" y="173"/>
                  <a:pt x="1457" y="170"/>
                </a:cubicBezTo>
                <a:cubicBezTo>
                  <a:pt x="1461" y="172"/>
                  <a:pt x="1454" y="174"/>
                  <a:pt x="1456" y="176"/>
                </a:cubicBezTo>
                <a:cubicBezTo>
                  <a:pt x="1451" y="183"/>
                  <a:pt x="1448" y="189"/>
                  <a:pt x="1442" y="196"/>
                </a:cubicBezTo>
                <a:cubicBezTo>
                  <a:pt x="1442" y="198"/>
                  <a:pt x="1440" y="199"/>
                  <a:pt x="1441" y="201"/>
                </a:cubicBezTo>
                <a:cubicBezTo>
                  <a:pt x="1440" y="202"/>
                  <a:pt x="1442" y="203"/>
                  <a:pt x="1441" y="204"/>
                </a:cubicBezTo>
                <a:cubicBezTo>
                  <a:pt x="1440" y="205"/>
                  <a:pt x="1440" y="206"/>
                  <a:pt x="1440" y="207"/>
                </a:cubicBezTo>
                <a:cubicBezTo>
                  <a:pt x="1443" y="207"/>
                  <a:pt x="1443" y="202"/>
                  <a:pt x="1446" y="200"/>
                </a:cubicBezTo>
                <a:cubicBezTo>
                  <a:pt x="1450" y="196"/>
                  <a:pt x="1449" y="195"/>
                  <a:pt x="1453" y="193"/>
                </a:cubicBezTo>
                <a:cubicBezTo>
                  <a:pt x="1452" y="192"/>
                  <a:pt x="1454" y="190"/>
                  <a:pt x="1455" y="189"/>
                </a:cubicBezTo>
                <a:cubicBezTo>
                  <a:pt x="1457" y="188"/>
                  <a:pt x="1455" y="185"/>
                  <a:pt x="1458" y="186"/>
                </a:cubicBezTo>
                <a:cubicBezTo>
                  <a:pt x="1458" y="184"/>
                  <a:pt x="1462" y="181"/>
                  <a:pt x="1464" y="178"/>
                </a:cubicBezTo>
                <a:cubicBezTo>
                  <a:pt x="1467" y="176"/>
                  <a:pt x="1470" y="173"/>
                  <a:pt x="1473" y="171"/>
                </a:cubicBezTo>
                <a:cubicBezTo>
                  <a:pt x="1474" y="172"/>
                  <a:pt x="1470" y="174"/>
                  <a:pt x="1470" y="176"/>
                </a:cubicBezTo>
                <a:cubicBezTo>
                  <a:pt x="1471" y="177"/>
                  <a:pt x="1467" y="179"/>
                  <a:pt x="1467" y="180"/>
                </a:cubicBezTo>
                <a:cubicBezTo>
                  <a:pt x="1468" y="181"/>
                  <a:pt x="1465" y="183"/>
                  <a:pt x="1464" y="185"/>
                </a:cubicBezTo>
                <a:cubicBezTo>
                  <a:pt x="1465" y="186"/>
                  <a:pt x="1462" y="188"/>
                  <a:pt x="1462" y="189"/>
                </a:cubicBezTo>
                <a:cubicBezTo>
                  <a:pt x="1458" y="195"/>
                  <a:pt x="1455" y="201"/>
                  <a:pt x="1452" y="207"/>
                </a:cubicBezTo>
                <a:cubicBezTo>
                  <a:pt x="1451" y="210"/>
                  <a:pt x="1449" y="213"/>
                  <a:pt x="1448" y="216"/>
                </a:cubicBezTo>
                <a:cubicBezTo>
                  <a:pt x="1448" y="217"/>
                  <a:pt x="1445" y="219"/>
                  <a:pt x="1446" y="220"/>
                </a:cubicBezTo>
                <a:cubicBezTo>
                  <a:pt x="1445" y="221"/>
                  <a:pt x="1442" y="223"/>
                  <a:pt x="1443" y="224"/>
                </a:cubicBezTo>
                <a:cubicBezTo>
                  <a:pt x="1437" y="231"/>
                  <a:pt x="1434" y="237"/>
                  <a:pt x="1431" y="243"/>
                </a:cubicBezTo>
                <a:cubicBezTo>
                  <a:pt x="1428" y="246"/>
                  <a:pt x="1425" y="249"/>
                  <a:pt x="1425" y="252"/>
                </a:cubicBezTo>
                <a:cubicBezTo>
                  <a:pt x="1426" y="253"/>
                  <a:pt x="1428" y="249"/>
                  <a:pt x="1429" y="248"/>
                </a:cubicBezTo>
                <a:cubicBezTo>
                  <a:pt x="1431" y="246"/>
                  <a:pt x="1432" y="245"/>
                  <a:pt x="1433" y="243"/>
                </a:cubicBezTo>
                <a:cubicBezTo>
                  <a:pt x="1442" y="233"/>
                  <a:pt x="1447" y="223"/>
                  <a:pt x="1457" y="212"/>
                </a:cubicBezTo>
                <a:cubicBezTo>
                  <a:pt x="1459" y="209"/>
                  <a:pt x="1460" y="206"/>
                  <a:pt x="1464" y="202"/>
                </a:cubicBezTo>
                <a:cubicBezTo>
                  <a:pt x="1466" y="204"/>
                  <a:pt x="1463" y="207"/>
                  <a:pt x="1461" y="209"/>
                </a:cubicBezTo>
                <a:cubicBezTo>
                  <a:pt x="1462" y="210"/>
                  <a:pt x="1460" y="212"/>
                  <a:pt x="1459" y="213"/>
                </a:cubicBezTo>
                <a:cubicBezTo>
                  <a:pt x="1459" y="214"/>
                  <a:pt x="1457" y="215"/>
                  <a:pt x="1456" y="216"/>
                </a:cubicBezTo>
                <a:cubicBezTo>
                  <a:pt x="1455" y="218"/>
                  <a:pt x="1455" y="220"/>
                  <a:pt x="1455" y="222"/>
                </a:cubicBezTo>
                <a:cubicBezTo>
                  <a:pt x="1452" y="225"/>
                  <a:pt x="1450" y="227"/>
                  <a:pt x="1450" y="229"/>
                </a:cubicBezTo>
                <a:cubicBezTo>
                  <a:pt x="1446" y="234"/>
                  <a:pt x="1446" y="234"/>
                  <a:pt x="1446" y="234"/>
                </a:cubicBezTo>
                <a:cubicBezTo>
                  <a:pt x="1445" y="237"/>
                  <a:pt x="1441" y="240"/>
                  <a:pt x="1443" y="242"/>
                </a:cubicBezTo>
                <a:cubicBezTo>
                  <a:pt x="1439" y="243"/>
                  <a:pt x="1439" y="248"/>
                  <a:pt x="1435" y="251"/>
                </a:cubicBezTo>
                <a:cubicBezTo>
                  <a:pt x="1434" y="253"/>
                  <a:pt x="1430" y="256"/>
                  <a:pt x="1430" y="259"/>
                </a:cubicBezTo>
                <a:cubicBezTo>
                  <a:pt x="1427" y="262"/>
                  <a:pt x="1424" y="265"/>
                  <a:pt x="1424" y="268"/>
                </a:cubicBezTo>
                <a:cubicBezTo>
                  <a:pt x="1425" y="269"/>
                  <a:pt x="1429" y="262"/>
                  <a:pt x="1428" y="267"/>
                </a:cubicBezTo>
                <a:cubicBezTo>
                  <a:pt x="1433" y="261"/>
                  <a:pt x="1433" y="261"/>
                  <a:pt x="1433" y="261"/>
                </a:cubicBezTo>
                <a:cubicBezTo>
                  <a:pt x="1437" y="263"/>
                  <a:pt x="1432" y="265"/>
                  <a:pt x="1433" y="267"/>
                </a:cubicBezTo>
                <a:cubicBezTo>
                  <a:pt x="1435" y="268"/>
                  <a:pt x="1433" y="264"/>
                  <a:pt x="1436" y="264"/>
                </a:cubicBezTo>
                <a:cubicBezTo>
                  <a:pt x="1438" y="263"/>
                  <a:pt x="1436" y="259"/>
                  <a:pt x="1439" y="260"/>
                </a:cubicBezTo>
                <a:cubicBezTo>
                  <a:pt x="1441" y="257"/>
                  <a:pt x="1443" y="255"/>
                  <a:pt x="1446" y="251"/>
                </a:cubicBezTo>
                <a:cubicBezTo>
                  <a:pt x="1447" y="253"/>
                  <a:pt x="1445" y="254"/>
                  <a:pt x="1444" y="255"/>
                </a:cubicBezTo>
                <a:cubicBezTo>
                  <a:pt x="1443" y="257"/>
                  <a:pt x="1442" y="258"/>
                  <a:pt x="1441" y="259"/>
                </a:cubicBezTo>
                <a:cubicBezTo>
                  <a:pt x="1437" y="262"/>
                  <a:pt x="1437" y="265"/>
                  <a:pt x="1434" y="268"/>
                </a:cubicBezTo>
                <a:cubicBezTo>
                  <a:pt x="1433" y="269"/>
                  <a:pt x="1432" y="269"/>
                  <a:pt x="1431" y="268"/>
                </a:cubicBezTo>
                <a:cubicBezTo>
                  <a:pt x="1429" y="271"/>
                  <a:pt x="1430" y="272"/>
                  <a:pt x="1431" y="274"/>
                </a:cubicBezTo>
                <a:cubicBezTo>
                  <a:pt x="1430" y="274"/>
                  <a:pt x="1429" y="274"/>
                  <a:pt x="1429" y="276"/>
                </a:cubicBezTo>
                <a:cubicBezTo>
                  <a:pt x="1428" y="277"/>
                  <a:pt x="1425" y="279"/>
                  <a:pt x="1426" y="28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 name="Freeform 323">
            <a:extLst>
              <a:ext uri="{FF2B5EF4-FFF2-40B4-BE49-F238E27FC236}">
                <a16:creationId xmlns:a16="http://schemas.microsoft.com/office/drawing/2014/main" id="{95A848E5-691A-4A73-A03F-E32FF62AD47F}"/>
              </a:ext>
            </a:extLst>
          </p:cNvPr>
          <p:cNvSpPr>
            <a:spLocks/>
          </p:cNvSpPr>
          <p:nvPr/>
        </p:nvSpPr>
        <p:spPr bwMode="auto">
          <a:xfrm>
            <a:off x="4853130" y="1294080"/>
            <a:ext cx="459713" cy="387618"/>
          </a:xfrm>
          <a:custGeom>
            <a:avLst/>
            <a:gdLst>
              <a:gd name="T0" fmla="*/ 1407 w 1506"/>
              <a:gd name="T1" fmla="*/ 318 h 1271"/>
              <a:gd name="T2" fmla="*/ 1392 w 1506"/>
              <a:gd name="T3" fmla="*/ 347 h 1271"/>
              <a:gd name="T4" fmla="*/ 1434 w 1506"/>
              <a:gd name="T5" fmla="*/ 306 h 1271"/>
              <a:gd name="T6" fmla="*/ 1503 w 1506"/>
              <a:gd name="T7" fmla="*/ 241 h 1271"/>
              <a:gd name="T8" fmla="*/ 1485 w 1506"/>
              <a:gd name="T9" fmla="*/ 289 h 1271"/>
              <a:gd name="T10" fmla="*/ 1485 w 1506"/>
              <a:gd name="T11" fmla="*/ 310 h 1271"/>
              <a:gd name="T12" fmla="*/ 1328 w 1506"/>
              <a:gd name="T13" fmla="*/ 490 h 1271"/>
              <a:gd name="T14" fmla="*/ 1183 w 1506"/>
              <a:gd name="T15" fmla="*/ 641 h 1271"/>
              <a:gd name="T16" fmla="*/ 1020 w 1506"/>
              <a:gd name="T17" fmla="*/ 818 h 1271"/>
              <a:gd name="T18" fmla="*/ 887 w 1506"/>
              <a:gd name="T19" fmla="*/ 966 h 1271"/>
              <a:gd name="T20" fmla="*/ 824 w 1506"/>
              <a:gd name="T21" fmla="*/ 1030 h 1271"/>
              <a:gd name="T22" fmla="*/ 518 w 1506"/>
              <a:gd name="T23" fmla="*/ 1191 h 1271"/>
              <a:gd name="T24" fmla="*/ 342 w 1506"/>
              <a:gd name="T25" fmla="*/ 1015 h 1271"/>
              <a:gd name="T26" fmla="*/ 241 w 1506"/>
              <a:gd name="T27" fmla="*/ 905 h 1271"/>
              <a:gd name="T28" fmla="*/ 160 w 1506"/>
              <a:gd name="T29" fmla="*/ 812 h 1271"/>
              <a:gd name="T30" fmla="*/ 86 w 1506"/>
              <a:gd name="T31" fmla="*/ 735 h 1271"/>
              <a:gd name="T32" fmla="*/ 34 w 1506"/>
              <a:gd name="T33" fmla="*/ 678 h 1271"/>
              <a:gd name="T34" fmla="*/ 7 w 1506"/>
              <a:gd name="T35" fmla="*/ 642 h 1271"/>
              <a:gd name="T36" fmla="*/ 48 w 1506"/>
              <a:gd name="T37" fmla="*/ 653 h 1271"/>
              <a:gd name="T38" fmla="*/ 6 w 1506"/>
              <a:gd name="T39" fmla="*/ 609 h 1271"/>
              <a:gd name="T40" fmla="*/ 53 w 1506"/>
              <a:gd name="T41" fmla="*/ 621 h 1271"/>
              <a:gd name="T42" fmla="*/ 80 w 1506"/>
              <a:gd name="T43" fmla="*/ 619 h 1271"/>
              <a:gd name="T44" fmla="*/ 72 w 1506"/>
              <a:gd name="T45" fmla="*/ 589 h 1271"/>
              <a:gd name="T46" fmla="*/ 135 w 1506"/>
              <a:gd name="T47" fmla="*/ 627 h 1271"/>
              <a:gd name="T48" fmla="*/ 78 w 1506"/>
              <a:gd name="T49" fmla="*/ 558 h 1271"/>
              <a:gd name="T50" fmla="*/ 144 w 1506"/>
              <a:gd name="T51" fmla="*/ 589 h 1271"/>
              <a:gd name="T52" fmla="*/ 185 w 1506"/>
              <a:gd name="T53" fmla="*/ 608 h 1271"/>
              <a:gd name="T54" fmla="*/ 201 w 1506"/>
              <a:gd name="T55" fmla="*/ 603 h 1271"/>
              <a:gd name="T56" fmla="*/ 216 w 1506"/>
              <a:gd name="T57" fmla="*/ 603 h 1271"/>
              <a:gd name="T58" fmla="*/ 237 w 1506"/>
              <a:gd name="T59" fmla="*/ 614 h 1271"/>
              <a:gd name="T60" fmla="*/ 254 w 1506"/>
              <a:gd name="T61" fmla="*/ 612 h 1271"/>
              <a:gd name="T62" fmla="*/ 246 w 1506"/>
              <a:gd name="T63" fmla="*/ 597 h 1271"/>
              <a:gd name="T64" fmla="*/ 267 w 1506"/>
              <a:gd name="T65" fmla="*/ 608 h 1271"/>
              <a:gd name="T66" fmla="*/ 274 w 1506"/>
              <a:gd name="T67" fmla="*/ 600 h 1271"/>
              <a:gd name="T68" fmla="*/ 307 w 1506"/>
              <a:gd name="T69" fmla="*/ 618 h 1271"/>
              <a:gd name="T70" fmla="*/ 324 w 1506"/>
              <a:gd name="T71" fmla="*/ 607 h 1271"/>
              <a:gd name="T72" fmla="*/ 377 w 1506"/>
              <a:gd name="T73" fmla="*/ 625 h 1271"/>
              <a:gd name="T74" fmla="*/ 491 w 1506"/>
              <a:gd name="T75" fmla="*/ 750 h 1271"/>
              <a:gd name="T76" fmla="*/ 555 w 1506"/>
              <a:gd name="T77" fmla="*/ 820 h 1271"/>
              <a:gd name="T78" fmla="*/ 572 w 1506"/>
              <a:gd name="T79" fmla="*/ 838 h 1271"/>
              <a:gd name="T80" fmla="*/ 620 w 1506"/>
              <a:gd name="T81" fmla="*/ 822 h 1271"/>
              <a:gd name="T82" fmla="*/ 702 w 1506"/>
              <a:gd name="T83" fmla="*/ 733 h 1271"/>
              <a:gd name="T84" fmla="*/ 778 w 1506"/>
              <a:gd name="T85" fmla="*/ 650 h 1271"/>
              <a:gd name="T86" fmla="*/ 840 w 1506"/>
              <a:gd name="T87" fmla="*/ 581 h 1271"/>
              <a:gd name="T88" fmla="*/ 869 w 1506"/>
              <a:gd name="T89" fmla="*/ 551 h 1271"/>
              <a:gd name="T90" fmla="*/ 1067 w 1506"/>
              <a:gd name="T91" fmla="*/ 339 h 1271"/>
              <a:gd name="T92" fmla="*/ 1152 w 1506"/>
              <a:gd name="T93" fmla="*/ 248 h 1271"/>
              <a:gd name="T94" fmla="*/ 1274 w 1506"/>
              <a:gd name="T95" fmla="*/ 120 h 1271"/>
              <a:gd name="T96" fmla="*/ 1337 w 1506"/>
              <a:gd name="T97" fmla="*/ 69 h 1271"/>
              <a:gd name="T98" fmla="*/ 1334 w 1506"/>
              <a:gd name="T99" fmla="*/ 81 h 1271"/>
              <a:gd name="T100" fmla="*/ 1333 w 1506"/>
              <a:gd name="T101" fmla="*/ 96 h 1271"/>
              <a:gd name="T102" fmla="*/ 1420 w 1506"/>
              <a:gd name="T103" fmla="*/ 25 h 1271"/>
              <a:gd name="T104" fmla="*/ 1415 w 1506"/>
              <a:gd name="T105" fmla="*/ 64 h 1271"/>
              <a:gd name="T106" fmla="*/ 1383 w 1506"/>
              <a:gd name="T107" fmla="*/ 135 h 1271"/>
              <a:gd name="T108" fmla="*/ 1461 w 1506"/>
              <a:gd name="T109" fmla="*/ 71 h 1271"/>
              <a:gd name="T110" fmla="*/ 1452 w 1506"/>
              <a:gd name="T111" fmla="*/ 107 h 1271"/>
              <a:gd name="T112" fmla="*/ 1467 w 1506"/>
              <a:gd name="T113" fmla="*/ 110 h 1271"/>
              <a:gd name="T114" fmla="*/ 1447 w 1506"/>
              <a:gd name="T115" fmla="*/ 161 h 1271"/>
              <a:gd name="T116" fmla="*/ 1441 w 1506"/>
              <a:gd name="T117" fmla="*/ 204 h 1271"/>
              <a:gd name="T118" fmla="*/ 1462 w 1506"/>
              <a:gd name="T119" fmla="*/ 189 h 1271"/>
              <a:gd name="T120" fmla="*/ 1461 w 1506"/>
              <a:gd name="T121" fmla="*/ 209 h 1271"/>
              <a:gd name="T122" fmla="*/ 1433 w 1506"/>
              <a:gd name="T123" fmla="*/ 261 h 1271"/>
              <a:gd name="T124" fmla="*/ 1426 w 1506"/>
              <a:gd name="T125" fmla="*/ 28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6" h="1271">
                <a:moveTo>
                  <a:pt x="1426" y="280"/>
                </a:moveTo>
                <a:cubicBezTo>
                  <a:pt x="1423" y="283"/>
                  <a:pt x="1420" y="286"/>
                  <a:pt x="1416" y="290"/>
                </a:cubicBezTo>
                <a:cubicBezTo>
                  <a:pt x="1417" y="290"/>
                  <a:pt x="1418" y="289"/>
                  <a:pt x="1420" y="288"/>
                </a:cubicBezTo>
                <a:cubicBezTo>
                  <a:pt x="1420" y="287"/>
                  <a:pt x="1420" y="286"/>
                  <a:pt x="1421" y="287"/>
                </a:cubicBezTo>
                <a:cubicBezTo>
                  <a:pt x="1422" y="285"/>
                  <a:pt x="1427" y="282"/>
                  <a:pt x="1426" y="280"/>
                </a:cubicBezTo>
                <a:cubicBezTo>
                  <a:pt x="1428" y="277"/>
                  <a:pt x="1429" y="279"/>
                  <a:pt x="1431" y="276"/>
                </a:cubicBezTo>
                <a:cubicBezTo>
                  <a:pt x="1431" y="280"/>
                  <a:pt x="1426" y="285"/>
                  <a:pt x="1424" y="289"/>
                </a:cubicBezTo>
                <a:cubicBezTo>
                  <a:pt x="1421" y="291"/>
                  <a:pt x="1421" y="292"/>
                  <a:pt x="1417" y="296"/>
                </a:cubicBezTo>
                <a:cubicBezTo>
                  <a:pt x="1409" y="308"/>
                  <a:pt x="1400" y="320"/>
                  <a:pt x="1391" y="332"/>
                </a:cubicBezTo>
                <a:cubicBezTo>
                  <a:pt x="1393" y="335"/>
                  <a:pt x="1397" y="329"/>
                  <a:pt x="1400" y="326"/>
                </a:cubicBezTo>
                <a:cubicBezTo>
                  <a:pt x="1403" y="324"/>
                  <a:pt x="1406" y="322"/>
                  <a:pt x="1407" y="318"/>
                </a:cubicBezTo>
                <a:cubicBezTo>
                  <a:pt x="1409" y="320"/>
                  <a:pt x="1409" y="320"/>
                  <a:pt x="1409" y="320"/>
                </a:cubicBezTo>
                <a:cubicBezTo>
                  <a:pt x="1411" y="318"/>
                  <a:pt x="1409" y="317"/>
                  <a:pt x="1412" y="314"/>
                </a:cubicBezTo>
                <a:cubicBezTo>
                  <a:pt x="1414" y="313"/>
                  <a:pt x="1416" y="307"/>
                  <a:pt x="1418" y="310"/>
                </a:cubicBezTo>
                <a:cubicBezTo>
                  <a:pt x="1413" y="315"/>
                  <a:pt x="1410" y="320"/>
                  <a:pt x="1407" y="324"/>
                </a:cubicBezTo>
                <a:cubicBezTo>
                  <a:pt x="1406" y="328"/>
                  <a:pt x="1405" y="323"/>
                  <a:pt x="1403" y="326"/>
                </a:cubicBezTo>
                <a:cubicBezTo>
                  <a:pt x="1402" y="328"/>
                  <a:pt x="1403" y="329"/>
                  <a:pt x="1402" y="330"/>
                </a:cubicBezTo>
                <a:cubicBezTo>
                  <a:pt x="1401" y="331"/>
                  <a:pt x="1400" y="333"/>
                  <a:pt x="1401" y="334"/>
                </a:cubicBezTo>
                <a:cubicBezTo>
                  <a:pt x="1395" y="338"/>
                  <a:pt x="1395" y="341"/>
                  <a:pt x="1389" y="346"/>
                </a:cubicBezTo>
                <a:cubicBezTo>
                  <a:pt x="1389" y="349"/>
                  <a:pt x="1390" y="347"/>
                  <a:pt x="1392" y="347"/>
                </a:cubicBezTo>
                <a:cubicBezTo>
                  <a:pt x="1390" y="349"/>
                  <a:pt x="1388" y="351"/>
                  <a:pt x="1388" y="352"/>
                </a:cubicBezTo>
                <a:cubicBezTo>
                  <a:pt x="1390" y="353"/>
                  <a:pt x="1393" y="348"/>
                  <a:pt x="1392" y="347"/>
                </a:cubicBezTo>
                <a:cubicBezTo>
                  <a:pt x="1394" y="345"/>
                  <a:pt x="1394" y="349"/>
                  <a:pt x="1394" y="350"/>
                </a:cubicBezTo>
                <a:cubicBezTo>
                  <a:pt x="1398" y="347"/>
                  <a:pt x="1401" y="343"/>
                  <a:pt x="1404" y="343"/>
                </a:cubicBezTo>
                <a:cubicBezTo>
                  <a:pt x="1404" y="342"/>
                  <a:pt x="1405" y="340"/>
                  <a:pt x="1407" y="339"/>
                </a:cubicBezTo>
                <a:cubicBezTo>
                  <a:pt x="1410" y="336"/>
                  <a:pt x="1405" y="334"/>
                  <a:pt x="1409" y="332"/>
                </a:cubicBezTo>
                <a:cubicBezTo>
                  <a:pt x="1408" y="331"/>
                  <a:pt x="1408" y="329"/>
                  <a:pt x="1410" y="328"/>
                </a:cubicBezTo>
                <a:cubicBezTo>
                  <a:pt x="1406" y="327"/>
                  <a:pt x="1412" y="325"/>
                  <a:pt x="1410" y="324"/>
                </a:cubicBezTo>
                <a:cubicBezTo>
                  <a:pt x="1413" y="322"/>
                  <a:pt x="1412" y="326"/>
                  <a:pt x="1414" y="328"/>
                </a:cubicBezTo>
                <a:cubicBezTo>
                  <a:pt x="1415" y="327"/>
                  <a:pt x="1417" y="323"/>
                  <a:pt x="1418" y="324"/>
                </a:cubicBezTo>
                <a:cubicBezTo>
                  <a:pt x="1421" y="321"/>
                  <a:pt x="1424" y="318"/>
                  <a:pt x="1425" y="315"/>
                </a:cubicBezTo>
                <a:cubicBezTo>
                  <a:pt x="1427" y="317"/>
                  <a:pt x="1429" y="310"/>
                  <a:pt x="1431" y="312"/>
                </a:cubicBezTo>
                <a:cubicBezTo>
                  <a:pt x="1433" y="310"/>
                  <a:pt x="1432" y="308"/>
                  <a:pt x="1434" y="306"/>
                </a:cubicBezTo>
                <a:cubicBezTo>
                  <a:pt x="1441" y="300"/>
                  <a:pt x="1445" y="296"/>
                  <a:pt x="1450" y="288"/>
                </a:cubicBezTo>
                <a:cubicBezTo>
                  <a:pt x="1451" y="289"/>
                  <a:pt x="1453" y="285"/>
                  <a:pt x="1455" y="285"/>
                </a:cubicBezTo>
                <a:cubicBezTo>
                  <a:pt x="1458" y="281"/>
                  <a:pt x="1460" y="282"/>
                  <a:pt x="1461" y="278"/>
                </a:cubicBezTo>
                <a:cubicBezTo>
                  <a:pt x="1462" y="277"/>
                  <a:pt x="1463" y="277"/>
                  <a:pt x="1464" y="279"/>
                </a:cubicBezTo>
                <a:cubicBezTo>
                  <a:pt x="1466" y="278"/>
                  <a:pt x="1468" y="273"/>
                  <a:pt x="1469" y="275"/>
                </a:cubicBezTo>
                <a:cubicBezTo>
                  <a:pt x="1469" y="272"/>
                  <a:pt x="1472" y="272"/>
                  <a:pt x="1474" y="271"/>
                </a:cubicBezTo>
                <a:cubicBezTo>
                  <a:pt x="1476" y="270"/>
                  <a:pt x="1475" y="269"/>
                  <a:pt x="1476" y="267"/>
                </a:cubicBezTo>
                <a:cubicBezTo>
                  <a:pt x="1478" y="269"/>
                  <a:pt x="1474" y="271"/>
                  <a:pt x="1477" y="273"/>
                </a:cubicBezTo>
                <a:cubicBezTo>
                  <a:pt x="1480" y="273"/>
                  <a:pt x="1483" y="266"/>
                  <a:pt x="1486" y="266"/>
                </a:cubicBezTo>
                <a:cubicBezTo>
                  <a:pt x="1489" y="261"/>
                  <a:pt x="1492" y="256"/>
                  <a:pt x="1497" y="252"/>
                </a:cubicBezTo>
                <a:cubicBezTo>
                  <a:pt x="1499" y="248"/>
                  <a:pt x="1500" y="245"/>
                  <a:pt x="1503" y="241"/>
                </a:cubicBezTo>
                <a:cubicBezTo>
                  <a:pt x="1504" y="244"/>
                  <a:pt x="1502" y="247"/>
                  <a:pt x="1500" y="250"/>
                </a:cubicBezTo>
                <a:cubicBezTo>
                  <a:pt x="1499" y="252"/>
                  <a:pt x="1498" y="254"/>
                  <a:pt x="1498" y="255"/>
                </a:cubicBezTo>
                <a:cubicBezTo>
                  <a:pt x="1493" y="261"/>
                  <a:pt x="1490" y="267"/>
                  <a:pt x="1487" y="272"/>
                </a:cubicBezTo>
                <a:cubicBezTo>
                  <a:pt x="1484" y="275"/>
                  <a:pt x="1483" y="278"/>
                  <a:pt x="1482" y="280"/>
                </a:cubicBezTo>
                <a:cubicBezTo>
                  <a:pt x="1481" y="283"/>
                  <a:pt x="1475" y="287"/>
                  <a:pt x="1477" y="289"/>
                </a:cubicBezTo>
                <a:cubicBezTo>
                  <a:pt x="1479" y="289"/>
                  <a:pt x="1482" y="286"/>
                  <a:pt x="1484" y="286"/>
                </a:cubicBezTo>
                <a:cubicBezTo>
                  <a:pt x="1490" y="278"/>
                  <a:pt x="1495" y="270"/>
                  <a:pt x="1501" y="262"/>
                </a:cubicBezTo>
                <a:cubicBezTo>
                  <a:pt x="1502" y="265"/>
                  <a:pt x="1496" y="268"/>
                  <a:pt x="1496" y="271"/>
                </a:cubicBezTo>
                <a:cubicBezTo>
                  <a:pt x="1493" y="274"/>
                  <a:pt x="1494" y="277"/>
                  <a:pt x="1490" y="281"/>
                </a:cubicBezTo>
                <a:cubicBezTo>
                  <a:pt x="1492" y="282"/>
                  <a:pt x="1486" y="284"/>
                  <a:pt x="1488" y="285"/>
                </a:cubicBezTo>
                <a:cubicBezTo>
                  <a:pt x="1485" y="287"/>
                  <a:pt x="1487" y="288"/>
                  <a:pt x="1485" y="289"/>
                </a:cubicBezTo>
                <a:cubicBezTo>
                  <a:pt x="1484" y="292"/>
                  <a:pt x="1480" y="296"/>
                  <a:pt x="1480" y="299"/>
                </a:cubicBezTo>
                <a:cubicBezTo>
                  <a:pt x="1475" y="303"/>
                  <a:pt x="1475" y="303"/>
                  <a:pt x="1475" y="303"/>
                </a:cubicBezTo>
                <a:cubicBezTo>
                  <a:pt x="1474" y="308"/>
                  <a:pt x="1470" y="313"/>
                  <a:pt x="1468" y="318"/>
                </a:cubicBezTo>
                <a:cubicBezTo>
                  <a:pt x="1471" y="320"/>
                  <a:pt x="1471" y="315"/>
                  <a:pt x="1474" y="312"/>
                </a:cubicBezTo>
                <a:cubicBezTo>
                  <a:pt x="1476" y="307"/>
                  <a:pt x="1482" y="302"/>
                  <a:pt x="1484" y="297"/>
                </a:cubicBezTo>
                <a:cubicBezTo>
                  <a:pt x="1487" y="295"/>
                  <a:pt x="1489" y="292"/>
                  <a:pt x="1491" y="289"/>
                </a:cubicBezTo>
                <a:cubicBezTo>
                  <a:pt x="1497" y="285"/>
                  <a:pt x="1501" y="280"/>
                  <a:pt x="1505" y="274"/>
                </a:cubicBezTo>
                <a:cubicBezTo>
                  <a:pt x="1506" y="277"/>
                  <a:pt x="1501" y="280"/>
                  <a:pt x="1501" y="283"/>
                </a:cubicBezTo>
                <a:cubicBezTo>
                  <a:pt x="1497" y="286"/>
                  <a:pt x="1499" y="288"/>
                  <a:pt x="1495" y="291"/>
                </a:cubicBezTo>
                <a:cubicBezTo>
                  <a:pt x="1495" y="294"/>
                  <a:pt x="1491" y="297"/>
                  <a:pt x="1490" y="300"/>
                </a:cubicBezTo>
                <a:cubicBezTo>
                  <a:pt x="1489" y="303"/>
                  <a:pt x="1485" y="307"/>
                  <a:pt x="1485" y="310"/>
                </a:cubicBezTo>
                <a:cubicBezTo>
                  <a:pt x="1484" y="311"/>
                  <a:pt x="1482" y="313"/>
                  <a:pt x="1481" y="314"/>
                </a:cubicBezTo>
                <a:cubicBezTo>
                  <a:pt x="1472" y="332"/>
                  <a:pt x="1457" y="350"/>
                  <a:pt x="1445" y="368"/>
                </a:cubicBezTo>
                <a:cubicBezTo>
                  <a:pt x="1439" y="372"/>
                  <a:pt x="1438" y="376"/>
                  <a:pt x="1434" y="381"/>
                </a:cubicBezTo>
                <a:cubicBezTo>
                  <a:pt x="1432" y="383"/>
                  <a:pt x="1431" y="385"/>
                  <a:pt x="1430" y="387"/>
                </a:cubicBezTo>
                <a:cubicBezTo>
                  <a:pt x="1425" y="391"/>
                  <a:pt x="1424" y="396"/>
                  <a:pt x="1421" y="397"/>
                </a:cubicBezTo>
                <a:cubicBezTo>
                  <a:pt x="1419" y="399"/>
                  <a:pt x="1420" y="400"/>
                  <a:pt x="1418" y="401"/>
                </a:cubicBezTo>
                <a:cubicBezTo>
                  <a:pt x="1408" y="410"/>
                  <a:pt x="1391" y="427"/>
                  <a:pt x="1381" y="438"/>
                </a:cubicBezTo>
                <a:cubicBezTo>
                  <a:pt x="1377" y="443"/>
                  <a:pt x="1373" y="445"/>
                  <a:pt x="1369" y="451"/>
                </a:cubicBezTo>
                <a:cubicBezTo>
                  <a:pt x="1364" y="455"/>
                  <a:pt x="1359" y="461"/>
                  <a:pt x="1354" y="463"/>
                </a:cubicBezTo>
                <a:cubicBezTo>
                  <a:pt x="1345" y="473"/>
                  <a:pt x="1339" y="479"/>
                  <a:pt x="1332" y="487"/>
                </a:cubicBezTo>
                <a:cubicBezTo>
                  <a:pt x="1331" y="489"/>
                  <a:pt x="1329" y="490"/>
                  <a:pt x="1328" y="490"/>
                </a:cubicBezTo>
                <a:cubicBezTo>
                  <a:pt x="1326" y="492"/>
                  <a:pt x="1325" y="494"/>
                  <a:pt x="1323" y="497"/>
                </a:cubicBezTo>
                <a:cubicBezTo>
                  <a:pt x="1316" y="501"/>
                  <a:pt x="1310" y="511"/>
                  <a:pt x="1303" y="515"/>
                </a:cubicBezTo>
                <a:cubicBezTo>
                  <a:pt x="1301" y="516"/>
                  <a:pt x="1302" y="518"/>
                  <a:pt x="1300" y="519"/>
                </a:cubicBezTo>
                <a:cubicBezTo>
                  <a:pt x="1299" y="521"/>
                  <a:pt x="1298" y="520"/>
                  <a:pt x="1296" y="522"/>
                </a:cubicBezTo>
                <a:cubicBezTo>
                  <a:pt x="1292" y="528"/>
                  <a:pt x="1288" y="530"/>
                  <a:pt x="1285" y="534"/>
                </a:cubicBezTo>
                <a:cubicBezTo>
                  <a:pt x="1284" y="537"/>
                  <a:pt x="1283" y="535"/>
                  <a:pt x="1281" y="537"/>
                </a:cubicBezTo>
                <a:cubicBezTo>
                  <a:pt x="1257" y="565"/>
                  <a:pt x="1226" y="593"/>
                  <a:pt x="1204" y="620"/>
                </a:cubicBezTo>
                <a:cubicBezTo>
                  <a:pt x="1202" y="621"/>
                  <a:pt x="1201" y="624"/>
                  <a:pt x="1200" y="625"/>
                </a:cubicBezTo>
                <a:cubicBezTo>
                  <a:pt x="1199" y="626"/>
                  <a:pt x="1197" y="627"/>
                  <a:pt x="1196" y="628"/>
                </a:cubicBezTo>
                <a:cubicBezTo>
                  <a:pt x="1192" y="632"/>
                  <a:pt x="1190" y="634"/>
                  <a:pt x="1188" y="637"/>
                </a:cubicBezTo>
                <a:cubicBezTo>
                  <a:pt x="1187" y="639"/>
                  <a:pt x="1185" y="641"/>
                  <a:pt x="1183" y="641"/>
                </a:cubicBezTo>
                <a:cubicBezTo>
                  <a:pt x="1179" y="649"/>
                  <a:pt x="1169" y="658"/>
                  <a:pt x="1162" y="666"/>
                </a:cubicBezTo>
                <a:cubicBezTo>
                  <a:pt x="1159" y="667"/>
                  <a:pt x="1161" y="668"/>
                  <a:pt x="1159" y="670"/>
                </a:cubicBezTo>
                <a:cubicBezTo>
                  <a:pt x="1147" y="683"/>
                  <a:pt x="1147" y="683"/>
                  <a:pt x="1147" y="683"/>
                </a:cubicBezTo>
                <a:cubicBezTo>
                  <a:pt x="1144" y="685"/>
                  <a:pt x="1146" y="686"/>
                  <a:pt x="1144" y="688"/>
                </a:cubicBezTo>
                <a:cubicBezTo>
                  <a:pt x="1131" y="701"/>
                  <a:pt x="1131" y="701"/>
                  <a:pt x="1131" y="701"/>
                </a:cubicBezTo>
                <a:cubicBezTo>
                  <a:pt x="1128" y="703"/>
                  <a:pt x="1130" y="704"/>
                  <a:pt x="1128" y="706"/>
                </a:cubicBezTo>
                <a:cubicBezTo>
                  <a:pt x="1081" y="756"/>
                  <a:pt x="1081" y="756"/>
                  <a:pt x="1081" y="756"/>
                </a:cubicBezTo>
                <a:cubicBezTo>
                  <a:pt x="1079" y="757"/>
                  <a:pt x="1078" y="759"/>
                  <a:pt x="1078" y="760"/>
                </a:cubicBezTo>
                <a:cubicBezTo>
                  <a:pt x="1061" y="775"/>
                  <a:pt x="1048" y="791"/>
                  <a:pt x="1031" y="806"/>
                </a:cubicBezTo>
                <a:cubicBezTo>
                  <a:pt x="1029" y="809"/>
                  <a:pt x="1025" y="812"/>
                  <a:pt x="1025" y="814"/>
                </a:cubicBezTo>
                <a:cubicBezTo>
                  <a:pt x="1023" y="814"/>
                  <a:pt x="1022" y="816"/>
                  <a:pt x="1020" y="818"/>
                </a:cubicBezTo>
                <a:cubicBezTo>
                  <a:pt x="1016" y="822"/>
                  <a:pt x="1012" y="827"/>
                  <a:pt x="1009" y="830"/>
                </a:cubicBezTo>
                <a:cubicBezTo>
                  <a:pt x="1009" y="830"/>
                  <a:pt x="1010" y="831"/>
                  <a:pt x="1009" y="832"/>
                </a:cubicBezTo>
                <a:cubicBezTo>
                  <a:pt x="1008" y="832"/>
                  <a:pt x="1008" y="831"/>
                  <a:pt x="1007" y="832"/>
                </a:cubicBezTo>
                <a:cubicBezTo>
                  <a:pt x="1006" y="833"/>
                  <a:pt x="1006" y="834"/>
                  <a:pt x="1006" y="835"/>
                </a:cubicBezTo>
                <a:cubicBezTo>
                  <a:pt x="1004" y="837"/>
                  <a:pt x="1003" y="836"/>
                  <a:pt x="1002" y="838"/>
                </a:cubicBezTo>
                <a:cubicBezTo>
                  <a:pt x="999" y="842"/>
                  <a:pt x="994" y="847"/>
                  <a:pt x="989" y="852"/>
                </a:cubicBezTo>
                <a:cubicBezTo>
                  <a:pt x="977" y="867"/>
                  <a:pt x="965" y="883"/>
                  <a:pt x="951" y="898"/>
                </a:cubicBezTo>
                <a:cubicBezTo>
                  <a:pt x="948" y="900"/>
                  <a:pt x="950" y="901"/>
                  <a:pt x="948" y="903"/>
                </a:cubicBezTo>
                <a:cubicBezTo>
                  <a:pt x="934" y="917"/>
                  <a:pt x="922" y="932"/>
                  <a:pt x="909" y="944"/>
                </a:cubicBezTo>
                <a:cubicBezTo>
                  <a:pt x="908" y="945"/>
                  <a:pt x="906" y="946"/>
                  <a:pt x="905" y="947"/>
                </a:cubicBezTo>
                <a:cubicBezTo>
                  <a:pt x="898" y="953"/>
                  <a:pt x="892" y="962"/>
                  <a:pt x="887" y="966"/>
                </a:cubicBezTo>
                <a:cubicBezTo>
                  <a:pt x="886" y="967"/>
                  <a:pt x="886" y="966"/>
                  <a:pt x="886" y="967"/>
                </a:cubicBezTo>
                <a:cubicBezTo>
                  <a:pt x="885" y="967"/>
                  <a:pt x="885" y="969"/>
                  <a:pt x="885" y="969"/>
                </a:cubicBezTo>
                <a:cubicBezTo>
                  <a:pt x="883" y="970"/>
                  <a:pt x="882" y="970"/>
                  <a:pt x="881" y="971"/>
                </a:cubicBezTo>
                <a:cubicBezTo>
                  <a:pt x="880" y="972"/>
                  <a:pt x="881" y="973"/>
                  <a:pt x="880" y="973"/>
                </a:cubicBezTo>
                <a:cubicBezTo>
                  <a:pt x="878" y="973"/>
                  <a:pt x="875" y="979"/>
                  <a:pt x="874" y="980"/>
                </a:cubicBezTo>
                <a:cubicBezTo>
                  <a:pt x="874" y="980"/>
                  <a:pt x="873" y="980"/>
                  <a:pt x="873" y="980"/>
                </a:cubicBezTo>
                <a:cubicBezTo>
                  <a:pt x="867" y="984"/>
                  <a:pt x="863" y="992"/>
                  <a:pt x="858" y="996"/>
                </a:cubicBezTo>
                <a:cubicBezTo>
                  <a:pt x="857" y="998"/>
                  <a:pt x="856" y="997"/>
                  <a:pt x="854" y="999"/>
                </a:cubicBezTo>
                <a:cubicBezTo>
                  <a:pt x="843" y="1011"/>
                  <a:pt x="843" y="1011"/>
                  <a:pt x="843" y="1011"/>
                </a:cubicBezTo>
                <a:cubicBezTo>
                  <a:pt x="841" y="1014"/>
                  <a:pt x="840" y="1012"/>
                  <a:pt x="838" y="1014"/>
                </a:cubicBezTo>
                <a:cubicBezTo>
                  <a:pt x="824" y="1030"/>
                  <a:pt x="824" y="1030"/>
                  <a:pt x="824" y="1030"/>
                </a:cubicBezTo>
                <a:cubicBezTo>
                  <a:pt x="821" y="1034"/>
                  <a:pt x="820" y="1032"/>
                  <a:pt x="817" y="1036"/>
                </a:cubicBezTo>
                <a:cubicBezTo>
                  <a:pt x="808" y="1044"/>
                  <a:pt x="798" y="1057"/>
                  <a:pt x="791" y="1062"/>
                </a:cubicBezTo>
                <a:cubicBezTo>
                  <a:pt x="784" y="1072"/>
                  <a:pt x="772" y="1083"/>
                  <a:pt x="761" y="1095"/>
                </a:cubicBezTo>
                <a:cubicBezTo>
                  <a:pt x="753" y="1104"/>
                  <a:pt x="745" y="1113"/>
                  <a:pt x="738" y="1120"/>
                </a:cubicBezTo>
                <a:cubicBezTo>
                  <a:pt x="736" y="1122"/>
                  <a:pt x="733" y="1127"/>
                  <a:pt x="731" y="1127"/>
                </a:cubicBezTo>
                <a:cubicBezTo>
                  <a:pt x="727" y="1130"/>
                  <a:pt x="728" y="1131"/>
                  <a:pt x="724" y="1135"/>
                </a:cubicBezTo>
                <a:cubicBezTo>
                  <a:pt x="707" y="1150"/>
                  <a:pt x="683" y="1180"/>
                  <a:pt x="666" y="1195"/>
                </a:cubicBezTo>
                <a:cubicBezTo>
                  <a:pt x="638" y="1224"/>
                  <a:pt x="620" y="1241"/>
                  <a:pt x="592" y="1271"/>
                </a:cubicBezTo>
                <a:cubicBezTo>
                  <a:pt x="591" y="1271"/>
                  <a:pt x="591" y="1270"/>
                  <a:pt x="590" y="1270"/>
                </a:cubicBezTo>
                <a:cubicBezTo>
                  <a:pt x="573" y="1248"/>
                  <a:pt x="546" y="1224"/>
                  <a:pt x="529" y="1202"/>
                </a:cubicBezTo>
                <a:cubicBezTo>
                  <a:pt x="523" y="1198"/>
                  <a:pt x="521" y="1195"/>
                  <a:pt x="518" y="1191"/>
                </a:cubicBezTo>
                <a:cubicBezTo>
                  <a:pt x="515" y="1188"/>
                  <a:pt x="514" y="1189"/>
                  <a:pt x="512" y="1186"/>
                </a:cubicBezTo>
                <a:cubicBezTo>
                  <a:pt x="508" y="1182"/>
                  <a:pt x="507" y="1180"/>
                  <a:pt x="505" y="1178"/>
                </a:cubicBezTo>
                <a:cubicBezTo>
                  <a:pt x="502" y="1175"/>
                  <a:pt x="499" y="1173"/>
                  <a:pt x="497" y="1170"/>
                </a:cubicBezTo>
                <a:cubicBezTo>
                  <a:pt x="495" y="1169"/>
                  <a:pt x="493" y="1167"/>
                  <a:pt x="491" y="1165"/>
                </a:cubicBezTo>
                <a:cubicBezTo>
                  <a:pt x="486" y="1159"/>
                  <a:pt x="487" y="1160"/>
                  <a:pt x="483" y="1156"/>
                </a:cubicBezTo>
                <a:cubicBezTo>
                  <a:pt x="474" y="1147"/>
                  <a:pt x="464" y="1136"/>
                  <a:pt x="459" y="1129"/>
                </a:cubicBezTo>
                <a:cubicBezTo>
                  <a:pt x="442" y="1115"/>
                  <a:pt x="422" y="1092"/>
                  <a:pt x="405" y="1074"/>
                </a:cubicBezTo>
                <a:cubicBezTo>
                  <a:pt x="394" y="1065"/>
                  <a:pt x="383" y="1054"/>
                  <a:pt x="372" y="1043"/>
                </a:cubicBezTo>
                <a:cubicBezTo>
                  <a:pt x="366" y="1038"/>
                  <a:pt x="360" y="1032"/>
                  <a:pt x="355" y="1027"/>
                </a:cubicBezTo>
                <a:cubicBezTo>
                  <a:pt x="352" y="1024"/>
                  <a:pt x="349" y="1021"/>
                  <a:pt x="346" y="1019"/>
                </a:cubicBezTo>
                <a:cubicBezTo>
                  <a:pt x="345" y="1017"/>
                  <a:pt x="343" y="1016"/>
                  <a:pt x="342" y="1015"/>
                </a:cubicBezTo>
                <a:cubicBezTo>
                  <a:pt x="329" y="1002"/>
                  <a:pt x="329" y="1002"/>
                  <a:pt x="329" y="1002"/>
                </a:cubicBezTo>
                <a:cubicBezTo>
                  <a:pt x="325" y="999"/>
                  <a:pt x="319" y="993"/>
                  <a:pt x="316" y="988"/>
                </a:cubicBezTo>
                <a:cubicBezTo>
                  <a:pt x="298" y="969"/>
                  <a:pt x="298" y="969"/>
                  <a:pt x="298" y="969"/>
                </a:cubicBezTo>
                <a:cubicBezTo>
                  <a:pt x="296" y="968"/>
                  <a:pt x="297" y="966"/>
                  <a:pt x="295" y="965"/>
                </a:cubicBezTo>
                <a:cubicBezTo>
                  <a:pt x="292" y="961"/>
                  <a:pt x="292" y="961"/>
                  <a:pt x="292" y="961"/>
                </a:cubicBezTo>
                <a:cubicBezTo>
                  <a:pt x="289" y="960"/>
                  <a:pt x="290" y="957"/>
                  <a:pt x="289" y="958"/>
                </a:cubicBezTo>
                <a:cubicBezTo>
                  <a:pt x="280" y="949"/>
                  <a:pt x="280" y="949"/>
                  <a:pt x="280" y="949"/>
                </a:cubicBezTo>
                <a:cubicBezTo>
                  <a:pt x="277" y="947"/>
                  <a:pt x="279" y="946"/>
                  <a:pt x="276" y="944"/>
                </a:cubicBezTo>
                <a:cubicBezTo>
                  <a:pt x="275" y="941"/>
                  <a:pt x="273" y="942"/>
                  <a:pt x="271" y="940"/>
                </a:cubicBezTo>
                <a:cubicBezTo>
                  <a:pt x="265" y="930"/>
                  <a:pt x="254" y="921"/>
                  <a:pt x="245" y="911"/>
                </a:cubicBezTo>
                <a:cubicBezTo>
                  <a:pt x="243" y="909"/>
                  <a:pt x="242" y="907"/>
                  <a:pt x="241" y="905"/>
                </a:cubicBezTo>
                <a:cubicBezTo>
                  <a:pt x="239" y="903"/>
                  <a:pt x="237" y="901"/>
                  <a:pt x="235" y="899"/>
                </a:cubicBezTo>
                <a:cubicBezTo>
                  <a:pt x="232" y="894"/>
                  <a:pt x="227" y="889"/>
                  <a:pt x="224" y="884"/>
                </a:cubicBezTo>
                <a:cubicBezTo>
                  <a:pt x="221" y="882"/>
                  <a:pt x="222" y="882"/>
                  <a:pt x="219" y="878"/>
                </a:cubicBezTo>
                <a:cubicBezTo>
                  <a:pt x="217" y="875"/>
                  <a:pt x="212" y="871"/>
                  <a:pt x="210" y="867"/>
                </a:cubicBezTo>
                <a:cubicBezTo>
                  <a:pt x="205" y="862"/>
                  <a:pt x="205" y="862"/>
                  <a:pt x="205" y="862"/>
                </a:cubicBezTo>
                <a:cubicBezTo>
                  <a:pt x="204" y="861"/>
                  <a:pt x="204" y="860"/>
                  <a:pt x="203" y="858"/>
                </a:cubicBezTo>
                <a:cubicBezTo>
                  <a:pt x="201" y="856"/>
                  <a:pt x="198" y="853"/>
                  <a:pt x="196" y="851"/>
                </a:cubicBezTo>
                <a:cubicBezTo>
                  <a:pt x="193" y="849"/>
                  <a:pt x="195" y="848"/>
                  <a:pt x="193" y="846"/>
                </a:cubicBezTo>
                <a:cubicBezTo>
                  <a:pt x="185" y="839"/>
                  <a:pt x="185" y="839"/>
                  <a:pt x="185" y="839"/>
                </a:cubicBezTo>
                <a:cubicBezTo>
                  <a:pt x="183" y="837"/>
                  <a:pt x="184" y="836"/>
                  <a:pt x="182" y="834"/>
                </a:cubicBezTo>
                <a:cubicBezTo>
                  <a:pt x="174" y="826"/>
                  <a:pt x="166" y="817"/>
                  <a:pt x="160" y="812"/>
                </a:cubicBezTo>
                <a:cubicBezTo>
                  <a:pt x="157" y="810"/>
                  <a:pt x="159" y="809"/>
                  <a:pt x="156" y="807"/>
                </a:cubicBezTo>
                <a:cubicBezTo>
                  <a:pt x="153" y="805"/>
                  <a:pt x="150" y="802"/>
                  <a:pt x="146" y="798"/>
                </a:cubicBezTo>
                <a:cubicBezTo>
                  <a:pt x="144" y="795"/>
                  <a:pt x="143" y="799"/>
                  <a:pt x="141" y="797"/>
                </a:cubicBezTo>
                <a:cubicBezTo>
                  <a:pt x="136" y="793"/>
                  <a:pt x="136" y="786"/>
                  <a:pt x="131" y="785"/>
                </a:cubicBezTo>
                <a:cubicBezTo>
                  <a:pt x="128" y="782"/>
                  <a:pt x="133" y="784"/>
                  <a:pt x="131" y="782"/>
                </a:cubicBezTo>
                <a:cubicBezTo>
                  <a:pt x="122" y="774"/>
                  <a:pt x="113" y="768"/>
                  <a:pt x="105" y="761"/>
                </a:cubicBezTo>
                <a:cubicBezTo>
                  <a:pt x="104" y="758"/>
                  <a:pt x="98" y="754"/>
                  <a:pt x="101" y="752"/>
                </a:cubicBezTo>
                <a:cubicBezTo>
                  <a:pt x="98" y="752"/>
                  <a:pt x="97" y="750"/>
                  <a:pt x="97" y="748"/>
                </a:cubicBezTo>
                <a:cubicBezTo>
                  <a:pt x="95" y="744"/>
                  <a:pt x="94" y="749"/>
                  <a:pt x="93" y="746"/>
                </a:cubicBezTo>
                <a:cubicBezTo>
                  <a:pt x="94" y="745"/>
                  <a:pt x="95" y="745"/>
                  <a:pt x="95" y="745"/>
                </a:cubicBezTo>
                <a:cubicBezTo>
                  <a:pt x="91" y="740"/>
                  <a:pt x="89" y="739"/>
                  <a:pt x="86" y="735"/>
                </a:cubicBezTo>
                <a:cubicBezTo>
                  <a:pt x="84" y="732"/>
                  <a:pt x="83" y="734"/>
                  <a:pt x="82" y="732"/>
                </a:cubicBezTo>
                <a:cubicBezTo>
                  <a:pt x="79" y="729"/>
                  <a:pt x="76" y="726"/>
                  <a:pt x="74" y="723"/>
                </a:cubicBezTo>
                <a:cubicBezTo>
                  <a:pt x="67" y="718"/>
                  <a:pt x="60" y="710"/>
                  <a:pt x="52" y="702"/>
                </a:cubicBezTo>
                <a:cubicBezTo>
                  <a:pt x="50" y="700"/>
                  <a:pt x="51" y="698"/>
                  <a:pt x="49" y="696"/>
                </a:cubicBezTo>
                <a:cubicBezTo>
                  <a:pt x="47" y="693"/>
                  <a:pt x="45" y="692"/>
                  <a:pt x="43" y="691"/>
                </a:cubicBezTo>
                <a:cubicBezTo>
                  <a:pt x="40" y="687"/>
                  <a:pt x="39" y="687"/>
                  <a:pt x="35" y="683"/>
                </a:cubicBezTo>
                <a:cubicBezTo>
                  <a:pt x="33" y="681"/>
                  <a:pt x="31" y="682"/>
                  <a:pt x="30" y="679"/>
                </a:cubicBezTo>
                <a:cubicBezTo>
                  <a:pt x="28" y="679"/>
                  <a:pt x="26" y="676"/>
                  <a:pt x="24" y="674"/>
                </a:cubicBezTo>
                <a:cubicBezTo>
                  <a:pt x="25" y="673"/>
                  <a:pt x="26" y="674"/>
                  <a:pt x="27" y="675"/>
                </a:cubicBezTo>
                <a:cubicBezTo>
                  <a:pt x="28" y="677"/>
                  <a:pt x="29" y="677"/>
                  <a:pt x="30" y="676"/>
                </a:cubicBezTo>
                <a:cubicBezTo>
                  <a:pt x="31" y="676"/>
                  <a:pt x="33" y="679"/>
                  <a:pt x="34" y="678"/>
                </a:cubicBezTo>
                <a:cubicBezTo>
                  <a:pt x="37" y="682"/>
                  <a:pt x="40" y="681"/>
                  <a:pt x="43" y="685"/>
                </a:cubicBezTo>
                <a:cubicBezTo>
                  <a:pt x="45" y="686"/>
                  <a:pt x="48" y="686"/>
                  <a:pt x="50" y="688"/>
                </a:cubicBezTo>
                <a:cubicBezTo>
                  <a:pt x="55" y="692"/>
                  <a:pt x="55" y="692"/>
                  <a:pt x="55" y="692"/>
                </a:cubicBezTo>
                <a:cubicBezTo>
                  <a:pt x="59" y="694"/>
                  <a:pt x="64" y="700"/>
                  <a:pt x="68" y="700"/>
                </a:cubicBezTo>
                <a:cubicBezTo>
                  <a:pt x="70" y="698"/>
                  <a:pt x="62" y="695"/>
                  <a:pt x="64" y="693"/>
                </a:cubicBezTo>
                <a:cubicBezTo>
                  <a:pt x="59" y="692"/>
                  <a:pt x="54" y="686"/>
                  <a:pt x="49" y="683"/>
                </a:cubicBezTo>
                <a:cubicBezTo>
                  <a:pt x="39" y="674"/>
                  <a:pt x="30" y="669"/>
                  <a:pt x="21" y="661"/>
                </a:cubicBezTo>
                <a:cubicBezTo>
                  <a:pt x="18" y="658"/>
                  <a:pt x="16" y="655"/>
                  <a:pt x="15" y="653"/>
                </a:cubicBezTo>
                <a:cubicBezTo>
                  <a:pt x="11" y="651"/>
                  <a:pt x="8" y="649"/>
                  <a:pt x="4" y="644"/>
                </a:cubicBezTo>
                <a:cubicBezTo>
                  <a:pt x="4" y="644"/>
                  <a:pt x="3" y="643"/>
                  <a:pt x="3" y="643"/>
                </a:cubicBezTo>
                <a:cubicBezTo>
                  <a:pt x="4" y="642"/>
                  <a:pt x="6" y="643"/>
                  <a:pt x="7" y="642"/>
                </a:cubicBezTo>
                <a:cubicBezTo>
                  <a:pt x="7" y="640"/>
                  <a:pt x="2" y="637"/>
                  <a:pt x="0" y="634"/>
                </a:cubicBezTo>
                <a:cubicBezTo>
                  <a:pt x="2" y="631"/>
                  <a:pt x="4" y="637"/>
                  <a:pt x="6" y="636"/>
                </a:cubicBezTo>
                <a:cubicBezTo>
                  <a:pt x="7" y="637"/>
                  <a:pt x="8" y="637"/>
                  <a:pt x="10" y="636"/>
                </a:cubicBezTo>
                <a:cubicBezTo>
                  <a:pt x="12" y="639"/>
                  <a:pt x="13" y="636"/>
                  <a:pt x="15" y="638"/>
                </a:cubicBezTo>
                <a:cubicBezTo>
                  <a:pt x="14" y="634"/>
                  <a:pt x="9" y="633"/>
                  <a:pt x="7" y="629"/>
                </a:cubicBezTo>
                <a:cubicBezTo>
                  <a:pt x="8" y="629"/>
                  <a:pt x="10" y="630"/>
                  <a:pt x="12" y="633"/>
                </a:cubicBezTo>
                <a:cubicBezTo>
                  <a:pt x="15" y="633"/>
                  <a:pt x="19" y="636"/>
                  <a:pt x="22" y="638"/>
                </a:cubicBezTo>
                <a:cubicBezTo>
                  <a:pt x="23" y="637"/>
                  <a:pt x="25" y="641"/>
                  <a:pt x="27" y="640"/>
                </a:cubicBezTo>
                <a:cubicBezTo>
                  <a:pt x="29" y="643"/>
                  <a:pt x="30" y="642"/>
                  <a:pt x="32" y="643"/>
                </a:cubicBezTo>
                <a:cubicBezTo>
                  <a:pt x="35" y="646"/>
                  <a:pt x="37" y="647"/>
                  <a:pt x="40" y="649"/>
                </a:cubicBezTo>
                <a:cubicBezTo>
                  <a:pt x="43" y="651"/>
                  <a:pt x="46" y="654"/>
                  <a:pt x="48" y="653"/>
                </a:cubicBezTo>
                <a:cubicBezTo>
                  <a:pt x="49" y="652"/>
                  <a:pt x="47" y="651"/>
                  <a:pt x="46" y="651"/>
                </a:cubicBezTo>
                <a:cubicBezTo>
                  <a:pt x="42" y="646"/>
                  <a:pt x="42" y="646"/>
                  <a:pt x="42" y="646"/>
                </a:cubicBezTo>
                <a:cubicBezTo>
                  <a:pt x="40" y="644"/>
                  <a:pt x="39" y="643"/>
                  <a:pt x="38" y="643"/>
                </a:cubicBezTo>
                <a:cubicBezTo>
                  <a:pt x="36" y="641"/>
                  <a:pt x="37" y="641"/>
                  <a:pt x="35" y="640"/>
                </a:cubicBezTo>
                <a:cubicBezTo>
                  <a:pt x="33" y="638"/>
                  <a:pt x="31" y="639"/>
                  <a:pt x="28" y="636"/>
                </a:cubicBezTo>
                <a:cubicBezTo>
                  <a:pt x="30" y="635"/>
                  <a:pt x="31" y="638"/>
                  <a:pt x="32" y="636"/>
                </a:cubicBezTo>
                <a:cubicBezTo>
                  <a:pt x="33" y="634"/>
                  <a:pt x="28" y="631"/>
                  <a:pt x="27" y="629"/>
                </a:cubicBezTo>
                <a:cubicBezTo>
                  <a:pt x="24" y="628"/>
                  <a:pt x="21" y="624"/>
                  <a:pt x="19" y="623"/>
                </a:cubicBezTo>
                <a:cubicBezTo>
                  <a:pt x="16" y="620"/>
                  <a:pt x="16" y="618"/>
                  <a:pt x="12" y="616"/>
                </a:cubicBezTo>
                <a:cubicBezTo>
                  <a:pt x="10" y="615"/>
                  <a:pt x="13" y="613"/>
                  <a:pt x="10" y="612"/>
                </a:cubicBezTo>
                <a:cubicBezTo>
                  <a:pt x="9" y="610"/>
                  <a:pt x="8" y="611"/>
                  <a:pt x="6" y="609"/>
                </a:cubicBezTo>
                <a:cubicBezTo>
                  <a:pt x="8" y="606"/>
                  <a:pt x="11" y="612"/>
                  <a:pt x="13" y="611"/>
                </a:cubicBezTo>
                <a:cubicBezTo>
                  <a:pt x="14" y="610"/>
                  <a:pt x="12" y="609"/>
                  <a:pt x="12" y="608"/>
                </a:cubicBezTo>
                <a:cubicBezTo>
                  <a:pt x="11" y="607"/>
                  <a:pt x="14" y="606"/>
                  <a:pt x="13" y="604"/>
                </a:cubicBezTo>
                <a:cubicBezTo>
                  <a:pt x="13" y="603"/>
                  <a:pt x="12" y="602"/>
                  <a:pt x="12" y="601"/>
                </a:cubicBezTo>
                <a:cubicBezTo>
                  <a:pt x="12" y="600"/>
                  <a:pt x="12" y="599"/>
                  <a:pt x="12" y="598"/>
                </a:cubicBezTo>
                <a:cubicBezTo>
                  <a:pt x="14" y="597"/>
                  <a:pt x="16" y="601"/>
                  <a:pt x="17" y="600"/>
                </a:cubicBezTo>
                <a:cubicBezTo>
                  <a:pt x="19" y="602"/>
                  <a:pt x="21" y="602"/>
                  <a:pt x="23" y="605"/>
                </a:cubicBezTo>
                <a:cubicBezTo>
                  <a:pt x="26" y="607"/>
                  <a:pt x="29" y="608"/>
                  <a:pt x="32" y="612"/>
                </a:cubicBezTo>
                <a:cubicBezTo>
                  <a:pt x="35" y="614"/>
                  <a:pt x="39" y="615"/>
                  <a:pt x="42" y="618"/>
                </a:cubicBezTo>
                <a:cubicBezTo>
                  <a:pt x="44" y="619"/>
                  <a:pt x="46" y="618"/>
                  <a:pt x="47" y="619"/>
                </a:cubicBezTo>
                <a:cubicBezTo>
                  <a:pt x="49" y="619"/>
                  <a:pt x="51" y="623"/>
                  <a:pt x="53" y="621"/>
                </a:cubicBezTo>
                <a:cubicBezTo>
                  <a:pt x="57" y="626"/>
                  <a:pt x="60" y="626"/>
                  <a:pt x="64" y="627"/>
                </a:cubicBezTo>
                <a:cubicBezTo>
                  <a:pt x="65" y="626"/>
                  <a:pt x="63" y="624"/>
                  <a:pt x="62" y="623"/>
                </a:cubicBezTo>
                <a:cubicBezTo>
                  <a:pt x="60" y="622"/>
                  <a:pt x="59" y="620"/>
                  <a:pt x="58" y="621"/>
                </a:cubicBezTo>
                <a:cubicBezTo>
                  <a:pt x="56" y="617"/>
                  <a:pt x="53" y="618"/>
                  <a:pt x="51" y="614"/>
                </a:cubicBezTo>
                <a:cubicBezTo>
                  <a:pt x="52" y="614"/>
                  <a:pt x="52" y="614"/>
                  <a:pt x="53" y="614"/>
                </a:cubicBezTo>
                <a:cubicBezTo>
                  <a:pt x="55" y="617"/>
                  <a:pt x="57" y="613"/>
                  <a:pt x="59" y="615"/>
                </a:cubicBezTo>
                <a:cubicBezTo>
                  <a:pt x="61" y="618"/>
                  <a:pt x="63" y="617"/>
                  <a:pt x="65" y="618"/>
                </a:cubicBezTo>
                <a:cubicBezTo>
                  <a:pt x="67" y="615"/>
                  <a:pt x="62" y="615"/>
                  <a:pt x="62" y="612"/>
                </a:cubicBezTo>
                <a:cubicBezTo>
                  <a:pt x="65" y="613"/>
                  <a:pt x="68" y="614"/>
                  <a:pt x="71" y="615"/>
                </a:cubicBezTo>
                <a:cubicBezTo>
                  <a:pt x="72" y="617"/>
                  <a:pt x="75" y="616"/>
                  <a:pt x="74" y="614"/>
                </a:cubicBezTo>
                <a:cubicBezTo>
                  <a:pt x="76" y="613"/>
                  <a:pt x="78" y="619"/>
                  <a:pt x="80" y="619"/>
                </a:cubicBezTo>
                <a:cubicBezTo>
                  <a:pt x="81" y="617"/>
                  <a:pt x="79" y="616"/>
                  <a:pt x="78" y="615"/>
                </a:cubicBezTo>
                <a:cubicBezTo>
                  <a:pt x="77" y="614"/>
                  <a:pt x="77" y="613"/>
                  <a:pt x="77" y="613"/>
                </a:cubicBezTo>
                <a:cubicBezTo>
                  <a:pt x="77" y="613"/>
                  <a:pt x="75" y="613"/>
                  <a:pt x="75" y="612"/>
                </a:cubicBezTo>
                <a:cubicBezTo>
                  <a:pt x="67" y="604"/>
                  <a:pt x="67" y="604"/>
                  <a:pt x="67" y="604"/>
                </a:cubicBezTo>
                <a:cubicBezTo>
                  <a:pt x="71" y="604"/>
                  <a:pt x="76" y="609"/>
                  <a:pt x="81" y="612"/>
                </a:cubicBezTo>
                <a:cubicBezTo>
                  <a:pt x="83" y="610"/>
                  <a:pt x="80" y="608"/>
                  <a:pt x="80" y="607"/>
                </a:cubicBezTo>
                <a:cubicBezTo>
                  <a:pt x="74" y="600"/>
                  <a:pt x="74" y="600"/>
                  <a:pt x="74" y="600"/>
                </a:cubicBezTo>
                <a:cubicBezTo>
                  <a:pt x="72" y="597"/>
                  <a:pt x="71" y="599"/>
                  <a:pt x="70" y="596"/>
                </a:cubicBezTo>
                <a:cubicBezTo>
                  <a:pt x="61" y="587"/>
                  <a:pt x="55" y="582"/>
                  <a:pt x="49" y="576"/>
                </a:cubicBezTo>
                <a:cubicBezTo>
                  <a:pt x="54" y="577"/>
                  <a:pt x="60" y="581"/>
                  <a:pt x="66" y="587"/>
                </a:cubicBezTo>
                <a:cubicBezTo>
                  <a:pt x="68" y="588"/>
                  <a:pt x="70" y="587"/>
                  <a:pt x="72" y="589"/>
                </a:cubicBezTo>
                <a:cubicBezTo>
                  <a:pt x="74" y="589"/>
                  <a:pt x="73" y="591"/>
                  <a:pt x="75" y="590"/>
                </a:cubicBezTo>
                <a:cubicBezTo>
                  <a:pt x="76" y="591"/>
                  <a:pt x="77" y="591"/>
                  <a:pt x="78" y="591"/>
                </a:cubicBezTo>
                <a:cubicBezTo>
                  <a:pt x="82" y="595"/>
                  <a:pt x="87" y="597"/>
                  <a:pt x="91" y="600"/>
                </a:cubicBezTo>
                <a:cubicBezTo>
                  <a:pt x="94" y="599"/>
                  <a:pt x="88" y="596"/>
                  <a:pt x="91" y="595"/>
                </a:cubicBezTo>
                <a:cubicBezTo>
                  <a:pt x="101" y="605"/>
                  <a:pt x="110" y="612"/>
                  <a:pt x="118" y="620"/>
                </a:cubicBezTo>
                <a:cubicBezTo>
                  <a:pt x="128" y="625"/>
                  <a:pt x="135" y="634"/>
                  <a:pt x="146" y="641"/>
                </a:cubicBezTo>
                <a:cubicBezTo>
                  <a:pt x="147" y="642"/>
                  <a:pt x="147" y="641"/>
                  <a:pt x="146" y="640"/>
                </a:cubicBezTo>
                <a:cubicBezTo>
                  <a:pt x="148" y="639"/>
                  <a:pt x="152" y="647"/>
                  <a:pt x="154" y="646"/>
                </a:cubicBezTo>
                <a:cubicBezTo>
                  <a:pt x="156" y="645"/>
                  <a:pt x="150" y="643"/>
                  <a:pt x="152" y="641"/>
                </a:cubicBezTo>
                <a:cubicBezTo>
                  <a:pt x="148" y="639"/>
                  <a:pt x="144" y="634"/>
                  <a:pt x="141" y="633"/>
                </a:cubicBezTo>
                <a:cubicBezTo>
                  <a:pt x="139" y="631"/>
                  <a:pt x="137" y="629"/>
                  <a:pt x="135" y="627"/>
                </a:cubicBezTo>
                <a:cubicBezTo>
                  <a:pt x="137" y="626"/>
                  <a:pt x="139" y="631"/>
                  <a:pt x="140" y="631"/>
                </a:cubicBezTo>
                <a:cubicBezTo>
                  <a:pt x="142" y="629"/>
                  <a:pt x="135" y="626"/>
                  <a:pt x="138" y="624"/>
                </a:cubicBezTo>
                <a:cubicBezTo>
                  <a:pt x="136" y="622"/>
                  <a:pt x="136" y="620"/>
                  <a:pt x="135" y="618"/>
                </a:cubicBezTo>
                <a:cubicBezTo>
                  <a:pt x="138" y="616"/>
                  <a:pt x="142" y="623"/>
                  <a:pt x="145" y="625"/>
                </a:cubicBezTo>
                <a:cubicBezTo>
                  <a:pt x="146" y="623"/>
                  <a:pt x="141" y="620"/>
                  <a:pt x="139" y="618"/>
                </a:cubicBezTo>
                <a:cubicBezTo>
                  <a:pt x="118" y="596"/>
                  <a:pt x="118" y="596"/>
                  <a:pt x="118" y="596"/>
                </a:cubicBezTo>
                <a:cubicBezTo>
                  <a:pt x="117" y="594"/>
                  <a:pt x="116" y="593"/>
                  <a:pt x="114" y="593"/>
                </a:cubicBezTo>
                <a:cubicBezTo>
                  <a:pt x="111" y="587"/>
                  <a:pt x="108" y="585"/>
                  <a:pt x="102" y="580"/>
                </a:cubicBezTo>
                <a:cubicBezTo>
                  <a:pt x="102" y="579"/>
                  <a:pt x="101" y="578"/>
                  <a:pt x="102" y="577"/>
                </a:cubicBezTo>
                <a:cubicBezTo>
                  <a:pt x="102" y="578"/>
                  <a:pt x="103" y="578"/>
                  <a:pt x="102" y="577"/>
                </a:cubicBezTo>
                <a:cubicBezTo>
                  <a:pt x="94" y="571"/>
                  <a:pt x="86" y="565"/>
                  <a:pt x="78" y="558"/>
                </a:cubicBezTo>
                <a:cubicBezTo>
                  <a:pt x="81" y="559"/>
                  <a:pt x="84" y="559"/>
                  <a:pt x="87" y="561"/>
                </a:cubicBezTo>
                <a:cubicBezTo>
                  <a:pt x="88" y="560"/>
                  <a:pt x="86" y="559"/>
                  <a:pt x="87" y="558"/>
                </a:cubicBezTo>
                <a:cubicBezTo>
                  <a:pt x="89" y="560"/>
                  <a:pt x="91" y="559"/>
                  <a:pt x="93" y="562"/>
                </a:cubicBezTo>
                <a:cubicBezTo>
                  <a:pt x="94" y="562"/>
                  <a:pt x="94" y="561"/>
                  <a:pt x="93" y="560"/>
                </a:cubicBezTo>
                <a:cubicBezTo>
                  <a:pt x="96" y="560"/>
                  <a:pt x="100" y="562"/>
                  <a:pt x="103" y="566"/>
                </a:cubicBezTo>
                <a:cubicBezTo>
                  <a:pt x="107" y="567"/>
                  <a:pt x="111" y="571"/>
                  <a:pt x="115" y="574"/>
                </a:cubicBezTo>
                <a:cubicBezTo>
                  <a:pt x="122" y="580"/>
                  <a:pt x="129" y="584"/>
                  <a:pt x="137" y="592"/>
                </a:cubicBezTo>
                <a:cubicBezTo>
                  <a:pt x="138" y="593"/>
                  <a:pt x="138" y="593"/>
                  <a:pt x="139" y="593"/>
                </a:cubicBezTo>
                <a:cubicBezTo>
                  <a:pt x="140" y="593"/>
                  <a:pt x="141" y="593"/>
                  <a:pt x="142" y="593"/>
                </a:cubicBezTo>
                <a:cubicBezTo>
                  <a:pt x="145" y="597"/>
                  <a:pt x="149" y="599"/>
                  <a:pt x="153" y="601"/>
                </a:cubicBezTo>
                <a:cubicBezTo>
                  <a:pt x="153" y="596"/>
                  <a:pt x="146" y="595"/>
                  <a:pt x="144" y="589"/>
                </a:cubicBezTo>
                <a:cubicBezTo>
                  <a:pt x="146" y="589"/>
                  <a:pt x="149" y="591"/>
                  <a:pt x="151" y="594"/>
                </a:cubicBezTo>
                <a:cubicBezTo>
                  <a:pt x="152" y="593"/>
                  <a:pt x="151" y="592"/>
                  <a:pt x="149" y="591"/>
                </a:cubicBezTo>
                <a:cubicBezTo>
                  <a:pt x="149" y="590"/>
                  <a:pt x="149" y="589"/>
                  <a:pt x="147" y="589"/>
                </a:cubicBezTo>
                <a:cubicBezTo>
                  <a:pt x="146" y="586"/>
                  <a:pt x="145" y="587"/>
                  <a:pt x="142" y="584"/>
                </a:cubicBezTo>
                <a:cubicBezTo>
                  <a:pt x="146" y="583"/>
                  <a:pt x="151" y="590"/>
                  <a:pt x="156" y="591"/>
                </a:cubicBezTo>
                <a:cubicBezTo>
                  <a:pt x="159" y="595"/>
                  <a:pt x="159" y="595"/>
                  <a:pt x="159" y="595"/>
                </a:cubicBezTo>
                <a:cubicBezTo>
                  <a:pt x="160" y="596"/>
                  <a:pt x="161" y="596"/>
                  <a:pt x="163" y="598"/>
                </a:cubicBezTo>
                <a:cubicBezTo>
                  <a:pt x="164" y="599"/>
                  <a:pt x="165" y="597"/>
                  <a:pt x="167" y="598"/>
                </a:cubicBezTo>
                <a:cubicBezTo>
                  <a:pt x="169" y="600"/>
                  <a:pt x="171" y="602"/>
                  <a:pt x="172" y="601"/>
                </a:cubicBezTo>
                <a:cubicBezTo>
                  <a:pt x="177" y="606"/>
                  <a:pt x="182" y="610"/>
                  <a:pt x="187" y="612"/>
                </a:cubicBezTo>
                <a:cubicBezTo>
                  <a:pt x="188" y="611"/>
                  <a:pt x="186" y="610"/>
                  <a:pt x="185" y="608"/>
                </a:cubicBezTo>
                <a:cubicBezTo>
                  <a:pt x="186" y="608"/>
                  <a:pt x="187" y="609"/>
                  <a:pt x="188" y="609"/>
                </a:cubicBezTo>
                <a:cubicBezTo>
                  <a:pt x="189" y="608"/>
                  <a:pt x="185" y="605"/>
                  <a:pt x="184" y="605"/>
                </a:cubicBezTo>
                <a:cubicBezTo>
                  <a:pt x="182" y="603"/>
                  <a:pt x="180" y="600"/>
                  <a:pt x="177" y="598"/>
                </a:cubicBezTo>
                <a:cubicBezTo>
                  <a:pt x="180" y="598"/>
                  <a:pt x="183" y="601"/>
                  <a:pt x="185" y="602"/>
                </a:cubicBezTo>
                <a:cubicBezTo>
                  <a:pt x="188" y="603"/>
                  <a:pt x="191" y="603"/>
                  <a:pt x="193" y="605"/>
                </a:cubicBezTo>
                <a:cubicBezTo>
                  <a:pt x="193" y="603"/>
                  <a:pt x="191" y="600"/>
                  <a:pt x="189" y="598"/>
                </a:cubicBezTo>
                <a:cubicBezTo>
                  <a:pt x="187" y="595"/>
                  <a:pt x="185" y="594"/>
                  <a:pt x="183" y="593"/>
                </a:cubicBezTo>
                <a:cubicBezTo>
                  <a:pt x="176" y="585"/>
                  <a:pt x="176" y="585"/>
                  <a:pt x="176" y="585"/>
                </a:cubicBezTo>
                <a:cubicBezTo>
                  <a:pt x="178" y="584"/>
                  <a:pt x="180" y="587"/>
                  <a:pt x="181" y="590"/>
                </a:cubicBezTo>
                <a:cubicBezTo>
                  <a:pt x="184" y="592"/>
                  <a:pt x="186" y="591"/>
                  <a:pt x="188" y="592"/>
                </a:cubicBezTo>
                <a:cubicBezTo>
                  <a:pt x="193" y="598"/>
                  <a:pt x="196" y="599"/>
                  <a:pt x="201" y="603"/>
                </a:cubicBezTo>
                <a:cubicBezTo>
                  <a:pt x="203" y="602"/>
                  <a:pt x="203" y="601"/>
                  <a:pt x="200" y="599"/>
                </a:cubicBezTo>
                <a:cubicBezTo>
                  <a:pt x="205" y="600"/>
                  <a:pt x="208" y="608"/>
                  <a:pt x="212" y="609"/>
                </a:cubicBezTo>
                <a:cubicBezTo>
                  <a:pt x="212" y="609"/>
                  <a:pt x="213" y="607"/>
                  <a:pt x="214" y="608"/>
                </a:cubicBezTo>
                <a:cubicBezTo>
                  <a:pt x="215" y="611"/>
                  <a:pt x="217" y="614"/>
                  <a:pt x="220" y="617"/>
                </a:cubicBezTo>
                <a:cubicBezTo>
                  <a:pt x="221" y="618"/>
                  <a:pt x="222" y="616"/>
                  <a:pt x="224" y="615"/>
                </a:cubicBezTo>
                <a:cubicBezTo>
                  <a:pt x="225" y="616"/>
                  <a:pt x="224" y="617"/>
                  <a:pt x="226" y="619"/>
                </a:cubicBezTo>
                <a:cubicBezTo>
                  <a:pt x="227" y="617"/>
                  <a:pt x="228" y="618"/>
                  <a:pt x="229" y="618"/>
                </a:cubicBezTo>
                <a:cubicBezTo>
                  <a:pt x="231" y="617"/>
                  <a:pt x="225" y="615"/>
                  <a:pt x="227" y="613"/>
                </a:cubicBezTo>
                <a:cubicBezTo>
                  <a:pt x="226" y="613"/>
                  <a:pt x="224" y="612"/>
                  <a:pt x="223" y="612"/>
                </a:cubicBezTo>
                <a:cubicBezTo>
                  <a:pt x="222" y="609"/>
                  <a:pt x="221" y="614"/>
                  <a:pt x="219" y="610"/>
                </a:cubicBezTo>
                <a:cubicBezTo>
                  <a:pt x="221" y="608"/>
                  <a:pt x="218" y="606"/>
                  <a:pt x="216" y="603"/>
                </a:cubicBezTo>
                <a:cubicBezTo>
                  <a:pt x="217" y="602"/>
                  <a:pt x="218" y="601"/>
                  <a:pt x="219" y="600"/>
                </a:cubicBezTo>
                <a:cubicBezTo>
                  <a:pt x="218" y="599"/>
                  <a:pt x="217" y="597"/>
                  <a:pt x="216" y="598"/>
                </a:cubicBezTo>
                <a:cubicBezTo>
                  <a:pt x="214" y="599"/>
                  <a:pt x="215" y="597"/>
                  <a:pt x="215" y="596"/>
                </a:cubicBezTo>
                <a:cubicBezTo>
                  <a:pt x="213" y="594"/>
                  <a:pt x="211" y="595"/>
                  <a:pt x="209" y="592"/>
                </a:cubicBezTo>
                <a:cubicBezTo>
                  <a:pt x="211" y="592"/>
                  <a:pt x="213" y="591"/>
                  <a:pt x="215" y="594"/>
                </a:cubicBezTo>
                <a:cubicBezTo>
                  <a:pt x="217" y="596"/>
                  <a:pt x="219" y="596"/>
                  <a:pt x="219" y="599"/>
                </a:cubicBezTo>
                <a:cubicBezTo>
                  <a:pt x="220" y="600"/>
                  <a:pt x="222" y="600"/>
                  <a:pt x="223" y="601"/>
                </a:cubicBezTo>
                <a:cubicBezTo>
                  <a:pt x="224" y="604"/>
                  <a:pt x="227" y="604"/>
                  <a:pt x="230" y="608"/>
                </a:cubicBezTo>
                <a:cubicBezTo>
                  <a:pt x="231" y="607"/>
                  <a:pt x="229" y="606"/>
                  <a:pt x="229" y="605"/>
                </a:cubicBezTo>
                <a:cubicBezTo>
                  <a:pt x="230" y="604"/>
                  <a:pt x="235" y="609"/>
                  <a:pt x="234" y="609"/>
                </a:cubicBezTo>
                <a:cubicBezTo>
                  <a:pt x="234" y="611"/>
                  <a:pt x="235" y="614"/>
                  <a:pt x="237" y="614"/>
                </a:cubicBezTo>
                <a:cubicBezTo>
                  <a:pt x="239" y="612"/>
                  <a:pt x="232" y="610"/>
                  <a:pt x="236" y="609"/>
                </a:cubicBezTo>
                <a:cubicBezTo>
                  <a:pt x="232" y="605"/>
                  <a:pt x="232" y="605"/>
                  <a:pt x="232" y="605"/>
                </a:cubicBezTo>
                <a:cubicBezTo>
                  <a:pt x="233" y="604"/>
                  <a:pt x="232" y="602"/>
                  <a:pt x="232" y="601"/>
                </a:cubicBezTo>
                <a:cubicBezTo>
                  <a:pt x="231" y="598"/>
                  <a:pt x="230" y="600"/>
                  <a:pt x="230" y="598"/>
                </a:cubicBezTo>
                <a:cubicBezTo>
                  <a:pt x="232" y="596"/>
                  <a:pt x="226" y="594"/>
                  <a:pt x="228" y="593"/>
                </a:cubicBezTo>
                <a:cubicBezTo>
                  <a:pt x="229" y="592"/>
                  <a:pt x="230" y="593"/>
                  <a:pt x="230" y="594"/>
                </a:cubicBezTo>
                <a:cubicBezTo>
                  <a:pt x="231" y="595"/>
                  <a:pt x="232" y="595"/>
                  <a:pt x="234" y="597"/>
                </a:cubicBezTo>
                <a:cubicBezTo>
                  <a:pt x="233" y="598"/>
                  <a:pt x="235" y="597"/>
                  <a:pt x="236" y="599"/>
                </a:cubicBezTo>
                <a:cubicBezTo>
                  <a:pt x="238" y="600"/>
                  <a:pt x="238" y="602"/>
                  <a:pt x="239" y="603"/>
                </a:cubicBezTo>
                <a:cubicBezTo>
                  <a:pt x="243" y="606"/>
                  <a:pt x="248" y="610"/>
                  <a:pt x="253" y="614"/>
                </a:cubicBezTo>
                <a:cubicBezTo>
                  <a:pt x="255" y="614"/>
                  <a:pt x="250" y="608"/>
                  <a:pt x="254" y="612"/>
                </a:cubicBezTo>
                <a:cubicBezTo>
                  <a:pt x="255" y="609"/>
                  <a:pt x="251" y="609"/>
                  <a:pt x="250" y="605"/>
                </a:cubicBezTo>
                <a:cubicBezTo>
                  <a:pt x="246" y="602"/>
                  <a:pt x="242" y="596"/>
                  <a:pt x="239" y="595"/>
                </a:cubicBezTo>
                <a:cubicBezTo>
                  <a:pt x="234" y="590"/>
                  <a:pt x="234" y="590"/>
                  <a:pt x="234" y="590"/>
                </a:cubicBezTo>
                <a:cubicBezTo>
                  <a:pt x="234" y="589"/>
                  <a:pt x="233" y="589"/>
                  <a:pt x="232" y="588"/>
                </a:cubicBezTo>
                <a:cubicBezTo>
                  <a:pt x="231" y="587"/>
                  <a:pt x="232" y="586"/>
                  <a:pt x="231" y="586"/>
                </a:cubicBezTo>
                <a:cubicBezTo>
                  <a:pt x="228" y="583"/>
                  <a:pt x="224" y="579"/>
                  <a:pt x="221" y="578"/>
                </a:cubicBezTo>
                <a:cubicBezTo>
                  <a:pt x="223" y="575"/>
                  <a:pt x="226" y="582"/>
                  <a:pt x="228" y="581"/>
                </a:cubicBezTo>
                <a:cubicBezTo>
                  <a:pt x="235" y="588"/>
                  <a:pt x="238" y="591"/>
                  <a:pt x="245" y="596"/>
                </a:cubicBezTo>
                <a:cubicBezTo>
                  <a:pt x="247" y="595"/>
                  <a:pt x="240" y="592"/>
                  <a:pt x="244" y="591"/>
                </a:cubicBezTo>
                <a:cubicBezTo>
                  <a:pt x="246" y="591"/>
                  <a:pt x="247" y="593"/>
                  <a:pt x="247" y="595"/>
                </a:cubicBezTo>
                <a:cubicBezTo>
                  <a:pt x="251" y="598"/>
                  <a:pt x="246" y="596"/>
                  <a:pt x="246" y="597"/>
                </a:cubicBezTo>
                <a:cubicBezTo>
                  <a:pt x="248" y="600"/>
                  <a:pt x="249" y="600"/>
                  <a:pt x="251" y="599"/>
                </a:cubicBezTo>
                <a:cubicBezTo>
                  <a:pt x="252" y="600"/>
                  <a:pt x="252" y="601"/>
                  <a:pt x="253" y="602"/>
                </a:cubicBezTo>
                <a:cubicBezTo>
                  <a:pt x="254" y="601"/>
                  <a:pt x="255" y="599"/>
                  <a:pt x="256" y="601"/>
                </a:cubicBezTo>
                <a:cubicBezTo>
                  <a:pt x="255" y="602"/>
                  <a:pt x="255" y="604"/>
                  <a:pt x="257" y="602"/>
                </a:cubicBezTo>
                <a:cubicBezTo>
                  <a:pt x="257" y="603"/>
                  <a:pt x="258" y="604"/>
                  <a:pt x="257" y="605"/>
                </a:cubicBezTo>
                <a:cubicBezTo>
                  <a:pt x="258" y="606"/>
                  <a:pt x="259" y="604"/>
                  <a:pt x="260" y="605"/>
                </a:cubicBezTo>
                <a:cubicBezTo>
                  <a:pt x="260" y="607"/>
                  <a:pt x="265" y="609"/>
                  <a:pt x="263" y="610"/>
                </a:cubicBezTo>
                <a:cubicBezTo>
                  <a:pt x="266" y="610"/>
                  <a:pt x="268" y="613"/>
                  <a:pt x="271" y="616"/>
                </a:cubicBezTo>
                <a:cubicBezTo>
                  <a:pt x="273" y="615"/>
                  <a:pt x="269" y="613"/>
                  <a:pt x="268" y="612"/>
                </a:cubicBezTo>
                <a:cubicBezTo>
                  <a:pt x="268" y="611"/>
                  <a:pt x="268" y="610"/>
                  <a:pt x="267" y="611"/>
                </a:cubicBezTo>
                <a:cubicBezTo>
                  <a:pt x="266" y="610"/>
                  <a:pt x="268" y="609"/>
                  <a:pt x="267" y="608"/>
                </a:cubicBezTo>
                <a:cubicBezTo>
                  <a:pt x="266" y="608"/>
                  <a:pt x="263" y="607"/>
                  <a:pt x="266" y="605"/>
                </a:cubicBezTo>
                <a:cubicBezTo>
                  <a:pt x="264" y="604"/>
                  <a:pt x="263" y="606"/>
                  <a:pt x="262" y="605"/>
                </a:cubicBezTo>
                <a:cubicBezTo>
                  <a:pt x="262" y="604"/>
                  <a:pt x="262" y="603"/>
                  <a:pt x="263" y="602"/>
                </a:cubicBezTo>
                <a:cubicBezTo>
                  <a:pt x="260" y="599"/>
                  <a:pt x="262" y="603"/>
                  <a:pt x="259" y="602"/>
                </a:cubicBezTo>
                <a:cubicBezTo>
                  <a:pt x="259" y="601"/>
                  <a:pt x="259" y="599"/>
                  <a:pt x="258" y="597"/>
                </a:cubicBezTo>
                <a:cubicBezTo>
                  <a:pt x="256" y="595"/>
                  <a:pt x="253" y="594"/>
                  <a:pt x="255" y="592"/>
                </a:cubicBezTo>
                <a:cubicBezTo>
                  <a:pt x="260" y="596"/>
                  <a:pt x="260" y="596"/>
                  <a:pt x="260" y="596"/>
                </a:cubicBezTo>
                <a:cubicBezTo>
                  <a:pt x="261" y="598"/>
                  <a:pt x="262" y="596"/>
                  <a:pt x="264" y="597"/>
                </a:cubicBezTo>
                <a:cubicBezTo>
                  <a:pt x="266" y="600"/>
                  <a:pt x="268" y="600"/>
                  <a:pt x="271" y="602"/>
                </a:cubicBezTo>
                <a:cubicBezTo>
                  <a:pt x="273" y="605"/>
                  <a:pt x="276" y="606"/>
                  <a:pt x="278" y="607"/>
                </a:cubicBezTo>
                <a:cubicBezTo>
                  <a:pt x="278" y="605"/>
                  <a:pt x="276" y="602"/>
                  <a:pt x="274" y="600"/>
                </a:cubicBezTo>
                <a:cubicBezTo>
                  <a:pt x="267" y="593"/>
                  <a:pt x="267" y="593"/>
                  <a:pt x="267" y="593"/>
                </a:cubicBezTo>
                <a:cubicBezTo>
                  <a:pt x="268" y="589"/>
                  <a:pt x="269" y="595"/>
                  <a:pt x="271" y="593"/>
                </a:cubicBezTo>
                <a:cubicBezTo>
                  <a:pt x="273" y="596"/>
                  <a:pt x="271" y="589"/>
                  <a:pt x="273" y="592"/>
                </a:cubicBezTo>
                <a:cubicBezTo>
                  <a:pt x="277" y="597"/>
                  <a:pt x="281" y="598"/>
                  <a:pt x="285" y="603"/>
                </a:cubicBezTo>
                <a:cubicBezTo>
                  <a:pt x="287" y="605"/>
                  <a:pt x="289" y="604"/>
                  <a:pt x="292" y="606"/>
                </a:cubicBezTo>
                <a:cubicBezTo>
                  <a:pt x="293" y="604"/>
                  <a:pt x="290" y="604"/>
                  <a:pt x="289" y="601"/>
                </a:cubicBezTo>
                <a:cubicBezTo>
                  <a:pt x="287" y="599"/>
                  <a:pt x="283" y="597"/>
                  <a:pt x="283" y="594"/>
                </a:cubicBezTo>
                <a:cubicBezTo>
                  <a:pt x="284" y="594"/>
                  <a:pt x="287" y="597"/>
                  <a:pt x="287" y="598"/>
                </a:cubicBezTo>
                <a:cubicBezTo>
                  <a:pt x="287" y="598"/>
                  <a:pt x="289" y="598"/>
                  <a:pt x="288" y="598"/>
                </a:cubicBezTo>
                <a:cubicBezTo>
                  <a:pt x="290" y="599"/>
                  <a:pt x="290" y="602"/>
                  <a:pt x="293" y="602"/>
                </a:cubicBezTo>
                <a:cubicBezTo>
                  <a:pt x="295" y="607"/>
                  <a:pt x="302" y="613"/>
                  <a:pt x="307" y="618"/>
                </a:cubicBezTo>
                <a:cubicBezTo>
                  <a:pt x="309" y="620"/>
                  <a:pt x="308" y="621"/>
                  <a:pt x="310" y="623"/>
                </a:cubicBezTo>
                <a:cubicBezTo>
                  <a:pt x="315" y="628"/>
                  <a:pt x="319" y="633"/>
                  <a:pt x="323" y="635"/>
                </a:cubicBezTo>
                <a:cubicBezTo>
                  <a:pt x="325" y="633"/>
                  <a:pt x="319" y="630"/>
                  <a:pt x="320" y="629"/>
                </a:cubicBezTo>
                <a:cubicBezTo>
                  <a:pt x="311" y="620"/>
                  <a:pt x="308" y="613"/>
                  <a:pt x="301" y="606"/>
                </a:cubicBezTo>
                <a:cubicBezTo>
                  <a:pt x="299" y="604"/>
                  <a:pt x="300" y="602"/>
                  <a:pt x="297" y="599"/>
                </a:cubicBezTo>
                <a:cubicBezTo>
                  <a:pt x="298" y="598"/>
                  <a:pt x="301" y="598"/>
                  <a:pt x="303" y="600"/>
                </a:cubicBezTo>
                <a:cubicBezTo>
                  <a:pt x="305" y="597"/>
                  <a:pt x="307" y="602"/>
                  <a:pt x="309" y="601"/>
                </a:cubicBezTo>
                <a:cubicBezTo>
                  <a:pt x="328" y="621"/>
                  <a:pt x="328" y="621"/>
                  <a:pt x="328" y="621"/>
                </a:cubicBezTo>
                <a:cubicBezTo>
                  <a:pt x="329" y="619"/>
                  <a:pt x="328" y="616"/>
                  <a:pt x="331" y="620"/>
                </a:cubicBezTo>
                <a:cubicBezTo>
                  <a:pt x="333" y="617"/>
                  <a:pt x="328" y="617"/>
                  <a:pt x="329" y="615"/>
                </a:cubicBezTo>
                <a:cubicBezTo>
                  <a:pt x="327" y="612"/>
                  <a:pt x="327" y="610"/>
                  <a:pt x="324" y="607"/>
                </a:cubicBezTo>
                <a:cubicBezTo>
                  <a:pt x="326" y="606"/>
                  <a:pt x="323" y="603"/>
                  <a:pt x="324" y="601"/>
                </a:cubicBezTo>
                <a:cubicBezTo>
                  <a:pt x="324" y="599"/>
                  <a:pt x="327" y="600"/>
                  <a:pt x="329" y="599"/>
                </a:cubicBezTo>
                <a:cubicBezTo>
                  <a:pt x="330" y="599"/>
                  <a:pt x="329" y="598"/>
                  <a:pt x="329" y="597"/>
                </a:cubicBezTo>
                <a:cubicBezTo>
                  <a:pt x="329" y="597"/>
                  <a:pt x="328" y="595"/>
                  <a:pt x="330" y="596"/>
                </a:cubicBezTo>
                <a:cubicBezTo>
                  <a:pt x="331" y="595"/>
                  <a:pt x="332" y="596"/>
                  <a:pt x="333" y="594"/>
                </a:cubicBezTo>
                <a:cubicBezTo>
                  <a:pt x="338" y="595"/>
                  <a:pt x="343" y="603"/>
                  <a:pt x="349" y="606"/>
                </a:cubicBezTo>
                <a:cubicBezTo>
                  <a:pt x="359" y="616"/>
                  <a:pt x="359" y="616"/>
                  <a:pt x="359" y="616"/>
                </a:cubicBezTo>
                <a:cubicBezTo>
                  <a:pt x="363" y="619"/>
                  <a:pt x="366" y="620"/>
                  <a:pt x="368" y="625"/>
                </a:cubicBezTo>
                <a:cubicBezTo>
                  <a:pt x="372" y="621"/>
                  <a:pt x="360" y="616"/>
                  <a:pt x="360" y="612"/>
                </a:cubicBezTo>
                <a:cubicBezTo>
                  <a:pt x="363" y="611"/>
                  <a:pt x="366" y="616"/>
                  <a:pt x="369" y="616"/>
                </a:cubicBezTo>
                <a:cubicBezTo>
                  <a:pt x="370" y="619"/>
                  <a:pt x="374" y="621"/>
                  <a:pt x="377" y="625"/>
                </a:cubicBezTo>
                <a:cubicBezTo>
                  <a:pt x="379" y="626"/>
                  <a:pt x="380" y="629"/>
                  <a:pt x="382" y="631"/>
                </a:cubicBezTo>
                <a:cubicBezTo>
                  <a:pt x="385" y="634"/>
                  <a:pt x="387" y="635"/>
                  <a:pt x="389" y="637"/>
                </a:cubicBezTo>
                <a:cubicBezTo>
                  <a:pt x="391" y="638"/>
                  <a:pt x="391" y="640"/>
                  <a:pt x="393" y="642"/>
                </a:cubicBezTo>
                <a:cubicBezTo>
                  <a:pt x="394" y="643"/>
                  <a:pt x="395" y="644"/>
                  <a:pt x="397" y="645"/>
                </a:cubicBezTo>
                <a:cubicBezTo>
                  <a:pt x="404" y="654"/>
                  <a:pt x="413" y="664"/>
                  <a:pt x="419" y="673"/>
                </a:cubicBezTo>
                <a:cubicBezTo>
                  <a:pt x="423" y="678"/>
                  <a:pt x="429" y="681"/>
                  <a:pt x="430" y="685"/>
                </a:cubicBezTo>
                <a:cubicBezTo>
                  <a:pt x="432" y="686"/>
                  <a:pt x="433" y="688"/>
                  <a:pt x="435" y="687"/>
                </a:cubicBezTo>
                <a:cubicBezTo>
                  <a:pt x="442" y="697"/>
                  <a:pt x="451" y="706"/>
                  <a:pt x="460" y="716"/>
                </a:cubicBezTo>
                <a:cubicBezTo>
                  <a:pt x="462" y="717"/>
                  <a:pt x="461" y="719"/>
                  <a:pt x="463" y="720"/>
                </a:cubicBezTo>
                <a:cubicBezTo>
                  <a:pt x="471" y="729"/>
                  <a:pt x="479" y="737"/>
                  <a:pt x="487" y="745"/>
                </a:cubicBezTo>
                <a:cubicBezTo>
                  <a:pt x="488" y="748"/>
                  <a:pt x="488" y="748"/>
                  <a:pt x="491" y="750"/>
                </a:cubicBezTo>
                <a:cubicBezTo>
                  <a:pt x="490" y="751"/>
                  <a:pt x="492" y="752"/>
                  <a:pt x="492" y="753"/>
                </a:cubicBezTo>
                <a:cubicBezTo>
                  <a:pt x="498" y="760"/>
                  <a:pt x="505" y="766"/>
                  <a:pt x="511" y="773"/>
                </a:cubicBezTo>
                <a:cubicBezTo>
                  <a:pt x="513" y="775"/>
                  <a:pt x="513" y="777"/>
                  <a:pt x="514" y="777"/>
                </a:cubicBezTo>
                <a:cubicBezTo>
                  <a:pt x="515" y="779"/>
                  <a:pt x="516" y="778"/>
                  <a:pt x="517" y="780"/>
                </a:cubicBezTo>
                <a:cubicBezTo>
                  <a:pt x="520" y="782"/>
                  <a:pt x="520" y="785"/>
                  <a:pt x="523" y="786"/>
                </a:cubicBezTo>
                <a:cubicBezTo>
                  <a:pt x="523" y="787"/>
                  <a:pt x="524" y="787"/>
                  <a:pt x="524" y="787"/>
                </a:cubicBezTo>
                <a:cubicBezTo>
                  <a:pt x="525" y="787"/>
                  <a:pt x="524" y="788"/>
                  <a:pt x="524" y="788"/>
                </a:cubicBezTo>
                <a:cubicBezTo>
                  <a:pt x="531" y="795"/>
                  <a:pt x="539" y="804"/>
                  <a:pt x="547" y="812"/>
                </a:cubicBezTo>
                <a:cubicBezTo>
                  <a:pt x="549" y="814"/>
                  <a:pt x="551" y="816"/>
                  <a:pt x="553" y="818"/>
                </a:cubicBezTo>
                <a:cubicBezTo>
                  <a:pt x="554" y="820"/>
                  <a:pt x="554" y="820"/>
                  <a:pt x="554" y="820"/>
                </a:cubicBezTo>
                <a:cubicBezTo>
                  <a:pt x="555" y="820"/>
                  <a:pt x="555" y="820"/>
                  <a:pt x="555" y="820"/>
                </a:cubicBezTo>
                <a:cubicBezTo>
                  <a:pt x="556" y="821"/>
                  <a:pt x="556" y="821"/>
                  <a:pt x="556" y="821"/>
                </a:cubicBezTo>
                <a:cubicBezTo>
                  <a:pt x="557" y="822"/>
                  <a:pt x="558" y="822"/>
                  <a:pt x="559" y="823"/>
                </a:cubicBezTo>
                <a:cubicBezTo>
                  <a:pt x="559" y="824"/>
                  <a:pt x="559" y="825"/>
                  <a:pt x="559" y="826"/>
                </a:cubicBezTo>
                <a:cubicBezTo>
                  <a:pt x="561" y="827"/>
                  <a:pt x="562" y="829"/>
                  <a:pt x="564" y="830"/>
                </a:cubicBezTo>
                <a:cubicBezTo>
                  <a:pt x="564" y="831"/>
                  <a:pt x="564" y="830"/>
                  <a:pt x="565" y="830"/>
                </a:cubicBezTo>
                <a:cubicBezTo>
                  <a:pt x="565" y="831"/>
                  <a:pt x="564" y="831"/>
                  <a:pt x="565" y="832"/>
                </a:cubicBezTo>
                <a:cubicBezTo>
                  <a:pt x="566" y="832"/>
                  <a:pt x="568" y="833"/>
                  <a:pt x="568" y="834"/>
                </a:cubicBezTo>
                <a:cubicBezTo>
                  <a:pt x="569" y="835"/>
                  <a:pt x="569" y="835"/>
                  <a:pt x="569" y="835"/>
                </a:cubicBezTo>
                <a:cubicBezTo>
                  <a:pt x="570" y="836"/>
                  <a:pt x="570" y="836"/>
                  <a:pt x="570" y="836"/>
                </a:cubicBezTo>
                <a:cubicBezTo>
                  <a:pt x="571" y="837"/>
                  <a:pt x="571" y="838"/>
                  <a:pt x="571" y="838"/>
                </a:cubicBezTo>
                <a:cubicBezTo>
                  <a:pt x="571" y="838"/>
                  <a:pt x="572" y="838"/>
                  <a:pt x="572" y="838"/>
                </a:cubicBezTo>
                <a:cubicBezTo>
                  <a:pt x="572" y="838"/>
                  <a:pt x="572" y="839"/>
                  <a:pt x="572" y="839"/>
                </a:cubicBezTo>
                <a:cubicBezTo>
                  <a:pt x="573" y="840"/>
                  <a:pt x="573" y="839"/>
                  <a:pt x="573" y="839"/>
                </a:cubicBezTo>
                <a:cubicBezTo>
                  <a:pt x="575" y="840"/>
                  <a:pt x="576" y="842"/>
                  <a:pt x="577" y="843"/>
                </a:cubicBezTo>
                <a:cubicBezTo>
                  <a:pt x="578" y="844"/>
                  <a:pt x="579" y="845"/>
                  <a:pt x="580" y="845"/>
                </a:cubicBezTo>
                <a:cubicBezTo>
                  <a:pt x="582" y="849"/>
                  <a:pt x="584" y="847"/>
                  <a:pt x="586" y="852"/>
                </a:cubicBezTo>
                <a:cubicBezTo>
                  <a:pt x="587" y="852"/>
                  <a:pt x="588" y="855"/>
                  <a:pt x="589" y="854"/>
                </a:cubicBezTo>
                <a:cubicBezTo>
                  <a:pt x="589" y="854"/>
                  <a:pt x="590" y="854"/>
                  <a:pt x="590" y="855"/>
                </a:cubicBezTo>
                <a:cubicBezTo>
                  <a:pt x="591" y="855"/>
                  <a:pt x="593" y="852"/>
                  <a:pt x="594" y="849"/>
                </a:cubicBezTo>
                <a:cubicBezTo>
                  <a:pt x="597" y="845"/>
                  <a:pt x="601" y="844"/>
                  <a:pt x="603" y="839"/>
                </a:cubicBezTo>
                <a:cubicBezTo>
                  <a:pt x="610" y="834"/>
                  <a:pt x="613" y="828"/>
                  <a:pt x="620" y="823"/>
                </a:cubicBezTo>
                <a:cubicBezTo>
                  <a:pt x="621" y="823"/>
                  <a:pt x="619" y="822"/>
                  <a:pt x="620" y="822"/>
                </a:cubicBezTo>
                <a:cubicBezTo>
                  <a:pt x="632" y="809"/>
                  <a:pt x="632" y="809"/>
                  <a:pt x="632" y="809"/>
                </a:cubicBezTo>
                <a:cubicBezTo>
                  <a:pt x="634" y="807"/>
                  <a:pt x="633" y="806"/>
                  <a:pt x="635" y="805"/>
                </a:cubicBezTo>
                <a:cubicBezTo>
                  <a:pt x="642" y="797"/>
                  <a:pt x="654" y="786"/>
                  <a:pt x="656" y="780"/>
                </a:cubicBezTo>
                <a:cubicBezTo>
                  <a:pt x="662" y="775"/>
                  <a:pt x="667" y="769"/>
                  <a:pt x="672" y="764"/>
                </a:cubicBezTo>
                <a:cubicBezTo>
                  <a:pt x="674" y="762"/>
                  <a:pt x="675" y="762"/>
                  <a:pt x="676" y="761"/>
                </a:cubicBezTo>
                <a:cubicBezTo>
                  <a:pt x="677" y="760"/>
                  <a:pt x="676" y="760"/>
                  <a:pt x="676" y="760"/>
                </a:cubicBezTo>
                <a:cubicBezTo>
                  <a:pt x="676" y="759"/>
                  <a:pt x="677" y="759"/>
                  <a:pt x="678" y="759"/>
                </a:cubicBezTo>
                <a:cubicBezTo>
                  <a:pt x="679" y="758"/>
                  <a:pt x="680" y="755"/>
                  <a:pt x="681" y="754"/>
                </a:cubicBezTo>
                <a:cubicBezTo>
                  <a:pt x="685" y="749"/>
                  <a:pt x="691" y="744"/>
                  <a:pt x="694" y="741"/>
                </a:cubicBezTo>
                <a:cubicBezTo>
                  <a:pt x="697" y="739"/>
                  <a:pt x="699" y="735"/>
                  <a:pt x="701" y="733"/>
                </a:cubicBezTo>
                <a:cubicBezTo>
                  <a:pt x="701" y="732"/>
                  <a:pt x="702" y="733"/>
                  <a:pt x="702" y="733"/>
                </a:cubicBezTo>
                <a:cubicBezTo>
                  <a:pt x="704" y="731"/>
                  <a:pt x="704" y="730"/>
                  <a:pt x="705" y="729"/>
                </a:cubicBezTo>
                <a:cubicBezTo>
                  <a:pt x="706" y="728"/>
                  <a:pt x="707" y="728"/>
                  <a:pt x="708" y="727"/>
                </a:cubicBezTo>
                <a:cubicBezTo>
                  <a:pt x="714" y="720"/>
                  <a:pt x="720" y="714"/>
                  <a:pt x="725" y="708"/>
                </a:cubicBezTo>
                <a:cubicBezTo>
                  <a:pt x="726" y="707"/>
                  <a:pt x="726" y="707"/>
                  <a:pt x="727" y="705"/>
                </a:cubicBezTo>
                <a:cubicBezTo>
                  <a:pt x="727" y="705"/>
                  <a:pt x="728" y="705"/>
                  <a:pt x="728" y="705"/>
                </a:cubicBezTo>
                <a:cubicBezTo>
                  <a:pt x="731" y="703"/>
                  <a:pt x="730" y="701"/>
                  <a:pt x="733" y="699"/>
                </a:cubicBezTo>
                <a:cubicBezTo>
                  <a:pt x="735" y="697"/>
                  <a:pt x="737" y="694"/>
                  <a:pt x="739" y="694"/>
                </a:cubicBezTo>
                <a:cubicBezTo>
                  <a:pt x="739" y="691"/>
                  <a:pt x="742" y="689"/>
                  <a:pt x="743" y="686"/>
                </a:cubicBezTo>
                <a:cubicBezTo>
                  <a:pt x="745" y="684"/>
                  <a:pt x="746" y="684"/>
                  <a:pt x="748" y="683"/>
                </a:cubicBezTo>
                <a:cubicBezTo>
                  <a:pt x="755" y="673"/>
                  <a:pt x="766" y="663"/>
                  <a:pt x="772" y="653"/>
                </a:cubicBezTo>
                <a:cubicBezTo>
                  <a:pt x="774" y="656"/>
                  <a:pt x="777" y="649"/>
                  <a:pt x="778" y="650"/>
                </a:cubicBezTo>
                <a:cubicBezTo>
                  <a:pt x="781" y="648"/>
                  <a:pt x="783" y="645"/>
                  <a:pt x="784" y="643"/>
                </a:cubicBezTo>
                <a:cubicBezTo>
                  <a:pt x="786" y="644"/>
                  <a:pt x="787" y="640"/>
                  <a:pt x="789" y="639"/>
                </a:cubicBezTo>
                <a:cubicBezTo>
                  <a:pt x="791" y="639"/>
                  <a:pt x="789" y="638"/>
                  <a:pt x="792" y="637"/>
                </a:cubicBezTo>
                <a:cubicBezTo>
                  <a:pt x="794" y="633"/>
                  <a:pt x="799" y="628"/>
                  <a:pt x="803" y="624"/>
                </a:cubicBezTo>
                <a:cubicBezTo>
                  <a:pt x="805" y="622"/>
                  <a:pt x="804" y="621"/>
                  <a:pt x="806" y="620"/>
                </a:cubicBezTo>
                <a:cubicBezTo>
                  <a:pt x="814" y="612"/>
                  <a:pt x="821" y="603"/>
                  <a:pt x="826" y="596"/>
                </a:cubicBezTo>
                <a:cubicBezTo>
                  <a:pt x="830" y="592"/>
                  <a:pt x="831" y="592"/>
                  <a:pt x="833" y="588"/>
                </a:cubicBezTo>
                <a:cubicBezTo>
                  <a:pt x="835" y="586"/>
                  <a:pt x="837" y="587"/>
                  <a:pt x="838" y="584"/>
                </a:cubicBezTo>
                <a:cubicBezTo>
                  <a:pt x="838" y="583"/>
                  <a:pt x="839" y="583"/>
                  <a:pt x="840" y="582"/>
                </a:cubicBezTo>
                <a:cubicBezTo>
                  <a:pt x="841" y="583"/>
                  <a:pt x="842" y="582"/>
                  <a:pt x="843" y="581"/>
                </a:cubicBezTo>
                <a:cubicBezTo>
                  <a:pt x="842" y="580"/>
                  <a:pt x="841" y="580"/>
                  <a:pt x="840" y="581"/>
                </a:cubicBezTo>
                <a:cubicBezTo>
                  <a:pt x="839" y="579"/>
                  <a:pt x="844" y="576"/>
                  <a:pt x="846" y="574"/>
                </a:cubicBezTo>
                <a:cubicBezTo>
                  <a:pt x="848" y="571"/>
                  <a:pt x="846" y="574"/>
                  <a:pt x="848" y="575"/>
                </a:cubicBezTo>
                <a:cubicBezTo>
                  <a:pt x="850" y="573"/>
                  <a:pt x="850" y="572"/>
                  <a:pt x="849" y="570"/>
                </a:cubicBezTo>
                <a:cubicBezTo>
                  <a:pt x="851" y="569"/>
                  <a:pt x="849" y="568"/>
                  <a:pt x="851" y="566"/>
                </a:cubicBezTo>
                <a:cubicBezTo>
                  <a:pt x="853" y="567"/>
                  <a:pt x="852" y="568"/>
                  <a:pt x="851" y="570"/>
                </a:cubicBezTo>
                <a:cubicBezTo>
                  <a:pt x="854" y="570"/>
                  <a:pt x="854" y="565"/>
                  <a:pt x="856" y="563"/>
                </a:cubicBezTo>
                <a:cubicBezTo>
                  <a:pt x="857" y="563"/>
                  <a:pt x="857" y="564"/>
                  <a:pt x="858" y="562"/>
                </a:cubicBezTo>
                <a:cubicBezTo>
                  <a:pt x="858" y="561"/>
                  <a:pt x="860" y="560"/>
                  <a:pt x="861" y="560"/>
                </a:cubicBezTo>
                <a:cubicBezTo>
                  <a:pt x="860" y="559"/>
                  <a:pt x="862" y="558"/>
                  <a:pt x="863" y="558"/>
                </a:cubicBezTo>
                <a:cubicBezTo>
                  <a:pt x="864" y="557"/>
                  <a:pt x="865" y="555"/>
                  <a:pt x="866" y="555"/>
                </a:cubicBezTo>
                <a:cubicBezTo>
                  <a:pt x="868" y="554"/>
                  <a:pt x="867" y="553"/>
                  <a:pt x="869" y="551"/>
                </a:cubicBezTo>
                <a:cubicBezTo>
                  <a:pt x="877" y="546"/>
                  <a:pt x="884" y="535"/>
                  <a:pt x="892" y="528"/>
                </a:cubicBezTo>
                <a:cubicBezTo>
                  <a:pt x="898" y="519"/>
                  <a:pt x="909" y="510"/>
                  <a:pt x="917" y="500"/>
                </a:cubicBezTo>
                <a:cubicBezTo>
                  <a:pt x="919" y="499"/>
                  <a:pt x="918" y="498"/>
                  <a:pt x="920" y="496"/>
                </a:cubicBezTo>
                <a:cubicBezTo>
                  <a:pt x="949" y="463"/>
                  <a:pt x="982" y="429"/>
                  <a:pt x="1013" y="395"/>
                </a:cubicBezTo>
                <a:cubicBezTo>
                  <a:pt x="1012" y="394"/>
                  <a:pt x="1011" y="394"/>
                  <a:pt x="1010" y="395"/>
                </a:cubicBezTo>
                <a:cubicBezTo>
                  <a:pt x="1009" y="394"/>
                  <a:pt x="1013" y="392"/>
                  <a:pt x="1013" y="391"/>
                </a:cubicBezTo>
                <a:cubicBezTo>
                  <a:pt x="1018" y="386"/>
                  <a:pt x="1018" y="386"/>
                  <a:pt x="1018" y="386"/>
                </a:cubicBezTo>
                <a:cubicBezTo>
                  <a:pt x="1028" y="376"/>
                  <a:pt x="1028" y="376"/>
                  <a:pt x="1028" y="376"/>
                </a:cubicBezTo>
                <a:cubicBezTo>
                  <a:pt x="1030" y="373"/>
                  <a:pt x="1031" y="375"/>
                  <a:pt x="1033" y="374"/>
                </a:cubicBezTo>
                <a:cubicBezTo>
                  <a:pt x="1038" y="367"/>
                  <a:pt x="1048" y="358"/>
                  <a:pt x="1053" y="352"/>
                </a:cubicBezTo>
                <a:cubicBezTo>
                  <a:pt x="1058" y="348"/>
                  <a:pt x="1063" y="344"/>
                  <a:pt x="1067" y="339"/>
                </a:cubicBezTo>
                <a:cubicBezTo>
                  <a:pt x="1069" y="337"/>
                  <a:pt x="1069" y="335"/>
                  <a:pt x="1070" y="335"/>
                </a:cubicBezTo>
                <a:cubicBezTo>
                  <a:pt x="1071" y="333"/>
                  <a:pt x="1074" y="332"/>
                  <a:pt x="1075" y="330"/>
                </a:cubicBezTo>
                <a:cubicBezTo>
                  <a:pt x="1076" y="329"/>
                  <a:pt x="1077" y="328"/>
                  <a:pt x="1078" y="328"/>
                </a:cubicBezTo>
                <a:cubicBezTo>
                  <a:pt x="1078" y="326"/>
                  <a:pt x="1079" y="325"/>
                  <a:pt x="1079" y="325"/>
                </a:cubicBezTo>
                <a:cubicBezTo>
                  <a:pt x="1081" y="323"/>
                  <a:pt x="1082" y="323"/>
                  <a:pt x="1084" y="321"/>
                </a:cubicBezTo>
                <a:cubicBezTo>
                  <a:pt x="1084" y="320"/>
                  <a:pt x="1084" y="319"/>
                  <a:pt x="1084" y="319"/>
                </a:cubicBezTo>
                <a:cubicBezTo>
                  <a:pt x="1087" y="317"/>
                  <a:pt x="1089" y="316"/>
                  <a:pt x="1091" y="313"/>
                </a:cubicBezTo>
                <a:cubicBezTo>
                  <a:pt x="1093" y="311"/>
                  <a:pt x="1094" y="310"/>
                  <a:pt x="1094" y="309"/>
                </a:cubicBezTo>
                <a:cubicBezTo>
                  <a:pt x="1096" y="306"/>
                  <a:pt x="1097" y="307"/>
                  <a:pt x="1099" y="305"/>
                </a:cubicBezTo>
                <a:cubicBezTo>
                  <a:pt x="1116" y="286"/>
                  <a:pt x="1133" y="267"/>
                  <a:pt x="1149" y="253"/>
                </a:cubicBezTo>
                <a:cubicBezTo>
                  <a:pt x="1151" y="251"/>
                  <a:pt x="1150" y="250"/>
                  <a:pt x="1152" y="248"/>
                </a:cubicBezTo>
                <a:cubicBezTo>
                  <a:pt x="1183" y="221"/>
                  <a:pt x="1213" y="184"/>
                  <a:pt x="1239" y="159"/>
                </a:cubicBezTo>
                <a:cubicBezTo>
                  <a:pt x="1237" y="157"/>
                  <a:pt x="1236" y="161"/>
                  <a:pt x="1234" y="162"/>
                </a:cubicBezTo>
                <a:cubicBezTo>
                  <a:pt x="1233" y="161"/>
                  <a:pt x="1237" y="158"/>
                  <a:pt x="1238" y="157"/>
                </a:cubicBezTo>
                <a:cubicBezTo>
                  <a:pt x="1240" y="156"/>
                  <a:pt x="1242" y="151"/>
                  <a:pt x="1243" y="152"/>
                </a:cubicBezTo>
                <a:cubicBezTo>
                  <a:pt x="1244" y="151"/>
                  <a:pt x="1243" y="150"/>
                  <a:pt x="1244" y="149"/>
                </a:cubicBezTo>
                <a:cubicBezTo>
                  <a:pt x="1254" y="137"/>
                  <a:pt x="1260" y="134"/>
                  <a:pt x="1270" y="122"/>
                </a:cubicBezTo>
                <a:cubicBezTo>
                  <a:pt x="1272" y="120"/>
                  <a:pt x="1273" y="121"/>
                  <a:pt x="1274" y="119"/>
                </a:cubicBezTo>
                <a:cubicBezTo>
                  <a:pt x="1276" y="117"/>
                  <a:pt x="1278" y="115"/>
                  <a:pt x="1280" y="113"/>
                </a:cubicBezTo>
                <a:cubicBezTo>
                  <a:pt x="1281" y="112"/>
                  <a:pt x="1281" y="113"/>
                  <a:pt x="1280" y="114"/>
                </a:cubicBezTo>
                <a:cubicBezTo>
                  <a:pt x="1277" y="117"/>
                  <a:pt x="1277" y="117"/>
                  <a:pt x="1277" y="117"/>
                </a:cubicBezTo>
                <a:cubicBezTo>
                  <a:pt x="1276" y="118"/>
                  <a:pt x="1275" y="119"/>
                  <a:pt x="1274" y="120"/>
                </a:cubicBezTo>
                <a:cubicBezTo>
                  <a:pt x="1273" y="121"/>
                  <a:pt x="1272" y="123"/>
                  <a:pt x="1271" y="122"/>
                </a:cubicBezTo>
                <a:cubicBezTo>
                  <a:pt x="1270" y="125"/>
                  <a:pt x="1269" y="126"/>
                  <a:pt x="1266" y="127"/>
                </a:cubicBezTo>
                <a:cubicBezTo>
                  <a:pt x="1259" y="135"/>
                  <a:pt x="1253" y="142"/>
                  <a:pt x="1248" y="146"/>
                </a:cubicBezTo>
                <a:cubicBezTo>
                  <a:pt x="1249" y="148"/>
                  <a:pt x="1251" y="146"/>
                  <a:pt x="1253" y="144"/>
                </a:cubicBezTo>
                <a:cubicBezTo>
                  <a:pt x="1259" y="138"/>
                  <a:pt x="1259" y="138"/>
                  <a:pt x="1259" y="138"/>
                </a:cubicBezTo>
                <a:cubicBezTo>
                  <a:pt x="1268" y="130"/>
                  <a:pt x="1275" y="123"/>
                  <a:pt x="1282" y="115"/>
                </a:cubicBezTo>
                <a:cubicBezTo>
                  <a:pt x="1297" y="101"/>
                  <a:pt x="1306" y="91"/>
                  <a:pt x="1323" y="74"/>
                </a:cubicBezTo>
                <a:cubicBezTo>
                  <a:pt x="1336" y="61"/>
                  <a:pt x="1350" y="47"/>
                  <a:pt x="1364" y="32"/>
                </a:cubicBezTo>
                <a:cubicBezTo>
                  <a:pt x="1365" y="34"/>
                  <a:pt x="1360" y="36"/>
                  <a:pt x="1361" y="38"/>
                </a:cubicBezTo>
                <a:cubicBezTo>
                  <a:pt x="1349" y="52"/>
                  <a:pt x="1336" y="61"/>
                  <a:pt x="1327" y="75"/>
                </a:cubicBezTo>
                <a:cubicBezTo>
                  <a:pt x="1330" y="78"/>
                  <a:pt x="1334" y="69"/>
                  <a:pt x="1337" y="69"/>
                </a:cubicBezTo>
                <a:cubicBezTo>
                  <a:pt x="1345" y="60"/>
                  <a:pt x="1345" y="60"/>
                  <a:pt x="1345" y="60"/>
                </a:cubicBezTo>
                <a:cubicBezTo>
                  <a:pt x="1355" y="53"/>
                  <a:pt x="1366" y="37"/>
                  <a:pt x="1376" y="30"/>
                </a:cubicBezTo>
                <a:cubicBezTo>
                  <a:pt x="1376" y="33"/>
                  <a:pt x="1371" y="37"/>
                  <a:pt x="1370" y="41"/>
                </a:cubicBezTo>
                <a:cubicBezTo>
                  <a:pt x="1365" y="48"/>
                  <a:pt x="1362" y="47"/>
                  <a:pt x="1359" y="53"/>
                </a:cubicBezTo>
                <a:cubicBezTo>
                  <a:pt x="1351" y="60"/>
                  <a:pt x="1343" y="68"/>
                  <a:pt x="1334" y="76"/>
                </a:cubicBezTo>
                <a:cubicBezTo>
                  <a:pt x="1334" y="79"/>
                  <a:pt x="1331" y="81"/>
                  <a:pt x="1330" y="84"/>
                </a:cubicBezTo>
                <a:cubicBezTo>
                  <a:pt x="1317" y="97"/>
                  <a:pt x="1317" y="97"/>
                  <a:pt x="1317" y="97"/>
                </a:cubicBezTo>
                <a:cubicBezTo>
                  <a:pt x="1318" y="99"/>
                  <a:pt x="1320" y="95"/>
                  <a:pt x="1321" y="94"/>
                </a:cubicBezTo>
                <a:cubicBezTo>
                  <a:pt x="1326" y="90"/>
                  <a:pt x="1326" y="90"/>
                  <a:pt x="1326" y="90"/>
                </a:cubicBezTo>
                <a:cubicBezTo>
                  <a:pt x="1327" y="87"/>
                  <a:pt x="1328" y="88"/>
                  <a:pt x="1330" y="86"/>
                </a:cubicBezTo>
                <a:cubicBezTo>
                  <a:pt x="1332" y="84"/>
                  <a:pt x="1331" y="83"/>
                  <a:pt x="1334" y="81"/>
                </a:cubicBezTo>
                <a:cubicBezTo>
                  <a:pt x="1335" y="79"/>
                  <a:pt x="1337" y="80"/>
                  <a:pt x="1338" y="77"/>
                </a:cubicBezTo>
                <a:cubicBezTo>
                  <a:pt x="1340" y="75"/>
                  <a:pt x="1341" y="76"/>
                  <a:pt x="1342" y="76"/>
                </a:cubicBezTo>
                <a:cubicBezTo>
                  <a:pt x="1346" y="72"/>
                  <a:pt x="1345" y="71"/>
                  <a:pt x="1349" y="68"/>
                </a:cubicBezTo>
                <a:cubicBezTo>
                  <a:pt x="1350" y="70"/>
                  <a:pt x="1346" y="72"/>
                  <a:pt x="1345" y="74"/>
                </a:cubicBezTo>
                <a:cubicBezTo>
                  <a:pt x="1344" y="75"/>
                  <a:pt x="1344" y="76"/>
                  <a:pt x="1343" y="77"/>
                </a:cubicBezTo>
                <a:cubicBezTo>
                  <a:pt x="1340" y="80"/>
                  <a:pt x="1343" y="82"/>
                  <a:pt x="1341" y="84"/>
                </a:cubicBezTo>
                <a:cubicBezTo>
                  <a:pt x="1337" y="89"/>
                  <a:pt x="1337" y="89"/>
                  <a:pt x="1337" y="89"/>
                </a:cubicBezTo>
                <a:cubicBezTo>
                  <a:pt x="1335" y="91"/>
                  <a:pt x="1334" y="90"/>
                  <a:pt x="1333" y="93"/>
                </a:cubicBezTo>
                <a:cubicBezTo>
                  <a:pt x="1323" y="103"/>
                  <a:pt x="1323" y="103"/>
                  <a:pt x="1323" y="103"/>
                </a:cubicBezTo>
                <a:cubicBezTo>
                  <a:pt x="1325" y="105"/>
                  <a:pt x="1326" y="101"/>
                  <a:pt x="1328" y="100"/>
                </a:cubicBezTo>
                <a:cubicBezTo>
                  <a:pt x="1329" y="97"/>
                  <a:pt x="1331" y="98"/>
                  <a:pt x="1333" y="96"/>
                </a:cubicBezTo>
                <a:cubicBezTo>
                  <a:pt x="1340" y="88"/>
                  <a:pt x="1340" y="88"/>
                  <a:pt x="1340" y="88"/>
                </a:cubicBezTo>
                <a:cubicBezTo>
                  <a:pt x="1348" y="84"/>
                  <a:pt x="1355" y="74"/>
                  <a:pt x="1363" y="67"/>
                </a:cubicBezTo>
                <a:cubicBezTo>
                  <a:pt x="1363" y="67"/>
                  <a:pt x="1364" y="67"/>
                  <a:pt x="1363" y="66"/>
                </a:cubicBezTo>
                <a:cubicBezTo>
                  <a:pt x="1365" y="64"/>
                  <a:pt x="1367" y="66"/>
                  <a:pt x="1369" y="64"/>
                </a:cubicBezTo>
                <a:cubicBezTo>
                  <a:pt x="1378" y="55"/>
                  <a:pt x="1378" y="55"/>
                  <a:pt x="1378" y="55"/>
                </a:cubicBezTo>
                <a:cubicBezTo>
                  <a:pt x="1385" y="51"/>
                  <a:pt x="1392" y="40"/>
                  <a:pt x="1399" y="36"/>
                </a:cubicBezTo>
                <a:cubicBezTo>
                  <a:pt x="1400" y="32"/>
                  <a:pt x="1405" y="28"/>
                  <a:pt x="1407" y="24"/>
                </a:cubicBezTo>
                <a:cubicBezTo>
                  <a:pt x="1409" y="22"/>
                  <a:pt x="1411" y="20"/>
                  <a:pt x="1413" y="18"/>
                </a:cubicBezTo>
                <a:cubicBezTo>
                  <a:pt x="1415" y="15"/>
                  <a:pt x="1419" y="13"/>
                  <a:pt x="1418" y="11"/>
                </a:cubicBezTo>
                <a:cubicBezTo>
                  <a:pt x="1422" y="10"/>
                  <a:pt x="1421" y="15"/>
                  <a:pt x="1425" y="17"/>
                </a:cubicBezTo>
                <a:cubicBezTo>
                  <a:pt x="1424" y="20"/>
                  <a:pt x="1422" y="23"/>
                  <a:pt x="1420" y="25"/>
                </a:cubicBezTo>
                <a:cubicBezTo>
                  <a:pt x="1421" y="26"/>
                  <a:pt x="1422" y="24"/>
                  <a:pt x="1424" y="23"/>
                </a:cubicBezTo>
                <a:cubicBezTo>
                  <a:pt x="1425" y="23"/>
                  <a:pt x="1426" y="23"/>
                  <a:pt x="1427" y="22"/>
                </a:cubicBezTo>
                <a:cubicBezTo>
                  <a:pt x="1430" y="19"/>
                  <a:pt x="1430" y="17"/>
                  <a:pt x="1432" y="15"/>
                </a:cubicBezTo>
                <a:cubicBezTo>
                  <a:pt x="1432" y="13"/>
                  <a:pt x="1437" y="10"/>
                  <a:pt x="1437" y="8"/>
                </a:cubicBezTo>
                <a:cubicBezTo>
                  <a:pt x="1440" y="7"/>
                  <a:pt x="1436" y="12"/>
                  <a:pt x="1439" y="13"/>
                </a:cubicBezTo>
                <a:cubicBezTo>
                  <a:pt x="1441" y="14"/>
                  <a:pt x="1443" y="9"/>
                  <a:pt x="1445" y="7"/>
                </a:cubicBezTo>
                <a:cubicBezTo>
                  <a:pt x="1449" y="5"/>
                  <a:pt x="1449" y="2"/>
                  <a:pt x="1451" y="0"/>
                </a:cubicBezTo>
                <a:cubicBezTo>
                  <a:pt x="1452" y="1"/>
                  <a:pt x="1450" y="3"/>
                  <a:pt x="1452" y="4"/>
                </a:cubicBezTo>
                <a:cubicBezTo>
                  <a:pt x="1450" y="5"/>
                  <a:pt x="1450" y="7"/>
                  <a:pt x="1452" y="8"/>
                </a:cubicBezTo>
                <a:cubicBezTo>
                  <a:pt x="1446" y="13"/>
                  <a:pt x="1447" y="17"/>
                  <a:pt x="1442" y="22"/>
                </a:cubicBezTo>
                <a:cubicBezTo>
                  <a:pt x="1438" y="35"/>
                  <a:pt x="1424" y="50"/>
                  <a:pt x="1415" y="64"/>
                </a:cubicBezTo>
                <a:cubicBezTo>
                  <a:pt x="1412" y="67"/>
                  <a:pt x="1413" y="66"/>
                  <a:pt x="1410" y="70"/>
                </a:cubicBezTo>
                <a:cubicBezTo>
                  <a:pt x="1410" y="71"/>
                  <a:pt x="1410" y="72"/>
                  <a:pt x="1409" y="73"/>
                </a:cubicBezTo>
                <a:cubicBezTo>
                  <a:pt x="1410" y="73"/>
                  <a:pt x="1411" y="74"/>
                  <a:pt x="1410" y="75"/>
                </a:cubicBezTo>
                <a:cubicBezTo>
                  <a:pt x="1403" y="84"/>
                  <a:pt x="1396" y="94"/>
                  <a:pt x="1396" y="102"/>
                </a:cubicBezTo>
                <a:cubicBezTo>
                  <a:pt x="1388" y="111"/>
                  <a:pt x="1384" y="121"/>
                  <a:pt x="1375" y="130"/>
                </a:cubicBezTo>
                <a:cubicBezTo>
                  <a:pt x="1372" y="132"/>
                  <a:pt x="1375" y="133"/>
                  <a:pt x="1374" y="135"/>
                </a:cubicBezTo>
                <a:cubicBezTo>
                  <a:pt x="1369" y="141"/>
                  <a:pt x="1366" y="146"/>
                  <a:pt x="1362" y="151"/>
                </a:cubicBezTo>
                <a:cubicBezTo>
                  <a:pt x="1364" y="153"/>
                  <a:pt x="1365" y="149"/>
                  <a:pt x="1367" y="148"/>
                </a:cubicBezTo>
                <a:cubicBezTo>
                  <a:pt x="1368" y="147"/>
                  <a:pt x="1369" y="145"/>
                  <a:pt x="1371" y="143"/>
                </a:cubicBezTo>
                <a:cubicBezTo>
                  <a:pt x="1373" y="142"/>
                  <a:pt x="1375" y="142"/>
                  <a:pt x="1377" y="139"/>
                </a:cubicBezTo>
                <a:cubicBezTo>
                  <a:pt x="1379" y="136"/>
                  <a:pt x="1381" y="138"/>
                  <a:pt x="1383" y="135"/>
                </a:cubicBezTo>
                <a:cubicBezTo>
                  <a:pt x="1388" y="127"/>
                  <a:pt x="1395" y="123"/>
                  <a:pt x="1402" y="119"/>
                </a:cubicBezTo>
                <a:cubicBezTo>
                  <a:pt x="1404" y="115"/>
                  <a:pt x="1410" y="110"/>
                  <a:pt x="1414" y="105"/>
                </a:cubicBezTo>
                <a:cubicBezTo>
                  <a:pt x="1420" y="101"/>
                  <a:pt x="1424" y="96"/>
                  <a:pt x="1430" y="91"/>
                </a:cubicBezTo>
                <a:cubicBezTo>
                  <a:pt x="1436" y="85"/>
                  <a:pt x="1436" y="85"/>
                  <a:pt x="1436" y="85"/>
                </a:cubicBezTo>
                <a:cubicBezTo>
                  <a:pt x="1439" y="84"/>
                  <a:pt x="1439" y="81"/>
                  <a:pt x="1441" y="81"/>
                </a:cubicBezTo>
                <a:cubicBezTo>
                  <a:pt x="1444" y="79"/>
                  <a:pt x="1443" y="77"/>
                  <a:pt x="1445" y="77"/>
                </a:cubicBezTo>
                <a:cubicBezTo>
                  <a:pt x="1445" y="76"/>
                  <a:pt x="1446" y="75"/>
                  <a:pt x="1447" y="75"/>
                </a:cubicBezTo>
                <a:cubicBezTo>
                  <a:pt x="1448" y="76"/>
                  <a:pt x="1449" y="74"/>
                  <a:pt x="1450" y="74"/>
                </a:cubicBezTo>
                <a:cubicBezTo>
                  <a:pt x="1451" y="78"/>
                  <a:pt x="1444" y="83"/>
                  <a:pt x="1445" y="87"/>
                </a:cubicBezTo>
                <a:cubicBezTo>
                  <a:pt x="1449" y="87"/>
                  <a:pt x="1454" y="79"/>
                  <a:pt x="1457" y="78"/>
                </a:cubicBezTo>
                <a:cubicBezTo>
                  <a:pt x="1457" y="76"/>
                  <a:pt x="1462" y="73"/>
                  <a:pt x="1461" y="71"/>
                </a:cubicBezTo>
                <a:cubicBezTo>
                  <a:pt x="1463" y="70"/>
                  <a:pt x="1466" y="64"/>
                  <a:pt x="1468" y="65"/>
                </a:cubicBezTo>
                <a:cubicBezTo>
                  <a:pt x="1471" y="67"/>
                  <a:pt x="1465" y="70"/>
                  <a:pt x="1466" y="73"/>
                </a:cubicBezTo>
                <a:cubicBezTo>
                  <a:pt x="1464" y="75"/>
                  <a:pt x="1462" y="78"/>
                  <a:pt x="1461" y="81"/>
                </a:cubicBezTo>
                <a:cubicBezTo>
                  <a:pt x="1457" y="85"/>
                  <a:pt x="1457" y="85"/>
                  <a:pt x="1457" y="85"/>
                </a:cubicBezTo>
                <a:cubicBezTo>
                  <a:pt x="1452" y="93"/>
                  <a:pt x="1442" y="103"/>
                  <a:pt x="1437" y="112"/>
                </a:cubicBezTo>
                <a:cubicBezTo>
                  <a:pt x="1435" y="115"/>
                  <a:pt x="1429" y="119"/>
                  <a:pt x="1430" y="122"/>
                </a:cubicBezTo>
                <a:cubicBezTo>
                  <a:pt x="1434" y="125"/>
                  <a:pt x="1439" y="115"/>
                  <a:pt x="1443" y="112"/>
                </a:cubicBezTo>
                <a:cubicBezTo>
                  <a:pt x="1445" y="109"/>
                  <a:pt x="1446" y="107"/>
                  <a:pt x="1450" y="104"/>
                </a:cubicBezTo>
                <a:cubicBezTo>
                  <a:pt x="1453" y="100"/>
                  <a:pt x="1456" y="101"/>
                  <a:pt x="1459" y="96"/>
                </a:cubicBezTo>
                <a:cubicBezTo>
                  <a:pt x="1460" y="96"/>
                  <a:pt x="1461" y="95"/>
                  <a:pt x="1460" y="96"/>
                </a:cubicBezTo>
                <a:cubicBezTo>
                  <a:pt x="1456" y="100"/>
                  <a:pt x="1455" y="104"/>
                  <a:pt x="1452" y="107"/>
                </a:cubicBezTo>
                <a:cubicBezTo>
                  <a:pt x="1453" y="108"/>
                  <a:pt x="1454" y="106"/>
                  <a:pt x="1456" y="105"/>
                </a:cubicBezTo>
                <a:cubicBezTo>
                  <a:pt x="1460" y="100"/>
                  <a:pt x="1460" y="100"/>
                  <a:pt x="1460" y="100"/>
                </a:cubicBezTo>
                <a:cubicBezTo>
                  <a:pt x="1461" y="98"/>
                  <a:pt x="1463" y="99"/>
                  <a:pt x="1464" y="97"/>
                </a:cubicBezTo>
                <a:cubicBezTo>
                  <a:pt x="1466" y="94"/>
                  <a:pt x="1468" y="91"/>
                  <a:pt x="1471" y="88"/>
                </a:cubicBezTo>
                <a:cubicBezTo>
                  <a:pt x="1471" y="92"/>
                  <a:pt x="1468" y="97"/>
                  <a:pt x="1464" y="101"/>
                </a:cubicBezTo>
                <a:cubicBezTo>
                  <a:pt x="1461" y="106"/>
                  <a:pt x="1459" y="110"/>
                  <a:pt x="1454" y="115"/>
                </a:cubicBezTo>
                <a:cubicBezTo>
                  <a:pt x="1452" y="119"/>
                  <a:pt x="1449" y="123"/>
                  <a:pt x="1446" y="128"/>
                </a:cubicBezTo>
                <a:cubicBezTo>
                  <a:pt x="1448" y="128"/>
                  <a:pt x="1450" y="124"/>
                  <a:pt x="1452" y="122"/>
                </a:cubicBezTo>
                <a:cubicBezTo>
                  <a:pt x="1460" y="114"/>
                  <a:pt x="1460" y="114"/>
                  <a:pt x="1460" y="114"/>
                </a:cubicBezTo>
                <a:cubicBezTo>
                  <a:pt x="1462" y="110"/>
                  <a:pt x="1465" y="108"/>
                  <a:pt x="1469" y="105"/>
                </a:cubicBezTo>
                <a:cubicBezTo>
                  <a:pt x="1470" y="106"/>
                  <a:pt x="1466" y="108"/>
                  <a:pt x="1467" y="110"/>
                </a:cubicBezTo>
                <a:cubicBezTo>
                  <a:pt x="1462" y="115"/>
                  <a:pt x="1461" y="119"/>
                  <a:pt x="1456" y="124"/>
                </a:cubicBezTo>
                <a:cubicBezTo>
                  <a:pt x="1454" y="129"/>
                  <a:pt x="1449" y="134"/>
                  <a:pt x="1445" y="139"/>
                </a:cubicBezTo>
                <a:cubicBezTo>
                  <a:pt x="1444" y="141"/>
                  <a:pt x="1445" y="144"/>
                  <a:pt x="1444" y="146"/>
                </a:cubicBezTo>
                <a:cubicBezTo>
                  <a:pt x="1441" y="150"/>
                  <a:pt x="1439" y="153"/>
                  <a:pt x="1437" y="156"/>
                </a:cubicBezTo>
                <a:cubicBezTo>
                  <a:pt x="1433" y="159"/>
                  <a:pt x="1434" y="159"/>
                  <a:pt x="1431" y="163"/>
                </a:cubicBezTo>
                <a:cubicBezTo>
                  <a:pt x="1432" y="165"/>
                  <a:pt x="1426" y="168"/>
                  <a:pt x="1428" y="170"/>
                </a:cubicBezTo>
                <a:cubicBezTo>
                  <a:pt x="1429" y="172"/>
                  <a:pt x="1431" y="172"/>
                  <a:pt x="1432" y="169"/>
                </a:cubicBezTo>
                <a:cubicBezTo>
                  <a:pt x="1434" y="169"/>
                  <a:pt x="1435" y="171"/>
                  <a:pt x="1437" y="169"/>
                </a:cubicBezTo>
                <a:cubicBezTo>
                  <a:pt x="1442" y="163"/>
                  <a:pt x="1447" y="156"/>
                  <a:pt x="1454" y="149"/>
                </a:cubicBezTo>
                <a:cubicBezTo>
                  <a:pt x="1456" y="151"/>
                  <a:pt x="1453" y="153"/>
                  <a:pt x="1451" y="155"/>
                </a:cubicBezTo>
                <a:cubicBezTo>
                  <a:pt x="1448" y="157"/>
                  <a:pt x="1450" y="159"/>
                  <a:pt x="1447" y="161"/>
                </a:cubicBezTo>
                <a:cubicBezTo>
                  <a:pt x="1443" y="170"/>
                  <a:pt x="1435" y="179"/>
                  <a:pt x="1429" y="188"/>
                </a:cubicBezTo>
                <a:cubicBezTo>
                  <a:pt x="1432" y="190"/>
                  <a:pt x="1435" y="185"/>
                  <a:pt x="1436" y="183"/>
                </a:cubicBezTo>
                <a:cubicBezTo>
                  <a:pt x="1439" y="180"/>
                  <a:pt x="1441" y="177"/>
                  <a:pt x="1443" y="174"/>
                </a:cubicBezTo>
                <a:cubicBezTo>
                  <a:pt x="1447" y="170"/>
                  <a:pt x="1444" y="176"/>
                  <a:pt x="1445" y="177"/>
                </a:cubicBezTo>
                <a:cubicBezTo>
                  <a:pt x="1444" y="179"/>
                  <a:pt x="1444" y="181"/>
                  <a:pt x="1446" y="184"/>
                </a:cubicBezTo>
                <a:cubicBezTo>
                  <a:pt x="1448" y="184"/>
                  <a:pt x="1451" y="179"/>
                  <a:pt x="1453" y="177"/>
                </a:cubicBezTo>
                <a:cubicBezTo>
                  <a:pt x="1455" y="175"/>
                  <a:pt x="1455" y="173"/>
                  <a:pt x="1457" y="170"/>
                </a:cubicBezTo>
                <a:cubicBezTo>
                  <a:pt x="1461" y="172"/>
                  <a:pt x="1454" y="174"/>
                  <a:pt x="1456" y="176"/>
                </a:cubicBezTo>
                <a:cubicBezTo>
                  <a:pt x="1451" y="183"/>
                  <a:pt x="1448" y="189"/>
                  <a:pt x="1442" y="196"/>
                </a:cubicBezTo>
                <a:cubicBezTo>
                  <a:pt x="1442" y="198"/>
                  <a:pt x="1440" y="199"/>
                  <a:pt x="1441" y="201"/>
                </a:cubicBezTo>
                <a:cubicBezTo>
                  <a:pt x="1440" y="202"/>
                  <a:pt x="1442" y="203"/>
                  <a:pt x="1441" y="204"/>
                </a:cubicBezTo>
                <a:cubicBezTo>
                  <a:pt x="1440" y="205"/>
                  <a:pt x="1440" y="206"/>
                  <a:pt x="1440" y="207"/>
                </a:cubicBezTo>
                <a:cubicBezTo>
                  <a:pt x="1443" y="207"/>
                  <a:pt x="1443" y="202"/>
                  <a:pt x="1446" y="200"/>
                </a:cubicBezTo>
                <a:cubicBezTo>
                  <a:pt x="1450" y="196"/>
                  <a:pt x="1449" y="195"/>
                  <a:pt x="1453" y="193"/>
                </a:cubicBezTo>
                <a:cubicBezTo>
                  <a:pt x="1452" y="192"/>
                  <a:pt x="1454" y="190"/>
                  <a:pt x="1455" y="189"/>
                </a:cubicBezTo>
                <a:cubicBezTo>
                  <a:pt x="1457" y="188"/>
                  <a:pt x="1455" y="185"/>
                  <a:pt x="1458" y="186"/>
                </a:cubicBezTo>
                <a:cubicBezTo>
                  <a:pt x="1458" y="184"/>
                  <a:pt x="1462" y="181"/>
                  <a:pt x="1464" y="178"/>
                </a:cubicBezTo>
                <a:cubicBezTo>
                  <a:pt x="1467" y="176"/>
                  <a:pt x="1470" y="173"/>
                  <a:pt x="1473" y="171"/>
                </a:cubicBezTo>
                <a:cubicBezTo>
                  <a:pt x="1474" y="172"/>
                  <a:pt x="1470" y="174"/>
                  <a:pt x="1470" y="176"/>
                </a:cubicBezTo>
                <a:cubicBezTo>
                  <a:pt x="1471" y="177"/>
                  <a:pt x="1467" y="179"/>
                  <a:pt x="1467" y="180"/>
                </a:cubicBezTo>
                <a:cubicBezTo>
                  <a:pt x="1468" y="181"/>
                  <a:pt x="1465" y="183"/>
                  <a:pt x="1464" y="185"/>
                </a:cubicBezTo>
                <a:cubicBezTo>
                  <a:pt x="1465" y="186"/>
                  <a:pt x="1462" y="188"/>
                  <a:pt x="1462" y="189"/>
                </a:cubicBezTo>
                <a:cubicBezTo>
                  <a:pt x="1458" y="195"/>
                  <a:pt x="1455" y="201"/>
                  <a:pt x="1452" y="207"/>
                </a:cubicBezTo>
                <a:cubicBezTo>
                  <a:pt x="1451" y="210"/>
                  <a:pt x="1449" y="213"/>
                  <a:pt x="1448" y="216"/>
                </a:cubicBezTo>
                <a:cubicBezTo>
                  <a:pt x="1448" y="217"/>
                  <a:pt x="1445" y="219"/>
                  <a:pt x="1446" y="220"/>
                </a:cubicBezTo>
                <a:cubicBezTo>
                  <a:pt x="1445" y="221"/>
                  <a:pt x="1442" y="223"/>
                  <a:pt x="1443" y="224"/>
                </a:cubicBezTo>
                <a:cubicBezTo>
                  <a:pt x="1437" y="231"/>
                  <a:pt x="1434" y="237"/>
                  <a:pt x="1431" y="243"/>
                </a:cubicBezTo>
                <a:cubicBezTo>
                  <a:pt x="1428" y="246"/>
                  <a:pt x="1425" y="249"/>
                  <a:pt x="1425" y="252"/>
                </a:cubicBezTo>
                <a:cubicBezTo>
                  <a:pt x="1426" y="253"/>
                  <a:pt x="1428" y="249"/>
                  <a:pt x="1429" y="248"/>
                </a:cubicBezTo>
                <a:cubicBezTo>
                  <a:pt x="1431" y="246"/>
                  <a:pt x="1432" y="245"/>
                  <a:pt x="1433" y="243"/>
                </a:cubicBezTo>
                <a:cubicBezTo>
                  <a:pt x="1442" y="233"/>
                  <a:pt x="1447" y="223"/>
                  <a:pt x="1457" y="212"/>
                </a:cubicBezTo>
                <a:cubicBezTo>
                  <a:pt x="1459" y="209"/>
                  <a:pt x="1460" y="206"/>
                  <a:pt x="1464" y="202"/>
                </a:cubicBezTo>
                <a:cubicBezTo>
                  <a:pt x="1466" y="204"/>
                  <a:pt x="1463" y="207"/>
                  <a:pt x="1461" y="209"/>
                </a:cubicBezTo>
                <a:cubicBezTo>
                  <a:pt x="1462" y="210"/>
                  <a:pt x="1460" y="212"/>
                  <a:pt x="1459" y="213"/>
                </a:cubicBezTo>
                <a:cubicBezTo>
                  <a:pt x="1459" y="214"/>
                  <a:pt x="1457" y="215"/>
                  <a:pt x="1456" y="216"/>
                </a:cubicBezTo>
                <a:cubicBezTo>
                  <a:pt x="1455" y="218"/>
                  <a:pt x="1455" y="220"/>
                  <a:pt x="1455" y="222"/>
                </a:cubicBezTo>
                <a:cubicBezTo>
                  <a:pt x="1452" y="225"/>
                  <a:pt x="1450" y="227"/>
                  <a:pt x="1450" y="229"/>
                </a:cubicBezTo>
                <a:cubicBezTo>
                  <a:pt x="1446" y="234"/>
                  <a:pt x="1446" y="234"/>
                  <a:pt x="1446" y="234"/>
                </a:cubicBezTo>
                <a:cubicBezTo>
                  <a:pt x="1445" y="237"/>
                  <a:pt x="1441" y="240"/>
                  <a:pt x="1443" y="242"/>
                </a:cubicBezTo>
                <a:cubicBezTo>
                  <a:pt x="1439" y="243"/>
                  <a:pt x="1439" y="248"/>
                  <a:pt x="1435" y="251"/>
                </a:cubicBezTo>
                <a:cubicBezTo>
                  <a:pt x="1434" y="253"/>
                  <a:pt x="1430" y="256"/>
                  <a:pt x="1430" y="259"/>
                </a:cubicBezTo>
                <a:cubicBezTo>
                  <a:pt x="1427" y="262"/>
                  <a:pt x="1424" y="265"/>
                  <a:pt x="1424" y="268"/>
                </a:cubicBezTo>
                <a:cubicBezTo>
                  <a:pt x="1425" y="269"/>
                  <a:pt x="1429" y="262"/>
                  <a:pt x="1428" y="267"/>
                </a:cubicBezTo>
                <a:cubicBezTo>
                  <a:pt x="1433" y="261"/>
                  <a:pt x="1433" y="261"/>
                  <a:pt x="1433" y="261"/>
                </a:cubicBezTo>
                <a:cubicBezTo>
                  <a:pt x="1437" y="263"/>
                  <a:pt x="1432" y="265"/>
                  <a:pt x="1433" y="267"/>
                </a:cubicBezTo>
                <a:cubicBezTo>
                  <a:pt x="1435" y="268"/>
                  <a:pt x="1433" y="264"/>
                  <a:pt x="1436" y="264"/>
                </a:cubicBezTo>
                <a:cubicBezTo>
                  <a:pt x="1438" y="263"/>
                  <a:pt x="1436" y="259"/>
                  <a:pt x="1439" y="260"/>
                </a:cubicBezTo>
                <a:cubicBezTo>
                  <a:pt x="1441" y="257"/>
                  <a:pt x="1443" y="255"/>
                  <a:pt x="1446" y="251"/>
                </a:cubicBezTo>
                <a:cubicBezTo>
                  <a:pt x="1447" y="253"/>
                  <a:pt x="1445" y="254"/>
                  <a:pt x="1444" y="255"/>
                </a:cubicBezTo>
                <a:cubicBezTo>
                  <a:pt x="1443" y="257"/>
                  <a:pt x="1442" y="258"/>
                  <a:pt x="1441" y="259"/>
                </a:cubicBezTo>
                <a:cubicBezTo>
                  <a:pt x="1437" y="262"/>
                  <a:pt x="1437" y="265"/>
                  <a:pt x="1434" y="268"/>
                </a:cubicBezTo>
                <a:cubicBezTo>
                  <a:pt x="1433" y="269"/>
                  <a:pt x="1432" y="269"/>
                  <a:pt x="1431" y="268"/>
                </a:cubicBezTo>
                <a:cubicBezTo>
                  <a:pt x="1429" y="271"/>
                  <a:pt x="1430" y="272"/>
                  <a:pt x="1431" y="274"/>
                </a:cubicBezTo>
                <a:cubicBezTo>
                  <a:pt x="1430" y="274"/>
                  <a:pt x="1429" y="274"/>
                  <a:pt x="1429" y="276"/>
                </a:cubicBezTo>
                <a:cubicBezTo>
                  <a:pt x="1428" y="277"/>
                  <a:pt x="1425" y="279"/>
                  <a:pt x="1426" y="28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 name="Freeform 323">
            <a:extLst>
              <a:ext uri="{FF2B5EF4-FFF2-40B4-BE49-F238E27FC236}">
                <a16:creationId xmlns:a16="http://schemas.microsoft.com/office/drawing/2014/main" id="{3E41FA58-61FC-42AC-8229-8D8159617EB6}"/>
              </a:ext>
            </a:extLst>
          </p:cNvPr>
          <p:cNvSpPr>
            <a:spLocks/>
          </p:cNvSpPr>
          <p:nvPr/>
        </p:nvSpPr>
        <p:spPr bwMode="auto">
          <a:xfrm>
            <a:off x="4853130" y="3466869"/>
            <a:ext cx="459713" cy="387618"/>
          </a:xfrm>
          <a:custGeom>
            <a:avLst/>
            <a:gdLst>
              <a:gd name="T0" fmla="*/ 1407 w 1506"/>
              <a:gd name="T1" fmla="*/ 318 h 1271"/>
              <a:gd name="T2" fmla="*/ 1392 w 1506"/>
              <a:gd name="T3" fmla="*/ 347 h 1271"/>
              <a:gd name="T4" fmla="*/ 1434 w 1506"/>
              <a:gd name="T5" fmla="*/ 306 h 1271"/>
              <a:gd name="T6" fmla="*/ 1503 w 1506"/>
              <a:gd name="T7" fmla="*/ 241 h 1271"/>
              <a:gd name="T8" fmla="*/ 1485 w 1506"/>
              <a:gd name="T9" fmla="*/ 289 h 1271"/>
              <a:gd name="T10" fmla="*/ 1485 w 1506"/>
              <a:gd name="T11" fmla="*/ 310 h 1271"/>
              <a:gd name="T12" fmla="*/ 1328 w 1506"/>
              <a:gd name="T13" fmla="*/ 490 h 1271"/>
              <a:gd name="T14" fmla="*/ 1183 w 1506"/>
              <a:gd name="T15" fmla="*/ 641 h 1271"/>
              <a:gd name="T16" fmla="*/ 1020 w 1506"/>
              <a:gd name="T17" fmla="*/ 818 h 1271"/>
              <a:gd name="T18" fmla="*/ 887 w 1506"/>
              <a:gd name="T19" fmla="*/ 966 h 1271"/>
              <a:gd name="T20" fmla="*/ 824 w 1506"/>
              <a:gd name="T21" fmla="*/ 1030 h 1271"/>
              <a:gd name="T22" fmla="*/ 518 w 1506"/>
              <a:gd name="T23" fmla="*/ 1191 h 1271"/>
              <a:gd name="T24" fmla="*/ 342 w 1506"/>
              <a:gd name="T25" fmla="*/ 1015 h 1271"/>
              <a:gd name="T26" fmla="*/ 241 w 1506"/>
              <a:gd name="T27" fmla="*/ 905 h 1271"/>
              <a:gd name="T28" fmla="*/ 160 w 1506"/>
              <a:gd name="T29" fmla="*/ 812 h 1271"/>
              <a:gd name="T30" fmla="*/ 86 w 1506"/>
              <a:gd name="T31" fmla="*/ 735 h 1271"/>
              <a:gd name="T32" fmla="*/ 34 w 1506"/>
              <a:gd name="T33" fmla="*/ 678 h 1271"/>
              <a:gd name="T34" fmla="*/ 7 w 1506"/>
              <a:gd name="T35" fmla="*/ 642 h 1271"/>
              <a:gd name="T36" fmla="*/ 48 w 1506"/>
              <a:gd name="T37" fmla="*/ 653 h 1271"/>
              <a:gd name="T38" fmla="*/ 6 w 1506"/>
              <a:gd name="T39" fmla="*/ 609 h 1271"/>
              <a:gd name="T40" fmla="*/ 53 w 1506"/>
              <a:gd name="T41" fmla="*/ 621 h 1271"/>
              <a:gd name="T42" fmla="*/ 80 w 1506"/>
              <a:gd name="T43" fmla="*/ 619 h 1271"/>
              <a:gd name="T44" fmla="*/ 72 w 1506"/>
              <a:gd name="T45" fmla="*/ 589 h 1271"/>
              <a:gd name="T46" fmla="*/ 135 w 1506"/>
              <a:gd name="T47" fmla="*/ 627 h 1271"/>
              <a:gd name="T48" fmla="*/ 78 w 1506"/>
              <a:gd name="T49" fmla="*/ 558 h 1271"/>
              <a:gd name="T50" fmla="*/ 144 w 1506"/>
              <a:gd name="T51" fmla="*/ 589 h 1271"/>
              <a:gd name="T52" fmla="*/ 185 w 1506"/>
              <a:gd name="T53" fmla="*/ 608 h 1271"/>
              <a:gd name="T54" fmla="*/ 201 w 1506"/>
              <a:gd name="T55" fmla="*/ 603 h 1271"/>
              <a:gd name="T56" fmla="*/ 216 w 1506"/>
              <a:gd name="T57" fmla="*/ 603 h 1271"/>
              <a:gd name="T58" fmla="*/ 237 w 1506"/>
              <a:gd name="T59" fmla="*/ 614 h 1271"/>
              <a:gd name="T60" fmla="*/ 254 w 1506"/>
              <a:gd name="T61" fmla="*/ 612 h 1271"/>
              <a:gd name="T62" fmla="*/ 246 w 1506"/>
              <a:gd name="T63" fmla="*/ 597 h 1271"/>
              <a:gd name="T64" fmla="*/ 267 w 1506"/>
              <a:gd name="T65" fmla="*/ 608 h 1271"/>
              <a:gd name="T66" fmla="*/ 274 w 1506"/>
              <a:gd name="T67" fmla="*/ 600 h 1271"/>
              <a:gd name="T68" fmla="*/ 307 w 1506"/>
              <a:gd name="T69" fmla="*/ 618 h 1271"/>
              <a:gd name="T70" fmla="*/ 324 w 1506"/>
              <a:gd name="T71" fmla="*/ 607 h 1271"/>
              <a:gd name="T72" fmla="*/ 377 w 1506"/>
              <a:gd name="T73" fmla="*/ 625 h 1271"/>
              <a:gd name="T74" fmla="*/ 491 w 1506"/>
              <a:gd name="T75" fmla="*/ 750 h 1271"/>
              <a:gd name="T76" fmla="*/ 555 w 1506"/>
              <a:gd name="T77" fmla="*/ 820 h 1271"/>
              <a:gd name="T78" fmla="*/ 572 w 1506"/>
              <a:gd name="T79" fmla="*/ 838 h 1271"/>
              <a:gd name="T80" fmla="*/ 620 w 1506"/>
              <a:gd name="T81" fmla="*/ 822 h 1271"/>
              <a:gd name="T82" fmla="*/ 702 w 1506"/>
              <a:gd name="T83" fmla="*/ 733 h 1271"/>
              <a:gd name="T84" fmla="*/ 778 w 1506"/>
              <a:gd name="T85" fmla="*/ 650 h 1271"/>
              <a:gd name="T86" fmla="*/ 840 w 1506"/>
              <a:gd name="T87" fmla="*/ 581 h 1271"/>
              <a:gd name="T88" fmla="*/ 869 w 1506"/>
              <a:gd name="T89" fmla="*/ 551 h 1271"/>
              <a:gd name="T90" fmla="*/ 1067 w 1506"/>
              <a:gd name="T91" fmla="*/ 339 h 1271"/>
              <a:gd name="T92" fmla="*/ 1152 w 1506"/>
              <a:gd name="T93" fmla="*/ 248 h 1271"/>
              <a:gd name="T94" fmla="*/ 1274 w 1506"/>
              <a:gd name="T95" fmla="*/ 120 h 1271"/>
              <a:gd name="T96" fmla="*/ 1337 w 1506"/>
              <a:gd name="T97" fmla="*/ 69 h 1271"/>
              <a:gd name="T98" fmla="*/ 1334 w 1506"/>
              <a:gd name="T99" fmla="*/ 81 h 1271"/>
              <a:gd name="T100" fmla="*/ 1333 w 1506"/>
              <a:gd name="T101" fmla="*/ 96 h 1271"/>
              <a:gd name="T102" fmla="*/ 1420 w 1506"/>
              <a:gd name="T103" fmla="*/ 25 h 1271"/>
              <a:gd name="T104" fmla="*/ 1415 w 1506"/>
              <a:gd name="T105" fmla="*/ 64 h 1271"/>
              <a:gd name="T106" fmla="*/ 1383 w 1506"/>
              <a:gd name="T107" fmla="*/ 135 h 1271"/>
              <a:gd name="T108" fmla="*/ 1461 w 1506"/>
              <a:gd name="T109" fmla="*/ 71 h 1271"/>
              <a:gd name="T110" fmla="*/ 1452 w 1506"/>
              <a:gd name="T111" fmla="*/ 107 h 1271"/>
              <a:gd name="T112" fmla="*/ 1467 w 1506"/>
              <a:gd name="T113" fmla="*/ 110 h 1271"/>
              <a:gd name="T114" fmla="*/ 1447 w 1506"/>
              <a:gd name="T115" fmla="*/ 161 h 1271"/>
              <a:gd name="T116" fmla="*/ 1441 w 1506"/>
              <a:gd name="T117" fmla="*/ 204 h 1271"/>
              <a:gd name="T118" fmla="*/ 1462 w 1506"/>
              <a:gd name="T119" fmla="*/ 189 h 1271"/>
              <a:gd name="T120" fmla="*/ 1461 w 1506"/>
              <a:gd name="T121" fmla="*/ 209 h 1271"/>
              <a:gd name="T122" fmla="*/ 1433 w 1506"/>
              <a:gd name="T123" fmla="*/ 261 h 1271"/>
              <a:gd name="T124" fmla="*/ 1426 w 1506"/>
              <a:gd name="T125" fmla="*/ 28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6" h="1271">
                <a:moveTo>
                  <a:pt x="1426" y="280"/>
                </a:moveTo>
                <a:cubicBezTo>
                  <a:pt x="1423" y="283"/>
                  <a:pt x="1420" y="286"/>
                  <a:pt x="1416" y="290"/>
                </a:cubicBezTo>
                <a:cubicBezTo>
                  <a:pt x="1417" y="290"/>
                  <a:pt x="1418" y="289"/>
                  <a:pt x="1420" y="288"/>
                </a:cubicBezTo>
                <a:cubicBezTo>
                  <a:pt x="1420" y="287"/>
                  <a:pt x="1420" y="286"/>
                  <a:pt x="1421" y="287"/>
                </a:cubicBezTo>
                <a:cubicBezTo>
                  <a:pt x="1422" y="285"/>
                  <a:pt x="1427" y="282"/>
                  <a:pt x="1426" y="280"/>
                </a:cubicBezTo>
                <a:cubicBezTo>
                  <a:pt x="1428" y="277"/>
                  <a:pt x="1429" y="279"/>
                  <a:pt x="1431" y="276"/>
                </a:cubicBezTo>
                <a:cubicBezTo>
                  <a:pt x="1431" y="280"/>
                  <a:pt x="1426" y="285"/>
                  <a:pt x="1424" y="289"/>
                </a:cubicBezTo>
                <a:cubicBezTo>
                  <a:pt x="1421" y="291"/>
                  <a:pt x="1421" y="292"/>
                  <a:pt x="1417" y="296"/>
                </a:cubicBezTo>
                <a:cubicBezTo>
                  <a:pt x="1409" y="308"/>
                  <a:pt x="1400" y="320"/>
                  <a:pt x="1391" y="332"/>
                </a:cubicBezTo>
                <a:cubicBezTo>
                  <a:pt x="1393" y="335"/>
                  <a:pt x="1397" y="329"/>
                  <a:pt x="1400" y="326"/>
                </a:cubicBezTo>
                <a:cubicBezTo>
                  <a:pt x="1403" y="324"/>
                  <a:pt x="1406" y="322"/>
                  <a:pt x="1407" y="318"/>
                </a:cubicBezTo>
                <a:cubicBezTo>
                  <a:pt x="1409" y="320"/>
                  <a:pt x="1409" y="320"/>
                  <a:pt x="1409" y="320"/>
                </a:cubicBezTo>
                <a:cubicBezTo>
                  <a:pt x="1411" y="318"/>
                  <a:pt x="1409" y="317"/>
                  <a:pt x="1412" y="314"/>
                </a:cubicBezTo>
                <a:cubicBezTo>
                  <a:pt x="1414" y="313"/>
                  <a:pt x="1416" y="307"/>
                  <a:pt x="1418" y="310"/>
                </a:cubicBezTo>
                <a:cubicBezTo>
                  <a:pt x="1413" y="315"/>
                  <a:pt x="1410" y="320"/>
                  <a:pt x="1407" y="324"/>
                </a:cubicBezTo>
                <a:cubicBezTo>
                  <a:pt x="1406" y="328"/>
                  <a:pt x="1405" y="323"/>
                  <a:pt x="1403" y="326"/>
                </a:cubicBezTo>
                <a:cubicBezTo>
                  <a:pt x="1402" y="328"/>
                  <a:pt x="1403" y="329"/>
                  <a:pt x="1402" y="330"/>
                </a:cubicBezTo>
                <a:cubicBezTo>
                  <a:pt x="1401" y="331"/>
                  <a:pt x="1400" y="333"/>
                  <a:pt x="1401" y="334"/>
                </a:cubicBezTo>
                <a:cubicBezTo>
                  <a:pt x="1395" y="338"/>
                  <a:pt x="1395" y="341"/>
                  <a:pt x="1389" y="346"/>
                </a:cubicBezTo>
                <a:cubicBezTo>
                  <a:pt x="1389" y="349"/>
                  <a:pt x="1390" y="347"/>
                  <a:pt x="1392" y="347"/>
                </a:cubicBezTo>
                <a:cubicBezTo>
                  <a:pt x="1390" y="349"/>
                  <a:pt x="1388" y="351"/>
                  <a:pt x="1388" y="352"/>
                </a:cubicBezTo>
                <a:cubicBezTo>
                  <a:pt x="1390" y="353"/>
                  <a:pt x="1393" y="348"/>
                  <a:pt x="1392" y="347"/>
                </a:cubicBezTo>
                <a:cubicBezTo>
                  <a:pt x="1394" y="345"/>
                  <a:pt x="1394" y="349"/>
                  <a:pt x="1394" y="350"/>
                </a:cubicBezTo>
                <a:cubicBezTo>
                  <a:pt x="1398" y="347"/>
                  <a:pt x="1401" y="343"/>
                  <a:pt x="1404" y="343"/>
                </a:cubicBezTo>
                <a:cubicBezTo>
                  <a:pt x="1404" y="342"/>
                  <a:pt x="1405" y="340"/>
                  <a:pt x="1407" y="339"/>
                </a:cubicBezTo>
                <a:cubicBezTo>
                  <a:pt x="1410" y="336"/>
                  <a:pt x="1405" y="334"/>
                  <a:pt x="1409" y="332"/>
                </a:cubicBezTo>
                <a:cubicBezTo>
                  <a:pt x="1408" y="331"/>
                  <a:pt x="1408" y="329"/>
                  <a:pt x="1410" y="328"/>
                </a:cubicBezTo>
                <a:cubicBezTo>
                  <a:pt x="1406" y="327"/>
                  <a:pt x="1412" y="325"/>
                  <a:pt x="1410" y="324"/>
                </a:cubicBezTo>
                <a:cubicBezTo>
                  <a:pt x="1413" y="322"/>
                  <a:pt x="1412" y="326"/>
                  <a:pt x="1414" y="328"/>
                </a:cubicBezTo>
                <a:cubicBezTo>
                  <a:pt x="1415" y="327"/>
                  <a:pt x="1417" y="323"/>
                  <a:pt x="1418" y="324"/>
                </a:cubicBezTo>
                <a:cubicBezTo>
                  <a:pt x="1421" y="321"/>
                  <a:pt x="1424" y="318"/>
                  <a:pt x="1425" y="315"/>
                </a:cubicBezTo>
                <a:cubicBezTo>
                  <a:pt x="1427" y="317"/>
                  <a:pt x="1429" y="310"/>
                  <a:pt x="1431" y="312"/>
                </a:cubicBezTo>
                <a:cubicBezTo>
                  <a:pt x="1433" y="310"/>
                  <a:pt x="1432" y="308"/>
                  <a:pt x="1434" y="306"/>
                </a:cubicBezTo>
                <a:cubicBezTo>
                  <a:pt x="1441" y="300"/>
                  <a:pt x="1445" y="296"/>
                  <a:pt x="1450" y="288"/>
                </a:cubicBezTo>
                <a:cubicBezTo>
                  <a:pt x="1451" y="289"/>
                  <a:pt x="1453" y="285"/>
                  <a:pt x="1455" y="285"/>
                </a:cubicBezTo>
                <a:cubicBezTo>
                  <a:pt x="1458" y="281"/>
                  <a:pt x="1460" y="282"/>
                  <a:pt x="1461" y="278"/>
                </a:cubicBezTo>
                <a:cubicBezTo>
                  <a:pt x="1462" y="277"/>
                  <a:pt x="1463" y="277"/>
                  <a:pt x="1464" y="279"/>
                </a:cubicBezTo>
                <a:cubicBezTo>
                  <a:pt x="1466" y="278"/>
                  <a:pt x="1468" y="273"/>
                  <a:pt x="1469" y="275"/>
                </a:cubicBezTo>
                <a:cubicBezTo>
                  <a:pt x="1469" y="272"/>
                  <a:pt x="1472" y="272"/>
                  <a:pt x="1474" y="271"/>
                </a:cubicBezTo>
                <a:cubicBezTo>
                  <a:pt x="1476" y="270"/>
                  <a:pt x="1475" y="269"/>
                  <a:pt x="1476" y="267"/>
                </a:cubicBezTo>
                <a:cubicBezTo>
                  <a:pt x="1478" y="269"/>
                  <a:pt x="1474" y="271"/>
                  <a:pt x="1477" y="273"/>
                </a:cubicBezTo>
                <a:cubicBezTo>
                  <a:pt x="1480" y="273"/>
                  <a:pt x="1483" y="266"/>
                  <a:pt x="1486" y="266"/>
                </a:cubicBezTo>
                <a:cubicBezTo>
                  <a:pt x="1489" y="261"/>
                  <a:pt x="1492" y="256"/>
                  <a:pt x="1497" y="252"/>
                </a:cubicBezTo>
                <a:cubicBezTo>
                  <a:pt x="1499" y="248"/>
                  <a:pt x="1500" y="245"/>
                  <a:pt x="1503" y="241"/>
                </a:cubicBezTo>
                <a:cubicBezTo>
                  <a:pt x="1504" y="244"/>
                  <a:pt x="1502" y="247"/>
                  <a:pt x="1500" y="250"/>
                </a:cubicBezTo>
                <a:cubicBezTo>
                  <a:pt x="1499" y="252"/>
                  <a:pt x="1498" y="254"/>
                  <a:pt x="1498" y="255"/>
                </a:cubicBezTo>
                <a:cubicBezTo>
                  <a:pt x="1493" y="261"/>
                  <a:pt x="1490" y="267"/>
                  <a:pt x="1487" y="272"/>
                </a:cubicBezTo>
                <a:cubicBezTo>
                  <a:pt x="1484" y="275"/>
                  <a:pt x="1483" y="278"/>
                  <a:pt x="1482" y="280"/>
                </a:cubicBezTo>
                <a:cubicBezTo>
                  <a:pt x="1481" y="283"/>
                  <a:pt x="1475" y="287"/>
                  <a:pt x="1477" y="289"/>
                </a:cubicBezTo>
                <a:cubicBezTo>
                  <a:pt x="1479" y="289"/>
                  <a:pt x="1482" y="286"/>
                  <a:pt x="1484" y="286"/>
                </a:cubicBezTo>
                <a:cubicBezTo>
                  <a:pt x="1490" y="278"/>
                  <a:pt x="1495" y="270"/>
                  <a:pt x="1501" y="262"/>
                </a:cubicBezTo>
                <a:cubicBezTo>
                  <a:pt x="1502" y="265"/>
                  <a:pt x="1496" y="268"/>
                  <a:pt x="1496" y="271"/>
                </a:cubicBezTo>
                <a:cubicBezTo>
                  <a:pt x="1493" y="274"/>
                  <a:pt x="1494" y="277"/>
                  <a:pt x="1490" y="281"/>
                </a:cubicBezTo>
                <a:cubicBezTo>
                  <a:pt x="1492" y="282"/>
                  <a:pt x="1486" y="284"/>
                  <a:pt x="1488" y="285"/>
                </a:cubicBezTo>
                <a:cubicBezTo>
                  <a:pt x="1485" y="287"/>
                  <a:pt x="1487" y="288"/>
                  <a:pt x="1485" y="289"/>
                </a:cubicBezTo>
                <a:cubicBezTo>
                  <a:pt x="1484" y="292"/>
                  <a:pt x="1480" y="296"/>
                  <a:pt x="1480" y="299"/>
                </a:cubicBezTo>
                <a:cubicBezTo>
                  <a:pt x="1475" y="303"/>
                  <a:pt x="1475" y="303"/>
                  <a:pt x="1475" y="303"/>
                </a:cubicBezTo>
                <a:cubicBezTo>
                  <a:pt x="1474" y="308"/>
                  <a:pt x="1470" y="313"/>
                  <a:pt x="1468" y="318"/>
                </a:cubicBezTo>
                <a:cubicBezTo>
                  <a:pt x="1471" y="320"/>
                  <a:pt x="1471" y="315"/>
                  <a:pt x="1474" y="312"/>
                </a:cubicBezTo>
                <a:cubicBezTo>
                  <a:pt x="1476" y="307"/>
                  <a:pt x="1482" y="302"/>
                  <a:pt x="1484" y="297"/>
                </a:cubicBezTo>
                <a:cubicBezTo>
                  <a:pt x="1487" y="295"/>
                  <a:pt x="1489" y="292"/>
                  <a:pt x="1491" y="289"/>
                </a:cubicBezTo>
                <a:cubicBezTo>
                  <a:pt x="1497" y="285"/>
                  <a:pt x="1501" y="280"/>
                  <a:pt x="1505" y="274"/>
                </a:cubicBezTo>
                <a:cubicBezTo>
                  <a:pt x="1506" y="277"/>
                  <a:pt x="1501" y="280"/>
                  <a:pt x="1501" y="283"/>
                </a:cubicBezTo>
                <a:cubicBezTo>
                  <a:pt x="1497" y="286"/>
                  <a:pt x="1499" y="288"/>
                  <a:pt x="1495" y="291"/>
                </a:cubicBezTo>
                <a:cubicBezTo>
                  <a:pt x="1495" y="294"/>
                  <a:pt x="1491" y="297"/>
                  <a:pt x="1490" y="300"/>
                </a:cubicBezTo>
                <a:cubicBezTo>
                  <a:pt x="1489" y="303"/>
                  <a:pt x="1485" y="307"/>
                  <a:pt x="1485" y="310"/>
                </a:cubicBezTo>
                <a:cubicBezTo>
                  <a:pt x="1484" y="311"/>
                  <a:pt x="1482" y="313"/>
                  <a:pt x="1481" y="314"/>
                </a:cubicBezTo>
                <a:cubicBezTo>
                  <a:pt x="1472" y="332"/>
                  <a:pt x="1457" y="350"/>
                  <a:pt x="1445" y="368"/>
                </a:cubicBezTo>
                <a:cubicBezTo>
                  <a:pt x="1439" y="372"/>
                  <a:pt x="1438" y="376"/>
                  <a:pt x="1434" y="381"/>
                </a:cubicBezTo>
                <a:cubicBezTo>
                  <a:pt x="1432" y="383"/>
                  <a:pt x="1431" y="385"/>
                  <a:pt x="1430" y="387"/>
                </a:cubicBezTo>
                <a:cubicBezTo>
                  <a:pt x="1425" y="391"/>
                  <a:pt x="1424" y="396"/>
                  <a:pt x="1421" y="397"/>
                </a:cubicBezTo>
                <a:cubicBezTo>
                  <a:pt x="1419" y="399"/>
                  <a:pt x="1420" y="400"/>
                  <a:pt x="1418" y="401"/>
                </a:cubicBezTo>
                <a:cubicBezTo>
                  <a:pt x="1408" y="410"/>
                  <a:pt x="1391" y="427"/>
                  <a:pt x="1381" y="438"/>
                </a:cubicBezTo>
                <a:cubicBezTo>
                  <a:pt x="1377" y="443"/>
                  <a:pt x="1373" y="445"/>
                  <a:pt x="1369" y="451"/>
                </a:cubicBezTo>
                <a:cubicBezTo>
                  <a:pt x="1364" y="455"/>
                  <a:pt x="1359" y="461"/>
                  <a:pt x="1354" y="463"/>
                </a:cubicBezTo>
                <a:cubicBezTo>
                  <a:pt x="1345" y="473"/>
                  <a:pt x="1339" y="479"/>
                  <a:pt x="1332" y="487"/>
                </a:cubicBezTo>
                <a:cubicBezTo>
                  <a:pt x="1331" y="489"/>
                  <a:pt x="1329" y="490"/>
                  <a:pt x="1328" y="490"/>
                </a:cubicBezTo>
                <a:cubicBezTo>
                  <a:pt x="1326" y="492"/>
                  <a:pt x="1325" y="494"/>
                  <a:pt x="1323" y="497"/>
                </a:cubicBezTo>
                <a:cubicBezTo>
                  <a:pt x="1316" y="501"/>
                  <a:pt x="1310" y="511"/>
                  <a:pt x="1303" y="515"/>
                </a:cubicBezTo>
                <a:cubicBezTo>
                  <a:pt x="1301" y="516"/>
                  <a:pt x="1302" y="518"/>
                  <a:pt x="1300" y="519"/>
                </a:cubicBezTo>
                <a:cubicBezTo>
                  <a:pt x="1299" y="521"/>
                  <a:pt x="1298" y="520"/>
                  <a:pt x="1296" y="522"/>
                </a:cubicBezTo>
                <a:cubicBezTo>
                  <a:pt x="1292" y="528"/>
                  <a:pt x="1288" y="530"/>
                  <a:pt x="1285" y="534"/>
                </a:cubicBezTo>
                <a:cubicBezTo>
                  <a:pt x="1284" y="537"/>
                  <a:pt x="1283" y="535"/>
                  <a:pt x="1281" y="537"/>
                </a:cubicBezTo>
                <a:cubicBezTo>
                  <a:pt x="1257" y="565"/>
                  <a:pt x="1226" y="593"/>
                  <a:pt x="1204" y="620"/>
                </a:cubicBezTo>
                <a:cubicBezTo>
                  <a:pt x="1202" y="621"/>
                  <a:pt x="1201" y="624"/>
                  <a:pt x="1200" y="625"/>
                </a:cubicBezTo>
                <a:cubicBezTo>
                  <a:pt x="1199" y="626"/>
                  <a:pt x="1197" y="627"/>
                  <a:pt x="1196" y="628"/>
                </a:cubicBezTo>
                <a:cubicBezTo>
                  <a:pt x="1192" y="632"/>
                  <a:pt x="1190" y="634"/>
                  <a:pt x="1188" y="637"/>
                </a:cubicBezTo>
                <a:cubicBezTo>
                  <a:pt x="1187" y="639"/>
                  <a:pt x="1185" y="641"/>
                  <a:pt x="1183" y="641"/>
                </a:cubicBezTo>
                <a:cubicBezTo>
                  <a:pt x="1179" y="649"/>
                  <a:pt x="1169" y="658"/>
                  <a:pt x="1162" y="666"/>
                </a:cubicBezTo>
                <a:cubicBezTo>
                  <a:pt x="1159" y="667"/>
                  <a:pt x="1161" y="668"/>
                  <a:pt x="1159" y="670"/>
                </a:cubicBezTo>
                <a:cubicBezTo>
                  <a:pt x="1147" y="683"/>
                  <a:pt x="1147" y="683"/>
                  <a:pt x="1147" y="683"/>
                </a:cubicBezTo>
                <a:cubicBezTo>
                  <a:pt x="1144" y="685"/>
                  <a:pt x="1146" y="686"/>
                  <a:pt x="1144" y="688"/>
                </a:cubicBezTo>
                <a:cubicBezTo>
                  <a:pt x="1131" y="701"/>
                  <a:pt x="1131" y="701"/>
                  <a:pt x="1131" y="701"/>
                </a:cubicBezTo>
                <a:cubicBezTo>
                  <a:pt x="1128" y="703"/>
                  <a:pt x="1130" y="704"/>
                  <a:pt x="1128" y="706"/>
                </a:cubicBezTo>
                <a:cubicBezTo>
                  <a:pt x="1081" y="756"/>
                  <a:pt x="1081" y="756"/>
                  <a:pt x="1081" y="756"/>
                </a:cubicBezTo>
                <a:cubicBezTo>
                  <a:pt x="1079" y="757"/>
                  <a:pt x="1078" y="759"/>
                  <a:pt x="1078" y="760"/>
                </a:cubicBezTo>
                <a:cubicBezTo>
                  <a:pt x="1061" y="775"/>
                  <a:pt x="1048" y="791"/>
                  <a:pt x="1031" y="806"/>
                </a:cubicBezTo>
                <a:cubicBezTo>
                  <a:pt x="1029" y="809"/>
                  <a:pt x="1025" y="812"/>
                  <a:pt x="1025" y="814"/>
                </a:cubicBezTo>
                <a:cubicBezTo>
                  <a:pt x="1023" y="814"/>
                  <a:pt x="1022" y="816"/>
                  <a:pt x="1020" y="818"/>
                </a:cubicBezTo>
                <a:cubicBezTo>
                  <a:pt x="1016" y="822"/>
                  <a:pt x="1012" y="827"/>
                  <a:pt x="1009" y="830"/>
                </a:cubicBezTo>
                <a:cubicBezTo>
                  <a:pt x="1009" y="830"/>
                  <a:pt x="1010" y="831"/>
                  <a:pt x="1009" y="832"/>
                </a:cubicBezTo>
                <a:cubicBezTo>
                  <a:pt x="1008" y="832"/>
                  <a:pt x="1008" y="831"/>
                  <a:pt x="1007" y="832"/>
                </a:cubicBezTo>
                <a:cubicBezTo>
                  <a:pt x="1006" y="833"/>
                  <a:pt x="1006" y="834"/>
                  <a:pt x="1006" y="835"/>
                </a:cubicBezTo>
                <a:cubicBezTo>
                  <a:pt x="1004" y="837"/>
                  <a:pt x="1003" y="836"/>
                  <a:pt x="1002" y="838"/>
                </a:cubicBezTo>
                <a:cubicBezTo>
                  <a:pt x="999" y="842"/>
                  <a:pt x="994" y="847"/>
                  <a:pt x="989" y="852"/>
                </a:cubicBezTo>
                <a:cubicBezTo>
                  <a:pt x="977" y="867"/>
                  <a:pt x="965" y="883"/>
                  <a:pt x="951" y="898"/>
                </a:cubicBezTo>
                <a:cubicBezTo>
                  <a:pt x="948" y="900"/>
                  <a:pt x="950" y="901"/>
                  <a:pt x="948" y="903"/>
                </a:cubicBezTo>
                <a:cubicBezTo>
                  <a:pt x="934" y="917"/>
                  <a:pt x="922" y="932"/>
                  <a:pt x="909" y="944"/>
                </a:cubicBezTo>
                <a:cubicBezTo>
                  <a:pt x="908" y="945"/>
                  <a:pt x="906" y="946"/>
                  <a:pt x="905" y="947"/>
                </a:cubicBezTo>
                <a:cubicBezTo>
                  <a:pt x="898" y="953"/>
                  <a:pt x="892" y="962"/>
                  <a:pt x="887" y="966"/>
                </a:cubicBezTo>
                <a:cubicBezTo>
                  <a:pt x="886" y="967"/>
                  <a:pt x="886" y="966"/>
                  <a:pt x="886" y="967"/>
                </a:cubicBezTo>
                <a:cubicBezTo>
                  <a:pt x="885" y="967"/>
                  <a:pt x="885" y="969"/>
                  <a:pt x="885" y="969"/>
                </a:cubicBezTo>
                <a:cubicBezTo>
                  <a:pt x="883" y="970"/>
                  <a:pt x="882" y="970"/>
                  <a:pt x="881" y="971"/>
                </a:cubicBezTo>
                <a:cubicBezTo>
                  <a:pt x="880" y="972"/>
                  <a:pt x="881" y="973"/>
                  <a:pt x="880" y="973"/>
                </a:cubicBezTo>
                <a:cubicBezTo>
                  <a:pt x="878" y="973"/>
                  <a:pt x="875" y="979"/>
                  <a:pt x="874" y="980"/>
                </a:cubicBezTo>
                <a:cubicBezTo>
                  <a:pt x="874" y="980"/>
                  <a:pt x="873" y="980"/>
                  <a:pt x="873" y="980"/>
                </a:cubicBezTo>
                <a:cubicBezTo>
                  <a:pt x="867" y="984"/>
                  <a:pt x="863" y="992"/>
                  <a:pt x="858" y="996"/>
                </a:cubicBezTo>
                <a:cubicBezTo>
                  <a:pt x="857" y="998"/>
                  <a:pt x="856" y="997"/>
                  <a:pt x="854" y="999"/>
                </a:cubicBezTo>
                <a:cubicBezTo>
                  <a:pt x="843" y="1011"/>
                  <a:pt x="843" y="1011"/>
                  <a:pt x="843" y="1011"/>
                </a:cubicBezTo>
                <a:cubicBezTo>
                  <a:pt x="841" y="1014"/>
                  <a:pt x="840" y="1012"/>
                  <a:pt x="838" y="1014"/>
                </a:cubicBezTo>
                <a:cubicBezTo>
                  <a:pt x="824" y="1030"/>
                  <a:pt x="824" y="1030"/>
                  <a:pt x="824" y="1030"/>
                </a:cubicBezTo>
                <a:cubicBezTo>
                  <a:pt x="821" y="1034"/>
                  <a:pt x="820" y="1032"/>
                  <a:pt x="817" y="1036"/>
                </a:cubicBezTo>
                <a:cubicBezTo>
                  <a:pt x="808" y="1044"/>
                  <a:pt x="798" y="1057"/>
                  <a:pt x="791" y="1062"/>
                </a:cubicBezTo>
                <a:cubicBezTo>
                  <a:pt x="784" y="1072"/>
                  <a:pt x="772" y="1083"/>
                  <a:pt x="761" y="1095"/>
                </a:cubicBezTo>
                <a:cubicBezTo>
                  <a:pt x="753" y="1104"/>
                  <a:pt x="745" y="1113"/>
                  <a:pt x="738" y="1120"/>
                </a:cubicBezTo>
                <a:cubicBezTo>
                  <a:pt x="736" y="1122"/>
                  <a:pt x="733" y="1127"/>
                  <a:pt x="731" y="1127"/>
                </a:cubicBezTo>
                <a:cubicBezTo>
                  <a:pt x="727" y="1130"/>
                  <a:pt x="728" y="1131"/>
                  <a:pt x="724" y="1135"/>
                </a:cubicBezTo>
                <a:cubicBezTo>
                  <a:pt x="707" y="1150"/>
                  <a:pt x="683" y="1180"/>
                  <a:pt x="666" y="1195"/>
                </a:cubicBezTo>
                <a:cubicBezTo>
                  <a:pt x="638" y="1224"/>
                  <a:pt x="620" y="1241"/>
                  <a:pt x="592" y="1271"/>
                </a:cubicBezTo>
                <a:cubicBezTo>
                  <a:pt x="591" y="1271"/>
                  <a:pt x="591" y="1270"/>
                  <a:pt x="590" y="1270"/>
                </a:cubicBezTo>
                <a:cubicBezTo>
                  <a:pt x="573" y="1248"/>
                  <a:pt x="546" y="1224"/>
                  <a:pt x="529" y="1202"/>
                </a:cubicBezTo>
                <a:cubicBezTo>
                  <a:pt x="523" y="1198"/>
                  <a:pt x="521" y="1195"/>
                  <a:pt x="518" y="1191"/>
                </a:cubicBezTo>
                <a:cubicBezTo>
                  <a:pt x="515" y="1188"/>
                  <a:pt x="514" y="1189"/>
                  <a:pt x="512" y="1186"/>
                </a:cubicBezTo>
                <a:cubicBezTo>
                  <a:pt x="508" y="1182"/>
                  <a:pt x="507" y="1180"/>
                  <a:pt x="505" y="1178"/>
                </a:cubicBezTo>
                <a:cubicBezTo>
                  <a:pt x="502" y="1175"/>
                  <a:pt x="499" y="1173"/>
                  <a:pt x="497" y="1170"/>
                </a:cubicBezTo>
                <a:cubicBezTo>
                  <a:pt x="495" y="1169"/>
                  <a:pt x="493" y="1167"/>
                  <a:pt x="491" y="1165"/>
                </a:cubicBezTo>
                <a:cubicBezTo>
                  <a:pt x="486" y="1159"/>
                  <a:pt x="487" y="1160"/>
                  <a:pt x="483" y="1156"/>
                </a:cubicBezTo>
                <a:cubicBezTo>
                  <a:pt x="474" y="1147"/>
                  <a:pt x="464" y="1136"/>
                  <a:pt x="459" y="1129"/>
                </a:cubicBezTo>
                <a:cubicBezTo>
                  <a:pt x="442" y="1115"/>
                  <a:pt x="422" y="1092"/>
                  <a:pt x="405" y="1074"/>
                </a:cubicBezTo>
                <a:cubicBezTo>
                  <a:pt x="394" y="1065"/>
                  <a:pt x="383" y="1054"/>
                  <a:pt x="372" y="1043"/>
                </a:cubicBezTo>
                <a:cubicBezTo>
                  <a:pt x="366" y="1038"/>
                  <a:pt x="360" y="1032"/>
                  <a:pt x="355" y="1027"/>
                </a:cubicBezTo>
                <a:cubicBezTo>
                  <a:pt x="352" y="1024"/>
                  <a:pt x="349" y="1021"/>
                  <a:pt x="346" y="1019"/>
                </a:cubicBezTo>
                <a:cubicBezTo>
                  <a:pt x="345" y="1017"/>
                  <a:pt x="343" y="1016"/>
                  <a:pt x="342" y="1015"/>
                </a:cubicBezTo>
                <a:cubicBezTo>
                  <a:pt x="329" y="1002"/>
                  <a:pt x="329" y="1002"/>
                  <a:pt x="329" y="1002"/>
                </a:cubicBezTo>
                <a:cubicBezTo>
                  <a:pt x="325" y="999"/>
                  <a:pt x="319" y="993"/>
                  <a:pt x="316" y="988"/>
                </a:cubicBezTo>
                <a:cubicBezTo>
                  <a:pt x="298" y="969"/>
                  <a:pt x="298" y="969"/>
                  <a:pt x="298" y="969"/>
                </a:cubicBezTo>
                <a:cubicBezTo>
                  <a:pt x="296" y="968"/>
                  <a:pt x="297" y="966"/>
                  <a:pt x="295" y="965"/>
                </a:cubicBezTo>
                <a:cubicBezTo>
                  <a:pt x="292" y="961"/>
                  <a:pt x="292" y="961"/>
                  <a:pt x="292" y="961"/>
                </a:cubicBezTo>
                <a:cubicBezTo>
                  <a:pt x="289" y="960"/>
                  <a:pt x="290" y="957"/>
                  <a:pt x="289" y="958"/>
                </a:cubicBezTo>
                <a:cubicBezTo>
                  <a:pt x="280" y="949"/>
                  <a:pt x="280" y="949"/>
                  <a:pt x="280" y="949"/>
                </a:cubicBezTo>
                <a:cubicBezTo>
                  <a:pt x="277" y="947"/>
                  <a:pt x="279" y="946"/>
                  <a:pt x="276" y="944"/>
                </a:cubicBezTo>
                <a:cubicBezTo>
                  <a:pt x="275" y="941"/>
                  <a:pt x="273" y="942"/>
                  <a:pt x="271" y="940"/>
                </a:cubicBezTo>
                <a:cubicBezTo>
                  <a:pt x="265" y="930"/>
                  <a:pt x="254" y="921"/>
                  <a:pt x="245" y="911"/>
                </a:cubicBezTo>
                <a:cubicBezTo>
                  <a:pt x="243" y="909"/>
                  <a:pt x="242" y="907"/>
                  <a:pt x="241" y="905"/>
                </a:cubicBezTo>
                <a:cubicBezTo>
                  <a:pt x="239" y="903"/>
                  <a:pt x="237" y="901"/>
                  <a:pt x="235" y="899"/>
                </a:cubicBezTo>
                <a:cubicBezTo>
                  <a:pt x="232" y="894"/>
                  <a:pt x="227" y="889"/>
                  <a:pt x="224" y="884"/>
                </a:cubicBezTo>
                <a:cubicBezTo>
                  <a:pt x="221" y="882"/>
                  <a:pt x="222" y="882"/>
                  <a:pt x="219" y="878"/>
                </a:cubicBezTo>
                <a:cubicBezTo>
                  <a:pt x="217" y="875"/>
                  <a:pt x="212" y="871"/>
                  <a:pt x="210" y="867"/>
                </a:cubicBezTo>
                <a:cubicBezTo>
                  <a:pt x="205" y="862"/>
                  <a:pt x="205" y="862"/>
                  <a:pt x="205" y="862"/>
                </a:cubicBezTo>
                <a:cubicBezTo>
                  <a:pt x="204" y="861"/>
                  <a:pt x="204" y="860"/>
                  <a:pt x="203" y="858"/>
                </a:cubicBezTo>
                <a:cubicBezTo>
                  <a:pt x="201" y="856"/>
                  <a:pt x="198" y="853"/>
                  <a:pt x="196" y="851"/>
                </a:cubicBezTo>
                <a:cubicBezTo>
                  <a:pt x="193" y="849"/>
                  <a:pt x="195" y="848"/>
                  <a:pt x="193" y="846"/>
                </a:cubicBezTo>
                <a:cubicBezTo>
                  <a:pt x="185" y="839"/>
                  <a:pt x="185" y="839"/>
                  <a:pt x="185" y="839"/>
                </a:cubicBezTo>
                <a:cubicBezTo>
                  <a:pt x="183" y="837"/>
                  <a:pt x="184" y="836"/>
                  <a:pt x="182" y="834"/>
                </a:cubicBezTo>
                <a:cubicBezTo>
                  <a:pt x="174" y="826"/>
                  <a:pt x="166" y="817"/>
                  <a:pt x="160" y="812"/>
                </a:cubicBezTo>
                <a:cubicBezTo>
                  <a:pt x="157" y="810"/>
                  <a:pt x="159" y="809"/>
                  <a:pt x="156" y="807"/>
                </a:cubicBezTo>
                <a:cubicBezTo>
                  <a:pt x="153" y="805"/>
                  <a:pt x="150" y="802"/>
                  <a:pt x="146" y="798"/>
                </a:cubicBezTo>
                <a:cubicBezTo>
                  <a:pt x="144" y="795"/>
                  <a:pt x="143" y="799"/>
                  <a:pt x="141" y="797"/>
                </a:cubicBezTo>
                <a:cubicBezTo>
                  <a:pt x="136" y="793"/>
                  <a:pt x="136" y="786"/>
                  <a:pt x="131" y="785"/>
                </a:cubicBezTo>
                <a:cubicBezTo>
                  <a:pt x="128" y="782"/>
                  <a:pt x="133" y="784"/>
                  <a:pt x="131" y="782"/>
                </a:cubicBezTo>
                <a:cubicBezTo>
                  <a:pt x="122" y="774"/>
                  <a:pt x="113" y="768"/>
                  <a:pt x="105" y="761"/>
                </a:cubicBezTo>
                <a:cubicBezTo>
                  <a:pt x="104" y="758"/>
                  <a:pt x="98" y="754"/>
                  <a:pt x="101" y="752"/>
                </a:cubicBezTo>
                <a:cubicBezTo>
                  <a:pt x="98" y="752"/>
                  <a:pt x="97" y="750"/>
                  <a:pt x="97" y="748"/>
                </a:cubicBezTo>
                <a:cubicBezTo>
                  <a:pt x="95" y="744"/>
                  <a:pt x="94" y="749"/>
                  <a:pt x="93" y="746"/>
                </a:cubicBezTo>
                <a:cubicBezTo>
                  <a:pt x="94" y="745"/>
                  <a:pt x="95" y="745"/>
                  <a:pt x="95" y="745"/>
                </a:cubicBezTo>
                <a:cubicBezTo>
                  <a:pt x="91" y="740"/>
                  <a:pt x="89" y="739"/>
                  <a:pt x="86" y="735"/>
                </a:cubicBezTo>
                <a:cubicBezTo>
                  <a:pt x="84" y="732"/>
                  <a:pt x="83" y="734"/>
                  <a:pt x="82" y="732"/>
                </a:cubicBezTo>
                <a:cubicBezTo>
                  <a:pt x="79" y="729"/>
                  <a:pt x="76" y="726"/>
                  <a:pt x="74" y="723"/>
                </a:cubicBezTo>
                <a:cubicBezTo>
                  <a:pt x="67" y="718"/>
                  <a:pt x="60" y="710"/>
                  <a:pt x="52" y="702"/>
                </a:cubicBezTo>
                <a:cubicBezTo>
                  <a:pt x="50" y="700"/>
                  <a:pt x="51" y="698"/>
                  <a:pt x="49" y="696"/>
                </a:cubicBezTo>
                <a:cubicBezTo>
                  <a:pt x="47" y="693"/>
                  <a:pt x="45" y="692"/>
                  <a:pt x="43" y="691"/>
                </a:cubicBezTo>
                <a:cubicBezTo>
                  <a:pt x="40" y="687"/>
                  <a:pt x="39" y="687"/>
                  <a:pt x="35" y="683"/>
                </a:cubicBezTo>
                <a:cubicBezTo>
                  <a:pt x="33" y="681"/>
                  <a:pt x="31" y="682"/>
                  <a:pt x="30" y="679"/>
                </a:cubicBezTo>
                <a:cubicBezTo>
                  <a:pt x="28" y="679"/>
                  <a:pt x="26" y="676"/>
                  <a:pt x="24" y="674"/>
                </a:cubicBezTo>
                <a:cubicBezTo>
                  <a:pt x="25" y="673"/>
                  <a:pt x="26" y="674"/>
                  <a:pt x="27" y="675"/>
                </a:cubicBezTo>
                <a:cubicBezTo>
                  <a:pt x="28" y="677"/>
                  <a:pt x="29" y="677"/>
                  <a:pt x="30" y="676"/>
                </a:cubicBezTo>
                <a:cubicBezTo>
                  <a:pt x="31" y="676"/>
                  <a:pt x="33" y="679"/>
                  <a:pt x="34" y="678"/>
                </a:cubicBezTo>
                <a:cubicBezTo>
                  <a:pt x="37" y="682"/>
                  <a:pt x="40" y="681"/>
                  <a:pt x="43" y="685"/>
                </a:cubicBezTo>
                <a:cubicBezTo>
                  <a:pt x="45" y="686"/>
                  <a:pt x="48" y="686"/>
                  <a:pt x="50" y="688"/>
                </a:cubicBezTo>
                <a:cubicBezTo>
                  <a:pt x="55" y="692"/>
                  <a:pt x="55" y="692"/>
                  <a:pt x="55" y="692"/>
                </a:cubicBezTo>
                <a:cubicBezTo>
                  <a:pt x="59" y="694"/>
                  <a:pt x="64" y="700"/>
                  <a:pt x="68" y="700"/>
                </a:cubicBezTo>
                <a:cubicBezTo>
                  <a:pt x="70" y="698"/>
                  <a:pt x="62" y="695"/>
                  <a:pt x="64" y="693"/>
                </a:cubicBezTo>
                <a:cubicBezTo>
                  <a:pt x="59" y="692"/>
                  <a:pt x="54" y="686"/>
                  <a:pt x="49" y="683"/>
                </a:cubicBezTo>
                <a:cubicBezTo>
                  <a:pt x="39" y="674"/>
                  <a:pt x="30" y="669"/>
                  <a:pt x="21" y="661"/>
                </a:cubicBezTo>
                <a:cubicBezTo>
                  <a:pt x="18" y="658"/>
                  <a:pt x="16" y="655"/>
                  <a:pt x="15" y="653"/>
                </a:cubicBezTo>
                <a:cubicBezTo>
                  <a:pt x="11" y="651"/>
                  <a:pt x="8" y="649"/>
                  <a:pt x="4" y="644"/>
                </a:cubicBezTo>
                <a:cubicBezTo>
                  <a:pt x="4" y="644"/>
                  <a:pt x="3" y="643"/>
                  <a:pt x="3" y="643"/>
                </a:cubicBezTo>
                <a:cubicBezTo>
                  <a:pt x="4" y="642"/>
                  <a:pt x="6" y="643"/>
                  <a:pt x="7" y="642"/>
                </a:cubicBezTo>
                <a:cubicBezTo>
                  <a:pt x="7" y="640"/>
                  <a:pt x="2" y="637"/>
                  <a:pt x="0" y="634"/>
                </a:cubicBezTo>
                <a:cubicBezTo>
                  <a:pt x="2" y="631"/>
                  <a:pt x="4" y="637"/>
                  <a:pt x="6" y="636"/>
                </a:cubicBezTo>
                <a:cubicBezTo>
                  <a:pt x="7" y="637"/>
                  <a:pt x="8" y="637"/>
                  <a:pt x="10" y="636"/>
                </a:cubicBezTo>
                <a:cubicBezTo>
                  <a:pt x="12" y="639"/>
                  <a:pt x="13" y="636"/>
                  <a:pt x="15" y="638"/>
                </a:cubicBezTo>
                <a:cubicBezTo>
                  <a:pt x="14" y="634"/>
                  <a:pt x="9" y="633"/>
                  <a:pt x="7" y="629"/>
                </a:cubicBezTo>
                <a:cubicBezTo>
                  <a:pt x="8" y="629"/>
                  <a:pt x="10" y="630"/>
                  <a:pt x="12" y="633"/>
                </a:cubicBezTo>
                <a:cubicBezTo>
                  <a:pt x="15" y="633"/>
                  <a:pt x="19" y="636"/>
                  <a:pt x="22" y="638"/>
                </a:cubicBezTo>
                <a:cubicBezTo>
                  <a:pt x="23" y="637"/>
                  <a:pt x="25" y="641"/>
                  <a:pt x="27" y="640"/>
                </a:cubicBezTo>
                <a:cubicBezTo>
                  <a:pt x="29" y="643"/>
                  <a:pt x="30" y="642"/>
                  <a:pt x="32" y="643"/>
                </a:cubicBezTo>
                <a:cubicBezTo>
                  <a:pt x="35" y="646"/>
                  <a:pt x="37" y="647"/>
                  <a:pt x="40" y="649"/>
                </a:cubicBezTo>
                <a:cubicBezTo>
                  <a:pt x="43" y="651"/>
                  <a:pt x="46" y="654"/>
                  <a:pt x="48" y="653"/>
                </a:cubicBezTo>
                <a:cubicBezTo>
                  <a:pt x="49" y="652"/>
                  <a:pt x="47" y="651"/>
                  <a:pt x="46" y="651"/>
                </a:cubicBezTo>
                <a:cubicBezTo>
                  <a:pt x="42" y="646"/>
                  <a:pt x="42" y="646"/>
                  <a:pt x="42" y="646"/>
                </a:cubicBezTo>
                <a:cubicBezTo>
                  <a:pt x="40" y="644"/>
                  <a:pt x="39" y="643"/>
                  <a:pt x="38" y="643"/>
                </a:cubicBezTo>
                <a:cubicBezTo>
                  <a:pt x="36" y="641"/>
                  <a:pt x="37" y="641"/>
                  <a:pt x="35" y="640"/>
                </a:cubicBezTo>
                <a:cubicBezTo>
                  <a:pt x="33" y="638"/>
                  <a:pt x="31" y="639"/>
                  <a:pt x="28" y="636"/>
                </a:cubicBezTo>
                <a:cubicBezTo>
                  <a:pt x="30" y="635"/>
                  <a:pt x="31" y="638"/>
                  <a:pt x="32" y="636"/>
                </a:cubicBezTo>
                <a:cubicBezTo>
                  <a:pt x="33" y="634"/>
                  <a:pt x="28" y="631"/>
                  <a:pt x="27" y="629"/>
                </a:cubicBezTo>
                <a:cubicBezTo>
                  <a:pt x="24" y="628"/>
                  <a:pt x="21" y="624"/>
                  <a:pt x="19" y="623"/>
                </a:cubicBezTo>
                <a:cubicBezTo>
                  <a:pt x="16" y="620"/>
                  <a:pt x="16" y="618"/>
                  <a:pt x="12" y="616"/>
                </a:cubicBezTo>
                <a:cubicBezTo>
                  <a:pt x="10" y="615"/>
                  <a:pt x="13" y="613"/>
                  <a:pt x="10" y="612"/>
                </a:cubicBezTo>
                <a:cubicBezTo>
                  <a:pt x="9" y="610"/>
                  <a:pt x="8" y="611"/>
                  <a:pt x="6" y="609"/>
                </a:cubicBezTo>
                <a:cubicBezTo>
                  <a:pt x="8" y="606"/>
                  <a:pt x="11" y="612"/>
                  <a:pt x="13" y="611"/>
                </a:cubicBezTo>
                <a:cubicBezTo>
                  <a:pt x="14" y="610"/>
                  <a:pt x="12" y="609"/>
                  <a:pt x="12" y="608"/>
                </a:cubicBezTo>
                <a:cubicBezTo>
                  <a:pt x="11" y="607"/>
                  <a:pt x="14" y="606"/>
                  <a:pt x="13" y="604"/>
                </a:cubicBezTo>
                <a:cubicBezTo>
                  <a:pt x="13" y="603"/>
                  <a:pt x="12" y="602"/>
                  <a:pt x="12" y="601"/>
                </a:cubicBezTo>
                <a:cubicBezTo>
                  <a:pt x="12" y="600"/>
                  <a:pt x="12" y="599"/>
                  <a:pt x="12" y="598"/>
                </a:cubicBezTo>
                <a:cubicBezTo>
                  <a:pt x="14" y="597"/>
                  <a:pt x="16" y="601"/>
                  <a:pt x="17" y="600"/>
                </a:cubicBezTo>
                <a:cubicBezTo>
                  <a:pt x="19" y="602"/>
                  <a:pt x="21" y="602"/>
                  <a:pt x="23" y="605"/>
                </a:cubicBezTo>
                <a:cubicBezTo>
                  <a:pt x="26" y="607"/>
                  <a:pt x="29" y="608"/>
                  <a:pt x="32" y="612"/>
                </a:cubicBezTo>
                <a:cubicBezTo>
                  <a:pt x="35" y="614"/>
                  <a:pt x="39" y="615"/>
                  <a:pt x="42" y="618"/>
                </a:cubicBezTo>
                <a:cubicBezTo>
                  <a:pt x="44" y="619"/>
                  <a:pt x="46" y="618"/>
                  <a:pt x="47" y="619"/>
                </a:cubicBezTo>
                <a:cubicBezTo>
                  <a:pt x="49" y="619"/>
                  <a:pt x="51" y="623"/>
                  <a:pt x="53" y="621"/>
                </a:cubicBezTo>
                <a:cubicBezTo>
                  <a:pt x="57" y="626"/>
                  <a:pt x="60" y="626"/>
                  <a:pt x="64" y="627"/>
                </a:cubicBezTo>
                <a:cubicBezTo>
                  <a:pt x="65" y="626"/>
                  <a:pt x="63" y="624"/>
                  <a:pt x="62" y="623"/>
                </a:cubicBezTo>
                <a:cubicBezTo>
                  <a:pt x="60" y="622"/>
                  <a:pt x="59" y="620"/>
                  <a:pt x="58" y="621"/>
                </a:cubicBezTo>
                <a:cubicBezTo>
                  <a:pt x="56" y="617"/>
                  <a:pt x="53" y="618"/>
                  <a:pt x="51" y="614"/>
                </a:cubicBezTo>
                <a:cubicBezTo>
                  <a:pt x="52" y="614"/>
                  <a:pt x="52" y="614"/>
                  <a:pt x="53" y="614"/>
                </a:cubicBezTo>
                <a:cubicBezTo>
                  <a:pt x="55" y="617"/>
                  <a:pt x="57" y="613"/>
                  <a:pt x="59" y="615"/>
                </a:cubicBezTo>
                <a:cubicBezTo>
                  <a:pt x="61" y="618"/>
                  <a:pt x="63" y="617"/>
                  <a:pt x="65" y="618"/>
                </a:cubicBezTo>
                <a:cubicBezTo>
                  <a:pt x="67" y="615"/>
                  <a:pt x="62" y="615"/>
                  <a:pt x="62" y="612"/>
                </a:cubicBezTo>
                <a:cubicBezTo>
                  <a:pt x="65" y="613"/>
                  <a:pt x="68" y="614"/>
                  <a:pt x="71" y="615"/>
                </a:cubicBezTo>
                <a:cubicBezTo>
                  <a:pt x="72" y="617"/>
                  <a:pt x="75" y="616"/>
                  <a:pt x="74" y="614"/>
                </a:cubicBezTo>
                <a:cubicBezTo>
                  <a:pt x="76" y="613"/>
                  <a:pt x="78" y="619"/>
                  <a:pt x="80" y="619"/>
                </a:cubicBezTo>
                <a:cubicBezTo>
                  <a:pt x="81" y="617"/>
                  <a:pt x="79" y="616"/>
                  <a:pt x="78" y="615"/>
                </a:cubicBezTo>
                <a:cubicBezTo>
                  <a:pt x="77" y="614"/>
                  <a:pt x="77" y="613"/>
                  <a:pt x="77" y="613"/>
                </a:cubicBezTo>
                <a:cubicBezTo>
                  <a:pt x="77" y="613"/>
                  <a:pt x="75" y="613"/>
                  <a:pt x="75" y="612"/>
                </a:cubicBezTo>
                <a:cubicBezTo>
                  <a:pt x="67" y="604"/>
                  <a:pt x="67" y="604"/>
                  <a:pt x="67" y="604"/>
                </a:cubicBezTo>
                <a:cubicBezTo>
                  <a:pt x="71" y="604"/>
                  <a:pt x="76" y="609"/>
                  <a:pt x="81" y="612"/>
                </a:cubicBezTo>
                <a:cubicBezTo>
                  <a:pt x="83" y="610"/>
                  <a:pt x="80" y="608"/>
                  <a:pt x="80" y="607"/>
                </a:cubicBezTo>
                <a:cubicBezTo>
                  <a:pt x="74" y="600"/>
                  <a:pt x="74" y="600"/>
                  <a:pt x="74" y="600"/>
                </a:cubicBezTo>
                <a:cubicBezTo>
                  <a:pt x="72" y="597"/>
                  <a:pt x="71" y="599"/>
                  <a:pt x="70" y="596"/>
                </a:cubicBezTo>
                <a:cubicBezTo>
                  <a:pt x="61" y="587"/>
                  <a:pt x="55" y="582"/>
                  <a:pt x="49" y="576"/>
                </a:cubicBezTo>
                <a:cubicBezTo>
                  <a:pt x="54" y="577"/>
                  <a:pt x="60" y="581"/>
                  <a:pt x="66" y="587"/>
                </a:cubicBezTo>
                <a:cubicBezTo>
                  <a:pt x="68" y="588"/>
                  <a:pt x="70" y="587"/>
                  <a:pt x="72" y="589"/>
                </a:cubicBezTo>
                <a:cubicBezTo>
                  <a:pt x="74" y="589"/>
                  <a:pt x="73" y="591"/>
                  <a:pt x="75" y="590"/>
                </a:cubicBezTo>
                <a:cubicBezTo>
                  <a:pt x="76" y="591"/>
                  <a:pt x="77" y="591"/>
                  <a:pt x="78" y="591"/>
                </a:cubicBezTo>
                <a:cubicBezTo>
                  <a:pt x="82" y="595"/>
                  <a:pt x="87" y="597"/>
                  <a:pt x="91" y="600"/>
                </a:cubicBezTo>
                <a:cubicBezTo>
                  <a:pt x="94" y="599"/>
                  <a:pt x="88" y="596"/>
                  <a:pt x="91" y="595"/>
                </a:cubicBezTo>
                <a:cubicBezTo>
                  <a:pt x="101" y="605"/>
                  <a:pt x="110" y="612"/>
                  <a:pt x="118" y="620"/>
                </a:cubicBezTo>
                <a:cubicBezTo>
                  <a:pt x="128" y="625"/>
                  <a:pt x="135" y="634"/>
                  <a:pt x="146" y="641"/>
                </a:cubicBezTo>
                <a:cubicBezTo>
                  <a:pt x="147" y="642"/>
                  <a:pt x="147" y="641"/>
                  <a:pt x="146" y="640"/>
                </a:cubicBezTo>
                <a:cubicBezTo>
                  <a:pt x="148" y="639"/>
                  <a:pt x="152" y="647"/>
                  <a:pt x="154" y="646"/>
                </a:cubicBezTo>
                <a:cubicBezTo>
                  <a:pt x="156" y="645"/>
                  <a:pt x="150" y="643"/>
                  <a:pt x="152" y="641"/>
                </a:cubicBezTo>
                <a:cubicBezTo>
                  <a:pt x="148" y="639"/>
                  <a:pt x="144" y="634"/>
                  <a:pt x="141" y="633"/>
                </a:cubicBezTo>
                <a:cubicBezTo>
                  <a:pt x="139" y="631"/>
                  <a:pt x="137" y="629"/>
                  <a:pt x="135" y="627"/>
                </a:cubicBezTo>
                <a:cubicBezTo>
                  <a:pt x="137" y="626"/>
                  <a:pt x="139" y="631"/>
                  <a:pt x="140" y="631"/>
                </a:cubicBezTo>
                <a:cubicBezTo>
                  <a:pt x="142" y="629"/>
                  <a:pt x="135" y="626"/>
                  <a:pt x="138" y="624"/>
                </a:cubicBezTo>
                <a:cubicBezTo>
                  <a:pt x="136" y="622"/>
                  <a:pt x="136" y="620"/>
                  <a:pt x="135" y="618"/>
                </a:cubicBezTo>
                <a:cubicBezTo>
                  <a:pt x="138" y="616"/>
                  <a:pt x="142" y="623"/>
                  <a:pt x="145" y="625"/>
                </a:cubicBezTo>
                <a:cubicBezTo>
                  <a:pt x="146" y="623"/>
                  <a:pt x="141" y="620"/>
                  <a:pt x="139" y="618"/>
                </a:cubicBezTo>
                <a:cubicBezTo>
                  <a:pt x="118" y="596"/>
                  <a:pt x="118" y="596"/>
                  <a:pt x="118" y="596"/>
                </a:cubicBezTo>
                <a:cubicBezTo>
                  <a:pt x="117" y="594"/>
                  <a:pt x="116" y="593"/>
                  <a:pt x="114" y="593"/>
                </a:cubicBezTo>
                <a:cubicBezTo>
                  <a:pt x="111" y="587"/>
                  <a:pt x="108" y="585"/>
                  <a:pt x="102" y="580"/>
                </a:cubicBezTo>
                <a:cubicBezTo>
                  <a:pt x="102" y="579"/>
                  <a:pt x="101" y="578"/>
                  <a:pt x="102" y="577"/>
                </a:cubicBezTo>
                <a:cubicBezTo>
                  <a:pt x="102" y="578"/>
                  <a:pt x="103" y="578"/>
                  <a:pt x="102" y="577"/>
                </a:cubicBezTo>
                <a:cubicBezTo>
                  <a:pt x="94" y="571"/>
                  <a:pt x="86" y="565"/>
                  <a:pt x="78" y="558"/>
                </a:cubicBezTo>
                <a:cubicBezTo>
                  <a:pt x="81" y="559"/>
                  <a:pt x="84" y="559"/>
                  <a:pt x="87" y="561"/>
                </a:cubicBezTo>
                <a:cubicBezTo>
                  <a:pt x="88" y="560"/>
                  <a:pt x="86" y="559"/>
                  <a:pt x="87" y="558"/>
                </a:cubicBezTo>
                <a:cubicBezTo>
                  <a:pt x="89" y="560"/>
                  <a:pt x="91" y="559"/>
                  <a:pt x="93" y="562"/>
                </a:cubicBezTo>
                <a:cubicBezTo>
                  <a:pt x="94" y="562"/>
                  <a:pt x="94" y="561"/>
                  <a:pt x="93" y="560"/>
                </a:cubicBezTo>
                <a:cubicBezTo>
                  <a:pt x="96" y="560"/>
                  <a:pt x="100" y="562"/>
                  <a:pt x="103" y="566"/>
                </a:cubicBezTo>
                <a:cubicBezTo>
                  <a:pt x="107" y="567"/>
                  <a:pt x="111" y="571"/>
                  <a:pt x="115" y="574"/>
                </a:cubicBezTo>
                <a:cubicBezTo>
                  <a:pt x="122" y="580"/>
                  <a:pt x="129" y="584"/>
                  <a:pt x="137" y="592"/>
                </a:cubicBezTo>
                <a:cubicBezTo>
                  <a:pt x="138" y="593"/>
                  <a:pt x="138" y="593"/>
                  <a:pt x="139" y="593"/>
                </a:cubicBezTo>
                <a:cubicBezTo>
                  <a:pt x="140" y="593"/>
                  <a:pt x="141" y="593"/>
                  <a:pt x="142" y="593"/>
                </a:cubicBezTo>
                <a:cubicBezTo>
                  <a:pt x="145" y="597"/>
                  <a:pt x="149" y="599"/>
                  <a:pt x="153" y="601"/>
                </a:cubicBezTo>
                <a:cubicBezTo>
                  <a:pt x="153" y="596"/>
                  <a:pt x="146" y="595"/>
                  <a:pt x="144" y="589"/>
                </a:cubicBezTo>
                <a:cubicBezTo>
                  <a:pt x="146" y="589"/>
                  <a:pt x="149" y="591"/>
                  <a:pt x="151" y="594"/>
                </a:cubicBezTo>
                <a:cubicBezTo>
                  <a:pt x="152" y="593"/>
                  <a:pt x="151" y="592"/>
                  <a:pt x="149" y="591"/>
                </a:cubicBezTo>
                <a:cubicBezTo>
                  <a:pt x="149" y="590"/>
                  <a:pt x="149" y="589"/>
                  <a:pt x="147" y="589"/>
                </a:cubicBezTo>
                <a:cubicBezTo>
                  <a:pt x="146" y="586"/>
                  <a:pt x="145" y="587"/>
                  <a:pt x="142" y="584"/>
                </a:cubicBezTo>
                <a:cubicBezTo>
                  <a:pt x="146" y="583"/>
                  <a:pt x="151" y="590"/>
                  <a:pt x="156" y="591"/>
                </a:cubicBezTo>
                <a:cubicBezTo>
                  <a:pt x="159" y="595"/>
                  <a:pt x="159" y="595"/>
                  <a:pt x="159" y="595"/>
                </a:cubicBezTo>
                <a:cubicBezTo>
                  <a:pt x="160" y="596"/>
                  <a:pt x="161" y="596"/>
                  <a:pt x="163" y="598"/>
                </a:cubicBezTo>
                <a:cubicBezTo>
                  <a:pt x="164" y="599"/>
                  <a:pt x="165" y="597"/>
                  <a:pt x="167" y="598"/>
                </a:cubicBezTo>
                <a:cubicBezTo>
                  <a:pt x="169" y="600"/>
                  <a:pt x="171" y="602"/>
                  <a:pt x="172" y="601"/>
                </a:cubicBezTo>
                <a:cubicBezTo>
                  <a:pt x="177" y="606"/>
                  <a:pt x="182" y="610"/>
                  <a:pt x="187" y="612"/>
                </a:cubicBezTo>
                <a:cubicBezTo>
                  <a:pt x="188" y="611"/>
                  <a:pt x="186" y="610"/>
                  <a:pt x="185" y="608"/>
                </a:cubicBezTo>
                <a:cubicBezTo>
                  <a:pt x="186" y="608"/>
                  <a:pt x="187" y="609"/>
                  <a:pt x="188" y="609"/>
                </a:cubicBezTo>
                <a:cubicBezTo>
                  <a:pt x="189" y="608"/>
                  <a:pt x="185" y="605"/>
                  <a:pt x="184" y="605"/>
                </a:cubicBezTo>
                <a:cubicBezTo>
                  <a:pt x="182" y="603"/>
                  <a:pt x="180" y="600"/>
                  <a:pt x="177" y="598"/>
                </a:cubicBezTo>
                <a:cubicBezTo>
                  <a:pt x="180" y="598"/>
                  <a:pt x="183" y="601"/>
                  <a:pt x="185" y="602"/>
                </a:cubicBezTo>
                <a:cubicBezTo>
                  <a:pt x="188" y="603"/>
                  <a:pt x="191" y="603"/>
                  <a:pt x="193" y="605"/>
                </a:cubicBezTo>
                <a:cubicBezTo>
                  <a:pt x="193" y="603"/>
                  <a:pt x="191" y="600"/>
                  <a:pt x="189" y="598"/>
                </a:cubicBezTo>
                <a:cubicBezTo>
                  <a:pt x="187" y="595"/>
                  <a:pt x="185" y="594"/>
                  <a:pt x="183" y="593"/>
                </a:cubicBezTo>
                <a:cubicBezTo>
                  <a:pt x="176" y="585"/>
                  <a:pt x="176" y="585"/>
                  <a:pt x="176" y="585"/>
                </a:cubicBezTo>
                <a:cubicBezTo>
                  <a:pt x="178" y="584"/>
                  <a:pt x="180" y="587"/>
                  <a:pt x="181" y="590"/>
                </a:cubicBezTo>
                <a:cubicBezTo>
                  <a:pt x="184" y="592"/>
                  <a:pt x="186" y="591"/>
                  <a:pt x="188" y="592"/>
                </a:cubicBezTo>
                <a:cubicBezTo>
                  <a:pt x="193" y="598"/>
                  <a:pt x="196" y="599"/>
                  <a:pt x="201" y="603"/>
                </a:cubicBezTo>
                <a:cubicBezTo>
                  <a:pt x="203" y="602"/>
                  <a:pt x="203" y="601"/>
                  <a:pt x="200" y="599"/>
                </a:cubicBezTo>
                <a:cubicBezTo>
                  <a:pt x="205" y="600"/>
                  <a:pt x="208" y="608"/>
                  <a:pt x="212" y="609"/>
                </a:cubicBezTo>
                <a:cubicBezTo>
                  <a:pt x="212" y="609"/>
                  <a:pt x="213" y="607"/>
                  <a:pt x="214" y="608"/>
                </a:cubicBezTo>
                <a:cubicBezTo>
                  <a:pt x="215" y="611"/>
                  <a:pt x="217" y="614"/>
                  <a:pt x="220" y="617"/>
                </a:cubicBezTo>
                <a:cubicBezTo>
                  <a:pt x="221" y="618"/>
                  <a:pt x="222" y="616"/>
                  <a:pt x="224" y="615"/>
                </a:cubicBezTo>
                <a:cubicBezTo>
                  <a:pt x="225" y="616"/>
                  <a:pt x="224" y="617"/>
                  <a:pt x="226" y="619"/>
                </a:cubicBezTo>
                <a:cubicBezTo>
                  <a:pt x="227" y="617"/>
                  <a:pt x="228" y="618"/>
                  <a:pt x="229" y="618"/>
                </a:cubicBezTo>
                <a:cubicBezTo>
                  <a:pt x="231" y="617"/>
                  <a:pt x="225" y="615"/>
                  <a:pt x="227" y="613"/>
                </a:cubicBezTo>
                <a:cubicBezTo>
                  <a:pt x="226" y="613"/>
                  <a:pt x="224" y="612"/>
                  <a:pt x="223" y="612"/>
                </a:cubicBezTo>
                <a:cubicBezTo>
                  <a:pt x="222" y="609"/>
                  <a:pt x="221" y="614"/>
                  <a:pt x="219" y="610"/>
                </a:cubicBezTo>
                <a:cubicBezTo>
                  <a:pt x="221" y="608"/>
                  <a:pt x="218" y="606"/>
                  <a:pt x="216" y="603"/>
                </a:cubicBezTo>
                <a:cubicBezTo>
                  <a:pt x="217" y="602"/>
                  <a:pt x="218" y="601"/>
                  <a:pt x="219" y="600"/>
                </a:cubicBezTo>
                <a:cubicBezTo>
                  <a:pt x="218" y="599"/>
                  <a:pt x="217" y="597"/>
                  <a:pt x="216" y="598"/>
                </a:cubicBezTo>
                <a:cubicBezTo>
                  <a:pt x="214" y="599"/>
                  <a:pt x="215" y="597"/>
                  <a:pt x="215" y="596"/>
                </a:cubicBezTo>
                <a:cubicBezTo>
                  <a:pt x="213" y="594"/>
                  <a:pt x="211" y="595"/>
                  <a:pt x="209" y="592"/>
                </a:cubicBezTo>
                <a:cubicBezTo>
                  <a:pt x="211" y="592"/>
                  <a:pt x="213" y="591"/>
                  <a:pt x="215" y="594"/>
                </a:cubicBezTo>
                <a:cubicBezTo>
                  <a:pt x="217" y="596"/>
                  <a:pt x="219" y="596"/>
                  <a:pt x="219" y="599"/>
                </a:cubicBezTo>
                <a:cubicBezTo>
                  <a:pt x="220" y="600"/>
                  <a:pt x="222" y="600"/>
                  <a:pt x="223" y="601"/>
                </a:cubicBezTo>
                <a:cubicBezTo>
                  <a:pt x="224" y="604"/>
                  <a:pt x="227" y="604"/>
                  <a:pt x="230" y="608"/>
                </a:cubicBezTo>
                <a:cubicBezTo>
                  <a:pt x="231" y="607"/>
                  <a:pt x="229" y="606"/>
                  <a:pt x="229" y="605"/>
                </a:cubicBezTo>
                <a:cubicBezTo>
                  <a:pt x="230" y="604"/>
                  <a:pt x="235" y="609"/>
                  <a:pt x="234" y="609"/>
                </a:cubicBezTo>
                <a:cubicBezTo>
                  <a:pt x="234" y="611"/>
                  <a:pt x="235" y="614"/>
                  <a:pt x="237" y="614"/>
                </a:cubicBezTo>
                <a:cubicBezTo>
                  <a:pt x="239" y="612"/>
                  <a:pt x="232" y="610"/>
                  <a:pt x="236" y="609"/>
                </a:cubicBezTo>
                <a:cubicBezTo>
                  <a:pt x="232" y="605"/>
                  <a:pt x="232" y="605"/>
                  <a:pt x="232" y="605"/>
                </a:cubicBezTo>
                <a:cubicBezTo>
                  <a:pt x="233" y="604"/>
                  <a:pt x="232" y="602"/>
                  <a:pt x="232" y="601"/>
                </a:cubicBezTo>
                <a:cubicBezTo>
                  <a:pt x="231" y="598"/>
                  <a:pt x="230" y="600"/>
                  <a:pt x="230" y="598"/>
                </a:cubicBezTo>
                <a:cubicBezTo>
                  <a:pt x="232" y="596"/>
                  <a:pt x="226" y="594"/>
                  <a:pt x="228" y="593"/>
                </a:cubicBezTo>
                <a:cubicBezTo>
                  <a:pt x="229" y="592"/>
                  <a:pt x="230" y="593"/>
                  <a:pt x="230" y="594"/>
                </a:cubicBezTo>
                <a:cubicBezTo>
                  <a:pt x="231" y="595"/>
                  <a:pt x="232" y="595"/>
                  <a:pt x="234" y="597"/>
                </a:cubicBezTo>
                <a:cubicBezTo>
                  <a:pt x="233" y="598"/>
                  <a:pt x="235" y="597"/>
                  <a:pt x="236" y="599"/>
                </a:cubicBezTo>
                <a:cubicBezTo>
                  <a:pt x="238" y="600"/>
                  <a:pt x="238" y="602"/>
                  <a:pt x="239" y="603"/>
                </a:cubicBezTo>
                <a:cubicBezTo>
                  <a:pt x="243" y="606"/>
                  <a:pt x="248" y="610"/>
                  <a:pt x="253" y="614"/>
                </a:cubicBezTo>
                <a:cubicBezTo>
                  <a:pt x="255" y="614"/>
                  <a:pt x="250" y="608"/>
                  <a:pt x="254" y="612"/>
                </a:cubicBezTo>
                <a:cubicBezTo>
                  <a:pt x="255" y="609"/>
                  <a:pt x="251" y="609"/>
                  <a:pt x="250" y="605"/>
                </a:cubicBezTo>
                <a:cubicBezTo>
                  <a:pt x="246" y="602"/>
                  <a:pt x="242" y="596"/>
                  <a:pt x="239" y="595"/>
                </a:cubicBezTo>
                <a:cubicBezTo>
                  <a:pt x="234" y="590"/>
                  <a:pt x="234" y="590"/>
                  <a:pt x="234" y="590"/>
                </a:cubicBezTo>
                <a:cubicBezTo>
                  <a:pt x="234" y="589"/>
                  <a:pt x="233" y="589"/>
                  <a:pt x="232" y="588"/>
                </a:cubicBezTo>
                <a:cubicBezTo>
                  <a:pt x="231" y="587"/>
                  <a:pt x="232" y="586"/>
                  <a:pt x="231" y="586"/>
                </a:cubicBezTo>
                <a:cubicBezTo>
                  <a:pt x="228" y="583"/>
                  <a:pt x="224" y="579"/>
                  <a:pt x="221" y="578"/>
                </a:cubicBezTo>
                <a:cubicBezTo>
                  <a:pt x="223" y="575"/>
                  <a:pt x="226" y="582"/>
                  <a:pt x="228" y="581"/>
                </a:cubicBezTo>
                <a:cubicBezTo>
                  <a:pt x="235" y="588"/>
                  <a:pt x="238" y="591"/>
                  <a:pt x="245" y="596"/>
                </a:cubicBezTo>
                <a:cubicBezTo>
                  <a:pt x="247" y="595"/>
                  <a:pt x="240" y="592"/>
                  <a:pt x="244" y="591"/>
                </a:cubicBezTo>
                <a:cubicBezTo>
                  <a:pt x="246" y="591"/>
                  <a:pt x="247" y="593"/>
                  <a:pt x="247" y="595"/>
                </a:cubicBezTo>
                <a:cubicBezTo>
                  <a:pt x="251" y="598"/>
                  <a:pt x="246" y="596"/>
                  <a:pt x="246" y="597"/>
                </a:cubicBezTo>
                <a:cubicBezTo>
                  <a:pt x="248" y="600"/>
                  <a:pt x="249" y="600"/>
                  <a:pt x="251" y="599"/>
                </a:cubicBezTo>
                <a:cubicBezTo>
                  <a:pt x="252" y="600"/>
                  <a:pt x="252" y="601"/>
                  <a:pt x="253" y="602"/>
                </a:cubicBezTo>
                <a:cubicBezTo>
                  <a:pt x="254" y="601"/>
                  <a:pt x="255" y="599"/>
                  <a:pt x="256" y="601"/>
                </a:cubicBezTo>
                <a:cubicBezTo>
                  <a:pt x="255" y="602"/>
                  <a:pt x="255" y="604"/>
                  <a:pt x="257" y="602"/>
                </a:cubicBezTo>
                <a:cubicBezTo>
                  <a:pt x="257" y="603"/>
                  <a:pt x="258" y="604"/>
                  <a:pt x="257" y="605"/>
                </a:cubicBezTo>
                <a:cubicBezTo>
                  <a:pt x="258" y="606"/>
                  <a:pt x="259" y="604"/>
                  <a:pt x="260" y="605"/>
                </a:cubicBezTo>
                <a:cubicBezTo>
                  <a:pt x="260" y="607"/>
                  <a:pt x="265" y="609"/>
                  <a:pt x="263" y="610"/>
                </a:cubicBezTo>
                <a:cubicBezTo>
                  <a:pt x="266" y="610"/>
                  <a:pt x="268" y="613"/>
                  <a:pt x="271" y="616"/>
                </a:cubicBezTo>
                <a:cubicBezTo>
                  <a:pt x="273" y="615"/>
                  <a:pt x="269" y="613"/>
                  <a:pt x="268" y="612"/>
                </a:cubicBezTo>
                <a:cubicBezTo>
                  <a:pt x="268" y="611"/>
                  <a:pt x="268" y="610"/>
                  <a:pt x="267" y="611"/>
                </a:cubicBezTo>
                <a:cubicBezTo>
                  <a:pt x="266" y="610"/>
                  <a:pt x="268" y="609"/>
                  <a:pt x="267" y="608"/>
                </a:cubicBezTo>
                <a:cubicBezTo>
                  <a:pt x="266" y="608"/>
                  <a:pt x="263" y="607"/>
                  <a:pt x="266" y="605"/>
                </a:cubicBezTo>
                <a:cubicBezTo>
                  <a:pt x="264" y="604"/>
                  <a:pt x="263" y="606"/>
                  <a:pt x="262" y="605"/>
                </a:cubicBezTo>
                <a:cubicBezTo>
                  <a:pt x="262" y="604"/>
                  <a:pt x="262" y="603"/>
                  <a:pt x="263" y="602"/>
                </a:cubicBezTo>
                <a:cubicBezTo>
                  <a:pt x="260" y="599"/>
                  <a:pt x="262" y="603"/>
                  <a:pt x="259" y="602"/>
                </a:cubicBezTo>
                <a:cubicBezTo>
                  <a:pt x="259" y="601"/>
                  <a:pt x="259" y="599"/>
                  <a:pt x="258" y="597"/>
                </a:cubicBezTo>
                <a:cubicBezTo>
                  <a:pt x="256" y="595"/>
                  <a:pt x="253" y="594"/>
                  <a:pt x="255" y="592"/>
                </a:cubicBezTo>
                <a:cubicBezTo>
                  <a:pt x="260" y="596"/>
                  <a:pt x="260" y="596"/>
                  <a:pt x="260" y="596"/>
                </a:cubicBezTo>
                <a:cubicBezTo>
                  <a:pt x="261" y="598"/>
                  <a:pt x="262" y="596"/>
                  <a:pt x="264" y="597"/>
                </a:cubicBezTo>
                <a:cubicBezTo>
                  <a:pt x="266" y="600"/>
                  <a:pt x="268" y="600"/>
                  <a:pt x="271" y="602"/>
                </a:cubicBezTo>
                <a:cubicBezTo>
                  <a:pt x="273" y="605"/>
                  <a:pt x="276" y="606"/>
                  <a:pt x="278" y="607"/>
                </a:cubicBezTo>
                <a:cubicBezTo>
                  <a:pt x="278" y="605"/>
                  <a:pt x="276" y="602"/>
                  <a:pt x="274" y="600"/>
                </a:cubicBezTo>
                <a:cubicBezTo>
                  <a:pt x="267" y="593"/>
                  <a:pt x="267" y="593"/>
                  <a:pt x="267" y="593"/>
                </a:cubicBezTo>
                <a:cubicBezTo>
                  <a:pt x="268" y="589"/>
                  <a:pt x="269" y="595"/>
                  <a:pt x="271" y="593"/>
                </a:cubicBezTo>
                <a:cubicBezTo>
                  <a:pt x="273" y="596"/>
                  <a:pt x="271" y="589"/>
                  <a:pt x="273" y="592"/>
                </a:cubicBezTo>
                <a:cubicBezTo>
                  <a:pt x="277" y="597"/>
                  <a:pt x="281" y="598"/>
                  <a:pt x="285" y="603"/>
                </a:cubicBezTo>
                <a:cubicBezTo>
                  <a:pt x="287" y="605"/>
                  <a:pt x="289" y="604"/>
                  <a:pt x="292" y="606"/>
                </a:cubicBezTo>
                <a:cubicBezTo>
                  <a:pt x="293" y="604"/>
                  <a:pt x="290" y="604"/>
                  <a:pt x="289" y="601"/>
                </a:cubicBezTo>
                <a:cubicBezTo>
                  <a:pt x="287" y="599"/>
                  <a:pt x="283" y="597"/>
                  <a:pt x="283" y="594"/>
                </a:cubicBezTo>
                <a:cubicBezTo>
                  <a:pt x="284" y="594"/>
                  <a:pt x="287" y="597"/>
                  <a:pt x="287" y="598"/>
                </a:cubicBezTo>
                <a:cubicBezTo>
                  <a:pt x="287" y="598"/>
                  <a:pt x="289" y="598"/>
                  <a:pt x="288" y="598"/>
                </a:cubicBezTo>
                <a:cubicBezTo>
                  <a:pt x="290" y="599"/>
                  <a:pt x="290" y="602"/>
                  <a:pt x="293" y="602"/>
                </a:cubicBezTo>
                <a:cubicBezTo>
                  <a:pt x="295" y="607"/>
                  <a:pt x="302" y="613"/>
                  <a:pt x="307" y="618"/>
                </a:cubicBezTo>
                <a:cubicBezTo>
                  <a:pt x="309" y="620"/>
                  <a:pt x="308" y="621"/>
                  <a:pt x="310" y="623"/>
                </a:cubicBezTo>
                <a:cubicBezTo>
                  <a:pt x="315" y="628"/>
                  <a:pt x="319" y="633"/>
                  <a:pt x="323" y="635"/>
                </a:cubicBezTo>
                <a:cubicBezTo>
                  <a:pt x="325" y="633"/>
                  <a:pt x="319" y="630"/>
                  <a:pt x="320" y="629"/>
                </a:cubicBezTo>
                <a:cubicBezTo>
                  <a:pt x="311" y="620"/>
                  <a:pt x="308" y="613"/>
                  <a:pt x="301" y="606"/>
                </a:cubicBezTo>
                <a:cubicBezTo>
                  <a:pt x="299" y="604"/>
                  <a:pt x="300" y="602"/>
                  <a:pt x="297" y="599"/>
                </a:cubicBezTo>
                <a:cubicBezTo>
                  <a:pt x="298" y="598"/>
                  <a:pt x="301" y="598"/>
                  <a:pt x="303" y="600"/>
                </a:cubicBezTo>
                <a:cubicBezTo>
                  <a:pt x="305" y="597"/>
                  <a:pt x="307" y="602"/>
                  <a:pt x="309" y="601"/>
                </a:cubicBezTo>
                <a:cubicBezTo>
                  <a:pt x="328" y="621"/>
                  <a:pt x="328" y="621"/>
                  <a:pt x="328" y="621"/>
                </a:cubicBezTo>
                <a:cubicBezTo>
                  <a:pt x="329" y="619"/>
                  <a:pt x="328" y="616"/>
                  <a:pt x="331" y="620"/>
                </a:cubicBezTo>
                <a:cubicBezTo>
                  <a:pt x="333" y="617"/>
                  <a:pt x="328" y="617"/>
                  <a:pt x="329" y="615"/>
                </a:cubicBezTo>
                <a:cubicBezTo>
                  <a:pt x="327" y="612"/>
                  <a:pt x="327" y="610"/>
                  <a:pt x="324" y="607"/>
                </a:cubicBezTo>
                <a:cubicBezTo>
                  <a:pt x="326" y="606"/>
                  <a:pt x="323" y="603"/>
                  <a:pt x="324" y="601"/>
                </a:cubicBezTo>
                <a:cubicBezTo>
                  <a:pt x="324" y="599"/>
                  <a:pt x="327" y="600"/>
                  <a:pt x="329" y="599"/>
                </a:cubicBezTo>
                <a:cubicBezTo>
                  <a:pt x="330" y="599"/>
                  <a:pt x="329" y="598"/>
                  <a:pt x="329" y="597"/>
                </a:cubicBezTo>
                <a:cubicBezTo>
                  <a:pt x="329" y="597"/>
                  <a:pt x="328" y="595"/>
                  <a:pt x="330" y="596"/>
                </a:cubicBezTo>
                <a:cubicBezTo>
                  <a:pt x="331" y="595"/>
                  <a:pt x="332" y="596"/>
                  <a:pt x="333" y="594"/>
                </a:cubicBezTo>
                <a:cubicBezTo>
                  <a:pt x="338" y="595"/>
                  <a:pt x="343" y="603"/>
                  <a:pt x="349" y="606"/>
                </a:cubicBezTo>
                <a:cubicBezTo>
                  <a:pt x="359" y="616"/>
                  <a:pt x="359" y="616"/>
                  <a:pt x="359" y="616"/>
                </a:cubicBezTo>
                <a:cubicBezTo>
                  <a:pt x="363" y="619"/>
                  <a:pt x="366" y="620"/>
                  <a:pt x="368" y="625"/>
                </a:cubicBezTo>
                <a:cubicBezTo>
                  <a:pt x="372" y="621"/>
                  <a:pt x="360" y="616"/>
                  <a:pt x="360" y="612"/>
                </a:cubicBezTo>
                <a:cubicBezTo>
                  <a:pt x="363" y="611"/>
                  <a:pt x="366" y="616"/>
                  <a:pt x="369" y="616"/>
                </a:cubicBezTo>
                <a:cubicBezTo>
                  <a:pt x="370" y="619"/>
                  <a:pt x="374" y="621"/>
                  <a:pt x="377" y="625"/>
                </a:cubicBezTo>
                <a:cubicBezTo>
                  <a:pt x="379" y="626"/>
                  <a:pt x="380" y="629"/>
                  <a:pt x="382" y="631"/>
                </a:cubicBezTo>
                <a:cubicBezTo>
                  <a:pt x="385" y="634"/>
                  <a:pt x="387" y="635"/>
                  <a:pt x="389" y="637"/>
                </a:cubicBezTo>
                <a:cubicBezTo>
                  <a:pt x="391" y="638"/>
                  <a:pt x="391" y="640"/>
                  <a:pt x="393" y="642"/>
                </a:cubicBezTo>
                <a:cubicBezTo>
                  <a:pt x="394" y="643"/>
                  <a:pt x="395" y="644"/>
                  <a:pt x="397" y="645"/>
                </a:cubicBezTo>
                <a:cubicBezTo>
                  <a:pt x="404" y="654"/>
                  <a:pt x="413" y="664"/>
                  <a:pt x="419" y="673"/>
                </a:cubicBezTo>
                <a:cubicBezTo>
                  <a:pt x="423" y="678"/>
                  <a:pt x="429" y="681"/>
                  <a:pt x="430" y="685"/>
                </a:cubicBezTo>
                <a:cubicBezTo>
                  <a:pt x="432" y="686"/>
                  <a:pt x="433" y="688"/>
                  <a:pt x="435" y="687"/>
                </a:cubicBezTo>
                <a:cubicBezTo>
                  <a:pt x="442" y="697"/>
                  <a:pt x="451" y="706"/>
                  <a:pt x="460" y="716"/>
                </a:cubicBezTo>
                <a:cubicBezTo>
                  <a:pt x="462" y="717"/>
                  <a:pt x="461" y="719"/>
                  <a:pt x="463" y="720"/>
                </a:cubicBezTo>
                <a:cubicBezTo>
                  <a:pt x="471" y="729"/>
                  <a:pt x="479" y="737"/>
                  <a:pt x="487" y="745"/>
                </a:cubicBezTo>
                <a:cubicBezTo>
                  <a:pt x="488" y="748"/>
                  <a:pt x="488" y="748"/>
                  <a:pt x="491" y="750"/>
                </a:cubicBezTo>
                <a:cubicBezTo>
                  <a:pt x="490" y="751"/>
                  <a:pt x="492" y="752"/>
                  <a:pt x="492" y="753"/>
                </a:cubicBezTo>
                <a:cubicBezTo>
                  <a:pt x="498" y="760"/>
                  <a:pt x="505" y="766"/>
                  <a:pt x="511" y="773"/>
                </a:cubicBezTo>
                <a:cubicBezTo>
                  <a:pt x="513" y="775"/>
                  <a:pt x="513" y="777"/>
                  <a:pt x="514" y="777"/>
                </a:cubicBezTo>
                <a:cubicBezTo>
                  <a:pt x="515" y="779"/>
                  <a:pt x="516" y="778"/>
                  <a:pt x="517" y="780"/>
                </a:cubicBezTo>
                <a:cubicBezTo>
                  <a:pt x="520" y="782"/>
                  <a:pt x="520" y="785"/>
                  <a:pt x="523" y="786"/>
                </a:cubicBezTo>
                <a:cubicBezTo>
                  <a:pt x="523" y="787"/>
                  <a:pt x="524" y="787"/>
                  <a:pt x="524" y="787"/>
                </a:cubicBezTo>
                <a:cubicBezTo>
                  <a:pt x="525" y="787"/>
                  <a:pt x="524" y="788"/>
                  <a:pt x="524" y="788"/>
                </a:cubicBezTo>
                <a:cubicBezTo>
                  <a:pt x="531" y="795"/>
                  <a:pt x="539" y="804"/>
                  <a:pt x="547" y="812"/>
                </a:cubicBezTo>
                <a:cubicBezTo>
                  <a:pt x="549" y="814"/>
                  <a:pt x="551" y="816"/>
                  <a:pt x="553" y="818"/>
                </a:cubicBezTo>
                <a:cubicBezTo>
                  <a:pt x="554" y="820"/>
                  <a:pt x="554" y="820"/>
                  <a:pt x="554" y="820"/>
                </a:cubicBezTo>
                <a:cubicBezTo>
                  <a:pt x="555" y="820"/>
                  <a:pt x="555" y="820"/>
                  <a:pt x="555" y="820"/>
                </a:cubicBezTo>
                <a:cubicBezTo>
                  <a:pt x="556" y="821"/>
                  <a:pt x="556" y="821"/>
                  <a:pt x="556" y="821"/>
                </a:cubicBezTo>
                <a:cubicBezTo>
                  <a:pt x="557" y="822"/>
                  <a:pt x="558" y="822"/>
                  <a:pt x="559" y="823"/>
                </a:cubicBezTo>
                <a:cubicBezTo>
                  <a:pt x="559" y="824"/>
                  <a:pt x="559" y="825"/>
                  <a:pt x="559" y="826"/>
                </a:cubicBezTo>
                <a:cubicBezTo>
                  <a:pt x="561" y="827"/>
                  <a:pt x="562" y="829"/>
                  <a:pt x="564" y="830"/>
                </a:cubicBezTo>
                <a:cubicBezTo>
                  <a:pt x="564" y="831"/>
                  <a:pt x="564" y="830"/>
                  <a:pt x="565" y="830"/>
                </a:cubicBezTo>
                <a:cubicBezTo>
                  <a:pt x="565" y="831"/>
                  <a:pt x="564" y="831"/>
                  <a:pt x="565" y="832"/>
                </a:cubicBezTo>
                <a:cubicBezTo>
                  <a:pt x="566" y="832"/>
                  <a:pt x="568" y="833"/>
                  <a:pt x="568" y="834"/>
                </a:cubicBezTo>
                <a:cubicBezTo>
                  <a:pt x="569" y="835"/>
                  <a:pt x="569" y="835"/>
                  <a:pt x="569" y="835"/>
                </a:cubicBezTo>
                <a:cubicBezTo>
                  <a:pt x="570" y="836"/>
                  <a:pt x="570" y="836"/>
                  <a:pt x="570" y="836"/>
                </a:cubicBezTo>
                <a:cubicBezTo>
                  <a:pt x="571" y="837"/>
                  <a:pt x="571" y="838"/>
                  <a:pt x="571" y="838"/>
                </a:cubicBezTo>
                <a:cubicBezTo>
                  <a:pt x="571" y="838"/>
                  <a:pt x="572" y="838"/>
                  <a:pt x="572" y="838"/>
                </a:cubicBezTo>
                <a:cubicBezTo>
                  <a:pt x="572" y="838"/>
                  <a:pt x="572" y="839"/>
                  <a:pt x="572" y="839"/>
                </a:cubicBezTo>
                <a:cubicBezTo>
                  <a:pt x="573" y="840"/>
                  <a:pt x="573" y="839"/>
                  <a:pt x="573" y="839"/>
                </a:cubicBezTo>
                <a:cubicBezTo>
                  <a:pt x="575" y="840"/>
                  <a:pt x="576" y="842"/>
                  <a:pt x="577" y="843"/>
                </a:cubicBezTo>
                <a:cubicBezTo>
                  <a:pt x="578" y="844"/>
                  <a:pt x="579" y="845"/>
                  <a:pt x="580" y="845"/>
                </a:cubicBezTo>
                <a:cubicBezTo>
                  <a:pt x="582" y="849"/>
                  <a:pt x="584" y="847"/>
                  <a:pt x="586" y="852"/>
                </a:cubicBezTo>
                <a:cubicBezTo>
                  <a:pt x="587" y="852"/>
                  <a:pt x="588" y="855"/>
                  <a:pt x="589" y="854"/>
                </a:cubicBezTo>
                <a:cubicBezTo>
                  <a:pt x="589" y="854"/>
                  <a:pt x="590" y="854"/>
                  <a:pt x="590" y="855"/>
                </a:cubicBezTo>
                <a:cubicBezTo>
                  <a:pt x="591" y="855"/>
                  <a:pt x="593" y="852"/>
                  <a:pt x="594" y="849"/>
                </a:cubicBezTo>
                <a:cubicBezTo>
                  <a:pt x="597" y="845"/>
                  <a:pt x="601" y="844"/>
                  <a:pt x="603" y="839"/>
                </a:cubicBezTo>
                <a:cubicBezTo>
                  <a:pt x="610" y="834"/>
                  <a:pt x="613" y="828"/>
                  <a:pt x="620" y="823"/>
                </a:cubicBezTo>
                <a:cubicBezTo>
                  <a:pt x="621" y="823"/>
                  <a:pt x="619" y="822"/>
                  <a:pt x="620" y="822"/>
                </a:cubicBezTo>
                <a:cubicBezTo>
                  <a:pt x="632" y="809"/>
                  <a:pt x="632" y="809"/>
                  <a:pt x="632" y="809"/>
                </a:cubicBezTo>
                <a:cubicBezTo>
                  <a:pt x="634" y="807"/>
                  <a:pt x="633" y="806"/>
                  <a:pt x="635" y="805"/>
                </a:cubicBezTo>
                <a:cubicBezTo>
                  <a:pt x="642" y="797"/>
                  <a:pt x="654" y="786"/>
                  <a:pt x="656" y="780"/>
                </a:cubicBezTo>
                <a:cubicBezTo>
                  <a:pt x="662" y="775"/>
                  <a:pt x="667" y="769"/>
                  <a:pt x="672" y="764"/>
                </a:cubicBezTo>
                <a:cubicBezTo>
                  <a:pt x="674" y="762"/>
                  <a:pt x="675" y="762"/>
                  <a:pt x="676" y="761"/>
                </a:cubicBezTo>
                <a:cubicBezTo>
                  <a:pt x="677" y="760"/>
                  <a:pt x="676" y="760"/>
                  <a:pt x="676" y="760"/>
                </a:cubicBezTo>
                <a:cubicBezTo>
                  <a:pt x="676" y="759"/>
                  <a:pt x="677" y="759"/>
                  <a:pt x="678" y="759"/>
                </a:cubicBezTo>
                <a:cubicBezTo>
                  <a:pt x="679" y="758"/>
                  <a:pt x="680" y="755"/>
                  <a:pt x="681" y="754"/>
                </a:cubicBezTo>
                <a:cubicBezTo>
                  <a:pt x="685" y="749"/>
                  <a:pt x="691" y="744"/>
                  <a:pt x="694" y="741"/>
                </a:cubicBezTo>
                <a:cubicBezTo>
                  <a:pt x="697" y="739"/>
                  <a:pt x="699" y="735"/>
                  <a:pt x="701" y="733"/>
                </a:cubicBezTo>
                <a:cubicBezTo>
                  <a:pt x="701" y="732"/>
                  <a:pt x="702" y="733"/>
                  <a:pt x="702" y="733"/>
                </a:cubicBezTo>
                <a:cubicBezTo>
                  <a:pt x="704" y="731"/>
                  <a:pt x="704" y="730"/>
                  <a:pt x="705" y="729"/>
                </a:cubicBezTo>
                <a:cubicBezTo>
                  <a:pt x="706" y="728"/>
                  <a:pt x="707" y="728"/>
                  <a:pt x="708" y="727"/>
                </a:cubicBezTo>
                <a:cubicBezTo>
                  <a:pt x="714" y="720"/>
                  <a:pt x="720" y="714"/>
                  <a:pt x="725" y="708"/>
                </a:cubicBezTo>
                <a:cubicBezTo>
                  <a:pt x="726" y="707"/>
                  <a:pt x="726" y="707"/>
                  <a:pt x="727" y="705"/>
                </a:cubicBezTo>
                <a:cubicBezTo>
                  <a:pt x="727" y="705"/>
                  <a:pt x="728" y="705"/>
                  <a:pt x="728" y="705"/>
                </a:cubicBezTo>
                <a:cubicBezTo>
                  <a:pt x="731" y="703"/>
                  <a:pt x="730" y="701"/>
                  <a:pt x="733" y="699"/>
                </a:cubicBezTo>
                <a:cubicBezTo>
                  <a:pt x="735" y="697"/>
                  <a:pt x="737" y="694"/>
                  <a:pt x="739" y="694"/>
                </a:cubicBezTo>
                <a:cubicBezTo>
                  <a:pt x="739" y="691"/>
                  <a:pt x="742" y="689"/>
                  <a:pt x="743" y="686"/>
                </a:cubicBezTo>
                <a:cubicBezTo>
                  <a:pt x="745" y="684"/>
                  <a:pt x="746" y="684"/>
                  <a:pt x="748" y="683"/>
                </a:cubicBezTo>
                <a:cubicBezTo>
                  <a:pt x="755" y="673"/>
                  <a:pt x="766" y="663"/>
                  <a:pt x="772" y="653"/>
                </a:cubicBezTo>
                <a:cubicBezTo>
                  <a:pt x="774" y="656"/>
                  <a:pt x="777" y="649"/>
                  <a:pt x="778" y="650"/>
                </a:cubicBezTo>
                <a:cubicBezTo>
                  <a:pt x="781" y="648"/>
                  <a:pt x="783" y="645"/>
                  <a:pt x="784" y="643"/>
                </a:cubicBezTo>
                <a:cubicBezTo>
                  <a:pt x="786" y="644"/>
                  <a:pt x="787" y="640"/>
                  <a:pt x="789" y="639"/>
                </a:cubicBezTo>
                <a:cubicBezTo>
                  <a:pt x="791" y="639"/>
                  <a:pt x="789" y="638"/>
                  <a:pt x="792" y="637"/>
                </a:cubicBezTo>
                <a:cubicBezTo>
                  <a:pt x="794" y="633"/>
                  <a:pt x="799" y="628"/>
                  <a:pt x="803" y="624"/>
                </a:cubicBezTo>
                <a:cubicBezTo>
                  <a:pt x="805" y="622"/>
                  <a:pt x="804" y="621"/>
                  <a:pt x="806" y="620"/>
                </a:cubicBezTo>
                <a:cubicBezTo>
                  <a:pt x="814" y="612"/>
                  <a:pt x="821" y="603"/>
                  <a:pt x="826" y="596"/>
                </a:cubicBezTo>
                <a:cubicBezTo>
                  <a:pt x="830" y="592"/>
                  <a:pt x="831" y="592"/>
                  <a:pt x="833" y="588"/>
                </a:cubicBezTo>
                <a:cubicBezTo>
                  <a:pt x="835" y="586"/>
                  <a:pt x="837" y="587"/>
                  <a:pt x="838" y="584"/>
                </a:cubicBezTo>
                <a:cubicBezTo>
                  <a:pt x="838" y="583"/>
                  <a:pt x="839" y="583"/>
                  <a:pt x="840" y="582"/>
                </a:cubicBezTo>
                <a:cubicBezTo>
                  <a:pt x="841" y="583"/>
                  <a:pt x="842" y="582"/>
                  <a:pt x="843" y="581"/>
                </a:cubicBezTo>
                <a:cubicBezTo>
                  <a:pt x="842" y="580"/>
                  <a:pt x="841" y="580"/>
                  <a:pt x="840" y="581"/>
                </a:cubicBezTo>
                <a:cubicBezTo>
                  <a:pt x="839" y="579"/>
                  <a:pt x="844" y="576"/>
                  <a:pt x="846" y="574"/>
                </a:cubicBezTo>
                <a:cubicBezTo>
                  <a:pt x="848" y="571"/>
                  <a:pt x="846" y="574"/>
                  <a:pt x="848" y="575"/>
                </a:cubicBezTo>
                <a:cubicBezTo>
                  <a:pt x="850" y="573"/>
                  <a:pt x="850" y="572"/>
                  <a:pt x="849" y="570"/>
                </a:cubicBezTo>
                <a:cubicBezTo>
                  <a:pt x="851" y="569"/>
                  <a:pt x="849" y="568"/>
                  <a:pt x="851" y="566"/>
                </a:cubicBezTo>
                <a:cubicBezTo>
                  <a:pt x="853" y="567"/>
                  <a:pt x="852" y="568"/>
                  <a:pt x="851" y="570"/>
                </a:cubicBezTo>
                <a:cubicBezTo>
                  <a:pt x="854" y="570"/>
                  <a:pt x="854" y="565"/>
                  <a:pt x="856" y="563"/>
                </a:cubicBezTo>
                <a:cubicBezTo>
                  <a:pt x="857" y="563"/>
                  <a:pt x="857" y="564"/>
                  <a:pt x="858" y="562"/>
                </a:cubicBezTo>
                <a:cubicBezTo>
                  <a:pt x="858" y="561"/>
                  <a:pt x="860" y="560"/>
                  <a:pt x="861" y="560"/>
                </a:cubicBezTo>
                <a:cubicBezTo>
                  <a:pt x="860" y="559"/>
                  <a:pt x="862" y="558"/>
                  <a:pt x="863" y="558"/>
                </a:cubicBezTo>
                <a:cubicBezTo>
                  <a:pt x="864" y="557"/>
                  <a:pt x="865" y="555"/>
                  <a:pt x="866" y="555"/>
                </a:cubicBezTo>
                <a:cubicBezTo>
                  <a:pt x="868" y="554"/>
                  <a:pt x="867" y="553"/>
                  <a:pt x="869" y="551"/>
                </a:cubicBezTo>
                <a:cubicBezTo>
                  <a:pt x="877" y="546"/>
                  <a:pt x="884" y="535"/>
                  <a:pt x="892" y="528"/>
                </a:cubicBezTo>
                <a:cubicBezTo>
                  <a:pt x="898" y="519"/>
                  <a:pt x="909" y="510"/>
                  <a:pt x="917" y="500"/>
                </a:cubicBezTo>
                <a:cubicBezTo>
                  <a:pt x="919" y="499"/>
                  <a:pt x="918" y="498"/>
                  <a:pt x="920" y="496"/>
                </a:cubicBezTo>
                <a:cubicBezTo>
                  <a:pt x="949" y="463"/>
                  <a:pt x="982" y="429"/>
                  <a:pt x="1013" y="395"/>
                </a:cubicBezTo>
                <a:cubicBezTo>
                  <a:pt x="1012" y="394"/>
                  <a:pt x="1011" y="394"/>
                  <a:pt x="1010" y="395"/>
                </a:cubicBezTo>
                <a:cubicBezTo>
                  <a:pt x="1009" y="394"/>
                  <a:pt x="1013" y="392"/>
                  <a:pt x="1013" y="391"/>
                </a:cubicBezTo>
                <a:cubicBezTo>
                  <a:pt x="1018" y="386"/>
                  <a:pt x="1018" y="386"/>
                  <a:pt x="1018" y="386"/>
                </a:cubicBezTo>
                <a:cubicBezTo>
                  <a:pt x="1028" y="376"/>
                  <a:pt x="1028" y="376"/>
                  <a:pt x="1028" y="376"/>
                </a:cubicBezTo>
                <a:cubicBezTo>
                  <a:pt x="1030" y="373"/>
                  <a:pt x="1031" y="375"/>
                  <a:pt x="1033" y="374"/>
                </a:cubicBezTo>
                <a:cubicBezTo>
                  <a:pt x="1038" y="367"/>
                  <a:pt x="1048" y="358"/>
                  <a:pt x="1053" y="352"/>
                </a:cubicBezTo>
                <a:cubicBezTo>
                  <a:pt x="1058" y="348"/>
                  <a:pt x="1063" y="344"/>
                  <a:pt x="1067" y="339"/>
                </a:cubicBezTo>
                <a:cubicBezTo>
                  <a:pt x="1069" y="337"/>
                  <a:pt x="1069" y="335"/>
                  <a:pt x="1070" y="335"/>
                </a:cubicBezTo>
                <a:cubicBezTo>
                  <a:pt x="1071" y="333"/>
                  <a:pt x="1074" y="332"/>
                  <a:pt x="1075" y="330"/>
                </a:cubicBezTo>
                <a:cubicBezTo>
                  <a:pt x="1076" y="329"/>
                  <a:pt x="1077" y="328"/>
                  <a:pt x="1078" y="328"/>
                </a:cubicBezTo>
                <a:cubicBezTo>
                  <a:pt x="1078" y="326"/>
                  <a:pt x="1079" y="325"/>
                  <a:pt x="1079" y="325"/>
                </a:cubicBezTo>
                <a:cubicBezTo>
                  <a:pt x="1081" y="323"/>
                  <a:pt x="1082" y="323"/>
                  <a:pt x="1084" y="321"/>
                </a:cubicBezTo>
                <a:cubicBezTo>
                  <a:pt x="1084" y="320"/>
                  <a:pt x="1084" y="319"/>
                  <a:pt x="1084" y="319"/>
                </a:cubicBezTo>
                <a:cubicBezTo>
                  <a:pt x="1087" y="317"/>
                  <a:pt x="1089" y="316"/>
                  <a:pt x="1091" y="313"/>
                </a:cubicBezTo>
                <a:cubicBezTo>
                  <a:pt x="1093" y="311"/>
                  <a:pt x="1094" y="310"/>
                  <a:pt x="1094" y="309"/>
                </a:cubicBezTo>
                <a:cubicBezTo>
                  <a:pt x="1096" y="306"/>
                  <a:pt x="1097" y="307"/>
                  <a:pt x="1099" y="305"/>
                </a:cubicBezTo>
                <a:cubicBezTo>
                  <a:pt x="1116" y="286"/>
                  <a:pt x="1133" y="267"/>
                  <a:pt x="1149" y="253"/>
                </a:cubicBezTo>
                <a:cubicBezTo>
                  <a:pt x="1151" y="251"/>
                  <a:pt x="1150" y="250"/>
                  <a:pt x="1152" y="248"/>
                </a:cubicBezTo>
                <a:cubicBezTo>
                  <a:pt x="1183" y="221"/>
                  <a:pt x="1213" y="184"/>
                  <a:pt x="1239" y="159"/>
                </a:cubicBezTo>
                <a:cubicBezTo>
                  <a:pt x="1237" y="157"/>
                  <a:pt x="1236" y="161"/>
                  <a:pt x="1234" y="162"/>
                </a:cubicBezTo>
                <a:cubicBezTo>
                  <a:pt x="1233" y="161"/>
                  <a:pt x="1237" y="158"/>
                  <a:pt x="1238" y="157"/>
                </a:cubicBezTo>
                <a:cubicBezTo>
                  <a:pt x="1240" y="156"/>
                  <a:pt x="1242" y="151"/>
                  <a:pt x="1243" y="152"/>
                </a:cubicBezTo>
                <a:cubicBezTo>
                  <a:pt x="1244" y="151"/>
                  <a:pt x="1243" y="150"/>
                  <a:pt x="1244" y="149"/>
                </a:cubicBezTo>
                <a:cubicBezTo>
                  <a:pt x="1254" y="137"/>
                  <a:pt x="1260" y="134"/>
                  <a:pt x="1270" y="122"/>
                </a:cubicBezTo>
                <a:cubicBezTo>
                  <a:pt x="1272" y="120"/>
                  <a:pt x="1273" y="121"/>
                  <a:pt x="1274" y="119"/>
                </a:cubicBezTo>
                <a:cubicBezTo>
                  <a:pt x="1276" y="117"/>
                  <a:pt x="1278" y="115"/>
                  <a:pt x="1280" y="113"/>
                </a:cubicBezTo>
                <a:cubicBezTo>
                  <a:pt x="1281" y="112"/>
                  <a:pt x="1281" y="113"/>
                  <a:pt x="1280" y="114"/>
                </a:cubicBezTo>
                <a:cubicBezTo>
                  <a:pt x="1277" y="117"/>
                  <a:pt x="1277" y="117"/>
                  <a:pt x="1277" y="117"/>
                </a:cubicBezTo>
                <a:cubicBezTo>
                  <a:pt x="1276" y="118"/>
                  <a:pt x="1275" y="119"/>
                  <a:pt x="1274" y="120"/>
                </a:cubicBezTo>
                <a:cubicBezTo>
                  <a:pt x="1273" y="121"/>
                  <a:pt x="1272" y="123"/>
                  <a:pt x="1271" y="122"/>
                </a:cubicBezTo>
                <a:cubicBezTo>
                  <a:pt x="1270" y="125"/>
                  <a:pt x="1269" y="126"/>
                  <a:pt x="1266" y="127"/>
                </a:cubicBezTo>
                <a:cubicBezTo>
                  <a:pt x="1259" y="135"/>
                  <a:pt x="1253" y="142"/>
                  <a:pt x="1248" y="146"/>
                </a:cubicBezTo>
                <a:cubicBezTo>
                  <a:pt x="1249" y="148"/>
                  <a:pt x="1251" y="146"/>
                  <a:pt x="1253" y="144"/>
                </a:cubicBezTo>
                <a:cubicBezTo>
                  <a:pt x="1259" y="138"/>
                  <a:pt x="1259" y="138"/>
                  <a:pt x="1259" y="138"/>
                </a:cubicBezTo>
                <a:cubicBezTo>
                  <a:pt x="1268" y="130"/>
                  <a:pt x="1275" y="123"/>
                  <a:pt x="1282" y="115"/>
                </a:cubicBezTo>
                <a:cubicBezTo>
                  <a:pt x="1297" y="101"/>
                  <a:pt x="1306" y="91"/>
                  <a:pt x="1323" y="74"/>
                </a:cubicBezTo>
                <a:cubicBezTo>
                  <a:pt x="1336" y="61"/>
                  <a:pt x="1350" y="47"/>
                  <a:pt x="1364" y="32"/>
                </a:cubicBezTo>
                <a:cubicBezTo>
                  <a:pt x="1365" y="34"/>
                  <a:pt x="1360" y="36"/>
                  <a:pt x="1361" y="38"/>
                </a:cubicBezTo>
                <a:cubicBezTo>
                  <a:pt x="1349" y="52"/>
                  <a:pt x="1336" y="61"/>
                  <a:pt x="1327" y="75"/>
                </a:cubicBezTo>
                <a:cubicBezTo>
                  <a:pt x="1330" y="78"/>
                  <a:pt x="1334" y="69"/>
                  <a:pt x="1337" y="69"/>
                </a:cubicBezTo>
                <a:cubicBezTo>
                  <a:pt x="1345" y="60"/>
                  <a:pt x="1345" y="60"/>
                  <a:pt x="1345" y="60"/>
                </a:cubicBezTo>
                <a:cubicBezTo>
                  <a:pt x="1355" y="53"/>
                  <a:pt x="1366" y="37"/>
                  <a:pt x="1376" y="30"/>
                </a:cubicBezTo>
                <a:cubicBezTo>
                  <a:pt x="1376" y="33"/>
                  <a:pt x="1371" y="37"/>
                  <a:pt x="1370" y="41"/>
                </a:cubicBezTo>
                <a:cubicBezTo>
                  <a:pt x="1365" y="48"/>
                  <a:pt x="1362" y="47"/>
                  <a:pt x="1359" y="53"/>
                </a:cubicBezTo>
                <a:cubicBezTo>
                  <a:pt x="1351" y="60"/>
                  <a:pt x="1343" y="68"/>
                  <a:pt x="1334" y="76"/>
                </a:cubicBezTo>
                <a:cubicBezTo>
                  <a:pt x="1334" y="79"/>
                  <a:pt x="1331" y="81"/>
                  <a:pt x="1330" y="84"/>
                </a:cubicBezTo>
                <a:cubicBezTo>
                  <a:pt x="1317" y="97"/>
                  <a:pt x="1317" y="97"/>
                  <a:pt x="1317" y="97"/>
                </a:cubicBezTo>
                <a:cubicBezTo>
                  <a:pt x="1318" y="99"/>
                  <a:pt x="1320" y="95"/>
                  <a:pt x="1321" y="94"/>
                </a:cubicBezTo>
                <a:cubicBezTo>
                  <a:pt x="1326" y="90"/>
                  <a:pt x="1326" y="90"/>
                  <a:pt x="1326" y="90"/>
                </a:cubicBezTo>
                <a:cubicBezTo>
                  <a:pt x="1327" y="87"/>
                  <a:pt x="1328" y="88"/>
                  <a:pt x="1330" y="86"/>
                </a:cubicBezTo>
                <a:cubicBezTo>
                  <a:pt x="1332" y="84"/>
                  <a:pt x="1331" y="83"/>
                  <a:pt x="1334" y="81"/>
                </a:cubicBezTo>
                <a:cubicBezTo>
                  <a:pt x="1335" y="79"/>
                  <a:pt x="1337" y="80"/>
                  <a:pt x="1338" y="77"/>
                </a:cubicBezTo>
                <a:cubicBezTo>
                  <a:pt x="1340" y="75"/>
                  <a:pt x="1341" y="76"/>
                  <a:pt x="1342" y="76"/>
                </a:cubicBezTo>
                <a:cubicBezTo>
                  <a:pt x="1346" y="72"/>
                  <a:pt x="1345" y="71"/>
                  <a:pt x="1349" y="68"/>
                </a:cubicBezTo>
                <a:cubicBezTo>
                  <a:pt x="1350" y="70"/>
                  <a:pt x="1346" y="72"/>
                  <a:pt x="1345" y="74"/>
                </a:cubicBezTo>
                <a:cubicBezTo>
                  <a:pt x="1344" y="75"/>
                  <a:pt x="1344" y="76"/>
                  <a:pt x="1343" y="77"/>
                </a:cubicBezTo>
                <a:cubicBezTo>
                  <a:pt x="1340" y="80"/>
                  <a:pt x="1343" y="82"/>
                  <a:pt x="1341" y="84"/>
                </a:cubicBezTo>
                <a:cubicBezTo>
                  <a:pt x="1337" y="89"/>
                  <a:pt x="1337" y="89"/>
                  <a:pt x="1337" y="89"/>
                </a:cubicBezTo>
                <a:cubicBezTo>
                  <a:pt x="1335" y="91"/>
                  <a:pt x="1334" y="90"/>
                  <a:pt x="1333" y="93"/>
                </a:cubicBezTo>
                <a:cubicBezTo>
                  <a:pt x="1323" y="103"/>
                  <a:pt x="1323" y="103"/>
                  <a:pt x="1323" y="103"/>
                </a:cubicBezTo>
                <a:cubicBezTo>
                  <a:pt x="1325" y="105"/>
                  <a:pt x="1326" y="101"/>
                  <a:pt x="1328" y="100"/>
                </a:cubicBezTo>
                <a:cubicBezTo>
                  <a:pt x="1329" y="97"/>
                  <a:pt x="1331" y="98"/>
                  <a:pt x="1333" y="96"/>
                </a:cubicBezTo>
                <a:cubicBezTo>
                  <a:pt x="1340" y="88"/>
                  <a:pt x="1340" y="88"/>
                  <a:pt x="1340" y="88"/>
                </a:cubicBezTo>
                <a:cubicBezTo>
                  <a:pt x="1348" y="84"/>
                  <a:pt x="1355" y="74"/>
                  <a:pt x="1363" y="67"/>
                </a:cubicBezTo>
                <a:cubicBezTo>
                  <a:pt x="1363" y="67"/>
                  <a:pt x="1364" y="67"/>
                  <a:pt x="1363" y="66"/>
                </a:cubicBezTo>
                <a:cubicBezTo>
                  <a:pt x="1365" y="64"/>
                  <a:pt x="1367" y="66"/>
                  <a:pt x="1369" y="64"/>
                </a:cubicBezTo>
                <a:cubicBezTo>
                  <a:pt x="1378" y="55"/>
                  <a:pt x="1378" y="55"/>
                  <a:pt x="1378" y="55"/>
                </a:cubicBezTo>
                <a:cubicBezTo>
                  <a:pt x="1385" y="51"/>
                  <a:pt x="1392" y="40"/>
                  <a:pt x="1399" y="36"/>
                </a:cubicBezTo>
                <a:cubicBezTo>
                  <a:pt x="1400" y="32"/>
                  <a:pt x="1405" y="28"/>
                  <a:pt x="1407" y="24"/>
                </a:cubicBezTo>
                <a:cubicBezTo>
                  <a:pt x="1409" y="22"/>
                  <a:pt x="1411" y="20"/>
                  <a:pt x="1413" y="18"/>
                </a:cubicBezTo>
                <a:cubicBezTo>
                  <a:pt x="1415" y="15"/>
                  <a:pt x="1419" y="13"/>
                  <a:pt x="1418" y="11"/>
                </a:cubicBezTo>
                <a:cubicBezTo>
                  <a:pt x="1422" y="10"/>
                  <a:pt x="1421" y="15"/>
                  <a:pt x="1425" y="17"/>
                </a:cubicBezTo>
                <a:cubicBezTo>
                  <a:pt x="1424" y="20"/>
                  <a:pt x="1422" y="23"/>
                  <a:pt x="1420" y="25"/>
                </a:cubicBezTo>
                <a:cubicBezTo>
                  <a:pt x="1421" y="26"/>
                  <a:pt x="1422" y="24"/>
                  <a:pt x="1424" y="23"/>
                </a:cubicBezTo>
                <a:cubicBezTo>
                  <a:pt x="1425" y="23"/>
                  <a:pt x="1426" y="23"/>
                  <a:pt x="1427" y="22"/>
                </a:cubicBezTo>
                <a:cubicBezTo>
                  <a:pt x="1430" y="19"/>
                  <a:pt x="1430" y="17"/>
                  <a:pt x="1432" y="15"/>
                </a:cubicBezTo>
                <a:cubicBezTo>
                  <a:pt x="1432" y="13"/>
                  <a:pt x="1437" y="10"/>
                  <a:pt x="1437" y="8"/>
                </a:cubicBezTo>
                <a:cubicBezTo>
                  <a:pt x="1440" y="7"/>
                  <a:pt x="1436" y="12"/>
                  <a:pt x="1439" y="13"/>
                </a:cubicBezTo>
                <a:cubicBezTo>
                  <a:pt x="1441" y="14"/>
                  <a:pt x="1443" y="9"/>
                  <a:pt x="1445" y="7"/>
                </a:cubicBezTo>
                <a:cubicBezTo>
                  <a:pt x="1449" y="5"/>
                  <a:pt x="1449" y="2"/>
                  <a:pt x="1451" y="0"/>
                </a:cubicBezTo>
                <a:cubicBezTo>
                  <a:pt x="1452" y="1"/>
                  <a:pt x="1450" y="3"/>
                  <a:pt x="1452" y="4"/>
                </a:cubicBezTo>
                <a:cubicBezTo>
                  <a:pt x="1450" y="5"/>
                  <a:pt x="1450" y="7"/>
                  <a:pt x="1452" y="8"/>
                </a:cubicBezTo>
                <a:cubicBezTo>
                  <a:pt x="1446" y="13"/>
                  <a:pt x="1447" y="17"/>
                  <a:pt x="1442" y="22"/>
                </a:cubicBezTo>
                <a:cubicBezTo>
                  <a:pt x="1438" y="35"/>
                  <a:pt x="1424" y="50"/>
                  <a:pt x="1415" y="64"/>
                </a:cubicBezTo>
                <a:cubicBezTo>
                  <a:pt x="1412" y="67"/>
                  <a:pt x="1413" y="66"/>
                  <a:pt x="1410" y="70"/>
                </a:cubicBezTo>
                <a:cubicBezTo>
                  <a:pt x="1410" y="71"/>
                  <a:pt x="1410" y="72"/>
                  <a:pt x="1409" y="73"/>
                </a:cubicBezTo>
                <a:cubicBezTo>
                  <a:pt x="1410" y="73"/>
                  <a:pt x="1411" y="74"/>
                  <a:pt x="1410" y="75"/>
                </a:cubicBezTo>
                <a:cubicBezTo>
                  <a:pt x="1403" y="84"/>
                  <a:pt x="1396" y="94"/>
                  <a:pt x="1396" y="102"/>
                </a:cubicBezTo>
                <a:cubicBezTo>
                  <a:pt x="1388" y="111"/>
                  <a:pt x="1384" y="121"/>
                  <a:pt x="1375" y="130"/>
                </a:cubicBezTo>
                <a:cubicBezTo>
                  <a:pt x="1372" y="132"/>
                  <a:pt x="1375" y="133"/>
                  <a:pt x="1374" y="135"/>
                </a:cubicBezTo>
                <a:cubicBezTo>
                  <a:pt x="1369" y="141"/>
                  <a:pt x="1366" y="146"/>
                  <a:pt x="1362" y="151"/>
                </a:cubicBezTo>
                <a:cubicBezTo>
                  <a:pt x="1364" y="153"/>
                  <a:pt x="1365" y="149"/>
                  <a:pt x="1367" y="148"/>
                </a:cubicBezTo>
                <a:cubicBezTo>
                  <a:pt x="1368" y="147"/>
                  <a:pt x="1369" y="145"/>
                  <a:pt x="1371" y="143"/>
                </a:cubicBezTo>
                <a:cubicBezTo>
                  <a:pt x="1373" y="142"/>
                  <a:pt x="1375" y="142"/>
                  <a:pt x="1377" y="139"/>
                </a:cubicBezTo>
                <a:cubicBezTo>
                  <a:pt x="1379" y="136"/>
                  <a:pt x="1381" y="138"/>
                  <a:pt x="1383" y="135"/>
                </a:cubicBezTo>
                <a:cubicBezTo>
                  <a:pt x="1388" y="127"/>
                  <a:pt x="1395" y="123"/>
                  <a:pt x="1402" y="119"/>
                </a:cubicBezTo>
                <a:cubicBezTo>
                  <a:pt x="1404" y="115"/>
                  <a:pt x="1410" y="110"/>
                  <a:pt x="1414" y="105"/>
                </a:cubicBezTo>
                <a:cubicBezTo>
                  <a:pt x="1420" y="101"/>
                  <a:pt x="1424" y="96"/>
                  <a:pt x="1430" y="91"/>
                </a:cubicBezTo>
                <a:cubicBezTo>
                  <a:pt x="1436" y="85"/>
                  <a:pt x="1436" y="85"/>
                  <a:pt x="1436" y="85"/>
                </a:cubicBezTo>
                <a:cubicBezTo>
                  <a:pt x="1439" y="84"/>
                  <a:pt x="1439" y="81"/>
                  <a:pt x="1441" y="81"/>
                </a:cubicBezTo>
                <a:cubicBezTo>
                  <a:pt x="1444" y="79"/>
                  <a:pt x="1443" y="77"/>
                  <a:pt x="1445" y="77"/>
                </a:cubicBezTo>
                <a:cubicBezTo>
                  <a:pt x="1445" y="76"/>
                  <a:pt x="1446" y="75"/>
                  <a:pt x="1447" y="75"/>
                </a:cubicBezTo>
                <a:cubicBezTo>
                  <a:pt x="1448" y="76"/>
                  <a:pt x="1449" y="74"/>
                  <a:pt x="1450" y="74"/>
                </a:cubicBezTo>
                <a:cubicBezTo>
                  <a:pt x="1451" y="78"/>
                  <a:pt x="1444" y="83"/>
                  <a:pt x="1445" y="87"/>
                </a:cubicBezTo>
                <a:cubicBezTo>
                  <a:pt x="1449" y="87"/>
                  <a:pt x="1454" y="79"/>
                  <a:pt x="1457" y="78"/>
                </a:cubicBezTo>
                <a:cubicBezTo>
                  <a:pt x="1457" y="76"/>
                  <a:pt x="1462" y="73"/>
                  <a:pt x="1461" y="71"/>
                </a:cubicBezTo>
                <a:cubicBezTo>
                  <a:pt x="1463" y="70"/>
                  <a:pt x="1466" y="64"/>
                  <a:pt x="1468" y="65"/>
                </a:cubicBezTo>
                <a:cubicBezTo>
                  <a:pt x="1471" y="67"/>
                  <a:pt x="1465" y="70"/>
                  <a:pt x="1466" y="73"/>
                </a:cubicBezTo>
                <a:cubicBezTo>
                  <a:pt x="1464" y="75"/>
                  <a:pt x="1462" y="78"/>
                  <a:pt x="1461" y="81"/>
                </a:cubicBezTo>
                <a:cubicBezTo>
                  <a:pt x="1457" y="85"/>
                  <a:pt x="1457" y="85"/>
                  <a:pt x="1457" y="85"/>
                </a:cubicBezTo>
                <a:cubicBezTo>
                  <a:pt x="1452" y="93"/>
                  <a:pt x="1442" y="103"/>
                  <a:pt x="1437" y="112"/>
                </a:cubicBezTo>
                <a:cubicBezTo>
                  <a:pt x="1435" y="115"/>
                  <a:pt x="1429" y="119"/>
                  <a:pt x="1430" y="122"/>
                </a:cubicBezTo>
                <a:cubicBezTo>
                  <a:pt x="1434" y="125"/>
                  <a:pt x="1439" y="115"/>
                  <a:pt x="1443" y="112"/>
                </a:cubicBezTo>
                <a:cubicBezTo>
                  <a:pt x="1445" y="109"/>
                  <a:pt x="1446" y="107"/>
                  <a:pt x="1450" y="104"/>
                </a:cubicBezTo>
                <a:cubicBezTo>
                  <a:pt x="1453" y="100"/>
                  <a:pt x="1456" y="101"/>
                  <a:pt x="1459" y="96"/>
                </a:cubicBezTo>
                <a:cubicBezTo>
                  <a:pt x="1460" y="96"/>
                  <a:pt x="1461" y="95"/>
                  <a:pt x="1460" y="96"/>
                </a:cubicBezTo>
                <a:cubicBezTo>
                  <a:pt x="1456" y="100"/>
                  <a:pt x="1455" y="104"/>
                  <a:pt x="1452" y="107"/>
                </a:cubicBezTo>
                <a:cubicBezTo>
                  <a:pt x="1453" y="108"/>
                  <a:pt x="1454" y="106"/>
                  <a:pt x="1456" y="105"/>
                </a:cubicBezTo>
                <a:cubicBezTo>
                  <a:pt x="1460" y="100"/>
                  <a:pt x="1460" y="100"/>
                  <a:pt x="1460" y="100"/>
                </a:cubicBezTo>
                <a:cubicBezTo>
                  <a:pt x="1461" y="98"/>
                  <a:pt x="1463" y="99"/>
                  <a:pt x="1464" y="97"/>
                </a:cubicBezTo>
                <a:cubicBezTo>
                  <a:pt x="1466" y="94"/>
                  <a:pt x="1468" y="91"/>
                  <a:pt x="1471" y="88"/>
                </a:cubicBezTo>
                <a:cubicBezTo>
                  <a:pt x="1471" y="92"/>
                  <a:pt x="1468" y="97"/>
                  <a:pt x="1464" y="101"/>
                </a:cubicBezTo>
                <a:cubicBezTo>
                  <a:pt x="1461" y="106"/>
                  <a:pt x="1459" y="110"/>
                  <a:pt x="1454" y="115"/>
                </a:cubicBezTo>
                <a:cubicBezTo>
                  <a:pt x="1452" y="119"/>
                  <a:pt x="1449" y="123"/>
                  <a:pt x="1446" y="128"/>
                </a:cubicBezTo>
                <a:cubicBezTo>
                  <a:pt x="1448" y="128"/>
                  <a:pt x="1450" y="124"/>
                  <a:pt x="1452" y="122"/>
                </a:cubicBezTo>
                <a:cubicBezTo>
                  <a:pt x="1460" y="114"/>
                  <a:pt x="1460" y="114"/>
                  <a:pt x="1460" y="114"/>
                </a:cubicBezTo>
                <a:cubicBezTo>
                  <a:pt x="1462" y="110"/>
                  <a:pt x="1465" y="108"/>
                  <a:pt x="1469" y="105"/>
                </a:cubicBezTo>
                <a:cubicBezTo>
                  <a:pt x="1470" y="106"/>
                  <a:pt x="1466" y="108"/>
                  <a:pt x="1467" y="110"/>
                </a:cubicBezTo>
                <a:cubicBezTo>
                  <a:pt x="1462" y="115"/>
                  <a:pt x="1461" y="119"/>
                  <a:pt x="1456" y="124"/>
                </a:cubicBezTo>
                <a:cubicBezTo>
                  <a:pt x="1454" y="129"/>
                  <a:pt x="1449" y="134"/>
                  <a:pt x="1445" y="139"/>
                </a:cubicBezTo>
                <a:cubicBezTo>
                  <a:pt x="1444" y="141"/>
                  <a:pt x="1445" y="144"/>
                  <a:pt x="1444" y="146"/>
                </a:cubicBezTo>
                <a:cubicBezTo>
                  <a:pt x="1441" y="150"/>
                  <a:pt x="1439" y="153"/>
                  <a:pt x="1437" y="156"/>
                </a:cubicBezTo>
                <a:cubicBezTo>
                  <a:pt x="1433" y="159"/>
                  <a:pt x="1434" y="159"/>
                  <a:pt x="1431" y="163"/>
                </a:cubicBezTo>
                <a:cubicBezTo>
                  <a:pt x="1432" y="165"/>
                  <a:pt x="1426" y="168"/>
                  <a:pt x="1428" y="170"/>
                </a:cubicBezTo>
                <a:cubicBezTo>
                  <a:pt x="1429" y="172"/>
                  <a:pt x="1431" y="172"/>
                  <a:pt x="1432" y="169"/>
                </a:cubicBezTo>
                <a:cubicBezTo>
                  <a:pt x="1434" y="169"/>
                  <a:pt x="1435" y="171"/>
                  <a:pt x="1437" y="169"/>
                </a:cubicBezTo>
                <a:cubicBezTo>
                  <a:pt x="1442" y="163"/>
                  <a:pt x="1447" y="156"/>
                  <a:pt x="1454" y="149"/>
                </a:cubicBezTo>
                <a:cubicBezTo>
                  <a:pt x="1456" y="151"/>
                  <a:pt x="1453" y="153"/>
                  <a:pt x="1451" y="155"/>
                </a:cubicBezTo>
                <a:cubicBezTo>
                  <a:pt x="1448" y="157"/>
                  <a:pt x="1450" y="159"/>
                  <a:pt x="1447" y="161"/>
                </a:cubicBezTo>
                <a:cubicBezTo>
                  <a:pt x="1443" y="170"/>
                  <a:pt x="1435" y="179"/>
                  <a:pt x="1429" y="188"/>
                </a:cubicBezTo>
                <a:cubicBezTo>
                  <a:pt x="1432" y="190"/>
                  <a:pt x="1435" y="185"/>
                  <a:pt x="1436" y="183"/>
                </a:cubicBezTo>
                <a:cubicBezTo>
                  <a:pt x="1439" y="180"/>
                  <a:pt x="1441" y="177"/>
                  <a:pt x="1443" y="174"/>
                </a:cubicBezTo>
                <a:cubicBezTo>
                  <a:pt x="1447" y="170"/>
                  <a:pt x="1444" y="176"/>
                  <a:pt x="1445" y="177"/>
                </a:cubicBezTo>
                <a:cubicBezTo>
                  <a:pt x="1444" y="179"/>
                  <a:pt x="1444" y="181"/>
                  <a:pt x="1446" y="184"/>
                </a:cubicBezTo>
                <a:cubicBezTo>
                  <a:pt x="1448" y="184"/>
                  <a:pt x="1451" y="179"/>
                  <a:pt x="1453" y="177"/>
                </a:cubicBezTo>
                <a:cubicBezTo>
                  <a:pt x="1455" y="175"/>
                  <a:pt x="1455" y="173"/>
                  <a:pt x="1457" y="170"/>
                </a:cubicBezTo>
                <a:cubicBezTo>
                  <a:pt x="1461" y="172"/>
                  <a:pt x="1454" y="174"/>
                  <a:pt x="1456" y="176"/>
                </a:cubicBezTo>
                <a:cubicBezTo>
                  <a:pt x="1451" y="183"/>
                  <a:pt x="1448" y="189"/>
                  <a:pt x="1442" y="196"/>
                </a:cubicBezTo>
                <a:cubicBezTo>
                  <a:pt x="1442" y="198"/>
                  <a:pt x="1440" y="199"/>
                  <a:pt x="1441" y="201"/>
                </a:cubicBezTo>
                <a:cubicBezTo>
                  <a:pt x="1440" y="202"/>
                  <a:pt x="1442" y="203"/>
                  <a:pt x="1441" y="204"/>
                </a:cubicBezTo>
                <a:cubicBezTo>
                  <a:pt x="1440" y="205"/>
                  <a:pt x="1440" y="206"/>
                  <a:pt x="1440" y="207"/>
                </a:cubicBezTo>
                <a:cubicBezTo>
                  <a:pt x="1443" y="207"/>
                  <a:pt x="1443" y="202"/>
                  <a:pt x="1446" y="200"/>
                </a:cubicBezTo>
                <a:cubicBezTo>
                  <a:pt x="1450" y="196"/>
                  <a:pt x="1449" y="195"/>
                  <a:pt x="1453" y="193"/>
                </a:cubicBezTo>
                <a:cubicBezTo>
                  <a:pt x="1452" y="192"/>
                  <a:pt x="1454" y="190"/>
                  <a:pt x="1455" y="189"/>
                </a:cubicBezTo>
                <a:cubicBezTo>
                  <a:pt x="1457" y="188"/>
                  <a:pt x="1455" y="185"/>
                  <a:pt x="1458" y="186"/>
                </a:cubicBezTo>
                <a:cubicBezTo>
                  <a:pt x="1458" y="184"/>
                  <a:pt x="1462" y="181"/>
                  <a:pt x="1464" y="178"/>
                </a:cubicBezTo>
                <a:cubicBezTo>
                  <a:pt x="1467" y="176"/>
                  <a:pt x="1470" y="173"/>
                  <a:pt x="1473" y="171"/>
                </a:cubicBezTo>
                <a:cubicBezTo>
                  <a:pt x="1474" y="172"/>
                  <a:pt x="1470" y="174"/>
                  <a:pt x="1470" y="176"/>
                </a:cubicBezTo>
                <a:cubicBezTo>
                  <a:pt x="1471" y="177"/>
                  <a:pt x="1467" y="179"/>
                  <a:pt x="1467" y="180"/>
                </a:cubicBezTo>
                <a:cubicBezTo>
                  <a:pt x="1468" y="181"/>
                  <a:pt x="1465" y="183"/>
                  <a:pt x="1464" y="185"/>
                </a:cubicBezTo>
                <a:cubicBezTo>
                  <a:pt x="1465" y="186"/>
                  <a:pt x="1462" y="188"/>
                  <a:pt x="1462" y="189"/>
                </a:cubicBezTo>
                <a:cubicBezTo>
                  <a:pt x="1458" y="195"/>
                  <a:pt x="1455" y="201"/>
                  <a:pt x="1452" y="207"/>
                </a:cubicBezTo>
                <a:cubicBezTo>
                  <a:pt x="1451" y="210"/>
                  <a:pt x="1449" y="213"/>
                  <a:pt x="1448" y="216"/>
                </a:cubicBezTo>
                <a:cubicBezTo>
                  <a:pt x="1448" y="217"/>
                  <a:pt x="1445" y="219"/>
                  <a:pt x="1446" y="220"/>
                </a:cubicBezTo>
                <a:cubicBezTo>
                  <a:pt x="1445" y="221"/>
                  <a:pt x="1442" y="223"/>
                  <a:pt x="1443" y="224"/>
                </a:cubicBezTo>
                <a:cubicBezTo>
                  <a:pt x="1437" y="231"/>
                  <a:pt x="1434" y="237"/>
                  <a:pt x="1431" y="243"/>
                </a:cubicBezTo>
                <a:cubicBezTo>
                  <a:pt x="1428" y="246"/>
                  <a:pt x="1425" y="249"/>
                  <a:pt x="1425" y="252"/>
                </a:cubicBezTo>
                <a:cubicBezTo>
                  <a:pt x="1426" y="253"/>
                  <a:pt x="1428" y="249"/>
                  <a:pt x="1429" y="248"/>
                </a:cubicBezTo>
                <a:cubicBezTo>
                  <a:pt x="1431" y="246"/>
                  <a:pt x="1432" y="245"/>
                  <a:pt x="1433" y="243"/>
                </a:cubicBezTo>
                <a:cubicBezTo>
                  <a:pt x="1442" y="233"/>
                  <a:pt x="1447" y="223"/>
                  <a:pt x="1457" y="212"/>
                </a:cubicBezTo>
                <a:cubicBezTo>
                  <a:pt x="1459" y="209"/>
                  <a:pt x="1460" y="206"/>
                  <a:pt x="1464" y="202"/>
                </a:cubicBezTo>
                <a:cubicBezTo>
                  <a:pt x="1466" y="204"/>
                  <a:pt x="1463" y="207"/>
                  <a:pt x="1461" y="209"/>
                </a:cubicBezTo>
                <a:cubicBezTo>
                  <a:pt x="1462" y="210"/>
                  <a:pt x="1460" y="212"/>
                  <a:pt x="1459" y="213"/>
                </a:cubicBezTo>
                <a:cubicBezTo>
                  <a:pt x="1459" y="214"/>
                  <a:pt x="1457" y="215"/>
                  <a:pt x="1456" y="216"/>
                </a:cubicBezTo>
                <a:cubicBezTo>
                  <a:pt x="1455" y="218"/>
                  <a:pt x="1455" y="220"/>
                  <a:pt x="1455" y="222"/>
                </a:cubicBezTo>
                <a:cubicBezTo>
                  <a:pt x="1452" y="225"/>
                  <a:pt x="1450" y="227"/>
                  <a:pt x="1450" y="229"/>
                </a:cubicBezTo>
                <a:cubicBezTo>
                  <a:pt x="1446" y="234"/>
                  <a:pt x="1446" y="234"/>
                  <a:pt x="1446" y="234"/>
                </a:cubicBezTo>
                <a:cubicBezTo>
                  <a:pt x="1445" y="237"/>
                  <a:pt x="1441" y="240"/>
                  <a:pt x="1443" y="242"/>
                </a:cubicBezTo>
                <a:cubicBezTo>
                  <a:pt x="1439" y="243"/>
                  <a:pt x="1439" y="248"/>
                  <a:pt x="1435" y="251"/>
                </a:cubicBezTo>
                <a:cubicBezTo>
                  <a:pt x="1434" y="253"/>
                  <a:pt x="1430" y="256"/>
                  <a:pt x="1430" y="259"/>
                </a:cubicBezTo>
                <a:cubicBezTo>
                  <a:pt x="1427" y="262"/>
                  <a:pt x="1424" y="265"/>
                  <a:pt x="1424" y="268"/>
                </a:cubicBezTo>
                <a:cubicBezTo>
                  <a:pt x="1425" y="269"/>
                  <a:pt x="1429" y="262"/>
                  <a:pt x="1428" y="267"/>
                </a:cubicBezTo>
                <a:cubicBezTo>
                  <a:pt x="1433" y="261"/>
                  <a:pt x="1433" y="261"/>
                  <a:pt x="1433" y="261"/>
                </a:cubicBezTo>
                <a:cubicBezTo>
                  <a:pt x="1437" y="263"/>
                  <a:pt x="1432" y="265"/>
                  <a:pt x="1433" y="267"/>
                </a:cubicBezTo>
                <a:cubicBezTo>
                  <a:pt x="1435" y="268"/>
                  <a:pt x="1433" y="264"/>
                  <a:pt x="1436" y="264"/>
                </a:cubicBezTo>
                <a:cubicBezTo>
                  <a:pt x="1438" y="263"/>
                  <a:pt x="1436" y="259"/>
                  <a:pt x="1439" y="260"/>
                </a:cubicBezTo>
                <a:cubicBezTo>
                  <a:pt x="1441" y="257"/>
                  <a:pt x="1443" y="255"/>
                  <a:pt x="1446" y="251"/>
                </a:cubicBezTo>
                <a:cubicBezTo>
                  <a:pt x="1447" y="253"/>
                  <a:pt x="1445" y="254"/>
                  <a:pt x="1444" y="255"/>
                </a:cubicBezTo>
                <a:cubicBezTo>
                  <a:pt x="1443" y="257"/>
                  <a:pt x="1442" y="258"/>
                  <a:pt x="1441" y="259"/>
                </a:cubicBezTo>
                <a:cubicBezTo>
                  <a:pt x="1437" y="262"/>
                  <a:pt x="1437" y="265"/>
                  <a:pt x="1434" y="268"/>
                </a:cubicBezTo>
                <a:cubicBezTo>
                  <a:pt x="1433" y="269"/>
                  <a:pt x="1432" y="269"/>
                  <a:pt x="1431" y="268"/>
                </a:cubicBezTo>
                <a:cubicBezTo>
                  <a:pt x="1429" y="271"/>
                  <a:pt x="1430" y="272"/>
                  <a:pt x="1431" y="274"/>
                </a:cubicBezTo>
                <a:cubicBezTo>
                  <a:pt x="1430" y="274"/>
                  <a:pt x="1429" y="274"/>
                  <a:pt x="1429" y="276"/>
                </a:cubicBezTo>
                <a:cubicBezTo>
                  <a:pt x="1428" y="277"/>
                  <a:pt x="1425" y="279"/>
                  <a:pt x="1426" y="28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6" name="组合 5">
            <a:extLst>
              <a:ext uri="{FF2B5EF4-FFF2-40B4-BE49-F238E27FC236}">
                <a16:creationId xmlns:a16="http://schemas.microsoft.com/office/drawing/2014/main" id="{99C022F9-864A-48E7-B5B5-D36BCCA8E6EA}"/>
              </a:ext>
            </a:extLst>
          </p:cNvPr>
          <p:cNvGrpSpPr/>
          <p:nvPr/>
        </p:nvGrpSpPr>
        <p:grpSpPr>
          <a:xfrm>
            <a:off x="1475656" y="1284760"/>
            <a:ext cx="3096923" cy="1378783"/>
            <a:chOff x="874713" y="3325188"/>
            <a:chExt cx="3096923" cy="1378783"/>
          </a:xfrm>
        </p:grpSpPr>
        <p:sp>
          <p:nvSpPr>
            <p:cNvPr id="7" name="矩形 6">
              <a:extLst>
                <a:ext uri="{FF2B5EF4-FFF2-40B4-BE49-F238E27FC236}">
                  <a16:creationId xmlns:a16="http://schemas.microsoft.com/office/drawing/2014/main" id="{72A9BD3A-30F1-4C83-AA2F-4C9E36FB2D40}"/>
                </a:ext>
              </a:extLst>
            </p:cNvPr>
            <p:cNvSpPr/>
            <p:nvPr/>
          </p:nvSpPr>
          <p:spPr>
            <a:xfrm>
              <a:off x="874713" y="3613160"/>
              <a:ext cx="3096923" cy="1090811"/>
            </a:xfrm>
            <a:prstGeom prst="rect">
              <a:avLst/>
            </a:prstGeom>
          </p:spPr>
          <p:txBody>
            <a:bodyPr wrap="square">
              <a:spAutoFit/>
              <a:scene3d>
                <a:camera prst="orthographicFront"/>
                <a:lightRig rig="threePt" dir="t"/>
              </a:scene3d>
              <a:sp3d contourW="12700"/>
            </a:bodyPr>
            <a:lstStyle/>
            <a:p>
              <a:pPr eaLnBrk="1" hangingPunct="1">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京剧是我国最具影响力的汉族戏曲剧种之一，至今已有将近二百年的历史，京剧是我国最具影响力的汉族戏曲剧种之一，至今已有将近二百年的历史</a:t>
              </a:r>
            </a:p>
            <a:p>
              <a:pPr eaLnBrk="1" hangingPunct="1">
                <a:lnSpc>
                  <a:spcPct val="120000"/>
                </a:lnSpc>
              </a:pP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F1E18152-A08C-4DB3-9042-2A2280BB085F}"/>
                </a:ext>
              </a:extLst>
            </p:cNvPr>
            <p:cNvSpPr/>
            <p:nvPr/>
          </p:nvSpPr>
          <p:spPr>
            <a:xfrm>
              <a:off x="874713" y="3325188"/>
              <a:ext cx="224197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标题文字添加</a:t>
              </a:r>
            </a:p>
          </p:txBody>
        </p:sp>
      </p:grpSp>
      <p:grpSp>
        <p:nvGrpSpPr>
          <p:cNvPr id="9" name="组合 8">
            <a:extLst>
              <a:ext uri="{FF2B5EF4-FFF2-40B4-BE49-F238E27FC236}">
                <a16:creationId xmlns:a16="http://schemas.microsoft.com/office/drawing/2014/main" id="{705C025D-C637-4589-A66B-DDB7AD8FB1D3}"/>
              </a:ext>
            </a:extLst>
          </p:cNvPr>
          <p:cNvGrpSpPr/>
          <p:nvPr/>
        </p:nvGrpSpPr>
        <p:grpSpPr>
          <a:xfrm>
            <a:off x="1475656" y="3448395"/>
            <a:ext cx="3096923" cy="1175651"/>
            <a:chOff x="874713" y="3325188"/>
            <a:chExt cx="3096923" cy="1175651"/>
          </a:xfrm>
        </p:grpSpPr>
        <p:sp>
          <p:nvSpPr>
            <p:cNvPr id="10" name="矩形 9">
              <a:extLst>
                <a:ext uri="{FF2B5EF4-FFF2-40B4-BE49-F238E27FC236}">
                  <a16:creationId xmlns:a16="http://schemas.microsoft.com/office/drawing/2014/main" id="{E8F75513-9F13-493B-922F-34F55618A115}"/>
                </a:ext>
              </a:extLst>
            </p:cNvPr>
            <p:cNvSpPr/>
            <p:nvPr/>
          </p:nvSpPr>
          <p:spPr>
            <a:xfrm>
              <a:off x="874713" y="3613160"/>
              <a:ext cx="3096923" cy="887679"/>
            </a:xfrm>
            <a:prstGeom prst="rect">
              <a:avLst/>
            </a:prstGeom>
          </p:spPr>
          <p:txBody>
            <a:bodyPr wrap="square">
              <a:spAutoFit/>
              <a:scene3d>
                <a:camera prst="orthographicFront"/>
                <a:lightRig rig="threePt" dir="t"/>
              </a:scene3d>
              <a:sp3d contourW="12700"/>
            </a:bodyPr>
            <a:lstStyle/>
            <a:p>
              <a:pPr eaLnBrk="1" hangingPunct="1">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京剧是我国最具影响力的汉族戏曲剧种之一，至今已有将近二百年的历史，京剧是我国最具影响力的汉族戏曲剧种之一，至今已有将近二百年的历史</a:t>
              </a:r>
            </a:p>
          </p:txBody>
        </p:sp>
        <p:sp>
          <p:nvSpPr>
            <p:cNvPr id="11" name="矩形 10">
              <a:extLst>
                <a:ext uri="{FF2B5EF4-FFF2-40B4-BE49-F238E27FC236}">
                  <a16:creationId xmlns:a16="http://schemas.microsoft.com/office/drawing/2014/main" id="{CFDFE019-11D2-46FF-9AF6-E1D3FC1320CE}"/>
                </a:ext>
              </a:extLst>
            </p:cNvPr>
            <p:cNvSpPr/>
            <p:nvPr/>
          </p:nvSpPr>
          <p:spPr>
            <a:xfrm>
              <a:off x="874713" y="3325188"/>
              <a:ext cx="224197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标题文字添加</a:t>
              </a:r>
            </a:p>
          </p:txBody>
        </p:sp>
      </p:grpSp>
      <p:grpSp>
        <p:nvGrpSpPr>
          <p:cNvPr id="12" name="组合 11">
            <a:extLst>
              <a:ext uri="{FF2B5EF4-FFF2-40B4-BE49-F238E27FC236}">
                <a16:creationId xmlns:a16="http://schemas.microsoft.com/office/drawing/2014/main" id="{E872D025-0BC0-4924-BE3C-A43165CE9468}"/>
              </a:ext>
            </a:extLst>
          </p:cNvPr>
          <p:cNvGrpSpPr/>
          <p:nvPr/>
        </p:nvGrpSpPr>
        <p:grpSpPr>
          <a:xfrm>
            <a:off x="5436096" y="1303234"/>
            <a:ext cx="3096923" cy="1175651"/>
            <a:chOff x="874713" y="3325188"/>
            <a:chExt cx="3096923" cy="1175651"/>
          </a:xfrm>
        </p:grpSpPr>
        <p:sp>
          <p:nvSpPr>
            <p:cNvPr id="13" name="矩形 12">
              <a:extLst>
                <a:ext uri="{FF2B5EF4-FFF2-40B4-BE49-F238E27FC236}">
                  <a16:creationId xmlns:a16="http://schemas.microsoft.com/office/drawing/2014/main" id="{5B69BBA2-18BF-4A1B-8B10-5B44E13F74EC}"/>
                </a:ext>
              </a:extLst>
            </p:cNvPr>
            <p:cNvSpPr/>
            <p:nvPr/>
          </p:nvSpPr>
          <p:spPr>
            <a:xfrm>
              <a:off x="874713" y="3613160"/>
              <a:ext cx="3096923" cy="887679"/>
            </a:xfrm>
            <a:prstGeom prst="rect">
              <a:avLst/>
            </a:prstGeom>
          </p:spPr>
          <p:txBody>
            <a:bodyPr wrap="square">
              <a:spAutoFit/>
              <a:scene3d>
                <a:camera prst="orthographicFront"/>
                <a:lightRig rig="threePt" dir="t"/>
              </a:scene3d>
              <a:sp3d contourW="12700"/>
            </a:bodyPr>
            <a:lstStyle/>
            <a:p>
              <a:pPr eaLnBrk="1" hangingPunct="1">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京剧是我国最具影响力的汉族戏曲剧种之一，至今已有将近二百年的历史，京剧是我国最具影响力的汉族戏曲剧种之一，至今已有将近二百年的历史</a:t>
              </a:r>
            </a:p>
          </p:txBody>
        </p:sp>
        <p:sp>
          <p:nvSpPr>
            <p:cNvPr id="14" name="矩形 13">
              <a:extLst>
                <a:ext uri="{FF2B5EF4-FFF2-40B4-BE49-F238E27FC236}">
                  <a16:creationId xmlns:a16="http://schemas.microsoft.com/office/drawing/2014/main" id="{C9EFBDA5-7981-4E80-94FB-3AD5350EA6DE}"/>
                </a:ext>
              </a:extLst>
            </p:cNvPr>
            <p:cNvSpPr/>
            <p:nvPr/>
          </p:nvSpPr>
          <p:spPr>
            <a:xfrm>
              <a:off x="874713" y="3325188"/>
              <a:ext cx="224197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标题文字添加</a:t>
              </a:r>
            </a:p>
          </p:txBody>
        </p:sp>
      </p:grpSp>
      <p:grpSp>
        <p:nvGrpSpPr>
          <p:cNvPr id="15" name="组合 14">
            <a:extLst>
              <a:ext uri="{FF2B5EF4-FFF2-40B4-BE49-F238E27FC236}">
                <a16:creationId xmlns:a16="http://schemas.microsoft.com/office/drawing/2014/main" id="{A8CA4A39-5F80-4209-A0D5-15A4CDCC7607}"/>
              </a:ext>
            </a:extLst>
          </p:cNvPr>
          <p:cNvGrpSpPr/>
          <p:nvPr/>
        </p:nvGrpSpPr>
        <p:grpSpPr>
          <a:xfrm>
            <a:off x="5436096" y="3466869"/>
            <a:ext cx="3096923" cy="1175651"/>
            <a:chOff x="874713" y="3325188"/>
            <a:chExt cx="3096923" cy="1175651"/>
          </a:xfrm>
        </p:grpSpPr>
        <p:sp>
          <p:nvSpPr>
            <p:cNvPr id="16" name="矩形 15">
              <a:extLst>
                <a:ext uri="{FF2B5EF4-FFF2-40B4-BE49-F238E27FC236}">
                  <a16:creationId xmlns:a16="http://schemas.microsoft.com/office/drawing/2014/main" id="{2F117FAA-1282-41AA-B564-D368BB4E82E2}"/>
                </a:ext>
              </a:extLst>
            </p:cNvPr>
            <p:cNvSpPr/>
            <p:nvPr/>
          </p:nvSpPr>
          <p:spPr>
            <a:xfrm>
              <a:off x="874713" y="3613160"/>
              <a:ext cx="3096923" cy="887679"/>
            </a:xfrm>
            <a:prstGeom prst="rect">
              <a:avLst/>
            </a:prstGeom>
          </p:spPr>
          <p:txBody>
            <a:bodyPr wrap="square">
              <a:spAutoFit/>
              <a:scene3d>
                <a:camera prst="orthographicFront"/>
                <a:lightRig rig="threePt" dir="t"/>
              </a:scene3d>
              <a:sp3d contourW="12700"/>
            </a:bodyPr>
            <a:lstStyle/>
            <a:p>
              <a:pPr eaLnBrk="1" hangingPunct="1">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京剧是我国最具影响力的汉族戏曲剧种之一，至今已有将近二百年的历史，京剧是我国最具影响力的汉族戏曲剧种之一，至今已有将近二百年的历史</a:t>
              </a:r>
            </a:p>
          </p:txBody>
        </p:sp>
        <p:sp>
          <p:nvSpPr>
            <p:cNvPr id="17" name="矩形 16">
              <a:extLst>
                <a:ext uri="{FF2B5EF4-FFF2-40B4-BE49-F238E27FC236}">
                  <a16:creationId xmlns:a16="http://schemas.microsoft.com/office/drawing/2014/main" id="{ED1FAD66-65F1-457A-ACBA-45361ED0C795}"/>
                </a:ext>
              </a:extLst>
            </p:cNvPr>
            <p:cNvSpPr/>
            <p:nvPr/>
          </p:nvSpPr>
          <p:spPr>
            <a:xfrm>
              <a:off x="874713" y="3325188"/>
              <a:ext cx="224197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标题文字添加</a:t>
              </a:r>
            </a:p>
          </p:txBody>
        </p:sp>
      </p:grpSp>
    </p:spTree>
    <p:extLst>
      <p:ext uri="{BB962C8B-B14F-4D97-AF65-F5344CB8AC3E}">
        <p14:creationId xmlns:p14="http://schemas.microsoft.com/office/powerpoint/2010/main" val="1949584518"/>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4467001-590D-4921-A172-B48D6D4F13FA}"/>
              </a:ext>
            </a:extLst>
          </p:cNvPr>
          <p:cNvGrpSpPr>
            <a:grpSpLocks/>
          </p:cNvGrpSpPr>
          <p:nvPr/>
        </p:nvGrpSpPr>
        <p:grpSpPr bwMode="auto">
          <a:xfrm>
            <a:off x="1584325" y="1566863"/>
            <a:ext cx="5975350" cy="584200"/>
            <a:chOff x="1583668" y="1378217"/>
            <a:chExt cx="5976664" cy="585351"/>
          </a:xfrm>
        </p:grpSpPr>
        <p:grpSp>
          <p:nvGrpSpPr>
            <p:cNvPr id="9242" name="组合 29">
              <a:extLst>
                <a:ext uri="{FF2B5EF4-FFF2-40B4-BE49-F238E27FC236}">
                  <a16:creationId xmlns:a16="http://schemas.microsoft.com/office/drawing/2014/main" id="{3C8F691A-3FD5-4B55-9227-64A1B04EB22F}"/>
                </a:ext>
              </a:extLst>
            </p:cNvPr>
            <p:cNvGrpSpPr>
              <a:grpSpLocks/>
            </p:cNvGrpSpPr>
            <p:nvPr/>
          </p:nvGrpSpPr>
          <p:grpSpPr bwMode="auto">
            <a:xfrm>
              <a:off x="1583668" y="1428454"/>
              <a:ext cx="5976664" cy="432047"/>
              <a:chOff x="1583668" y="1428454"/>
              <a:chExt cx="5976664" cy="432047"/>
            </a:xfrm>
          </p:grpSpPr>
          <p:sp>
            <p:nvSpPr>
              <p:cNvPr id="7" name="圆角矩形 6">
                <a:extLst>
                  <a:ext uri="{FF2B5EF4-FFF2-40B4-BE49-F238E27FC236}">
                    <a16:creationId xmlns:a16="http://schemas.microsoft.com/office/drawing/2014/main" id="{FE5719A0-FF8F-45B3-994D-17E25C929E31}"/>
                  </a:ext>
                </a:extLst>
              </p:cNvPr>
              <p:cNvSpPr/>
              <p:nvPr/>
            </p:nvSpPr>
            <p:spPr>
              <a:xfrm>
                <a:off x="1583668" y="1429117"/>
                <a:ext cx="5976664" cy="431060"/>
              </a:xfrm>
              <a:prstGeom prst="roundRect">
                <a:avLst/>
              </a:prstGeom>
              <a:solidFill>
                <a:schemeClr val="bg1">
                  <a:alpha val="40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45" name="TextBox 32">
                <a:extLst>
                  <a:ext uri="{FF2B5EF4-FFF2-40B4-BE49-F238E27FC236}">
                    <a16:creationId xmlns:a16="http://schemas.microsoft.com/office/drawing/2014/main" id="{B4B15DAD-DE37-473C-9C97-B1812010C60F}"/>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6" name="TextBox 5">
              <a:extLst>
                <a:ext uri="{FF2B5EF4-FFF2-40B4-BE49-F238E27FC236}">
                  <a16:creationId xmlns:a16="http://schemas.microsoft.com/office/drawing/2014/main" id="{3DA5C00C-6316-4618-8BE9-C1200171EA3B}"/>
                </a:ext>
              </a:extLst>
            </p:cNvPr>
            <p:cNvSpPr txBox="1"/>
            <p:nvPr/>
          </p:nvSpPr>
          <p:spPr>
            <a:xfrm>
              <a:off x="1968473" y="1378217"/>
              <a:ext cx="640060" cy="585351"/>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01</a:t>
              </a:r>
              <a:endParaRPr lang="zh-CN" altLang="en-US" dirty="0"/>
            </a:p>
          </p:txBody>
        </p:sp>
      </p:grpSp>
      <p:grpSp>
        <p:nvGrpSpPr>
          <p:cNvPr id="9" name="组合 8">
            <a:extLst>
              <a:ext uri="{FF2B5EF4-FFF2-40B4-BE49-F238E27FC236}">
                <a16:creationId xmlns:a16="http://schemas.microsoft.com/office/drawing/2014/main" id="{124EEEA6-4128-42E7-B0A4-762925F83E00}"/>
              </a:ext>
            </a:extLst>
          </p:cNvPr>
          <p:cNvGrpSpPr>
            <a:grpSpLocks/>
          </p:cNvGrpSpPr>
          <p:nvPr/>
        </p:nvGrpSpPr>
        <p:grpSpPr bwMode="auto">
          <a:xfrm>
            <a:off x="1584325" y="2187575"/>
            <a:ext cx="5975350" cy="584200"/>
            <a:chOff x="1583668" y="1378217"/>
            <a:chExt cx="5976664" cy="585351"/>
          </a:xfrm>
        </p:grpSpPr>
        <p:grpSp>
          <p:nvGrpSpPr>
            <p:cNvPr id="9238" name="组合 34">
              <a:extLst>
                <a:ext uri="{FF2B5EF4-FFF2-40B4-BE49-F238E27FC236}">
                  <a16:creationId xmlns:a16="http://schemas.microsoft.com/office/drawing/2014/main" id="{38A7F9A0-FFB2-4384-BEA0-43C7099E131F}"/>
                </a:ext>
              </a:extLst>
            </p:cNvPr>
            <p:cNvGrpSpPr>
              <a:grpSpLocks/>
            </p:cNvGrpSpPr>
            <p:nvPr/>
          </p:nvGrpSpPr>
          <p:grpSpPr bwMode="auto">
            <a:xfrm>
              <a:off x="1583668" y="1428455"/>
              <a:ext cx="5976664" cy="432048"/>
              <a:chOff x="1583668" y="1428455"/>
              <a:chExt cx="5976664" cy="432048"/>
            </a:xfrm>
          </p:grpSpPr>
          <p:sp>
            <p:nvSpPr>
              <p:cNvPr id="12" name="圆角矩形 11">
                <a:extLst>
                  <a:ext uri="{FF2B5EF4-FFF2-40B4-BE49-F238E27FC236}">
                    <a16:creationId xmlns:a16="http://schemas.microsoft.com/office/drawing/2014/main" id="{C07C3247-D0B3-481A-AF39-41257681F31D}"/>
                  </a:ext>
                </a:extLst>
              </p:cNvPr>
              <p:cNvSpPr/>
              <p:nvPr/>
            </p:nvSpPr>
            <p:spPr>
              <a:xfrm>
                <a:off x="1583668" y="1429117"/>
                <a:ext cx="5976664" cy="431061"/>
              </a:xfrm>
              <a:prstGeom prst="roundRect">
                <a:avLst/>
              </a:prstGeom>
              <a:solidFill>
                <a:schemeClr val="bg1">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41" name="TextBox 37">
                <a:extLst>
                  <a:ext uri="{FF2B5EF4-FFF2-40B4-BE49-F238E27FC236}">
                    <a16:creationId xmlns:a16="http://schemas.microsoft.com/office/drawing/2014/main" id="{773D6492-AEE5-4D14-B0D9-04654F4E74F9}"/>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11" name="TextBox 10">
              <a:extLst>
                <a:ext uri="{FF2B5EF4-FFF2-40B4-BE49-F238E27FC236}">
                  <a16:creationId xmlns:a16="http://schemas.microsoft.com/office/drawing/2014/main" id="{EEC63DCB-87ED-4FDA-BB58-E0BD2219571B}"/>
                </a:ext>
              </a:extLst>
            </p:cNvPr>
            <p:cNvSpPr txBox="1"/>
            <p:nvPr/>
          </p:nvSpPr>
          <p:spPr>
            <a:xfrm>
              <a:off x="2614804" y="1378217"/>
              <a:ext cx="640060" cy="585351"/>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02</a:t>
              </a:r>
              <a:endParaRPr lang="zh-CN" altLang="en-US" dirty="0"/>
            </a:p>
          </p:txBody>
        </p:sp>
      </p:grpSp>
      <p:grpSp>
        <p:nvGrpSpPr>
          <p:cNvPr id="14" name="组合 13">
            <a:extLst>
              <a:ext uri="{FF2B5EF4-FFF2-40B4-BE49-F238E27FC236}">
                <a16:creationId xmlns:a16="http://schemas.microsoft.com/office/drawing/2014/main" id="{28D9BDB2-94C9-485A-A099-FB5905806382}"/>
              </a:ext>
            </a:extLst>
          </p:cNvPr>
          <p:cNvGrpSpPr>
            <a:grpSpLocks/>
          </p:cNvGrpSpPr>
          <p:nvPr/>
        </p:nvGrpSpPr>
        <p:grpSpPr bwMode="auto">
          <a:xfrm>
            <a:off x="1584325" y="2806700"/>
            <a:ext cx="5975350" cy="584200"/>
            <a:chOff x="1583668" y="1378217"/>
            <a:chExt cx="5976664" cy="583764"/>
          </a:xfrm>
        </p:grpSpPr>
        <p:grpSp>
          <p:nvGrpSpPr>
            <p:cNvPr id="9234" name="组合 39">
              <a:extLst>
                <a:ext uri="{FF2B5EF4-FFF2-40B4-BE49-F238E27FC236}">
                  <a16:creationId xmlns:a16="http://schemas.microsoft.com/office/drawing/2014/main" id="{A467A919-E586-44AE-BBD1-5709124308F0}"/>
                </a:ext>
              </a:extLst>
            </p:cNvPr>
            <p:cNvGrpSpPr>
              <a:grpSpLocks/>
            </p:cNvGrpSpPr>
            <p:nvPr/>
          </p:nvGrpSpPr>
          <p:grpSpPr bwMode="auto">
            <a:xfrm>
              <a:off x="1583668" y="1428455"/>
              <a:ext cx="5976664" cy="432048"/>
              <a:chOff x="1583668" y="1428455"/>
              <a:chExt cx="5976664" cy="432048"/>
            </a:xfrm>
          </p:grpSpPr>
          <p:sp>
            <p:nvSpPr>
              <p:cNvPr id="17" name="圆角矩形 16">
                <a:extLst>
                  <a:ext uri="{FF2B5EF4-FFF2-40B4-BE49-F238E27FC236}">
                    <a16:creationId xmlns:a16="http://schemas.microsoft.com/office/drawing/2014/main" id="{984EB03D-1DE6-4528-8160-02ACFB50F74C}"/>
                  </a:ext>
                </a:extLst>
              </p:cNvPr>
              <p:cNvSpPr/>
              <p:nvPr/>
            </p:nvSpPr>
            <p:spPr>
              <a:xfrm>
                <a:off x="1583668" y="1428979"/>
                <a:ext cx="5976664" cy="431477"/>
              </a:xfrm>
              <a:prstGeom prst="roundRect">
                <a:avLst/>
              </a:prstGeom>
              <a:solidFill>
                <a:schemeClr val="bg1">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37" name="TextBox 42">
                <a:extLst>
                  <a:ext uri="{FF2B5EF4-FFF2-40B4-BE49-F238E27FC236}">
                    <a16:creationId xmlns:a16="http://schemas.microsoft.com/office/drawing/2014/main" id="{05F489A9-0337-4603-A18C-540437B8CE01}"/>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16" name="TextBox 15">
              <a:extLst>
                <a:ext uri="{FF2B5EF4-FFF2-40B4-BE49-F238E27FC236}">
                  <a16:creationId xmlns:a16="http://schemas.microsoft.com/office/drawing/2014/main" id="{B2CF6600-1A24-4491-B076-5EC77A81025B}"/>
                </a:ext>
              </a:extLst>
            </p:cNvPr>
            <p:cNvSpPr txBox="1"/>
            <p:nvPr/>
          </p:nvSpPr>
          <p:spPr>
            <a:xfrm>
              <a:off x="6509080" y="1378217"/>
              <a:ext cx="640060" cy="583764"/>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03</a:t>
              </a:r>
              <a:endParaRPr lang="zh-CN" altLang="en-US" dirty="0"/>
            </a:p>
          </p:txBody>
        </p:sp>
      </p:grpSp>
      <p:grpSp>
        <p:nvGrpSpPr>
          <p:cNvPr id="19" name="组合 18">
            <a:extLst>
              <a:ext uri="{FF2B5EF4-FFF2-40B4-BE49-F238E27FC236}">
                <a16:creationId xmlns:a16="http://schemas.microsoft.com/office/drawing/2014/main" id="{6CCAB47D-9169-4CD5-93A6-CB36F2475B61}"/>
              </a:ext>
            </a:extLst>
          </p:cNvPr>
          <p:cNvGrpSpPr>
            <a:grpSpLocks/>
          </p:cNvGrpSpPr>
          <p:nvPr/>
        </p:nvGrpSpPr>
        <p:grpSpPr bwMode="auto">
          <a:xfrm>
            <a:off x="1584325" y="3427413"/>
            <a:ext cx="5975350" cy="584200"/>
            <a:chOff x="1583668" y="1378216"/>
            <a:chExt cx="5976664" cy="585351"/>
          </a:xfrm>
        </p:grpSpPr>
        <p:grpSp>
          <p:nvGrpSpPr>
            <p:cNvPr id="9230" name="组合 44">
              <a:extLst>
                <a:ext uri="{FF2B5EF4-FFF2-40B4-BE49-F238E27FC236}">
                  <a16:creationId xmlns:a16="http://schemas.microsoft.com/office/drawing/2014/main" id="{8E99DE5C-6E41-4F1C-9086-1E30A7D60272}"/>
                </a:ext>
              </a:extLst>
            </p:cNvPr>
            <p:cNvGrpSpPr>
              <a:grpSpLocks/>
            </p:cNvGrpSpPr>
            <p:nvPr/>
          </p:nvGrpSpPr>
          <p:grpSpPr bwMode="auto">
            <a:xfrm>
              <a:off x="1583668" y="1428455"/>
              <a:ext cx="5976664" cy="432048"/>
              <a:chOff x="1583668" y="1428455"/>
              <a:chExt cx="5976664" cy="432048"/>
            </a:xfrm>
          </p:grpSpPr>
          <p:sp>
            <p:nvSpPr>
              <p:cNvPr id="22" name="圆角矩形 21">
                <a:extLst>
                  <a:ext uri="{FF2B5EF4-FFF2-40B4-BE49-F238E27FC236}">
                    <a16:creationId xmlns:a16="http://schemas.microsoft.com/office/drawing/2014/main" id="{6CEF853B-F5BB-4C5C-A083-FEBDD908760E}"/>
                  </a:ext>
                </a:extLst>
              </p:cNvPr>
              <p:cNvSpPr/>
              <p:nvPr/>
            </p:nvSpPr>
            <p:spPr>
              <a:xfrm>
                <a:off x="1583668" y="1429116"/>
                <a:ext cx="5976664" cy="431060"/>
              </a:xfrm>
              <a:prstGeom prst="roundRect">
                <a:avLst/>
              </a:prstGeom>
              <a:solidFill>
                <a:schemeClr val="bg1">
                  <a:alpha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33" name="TextBox 47">
                <a:extLst>
                  <a:ext uri="{FF2B5EF4-FFF2-40B4-BE49-F238E27FC236}">
                    <a16:creationId xmlns:a16="http://schemas.microsoft.com/office/drawing/2014/main" id="{1D38E789-E8EC-4666-BAD6-011025C1EF9C}"/>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21" name="TextBox 20">
              <a:extLst>
                <a:ext uri="{FF2B5EF4-FFF2-40B4-BE49-F238E27FC236}">
                  <a16:creationId xmlns:a16="http://schemas.microsoft.com/office/drawing/2014/main" id="{C4495F4B-D19A-4D58-90F1-CC70B3735805}"/>
                </a:ext>
              </a:extLst>
            </p:cNvPr>
            <p:cNvSpPr txBox="1"/>
            <p:nvPr/>
          </p:nvSpPr>
          <p:spPr>
            <a:xfrm>
              <a:off x="5862749" y="1378216"/>
              <a:ext cx="640060" cy="585351"/>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04</a:t>
              </a:r>
              <a:endParaRPr lang="zh-CN" altLang="en-US" dirty="0"/>
            </a:p>
          </p:txBody>
        </p:sp>
      </p:grpSp>
      <p:grpSp>
        <p:nvGrpSpPr>
          <p:cNvPr id="24" name="组合 23">
            <a:extLst>
              <a:ext uri="{FF2B5EF4-FFF2-40B4-BE49-F238E27FC236}">
                <a16:creationId xmlns:a16="http://schemas.microsoft.com/office/drawing/2014/main" id="{CC229D48-92BD-42F3-A49E-BBFAD67F144C}"/>
              </a:ext>
            </a:extLst>
          </p:cNvPr>
          <p:cNvGrpSpPr>
            <a:grpSpLocks/>
          </p:cNvGrpSpPr>
          <p:nvPr/>
        </p:nvGrpSpPr>
        <p:grpSpPr bwMode="auto">
          <a:xfrm>
            <a:off x="1584325" y="2466975"/>
            <a:ext cx="5975350" cy="584775"/>
            <a:chOff x="1583668" y="1378217"/>
            <a:chExt cx="5976664" cy="585927"/>
          </a:xfrm>
        </p:grpSpPr>
        <p:grpSp>
          <p:nvGrpSpPr>
            <p:cNvPr id="9226" name="组合 49">
              <a:extLst>
                <a:ext uri="{FF2B5EF4-FFF2-40B4-BE49-F238E27FC236}">
                  <a16:creationId xmlns:a16="http://schemas.microsoft.com/office/drawing/2014/main" id="{A172A239-B6A4-46B9-88A8-D5278F0F5545}"/>
                </a:ext>
              </a:extLst>
            </p:cNvPr>
            <p:cNvGrpSpPr>
              <a:grpSpLocks/>
            </p:cNvGrpSpPr>
            <p:nvPr/>
          </p:nvGrpSpPr>
          <p:grpSpPr bwMode="auto">
            <a:xfrm>
              <a:off x="1583668" y="1428454"/>
              <a:ext cx="5976664" cy="432047"/>
              <a:chOff x="1583668" y="1428454"/>
              <a:chExt cx="5976664" cy="432047"/>
            </a:xfrm>
          </p:grpSpPr>
          <p:sp>
            <p:nvSpPr>
              <p:cNvPr id="27" name="圆角矩形 26">
                <a:extLst>
                  <a:ext uri="{FF2B5EF4-FFF2-40B4-BE49-F238E27FC236}">
                    <a16:creationId xmlns:a16="http://schemas.microsoft.com/office/drawing/2014/main" id="{1F87FFF7-F595-4107-95F1-0D4DABE107FA}"/>
                  </a:ext>
                </a:extLst>
              </p:cNvPr>
              <p:cNvSpPr/>
              <p:nvPr/>
            </p:nvSpPr>
            <p:spPr>
              <a:xfrm>
                <a:off x="1583668" y="1429117"/>
                <a:ext cx="5976664" cy="431061"/>
              </a:xfrm>
              <a:prstGeom prst="roundRect">
                <a:avLst/>
              </a:prstGeom>
              <a:solidFill>
                <a:schemeClr val="bg1">
                  <a:alpha val="40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29" name="TextBox 52">
                <a:extLst>
                  <a:ext uri="{FF2B5EF4-FFF2-40B4-BE49-F238E27FC236}">
                    <a16:creationId xmlns:a16="http://schemas.microsoft.com/office/drawing/2014/main" id="{C57DDBAE-172D-44D9-A85E-4C2CBD89D131}"/>
                  </a:ext>
                </a:extLst>
              </p:cNvPr>
              <p:cNvSpPr txBox="1">
                <a:spLocks noChangeArrowheads="1"/>
              </p:cNvSpPr>
              <p:nvPr/>
            </p:nvSpPr>
            <p:spPr bwMode="auto">
              <a:xfrm>
                <a:off x="3864114" y="147520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方正细圆简体" pitchFamily="65" charset="-122"/>
                    <a:ea typeface="方正细圆简体" pitchFamily="65" charset="-122"/>
                  </a:rPr>
                  <a:t>点击添加标题</a:t>
                </a:r>
              </a:p>
            </p:txBody>
          </p:sp>
        </p:grpSp>
        <p:sp>
          <p:nvSpPr>
            <p:cNvPr id="26" name="TextBox 25">
              <a:extLst>
                <a:ext uri="{FF2B5EF4-FFF2-40B4-BE49-F238E27FC236}">
                  <a16:creationId xmlns:a16="http://schemas.microsoft.com/office/drawing/2014/main" id="{CA54E2D3-34EC-4FE0-96D0-2C9394399DA3}"/>
                </a:ext>
              </a:extLst>
            </p:cNvPr>
            <p:cNvSpPr txBox="1"/>
            <p:nvPr/>
          </p:nvSpPr>
          <p:spPr>
            <a:xfrm>
              <a:off x="1968473" y="1378217"/>
              <a:ext cx="640060" cy="585927"/>
            </a:xfrm>
            <a:prstGeom prst="rect">
              <a:avLst/>
            </a:prstGeom>
            <a:noFill/>
          </p:spPr>
          <p:txBody>
            <a:bodyPr wrap="none">
              <a:spAutoFit/>
            </a:bodyPr>
            <a:lstStyle>
              <a:defPPr>
                <a:defRPr lang="zh-CN"/>
              </a:defPPr>
              <a:lvl1pPr fontAlgn="auto">
                <a:spcBef>
                  <a:spcPts val="0"/>
                </a:spcBef>
                <a:spcAft>
                  <a:spcPts val="0"/>
                </a:spcAft>
                <a:defRPr sz="3200">
                  <a:gradFill>
                    <a:gsLst>
                      <a:gs pos="25000">
                        <a:schemeClr val="bg1">
                          <a:lumMod val="0"/>
                          <a:lumOff val="100000"/>
                          <a:alpha val="46000"/>
                        </a:schemeClr>
                      </a:gs>
                      <a:gs pos="100000">
                        <a:schemeClr val="bg1">
                          <a:alpha val="10000"/>
                        </a:schemeClr>
                      </a:gs>
                    </a:gsLst>
                    <a:lin ang="16200000" scaled="1"/>
                  </a:gradFill>
                  <a:latin typeface="Arial Unicode MS" pitchFamily="34" charset="-122"/>
                  <a:ea typeface="Arial Unicode MS" pitchFamily="34" charset="-122"/>
                  <a:cs typeface="Arial Unicode MS" pitchFamily="34" charset="-122"/>
                </a:defRPr>
              </a:lvl1pPr>
            </a:lstStyle>
            <a:p>
              <a:pPr eaLnBrk="1" hangingPunct="1">
                <a:defRPr/>
              </a:pPr>
              <a:r>
                <a:rPr lang="en-US" altLang="zh-CN" dirty="0"/>
                <a:t>02</a:t>
              </a:r>
              <a:endParaRPr lang="zh-CN" altLang="en-US" dirty="0"/>
            </a:p>
          </p:txBody>
        </p:sp>
      </p:grpSp>
      <p:sp>
        <p:nvSpPr>
          <p:cNvPr id="29" name="矩形​​ 38">
            <a:extLst>
              <a:ext uri="{FF2B5EF4-FFF2-40B4-BE49-F238E27FC236}">
                <a16:creationId xmlns:a16="http://schemas.microsoft.com/office/drawing/2014/main" id="{451663AB-AAAC-4293-839D-C95C692FAAF6}"/>
              </a:ext>
            </a:extLst>
          </p:cNvPr>
          <p:cNvSpPr>
            <a:spLocks noChangeArrowheads="1"/>
          </p:cNvSpPr>
          <p:nvPr/>
        </p:nvSpPr>
        <p:spPr bwMode="auto">
          <a:xfrm>
            <a:off x="532742" y="258256"/>
            <a:ext cx="3741648" cy="707886"/>
          </a:xfrm>
          <a:prstGeom prst="rect">
            <a:avLst/>
          </a:prstGeom>
          <a:noFill/>
          <a:ln>
            <a:noFill/>
          </a:ln>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spcBef>
                <a:spcPts val="0"/>
              </a:spcBef>
              <a:spcAft>
                <a:spcPts val="0"/>
              </a:spcAft>
              <a:defRPr/>
            </a:pPr>
            <a:r>
              <a:rPr lang="zh-CN" altLang="en-US" sz="4000" dirty="0">
                <a:solidFill>
                  <a:schemeClr val="bg1"/>
                </a:solidFill>
                <a:effectLst>
                  <a:outerShdw blurRad="50800" dist="38100" dir="2700000" algn="tl" rotWithShape="0">
                    <a:prstClr val="black">
                      <a:alpha val="40000"/>
                    </a:prstClr>
                  </a:outerShdw>
                </a:effectLst>
                <a:latin typeface="方正隶书简体" pitchFamily="65" charset="-122"/>
                <a:ea typeface="方正隶书简体" pitchFamily="65" charset="-122"/>
              </a:rPr>
              <a:t>过渡页</a:t>
            </a:r>
            <a:endParaRPr lang="en-US" altLang="zh-CN" sz="4000" dirty="0">
              <a:solidFill>
                <a:schemeClr val="bg1"/>
              </a:solidFill>
              <a:effectLst>
                <a:outerShdw blurRad="50800" dist="38100" dir="2700000" algn="tl" rotWithShape="0">
                  <a:prstClr val="black">
                    <a:alpha val="40000"/>
                  </a:prstClr>
                </a:outerShdw>
              </a:effectLst>
              <a:latin typeface="方正隶书简体" pitchFamily="65" charset="-122"/>
              <a:ea typeface="方正隶书简体"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iterate type="lt">
                                    <p:tmPct val="20000"/>
                                  </p:iterate>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ppt_w</p:attrName>
                                        </p:attrNameLst>
                                      </p:cBhvr>
                                      <p:tavLst>
                                        <p:tav tm="0" fmla="#ppt_w*sin(2.5*pi*$)">
                                          <p:val>
                                            <p:fltVal val="0"/>
                                          </p:val>
                                        </p:tav>
                                        <p:tav tm="100000">
                                          <p:val>
                                            <p:fltVal val="1"/>
                                          </p:val>
                                        </p:tav>
                                      </p:tavLst>
                                    </p:anim>
                                    <p:anim calcmode="lin" valueType="num">
                                      <p:cBhvr>
                                        <p:cTn id="9" dur="500" fill="hold"/>
                                        <p:tgtEl>
                                          <p:spTgt spid="29"/>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700"/>
                            </p:stCondLst>
                            <p:childTnLst>
                              <p:par>
                                <p:cTn id="11" presetID="53" presetClass="exit" presetSubtype="544" fill="hold" nodeType="afterEffect">
                                  <p:stCondLst>
                                    <p:cond delay="0"/>
                                  </p:stCondLst>
                                  <p:childTnLst>
                                    <p:anim calcmode="lin" valueType="num">
                                      <p:cBhvr>
                                        <p:cTn id="12" dur="500"/>
                                        <p:tgtEl>
                                          <p:spTgt spid="4"/>
                                        </p:tgtEl>
                                        <p:attrNameLst>
                                          <p:attrName>ppt_w</p:attrName>
                                        </p:attrNameLst>
                                      </p:cBhvr>
                                      <p:tavLst>
                                        <p:tav tm="0">
                                          <p:val>
                                            <p:strVal val="ppt_w"/>
                                          </p:val>
                                        </p:tav>
                                        <p:tav tm="100000">
                                          <p:val>
                                            <p:fltVal val="0"/>
                                          </p:val>
                                        </p:tav>
                                      </p:tavLst>
                                    </p:anim>
                                    <p:anim calcmode="lin" valueType="num">
                                      <p:cBhvr>
                                        <p:cTn id="13" dur="500"/>
                                        <p:tgtEl>
                                          <p:spTgt spid="4"/>
                                        </p:tgtEl>
                                        <p:attrNameLst>
                                          <p:attrName>ppt_h</p:attrName>
                                        </p:attrNameLst>
                                      </p:cBhvr>
                                      <p:tavLst>
                                        <p:tav tm="0">
                                          <p:val>
                                            <p:strVal val="ppt_h"/>
                                          </p:val>
                                        </p:tav>
                                        <p:tav tm="100000">
                                          <p:val>
                                            <p:fltVal val="0"/>
                                          </p:val>
                                        </p:tav>
                                      </p:tavLst>
                                    </p:anim>
                                    <p:animEffect transition="out" filter="fade">
                                      <p:cBhvr>
                                        <p:cTn id="14" dur="500"/>
                                        <p:tgtEl>
                                          <p:spTgt spid="4"/>
                                        </p:tgtEl>
                                      </p:cBhvr>
                                    </p:animEffect>
                                    <p:anim calcmode="lin" valueType="num">
                                      <p:cBhvr>
                                        <p:cTn id="15" dur="500"/>
                                        <p:tgtEl>
                                          <p:spTgt spid="4"/>
                                        </p:tgtEl>
                                        <p:attrNameLst>
                                          <p:attrName>ppt_x</p:attrName>
                                        </p:attrNameLst>
                                      </p:cBhvr>
                                      <p:tavLst>
                                        <p:tav tm="0">
                                          <p:val>
                                            <p:strVal val="ppt_x"/>
                                          </p:val>
                                        </p:tav>
                                        <p:tav tm="100000">
                                          <p:val>
                                            <p:fltVal val="0.5"/>
                                          </p:val>
                                        </p:tav>
                                      </p:tavLst>
                                    </p:anim>
                                    <p:anim calcmode="lin" valueType="num">
                                      <p:cBhvr>
                                        <p:cTn id="16" dur="500"/>
                                        <p:tgtEl>
                                          <p:spTgt spid="4"/>
                                        </p:tgtEl>
                                        <p:attrNameLst>
                                          <p:attrName>ppt_y</p:attrName>
                                        </p:attrNameLst>
                                      </p:cBhvr>
                                      <p:tavLst>
                                        <p:tav tm="0">
                                          <p:val>
                                            <p:strVal val="ppt_y"/>
                                          </p:val>
                                        </p:tav>
                                        <p:tav tm="100000">
                                          <p:val>
                                            <p:fltVal val="0.5"/>
                                          </p:val>
                                        </p:tav>
                                      </p:tavLst>
                                    </p:anim>
                                    <p:set>
                                      <p:cBhvr>
                                        <p:cTn id="17" dur="1" fill="hold">
                                          <p:stCondLst>
                                            <p:cond delay="499"/>
                                          </p:stCondLst>
                                        </p:cTn>
                                        <p:tgtEl>
                                          <p:spTgt spid="4"/>
                                        </p:tgtEl>
                                        <p:attrNameLst>
                                          <p:attrName>style.visibility</p:attrName>
                                        </p:attrNameLst>
                                      </p:cBhvr>
                                      <p:to>
                                        <p:strVal val="hidden"/>
                                      </p:to>
                                    </p:set>
                                  </p:childTnLst>
                                </p:cTn>
                              </p:par>
                              <p:par>
                                <p:cTn id="18" presetID="53" presetClass="exit" presetSubtype="544" fill="hold" nodeType="withEffect">
                                  <p:stCondLst>
                                    <p:cond delay="250"/>
                                  </p:stCondLst>
                                  <p:childTnLst>
                                    <p:anim calcmode="lin" valueType="num">
                                      <p:cBhvr>
                                        <p:cTn id="19" dur="500"/>
                                        <p:tgtEl>
                                          <p:spTgt spid="9"/>
                                        </p:tgtEl>
                                        <p:attrNameLst>
                                          <p:attrName>ppt_w</p:attrName>
                                        </p:attrNameLst>
                                      </p:cBhvr>
                                      <p:tavLst>
                                        <p:tav tm="0">
                                          <p:val>
                                            <p:strVal val="ppt_w"/>
                                          </p:val>
                                        </p:tav>
                                        <p:tav tm="100000">
                                          <p:val>
                                            <p:fltVal val="0"/>
                                          </p:val>
                                        </p:tav>
                                      </p:tavLst>
                                    </p:anim>
                                    <p:anim calcmode="lin" valueType="num">
                                      <p:cBhvr>
                                        <p:cTn id="20" dur="500"/>
                                        <p:tgtEl>
                                          <p:spTgt spid="9"/>
                                        </p:tgtEl>
                                        <p:attrNameLst>
                                          <p:attrName>ppt_h</p:attrName>
                                        </p:attrNameLst>
                                      </p:cBhvr>
                                      <p:tavLst>
                                        <p:tav tm="0">
                                          <p:val>
                                            <p:strVal val="ppt_h"/>
                                          </p:val>
                                        </p:tav>
                                        <p:tav tm="100000">
                                          <p:val>
                                            <p:fltVal val="0"/>
                                          </p:val>
                                        </p:tav>
                                      </p:tavLst>
                                    </p:anim>
                                    <p:animEffect transition="out" filter="fade">
                                      <p:cBhvr>
                                        <p:cTn id="21" dur="500"/>
                                        <p:tgtEl>
                                          <p:spTgt spid="9"/>
                                        </p:tgtEl>
                                      </p:cBhvr>
                                    </p:animEffect>
                                    <p:anim calcmode="lin" valueType="num">
                                      <p:cBhvr>
                                        <p:cTn id="22" dur="500"/>
                                        <p:tgtEl>
                                          <p:spTgt spid="9"/>
                                        </p:tgtEl>
                                        <p:attrNameLst>
                                          <p:attrName>ppt_x</p:attrName>
                                        </p:attrNameLst>
                                      </p:cBhvr>
                                      <p:tavLst>
                                        <p:tav tm="0">
                                          <p:val>
                                            <p:strVal val="ppt_x"/>
                                          </p:val>
                                        </p:tav>
                                        <p:tav tm="100000">
                                          <p:val>
                                            <p:fltVal val="0.5"/>
                                          </p:val>
                                        </p:tav>
                                      </p:tavLst>
                                    </p:anim>
                                    <p:anim calcmode="lin" valueType="num">
                                      <p:cBhvr>
                                        <p:cTn id="23" dur="500"/>
                                        <p:tgtEl>
                                          <p:spTgt spid="9"/>
                                        </p:tgtEl>
                                        <p:attrNameLst>
                                          <p:attrName>ppt_y</p:attrName>
                                        </p:attrNameLst>
                                      </p:cBhvr>
                                      <p:tavLst>
                                        <p:tav tm="0">
                                          <p:val>
                                            <p:strVal val="ppt_y"/>
                                          </p:val>
                                        </p:tav>
                                        <p:tav tm="100000">
                                          <p:val>
                                            <p:fltVal val="0.5"/>
                                          </p:val>
                                        </p:tav>
                                      </p:tavLst>
                                    </p:anim>
                                    <p:set>
                                      <p:cBhvr>
                                        <p:cTn id="24" dur="1" fill="hold">
                                          <p:stCondLst>
                                            <p:cond delay="499"/>
                                          </p:stCondLst>
                                        </p:cTn>
                                        <p:tgtEl>
                                          <p:spTgt spid="9"/>
                                        </p:tgtEl>
                                        <p:attrNameLst>
                                          <p:attrName>style.visibility</p:attrName>
                                        </p:attrNameLst>
                                      </p:cBhvr>
                                      <p:to>
                                        <p:strVal val="hidden"/>
                                      </p:to>
                                    </p:set>
                                  </p:childTnLst>
                                </p:cTn>
                              </p:par>
                              <p:par>
                                <p:cTn id="25" presetID="53" presetClass="exit" presetSubtype="544" fill="hold" nodeType="withEffect">
                                  <p:stCondLst>
                                    <p:cond delay="500"/>
                                  </p:stCondLst>
                                  <p:childTnLst>
                                    <p:anim calcmode="lin" valueType="num">
                                      <p:cBhvr>
                                        <p:cTn id="26" dur="500"/>
                                        <p:tgtEl>
                                          <p:spTgt spid="14"/>
                                        </p:tgtEl>
                                        <p:attrNameLst>
                                          <p:attrName>ppt_w</p:attrName>
                                        </p:attrNameLst>
                                      </p:cBhvr>
                                      <p:tavLst>
                                        <p:tav tm="0">
                                          <p:val>
                                            <p:strVal val="ppt_w"/>
                                          </p:val>
                                        </p:tav>
                                        <p:tav tm="100000">
                                          <p:val>
                                            <p:fltVal val="0"/>
                                          </p:val>
                                        </p:tav>
                                      </p:tavLst>
                                    </p:anim>
                                    <p:anim calcmode="lin" valueType="num">
                                      <p:cBhvr>
                                        <p:cTn id="27" dur="500"/>
                                        <p:tgtEl>
                                          <p:spTgt spid="14"/>
                                        </p:tgtEl>
                                        <p:attrNameLst>
                                          <p:attrName>ppt_h</p:attrName>
                                        </p:attrNameLst>
                                      </p:cBhvr>
                                      <p:tavLst>
                                        <p:tav tm="0">
                                          <p:val>
                                            <p:strVal val="ppt_h"/>
                                          </p:val>
                                        </p:tav>
                                        <p:tav tm="100000">
                                          <p:val>
                                            <p:fltVal val="0"/>
                                          </p:val>
                                        </p:tav>
                                      </p:tavLst>
                                    </p:anim>
                                    <p:animEffect transition="out" filter="fade">
                                      <p:cBhvr>
                                        <p:cTn id="28" dur="500"/>
                                        <p:tgtEl>
                                          <p:spTgt spid="14"/>
                                        </p:tgtEl>
                                      </p:cBhvr>
                                    </p:animEffect>
                                    <p:anim calcmode="lin" valueType="num">
                                      <p:cBhvr>
                                        <p:cTn id="29" dur="500"/>
                                        <p:tgtEl>
                                          <p:spTgt spid="14"/>
                                        </p:tgtEl>
                                        <p:attrNameLst>
                                          <p:attrName>ppt_x</p:attrName>
                                        </p:attrNameLst>
                                      </p:cBhvr>
                                      <p:tavLst>
                                        <p:tav tm="0">
                                          <p:val>
                                            <p:strVal val="ppt_x"/>
                                          </p:val>
                                        </p:tav>
                                        <p:tav tm="100000">
                                          <p:val>
                                            <p:fltVal val="0.5"/>
                                          </p:val>
                                        </p:tav>
                                      </p:tavLst>
                                    </p:anim>
                                    <p:anim calcmode="lin" valueType="num">
                                      <p:cBhvr>
                                        <p:cTn id="30" dur="500"/>
                                        <p:tgtEl>
                                          <p:spTgt spid="14"/>
                                        </p:tgtEl>
                                        <p:attrNameLst>
                                          <p:attrName>ppt_y</p:attrName>
                                        </p:attrNameLst>
                                      </p:cBhvr>
                                      <p:tavLst>
                                        <p:tav tm="0">
                                          <p:val>
                                            <p:strVal val="ppt_y"/>
                                          </p:val>
                                        </p:tav>
                                        <p:tav tm="100000">
                                          <p:val>
                                            <p:fltVal val="0.5"/>
                                          </p:val>
                                        </p:tav>
                                      </p:tavLst>
                                    </p:anim>
                                    <p:set>
                                      <p:cBhvr>
                                        <p:cTn id="31" dur="1" fill="hold">
                                          <p:stCondLst>
                                            <p:cond delay="499"/>
                                          </p:stCondLst>
                                        </p:cTn>
                                        <p:tgtEl>
                                          <p:spTgt spid="14"/>
                                        </p:tgtEl>
                                        <p:attrNameLst>
                                          <p:attrName>style.visibility</p:attrName>
                                        </p:attrNameLst>
                                      </p:cBhvr>
                                      <p:to>
                                        <p:strVal val="hidden"/>
                                      </p:to>
                                    </p:set>
                                  </p:childTnLst>
                                </p:cTn>
                              </p:par>
                              <p:par>
                                <p:cTn id="32" presetID="53" presetClass="exit" presetSubtype="544" fill="hold" nodeType="withEffect">
                                  <p:stCondLst>
                                    <p:cond delay="750"/>
                                  </p:stCondLst>
                                  <p:childTnLst>
                                    <p:anim calcmode="lin" valueType="num">
                                      <p:cBhvr>
                                        <p:cTn id="33" dur="500"/>
                                        <p:tgtEl>
                                          <p:spTgt spid="19"/>
                                        </p:tgtEl>
                                        <p:attrNameLst>
                                          <p:attrName>ppt_w</p:attrName>
                                        </p:attrNameLst>
                                      </p:cBhvr>
                                      <p:tavLst>
                                        <p:tav tm="0">
                                          <p:val>
                                            <p:strVal val="ppt_w"/>
                                          </p:val>
                                        </p:tav>
                                        <p:tav tm="100000">
                                          <p:val>
                                            <p:fltVal val="0"/>
                                          </p:val>
                                        </p:tav>
                                      </p:tavLst>
                                    </p:anim>
                                    <p:anim calcmode="lin" valueType="num">
                                      <p:cBhvr>
                                        <p:cTn id="34" dur="500"/>
                                        <p:tgtEl>
                                          <p:spTgt spid="19"/>
                                        </p:tgtEl>
                                        <p:attrNameLst>
                                          <p:attrName>ppt_h</p:attrName>
                                        </p:attrNameLst>
                                      </p:cBhvr>
                                      <p:tavLst>
                                        <p:tav tm="0">
                                          <p:val>
                                            <p:strVal val="ppt_h"/>
                                          </p:val>
                                        </p:tav>
                                        <p:tav tm="100000">
                                          <p:val>
                                            <p:fltVal val="0"/>
                                          </p:val>
                                        </p:tav>
                                      </p:tavLst>
                                    </p:anim>
                                    <p:animEffect transition="out" filter="fade">
                                      <p:cBhvr>
                                        <p:cTn id="35" dur="500"/>
                                        <p:tgtEl>
                                          <p:spTgt spid="19"/>
                                        </p:tgtEl>
                                      </p:cBhvr>
                                    </p:animEffect>
                                    <p:anim calcmode="lin" valueType="num">
                                      <p:cBhvr>
                                        <p:cTn id="36" dur="500"/>
                                        <p:tgtEl>
                                          <p:spTgt spid="19"/>
                                        </p:tgtEl>
                                        <p:attrNameLst>
                                          <p:attrName>ppt_x</p:attrName>
                                        </p:attrNameLst>
                                      </p:cBhvr>
                                      <p:tavLst>
                                        <p:tav tm="0">
                                          <p:val>
                                            <p:strVal val="ppt_x"/>
                                          </p:val>
                                        </p:tav>
                                        <p:tav tm="100000">
                                          <p:val>
                                            <p:fltVal val="0.5"/>
                                          </p:val>
                                        </p:tav>
                                      </p:tavLst>
                                    </p:anim>
                                    <p:anim calcmode="lin" valueType="num">
                                      <p:cBhvr>
                                        <p:cTn id="37" dur="500"/>
                                        <p:tgtEl>
                                          <p:spTgt spid="19"/>
                                        </p:tgtEl>
                                        <p:attrNameLst>
                                          <p:attrName>ppt_y</p:attrName>
                                        </p:attrNameLst>
                                      </p:cBhvr>
                                      <p:tavLst>
                                        <p:tav tm="0">
                                          <p:val>
                                            <p:strVal val="ppt_y"/>
                                          </p:val>
                                        </p:tav>
                                        <p:tav tm="100000">
                                          <p:val>
                                            <p:fltVal val="0.5"/>
                                          </p:val>
                                        </p:tav>
                                      </p:tavLst>
                                    </p:anim>
                                    <p:set>
                                      <p:cBhvr>
                                        <p:cTn id="38" dur="1" fill="hold">
                                          <p:stCondLst>
                                            <p:cond delay="499"/>
                                          </p:stCondLst>
                                        </p:cTn>
                                        <p:tgtEl>
                                          <p:spTgt spid="19"/>
                                        </p:tgtEl>
                                        <p:attrNameLst>
                                          <p:attrName>style.visibility</p:attrName>
                                        </p:attrNameLst>
                                      </p:cBhvr>
                                      <p:to>
                                        <p:strVal val="hidden"/>
                                      </p:to>
                                    </p:set>
                                  </p:childTnLst>
                                </p:cTn>
                              </p:par>
                              <p:par>
                                <p:cTn id="39" presetID="53" presetClass="entr" presetSubtype="16" fill="hold" nodeType="withEffect">
                                  <p:stCondLst>
                                    <p:cond delay="75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10.xml><?xml version="1.0" encoding="utf-8"?>
<p:tagLst xmlns:a="http://schemas.openxmlformats.org/drawingml/2006/main" xmlns:r="http://schemas.openxmlformats.org/officeDocument/2006/relationships" xmlns:p="http://schemas.openxmlformats.org/presentationml/2006/main">
  <p:tag name="PA" val="v4.1.3"/>
</p:tagLst>
</file>

<file path=ppt/tags/tag11.xml><?xml version="1.0" encoding="utf-8"?>
<p:tagLst xmlns:a="http://schemas.openxmlformats.org/drawingml/2006/main" xmlns:r="http://schemas.openxmlformats.org/officeDocument/2006/relationships" xmlns:p="http://schemas.openxmlformats.org/presentationml/2006/main">
  <p:tag name="PA" val="v4.1.3"/>
</p:tagLst>
</file>

<file path=ppt/tags/tag12.xml><?xml version="1.0" encoding="utf-8"?>
<p:tagLst xmlns:a="http://schemas.openxmlformats.org/drawingml/2006/main" xmlns:r="http://schemas.openxmlformats.org/officeDocument/2006/relationships" xmlns:p="http://schemas.openxmlformats.org/presentationml/2006/main">
  <p:tag name="PA" val="v4.1.3"/>
</p:tagLst>
</file>

<file path=ppt/tags/tag13.xml><?xml version="1.0" encoding="utf-8"?>
<p:tagLst xmlns:a="http://schemas.openxmlformats.org/drawingml/2006/main" xmlns:r="http://schemas.openxmlformats.org/officeDocument/2006/relationships" xmlns:p="http://schemas.openxmlformats.org/presentationml/2006/main">
  <p:tag name="PA" val="v4.1.3"/>
</p:tagLst>
</file>

<file path=ppt/tags/tag14.xml><?xml version="1.0" encoding="utf-8"?>
<p:tagLst xmlns:a="http://schemas.openxmlformats.org/drawingml/2006/main" xmlns:r="http://schemas.openxmlformats.org/officeDocument/2006/relationships" xmlns:p="http://schemas.openxmlformats.org/presentationml/2006/main">
  <p:tag name="PA" val="v4.1.3"/>
</p:tagLst>
</file>

<file path=ppt/tags/tag15.xml><?xml version="1.0" encoding="utf-8"?>
<p:tagLst xmlns:a="http://schemas.openxmlformats.org/drawingml/2006/main" xmlns:r="http://schemas.openxmlformats.org/officeDocument/2006/relationships" xmlns:p="http://schemas.openxmlformats.org/presentationml/2006/main">
  <p:tag name="PA" val="v4.1.3"/>
</p:tagLst>
</file>

<file path=ppt/tags/tag16.xml><?xml version="1.0" encoding="utf-8"?>
<p:tagLst xmlns:a="http://schemas.openxmlformats.org/drawingml/2006/main" xmlns:r="http://schemas.openxmlformats.org/officeDocument/2006/relationships" xmlns:p="http://schemas.openxmlformats.org/presentationml/2006/main">
  <p:tag name="PA" val="v4.1.3"/>
</p:tagLst>
</file>

<file path=ppt/tags/tag17.xml><?xml version="1.0" encoding="utf-8"?>
<p:tagLst xmlns:a="http://schemas.openxmlformats.org/drawingml/2006/main" xmlns:r="http://schemas.openxmlformats.org/officeDocument/2006/relationships" xmlns:p="http://schemas.openxmlformats.org/presentationml/2006/main">
  <p:tag name="PA" val="v4.1.3"/>
</p:tagLst>
</file>

<file path=ppt/tags/tag18.xml><?xml version="1.0" encoding="utf-8"?>
<p:tagLst xmlns:a="http://schemas.openxmlformats.org/drawingml/2006/main" xmlns:r="http://schemas.openxmlformats.org/officeDocument/2006/relationships" xmlns:p="http://schemas.openxmlformats.org/presentationml/2006/main">
  <p:tag name="PA" val="v4.1.3"/>
</p:tagLst>
</file>

<file path=ppt/tags/tag19.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20.xml><?xml version="1.0" encoding="utf-8"?>
<p:tagLst xmlns:a="http://schemas.openxmlformats.org/drawingml/2006/main" xmlns:r="http://schemas.openxmlformats.org/officeDocument/2006/relationships" xmlns:p="http://schemas.openxmlformats.org/presentationml/2006/main">
  <p:tag name="PA" val="v4.1.3"/>
</p:tagLst>
</file>

<file path=ppt/tags/tag21.xml><?xml version="1.0" encoding="utf-8"?>
<p:tagLst xmlns:a="http://schemas.openxmlformats.org/drawingml/2006/main" xmlns:r="http://schemas.openxmlformats.org/officeDocument/2006/relationships" xmlns:p="http://schemas.openxmlformats.org/presentationml/2006/main">
  <p:tag name="PA" val="v4.1.3"/>
</p:tagLst>
</file>

<file path=ppt/tags/tag22.xml><?xml version="1.0" encoding="utf-8"?>
<p:tagLst xmlns:a="http://schemas.openxmlformats.org/drawingml/2006/main" xmlns:r="http://schemas.openxmlformats.org/officeDocument/2006/relationships" xmlns:p="http://schemas.openxmlformats.org/presentationml/2006/main">
  <p:tag name="PA" val="v4.1.3"/>
</p:tagLst>
</file>

<file path=ppt/tags/tag23.xml><?xml version="1.0" encoding="utf-8"?>
<p:tagLst xmlns:a="http://schemas.openxmlformats.org/drawingml/2006/main" xmlns:r="http://schemas.openxmlformats.org/officeDocument/2006/relationships" xmlns:p="http://schemas.openxmlformats.org/presentationml/2006/main">
  <p:tag name="PA" val="v4.1.3"/>
</p:tagLst>
</file>

<file path=ppt/tags/tag24.xml><?xml version="1.0" encoding="utf-8"?>
<p:tagLst xmlns:a="http://schemas.openxmlformats.org/drawingml/2006/main" xmlns:r="http://schemas.openxmlformats.org/officeDocument/2006/relationships" xmlns:p="http://schemas.openxmlformats.org/presentationml/2006/main">
  <p:tag name="PA" val="v4.1.3"/>
</p:tagLst>
</file>

<file path=ppt/tags/tag25.xml><?xml version="1.0" encoding="utf-8"?>
<p:tagLst xmlns:a="http://schemas.openxmlformats.org/drawingml/2006/main" xmlns:r="http://schemas.openxmlformats.org/officeDocument/2006/relationships" xmlns:p="http://schemas.openxmlformats.org/presentationml/2006/main">
  <p:tag name="PA" val="v4.1.3"/>
</p:tagLst>
</file>

<file path=ppt/tags/tag26.xml><?xml version="1.0" encoding="utf-8"?>
<p:tagLst xmlns:a="http://schemas.openxmlformats.org/drawingml/2006/main" xmlns:r="http://schemas.openxmlformats.org/officeDocument/2006/relationships" xmlns:p="http://schemas.openxmlformats.org/presentationml/2006/main">
  <p:tag name="PA" val="v4.1.3"/>
</p:tagLst>
</file>

<file path=ppt/tags/tag27.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橙色">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1730</Words>
  <PresentationFormat>全屏显示(16:9)</PresentationFormat>
  <Paragraphs>223</Paragraphs>
  <Slides>25</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方正细圆简体</vt:lpstr>
      <vt:lpstr>等线</vt:lpstr>
      <vt:lpstr>Arial Unicode MS</vt:lpstr>
      <vt:lpstr>幼圆</vt:lpstr>
      <vt:lpstr>方正兰亭黑_GBK</vt:lpstr>
      <vt:lpstr>方正粗倩简体</vt:lpstr>
      <vt:lpstr>方正大标宋繁体</vt:lpstr>
      <vt:lpstr>方正隶书简体</vt:lpstr>
      <vt:lpstr>Arial</vt:lpstr>
      <vt:lpstr>Calibri</vt:lpstr>
      <vt:lpstr>微软雅黑</vt:lpstr>
      <vt:lpstr>隶书</vt:lpstr>
      <vt:lpstr>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dc:description/>
  <cp:lastModifiedBy> </cp:lastModifiedBy>
  <cp:revision>1</cp:revision>
  <dcterms:created xsi:type="dcterms:W3CDTF">2017-12-31T02:11:50Z</dcterms:created>
  <dcterms:modified xsi:type="dcterms:W3CDTF">2017-12-31T02:12:17Z</dcterms:modified>
  <cp:category/>
  <cp:contentStatus/>
  <dc:identifier/>
  <cp:keywords/>
  <dc:language>utf-8</dc:language>
  <dc:subject/>
</cp:coreProperties>
</file>