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2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90" y="-64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3D08D-31CC-4BC9-9EE1-8AD3A28782E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3F2E8-6956-48A4-B353-97CECE91DA2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3F2E8-6956-48A4-B353-97CECE91DA27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3F2E8-6956-48A4-B353-97CECE91DA27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7E1EB-3CB5-4D98-8E59-10E46C011944}" type="slidenum">
              <a:rPr lang="en-US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088E0-0C32-41B4-B8A0-58783AEBA173}" type="slidenum">
              <a:rPr lang="en-US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06D73-478B-4D08-8C55-CE970615DE2A}" type="slidenum">
              <a:rPr lang="en-US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8B12C-FE07-49DA-9F75-8D9DAC6719AB}" type="slidenum">
              <a:rPr lang="en-US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85DAA-0244-4365-BA14-D42FE7D770F0}" type="slidenum">
              <a:rPr lang="en-US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EFF14-6B1F-491D-9166-DA48D829D4E2}" type="slidenum">
              <a:rPr lang="en-US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FCE96-8ED7-4671-9419-5987A2ACCFF2}" type="slidenum">
              <a:rPr lang="en-US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66A53-8F8F-44CD-9547-74F6C522CB0C}" type="slidenum">
              <a:rPr lang="en-US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04623-E22B-4CA5-8ACF-85C740CFF12A}" type="slidenum">
              <a:rPr lang="en-US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70543-6478-4585-B1D3-7D537C6BB718}" type="slidenum">
              <a:rPr lang="en-US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FFDE6-8F45-4FD4-8E20-4F552DABBC8F}" type="slidenum">
              <a:rPr lang="en-US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dirty="0" smtClean="0"/>
              <a:t>单击此处编辑母版文本样式</a:t>
            </a:r>
          </a:p>
          <a:p>
            <a:pPr lvl="1"/>
            <a:r>
              <a:rPr lang="zh-CN" dirty="0" smtClean="0"/>
              <a:t>第二级</a:t>
            </a:r>
          </a:p>
          <a:p>
            <a:pPr lvl="2"/>
            <a:r>
              <a:rPr lang="zh-CN" dirty="0" smtClean="0"/>
              <a:t>第三级</a:t>
            </a:r>
          </a:p>
          <a:p>
            <a:pPr lvl="3"/>
            <a:r>
              <a:rPr lang="zh-CN" dirty="0" smtClean="0"/>
              <a:t>第四级</a:t>
            </a:r>
          </a:p>
          <a:p>
            <a:pPr lvl="4"/>
            <a:r>
              <a:rPr lang="zh-CN" dirty="0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D9DC32C-67D9-4EEE-A2DE-3863446C70C3}" type="slidenum">
              <a:rPr lang="en-US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Font typeface="Times New Roman" panose="02020603050405020304" pitchFamily="1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Font typeface="Times New Roman" panose="02020603050405020304" pitchFamily="18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Times New Roman" panose="02020603050405020304" pitchFamily="18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987574"/>
            <a:ext cx="9150904" cy="1998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400" b="1" i="1" kern="10" dirty="0" smtClean="0">
                <a:ln w="9525" cmpd="sng">
                  <a:noFill/>
                  <a:prstDash val="solid"/>
                  <a:rou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5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Lesson 3 </a:t>
            </a:r>
          </a:p>
          <a:p>
            <a:pPr algn="ctr">
              <a:lnSpc>
                <a:spcPct val="150000"/>
              </a:lnSpc>
            </a:pPr>
            <a:r>
              <a:rPr lang="en-US" altLang="zh-CN" sz="4400" b="1" i="1" kern="10" dirty="0" smtClean="0">
                <a:ln w="9525" cmpd="sng">
                  <a:noFill/>
                  <a:prstDash val="solid"/>
                  <a:rou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5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We Read in the Library.</a:t>
            </a:r>
            <a:endParaRPr lang="zh-CN" altLang="en-US" sz="4400" b="1" i="1" kern="10" dirty="0">
              <a:ln w="9525" cmpd="sng">
                <a:noFill/>
                <a:prstDash val="solid"/>
                <a:round/>
              </a:ln>
              <a:solidFill>
                <a:srgbClr val="FF0000"/>
              </a:solidFill>
              <a:effectLst>
                <a:outerShdw dist="563972" dir="14049741" sx="125000" sy="125000" algn="tl" rotWithShape="0">
                  <a:srgbClr val="C7DFD3">
                    <a:alpha val="5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15592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1295400" y="914400"/>
            <a:ext cx="50292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i="1" kern="10">
                <a:ln w="12700" cmpd="sng">
                  <a:solidFill>
                    <a:srgbClr val="EAEAEA"/>
                  </a:solidFill>
                  <a:prstDash val="solid"/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453608" algn="bl" rotWithShape="0">
                    <a:srgbClr val="C0C0C0">
                      <a:alpha val="5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Listen and point .</a:t>
            </a:r>
            <a:endParaRPr lang="zh-CN" altLang="en-US" sz="3600" b="1" i="1" kern="10">
              <a:ln w="12700" cmpd="sng">
                <a:solidFill>
                  <a:srgbClr val="EAEAEA"/>
                </a:solidFill>
                <a:prstDash val="solid"/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453608" algn="bl" rotWithShape="0">
                  <a:srgbClr val="C0C0C0">
                    <a:alpha val="50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1524000" y="1943100"/>
            <a:ext cx="54864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i="1" kern="10" dirty="0">
                <a:ln w="12700" cmpd="sng">
                  <a:solidFill>
                    <a:srgbClr val="3333CC"/>
                  </a:solidFill>
                  <a:prstDash val="solid"/>
                  <a:round/>
                </a:ln>
                <a:solidFill>
                  <a:srgbClr val="00FF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/>
                <a:cs typeface="Times New Roman" panose="02020603050405020304"/>
              </a:rPr>
              <a:t>Listen and repeat .</a:t>
            </a:r>
            <a:endParaRPr lang="zh-CN" altLang="en-US" sz="3600" b="1" i="1" kern="10" dirty="0">
              <a:ln w="12700" cmpd="sng">
                <a:solidFill>
                  <a:srgbClr val="3333CC"/>
                </a:solidFill>
                <a:prstDash val="solid"/>
                <a:round/>
              </a:ln>
              <a:solidFill>
                <a:srgbClr val="00FF00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914400" y="457200"/>
            <a:ext cx="426720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i="1" kern="10" dirty="0">
                <a:ln w="12700" cmpd="sng">
                  <a:solidFill>
                    <a:srgbClr val="3333CC"/>
                  </a:solidFill>
                  <a:prstDash val="solid"/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 panose="020B0604020202020204"/>
                <a:cs typeface="Arial" panose="020B0604020202020204"/>
              </a:rPr>
              <a:t>Read and choose.</a:t>
            </a:r>
            <a:endParaRPr lang="zh-CN" altLang="en-US" sz="3600" b="1" i="1" kern="10" dirty="0">
              <a:ln w="12700" cmpd="sng">
                <a:solidFill>
                  <a:srgbClr val="3333CC"/>
                </a:solidFill>
                <a:prstDash val="solid"/>
                <a:rou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04800" y="1314450"/>
            <a:ext cx="88392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3200" b="1" dirty="0">
                <a:latin typeface="Bookman Old Style" panose="02050604050505020204" pitchFamily="18" charset="0"/>
              </a:rPr>
              <a:t>1</a:t>
            </a:r>
            <a:r>
              <a:rPr lang="zh-CN" sz="3200" b="1" dirty="0">
                <a:latin typeface="Bookman Old Style" panose="02050604050505020204" pitchFamily="18" charset="0"/>
              </a:rPr>
              <a:t>、</a:t>
            </a:r>
            <a:r>
              <a:rPr lang="zh-CN" altLang="zh-CN" sz="3200" b="1" dirty="0">
                <a:latin typeface="Bookman Old Style" panose="02050604050505020204" pitchFamily="18" charset="0"/>
              </a:rPr>
              <a:t>We </a:t>
            </a:r>
            <a:r>
              <a:rPr lang="zh-CN" altLang="zh-CN" sz="3200" b="1" u="sng" dirty="0">
                <a:latin typeface="Bookman Old Style" panose="02050604050505020204" pitchFamily="18" charset="0"/>
              </a:rPr>
              <a:t>       </a:t>
            </a:r>
            <a:r>
              <a:rPr lang="zh-CN" altLang="zh-CN" sz="3200" b="1" dirty="0">
                <a:latin typeface="Bookman Old Style" panose="02050604050505020204" pitchFamily="18" charset="0"/>
              </a:rPr>
              <a:t> in  the  art room.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zh-CN" sz="3200" b="1" dirty="0">
                <a:solidFill>
                  <a:srgbClr val="6600CC"/>
                </a:solidFill>
                <a:latin typeface="Bookman Old Style" panose="02050604050505020204" pitchFamily="18" charset="0"/>
              </a:rPr>
              <a:t>A. sing    B. draw    C.read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zh-CN" sz="3200" b="1" dirty="0">
                <a:latin typeface="Bookman Old Style" panose="02050604050505020204" pitchFamily="18" charset="0"/>
              </a:rPr>
              <a:t>2</a:t>
            </a:r>
            <a:r>
              <a:rPr lang="zh-CN" sz="3200" b="1" dirty="0">
                <a:latin typeface="Bookman Old Style" panose="02050604050505020204" pitchFamily="18" charset="0"/>
              </a:rPr>
              <a:t>、</a:t>
            </a:r>
            <a:r>
              <a:rPr lang="zh-CN" altLang="zh-CN" sz="3200" b="1" dirty="0">
                <a:latin typeface="Bookman Old Style" panose="02050604050505020204" pitchFamily="18" charset="0"/>
              </a:rPr>
              <a:t>We read in the</a:t>
            </a:r>
            <a:r>
              <a:rPr lang="zh-CN" altLang="zh-CN" dirty="0"/>
              <a:t> </a:t>
            </a:r>
            <a:r>
              <a:rPr lang="zh-CN" altLang="zh-CN" sz="3200" b="1" u="sng" dirty="0">
                <a:latin typeface="Bookman Old Style" panose="02050604050505020204" pitchFamily="18" charset="0"/>
              </a:rPr>
              <a:t>       </a:t>
            </a:r>
            <a:r>
              <a:rPr lang="zh-CN" altLang="zh-CN" sz="3200" b="1" dirty="0">
                <a:latin typeface="Bookman Old Style" panose="020506040505050202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zh-CN" sz="3200" b="1" dirty="0">
                <a:solidFill>
                  <a:srgbClr val="6600CC"/>
                </a:solidFill>
                <a:latin typeface="Bookman Old Style" panose="02050604050505020204" pitchFamily="18" charset="0"/>
              </a:rPr>
              <a:t>A.classroom   B.music room    C.library</a:t>
            </a: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2209800" y="1828800"/>
            <a:ext cx="685800" cy="514350"/>
          </a:xfrm>
          <a:prstGeom prst="ellipse">
            <a:avLst/>
          </a:prstGeom>
          <a:noFill/>
          <a:ln w="38100" cmpd="sng">
            <a:solidFill>
              <a:srgbClr val="FF0000"/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6705600" y="2914650"/>
            <a:ext cx="685800" cy="514350"/>
          </a:xfrm>
          <a:prstGeom prst="ellipse">
            <a:avLst/>
          </a:prstGeom>
          <a:noFill/>
          <a:ln w="38100" cmpd="sng">
            <a:solidFill>
              <a:srgbClr val="FF0000"/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019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787A79"/>
              </a:clrFrom>
              <a:clrTo>
                <a:srgbClr val="787A7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1" y="628650"/>
            <a:ext cx="5076825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85800" y="171450"/>
            <a:ext cx="46926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5400" b="1" i="1">
                <a:solidFill>
                  <a:srgbClr val="009900"/>
                </a:solidFill>
                <a:latin typeface="Times New Roman" panose="02020603050405020304" pitchFamily="18" charset="0"/>
              </a:rPr>
              <a:t>We … in the …</a:t>
            </a:r>
          </a:p>
        </p:txBody>
      </p:sp>
      <p:pic>
        <p:nvPicPr>
          <p:cNvPr id="14340" name="Picture 4" descr="0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8675" y="628650"/>
            <a:ext cx="28956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1" name="Picture 5" descr="02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2475" y="2085975"/>
            <a:ext cx="28956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3495675" y="1650206"/>
            <a:ext cx="2209800" cy="2114550"/>
          </a:xfrm>
          <a:prstGeom prst="line">
            <a:avLst/>
          </a:prstGeom>
          <a:noFill/>
          <a:ln w="38100" cmpd="sng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3505200" y="2286000"/>
            <a:ext cx="3886200" cy="1771650"/>
          </a:xfrm>
          <a:prstGeom prst="line">
            <a:avLst/>
          </a:prstGeom>
          <a:noFill/>
          <a:ln w="38100" cmpd="sng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3429000" y="2857500"/>
            <a:ext cx="2057400" cy="228600"/>
          </a:xfrm>
          <a:prstGeom prst="line">
            <a:avLst/>
          </a:prstGeom>
          <a:noFill/>
          <a:ln w="38100" cmpd="sng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4345" name="Picture 9" descr="2591056543927645075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57301" y="3757612"/>
            <a:ext cx="2162175" cy="114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500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500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2" grpId="0" animBg="1"/>
      <p:bldP spid="14343" grpId="0" animBg="1"/>
      <p:bldP spid="143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4800600" y="914400"/>
            <a:ext cx="3429000" cy="337185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 cmpd="sng">
            <a:solidFill>
              <a:schemeClr val="tx1"/>
            </a:solidFill>
            <a:prstDash val="solid"/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zh-CN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953000" y="1085850"/>
            <a:ext cx="29718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 b="1" i="1" dirty="0">
                <a:latin typeface="Times New Roman" panose="02020603050405020304" pitchFamily="18" charset="0"/>
              </a:rPr>
              <a:t>art room    </a:t>
            </a:r>
          </a:p>
          <a:p>
            <a:pPr eaLnBrk="1" hangingPunct="1"/>
            <a:r>
              <a:rPr lang="zh-CN" altLang="zh-CN" sz="2800" b="1" i="1" dirty="0">
                <a:latin typeface="Times New Roman" panose="02020603050405020304" pitchFamily="18" charset="0"/>
              </a:rPr>
              <a:t>music room</a:t>
            </a:r>
          </a:p>
          <a:p>
            <a:pPr eaLnBrk="1" hangingPunct="1"/>
            <a:r>
              <a:rPr lang="zh-CN" altLang="zh-CN" sz="2800" b="1" i="1" dirty="0">
                <a:latin typeface="Times New Roman" panose="02020603050405020304" pitchFamily="18" charset="0"/>
              </a:rPr>
              <a:t>classroom</a:t>
            </a:r>
          </a:p>
          <a:p>
            <a:pPr eaLnBrk="1" hangingPunct="1"/>
            <a:r>
              <a:rPr lang="zh-CN" altLang="zh-CN" sz="2800" b="1" i="1" dirty="0">
                <a:latin typeface="Times New Roman" panose="02020603050405020304" pitchFamily="18" charset="0"/>
              </a:rPr>
              <a:t>playground</a:t>
            </a:r>
          </a:p>
          <a:p>
            <a:pPr eaLnBrk="1" hangingPunct="1"/>
            <a:r>
              <a:rPr lang="zh-CN" altLang="zh-CN" sz="2800" b="1" i="1" dirty="0">
                <a:latin typeface="Times New Roman" panose="02020603050405020304" pitchFamily="18" charset="0"/>
              </a:rPr>
              <a:t>bedroom</a:t>
            </a:r>
          </a:p>
          <a:p>
            <a:pPr eaLnBrk="1" hangingPunct="1"/>
            <a:r>
              <a:rPr lang="zh-CN" altLang="zh-CN" sz="2800" b="1" i="1" dirty="0">
                <a:latin typeface="Times New Roman" panose="02020603050405020304" pitchFamily="18" charset="0"/>
              </a:rPr>
              <a:t>living room</a:t>
            </a:r>
          </a:p>
          <a:p>
            <a:pPr eaLnBrk="1" hangingPunct="1"/>
            <a:r>
              <a:rPr lang="zh-CN" altLang="zh-CN" sz="2800" b="1" i="1" dirty="0">
                <a:latin typeface="Times New Roman" panose="02020603050405020304" pitchFamily="18" charset="0"/>
              </a:rPr>
              <a:t>dinning room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62000" y="2057400"/>
            <a:ext cx="575945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4400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We </a:t>
            </a:r>
            <a:r>
              <a:rPr lang="zh-CN" altLang="zh-CN" sz="4400" b="1" i="1" dirty="0">
                <a:solidFill>
                  <a:srgbClr val="6600CC"/>
                </a:solidFill>
                <a:latin typeface="Times New Roman" panose="02020603050405020304" pitchFamily="18" charset="0"/>
              </a:rPr>
              <a:t>…</a:t>
            </a:r>
            <a:r>
              <a:rPr lang="zh-CN" altLang="zh-CN" sz="4400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in the …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457200" y="342900"/>
            <a:ext cx="2971800" cy="400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i="1" kern="10">
                <a:ln w="9525" cmpd="sng">
                  <a:solidFill>
                    <a:srgbClr val="000000"/>
                  </a:solidFill>
                  <a:prstDash val="solid"/>
                  <a:round/>
                </a:ln>
                <a:solidFill>
                  <a:srgbClr val="FF99CC"/>
                </a:solidFill>
                <a:latin typeface="Times New Roman" panose="02020603050405020304"/>
                <a:cs typeface="Times New Roman" panose="02020603050405020304"/>
              </a:rPr>
              <a:t>Let's find.</a:t>
            </a:r>
            <a:endParaRPr lang="zh-CN" altLang="en-US" sz="3600" b="1" i="1" kern="10">
              <a:ln w="9525" cmpd="sng">
                <a:solidFill>
                  <a:srgbClr val="000000"/>
                </a:solidFill>
                <a:prstDash val="solid"/>
                <a:round/>
              </a:ln>
              <a:solidFill>
                <a:srgbClr val="FF99CC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96900" y="1604963"/>
            <a:ext cx="16129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838200" y="1314450"/>
            <a:ext cx="1828800" cy="800100"/>
          </a:xfrm>
          <a:prstGeom prst="rect">
            <a:avLst/>
          </a:prstGeom>
          <a:solidFill>
            <a:srgbClr val="CCFFFF"/>
          </a:solidFill>
          <a:ln w="9525" cmpd="sng">
            <a:solidFill>
              <a:schemeClr val="tx1"/>
            </a:solidFill>
            <a:prstDash val="solid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zh-CN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533400" y="742950"/>
            <a:ext cx="2362200" cy="5715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mpd="sng">
            <a:solidFill>
              <a:schemeClr val="tx1"/>
            </a:solidFill>
            <a:prstDash val="solid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zh-CN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447800" y="857250"/>
            <a:ext cx="838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3600" b="1" i="1">
                <a:solidFill>
                  <a:srgbClr val="FF3300"/>
                </a:solidFill>
                <a:latin typeface="Times New Roman" panose="02020603050405020304" pitchFamily="18" charset="0"/>
              </a:rPr>
              <a:t>Ii</a:t>
            </a: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3429000" y="742950"/>
            <a:ext cx="2362200" cy="5715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mpd="sng">
            <a:solidFill>
              <a:schemeClr val="tx1"/>
            </a:solidFill>
            <a:prstDash val="solid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zh-CN"/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6248400" y="742950"/>
            <a:ext cx="2362200" cy="5715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mpd="sng">
            <a:solidFill>
              <a:schemeClr val="tx1"/>
            </a:solidFill>
            <a:prstDash val="solid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zh-CN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657600" y="1314450"/>
            <a:ext cx="1828800" cy="800100"/>
          </a:xfrm>
          <a:prstGeom prst="rect">
            <a:avLst/>
          </a:prstGeom>
          <a:solidFill>
            <a:srgbClr val="CCFFFF"/>
          </a:solidFill>
          <a:ln w="9525" cmpd="sng">
            <a:solidFill>
              <a:schemeClr val="tx1"/>
            </a:solidFill>
            <a:prstDash val="solid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zh-CN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6400800" y="1314450"/>
            <a:ext cx="2057400" cy="800100"/>
          </a:xfrm>
          <a:prstGeom prst="rect">
            <a:avLst/>
          </a:prstGeom>
          <a:solidFill>
            <a:srgbClr val="CCFFFF"/>
          </a:solidFill>
          <a:ln w="9525" cmpd="sng">
            <a:solidFill>
              <a:schemeClr val="tx1"/>
            </a:solidFill>
            <a:prstDash val="solid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zh-CN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7010400" y="857250"/>
            <a:ext cx="990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3600" b="1" i="1">
                <a:solidFill>
                  <a:srgbClr val="FF3300"/>
                </a:solidFill>
                <a:latin typeface="Times New Roman" panose="02020603050405020304" pitchFamily="18" charset="0"/>
              </a:rPr>
              <a:t>Uu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4191000" y="857250"/>
            <a:ext cx="1143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3600" b="1" i="1">
                <a:solidFill>
                  <a:srgbClr val="FF3300"/>
                </a:solidFill>
                <a:latin typeface="Times New Roman" panose="02020603050405020304" pitchFamily="18" charset="0"/>
              </a:rPr>
              <a:t>Oo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838201" y="2800350"/>
            <a:ext cx="7540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 b="1" i="1">
                <a:latin typeface="Times New Roman" panose="02020603050405020304" pitchFamily="18" charset="0"/>
              </a:rPr>
              <a:t>Qq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5486401" y="2914650"/>
            <a:ext cx="7540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 b="1" i="1">
                <a:latin typeface="Times New Roman" panose="02020603050405020304" pitchFamily="18" charset="0"/>
              </a:rPr>
              <a:t>Ss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1219201" y="3600450"/>
            <a:ext cx="7540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 b="1" i="1">
                <a:latin typeface="Times New Roman" panose="02020603050405020304" pitchFamily="18" charset="0"/>
              </a:rPr>
              <a:t>Xx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2895601" y="4114800"/>
            <a:ext cx="7540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 b="1" i="1">
                <a:latin typeface="Times New Roman" panose="02020603050405020304" pitchFamily="18" charset="0"/>
              </a:rPr>
              <a:t>Nn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6477000" y="3943350"/>
            <a:ext cx="60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 b="1" i="1">
                <a:latin typeface="Times New Roman" panose="02020603050405020304" pitchFamily="18" charset="0"/>
              </a:rPr>
              <a:t>Rr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457200" y="4400550"/>
            <a:ext cx="914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 b="1" i="1">
                <a:latin typeface="Times New Roman" panose="02020603050405020304" pitchFamily="18" charset="0"/>
              </a:rPr>
              <a:t>Mm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4343401" y="4400550"/>
            <a:ext cx="7540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 b="1" i="1">
                <a:latin typeface="Times New Roman" panose="02020603050405020304" pitchFamily="18" charset="0"/>
              </a:rPr>
              <a:t>Zz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4114801" y="2514600"/>
            <a:ext cx="7540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 b="1" i="1">
                <a:latin typeface="Times New Roman" panose="02020603050405020304" pitchFamily="18" charset="0"/>
              </a:rPr>
              <a:t>Yy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2057401" y="2800350"/>
            <a:ext cx="7540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 b="1" i="1">
                <a:latin typeface="Times New Roman" panose="02020603050405020304" pitchFamily="18" charset="0"/>
              </a:rPr>
              <a:t>Ll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3962401" y="3600450"/>
            <a:ext cx="7540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 b="1" i="1">
                <a:latin typeface="Times New Roman" panose="02020603050405020304" pitchFamily="18" charset="0"/>
              </a:rPr>
              <a:t>Ff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2819400" y="3257550"/>
            <a:ext cx="7540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 b="1" i="1">
                <a:latin typeface="Times New Roman" panose="02020603050405020304" pitchFamily="18" charset="0"/>
              </a:rPr>
              <a:t>Ww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098 -0.04669 C -0.13507 -0.0504 -0.31944 -0.04393 -0.3552 -0.06844 C -0.39114 -0.09294 -0.3144 -0.17341 -0.30625 -0.19422 C -0.29791 -0.21526 -0.30625 -0.19422 -0.30625 -0.19398" pathEditMode="relative" ptsTypes="">
                                      <p:cBhvr>
                                        <p:cTn id="6" dur="2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63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462 C 0.05243 0.01387 0.23489 0.12323 0.3125 0.10775 C 0.38992 0.09225 0.41614 -0.07492 0.46562 -0.09665 C 0.51459 -0.11861 0.58072 0.00185 0.60746 -0.02335 C 0.63437 -0.04808 0.62256 -0.20925 0.62569 -0.24601" pathEditMode="relative" ptsTypes="">
                                      <p:cBhvr>
                                        <p:cTn id="14" dur="2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85 -0.02312 C 0.125 -0.01965 0.37968 0.05017 0.45676 -0.00231 C 0.53385 -0.05457 0.51023 -0.28162 0.52083 -0.33733" pathEditMode="relative" ptsTypes="">
                                      <p:cBhvr>
                                        <p:cTn id="18" dur="2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84 -0.01556 L -0.34117 -0.16" pathEditMode="relative" ptsTypes="">
                                      <p:cBhvr>
                                        <p:cTn id="22" dur="2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6666 -0.30444" pathEditMode="relative" ptsTypes="">
                                      <p:cBhvr>
                                        <p:cTn id="26" dur="2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52 -0.25965" pathEditMode="relative" ptsTypes="">
                                      <p:cBhvr>
                                        <p:cTn id="30" dur="2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951 -0.01556 L -0.06618 -0.02667" pathEditMode="relative" ptsTypes="">
                                      <p:cBhvr>
                                        <p:cTn id="34" dur="2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19 -0.04855 L 0.52551 -0.15976" pathEditMode="relative" ptsTypes="">
                                      <p:cBhvr>
                                        <p:cTn id="38" dur="2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52 -0.04832 L 0.28385 -0.30404" pathEditMode="relative" ptsTypes="">
                                      <p:cBhvr>
                                        <p:cTn id="42" dur="2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1596 C -0.11858 0.04462 -0.23663 0.10543 -0.2875 0.09594 C -0.33837 0.08669 -0.24775 -0.03908 -0.30538 -0.07168 C -0.36319 -0.10428 -0.57881 -0.09619 -0.63333 -0.10104" pathEditMode="relative" ptsTypes="">
                                      <p:cBhvr>
                                        <p:cTn id="46" dur="2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7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 animBg="1"/>
      <p:bldP spid="16397" grpId="0" animBg="1"/>
      <p:bldP spid="16398" grpId="0" animBg="1"/>
      <p:bldP spid="16399" grpId="0" animBg="1"/>
      <p:bldP spid="16400" grpId="0" animBg="1"/>
      <p:bldP spid="16401" grpId="0" animBg="1"/>
      <p:bldP spid="16401" grpId="1" animBg="1"/>
      <p:bldP spid="16402" grpId="0" animBg="1"/>
      <p:bldP spid="16403" grpId="0" animBg="1"/>
      <p:bldP spid="16404" grpId="0" animBg="1"/>
      <p:bldP spid="16406" grpId="0" animBg="1"/>
      <p:bldP spid="1640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图片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714750"/>
            <a:ext cx="144780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1" name="Picture 3" descr="图片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3714750"/>
            <a:ext cx="144780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2" name="Picture 4" descr="图片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3714750"/>
            <a:ext cx="144780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3" name="Picture 5" descr="图片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3714750"/>
            <a:ext cx="144780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429000" y="1828801"/>
            <a:ext cx="5257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962400" y="1828801"/>
            <a:ext cx="457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/>
          </a:p>
        </p:txBody>
      </p:sp>
      <p:sp>
        <p:nvSpPr>
          <p:cNvPr id="17416" name="WordArt 8"/>
          <p:cNvSpPr>
            <a:spLocks noChangeArrowheads="1" noChangeShapeType="1" noTextEdit="1"/>
          </p:cNvSpPr>
          <p:nvPr/>
        </p:nvSpPr>
        <p:spPr bwMode="auto">
          <a:xfrm>
            <a:off x="3124200" y="1714500"/>
            <a:ext cx="4876800" cy="7429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i="1" kern="10">
                <a:ln w="9525" cmpd="sng">
                  <a:solidFill>
                    <a:srgbClr val="000000"/>
                  </a:solidFill>
                  <a:prstDash val="solid"/>
                  <a:round/>
                </a:ln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Let's copy .</a:t>
            </a:r>
            <a:endParaRPr lang="zh-CN" altLang="en-US" sz="3600" b="1" i="1" kern="10">
              <a:ln w="9525" cmpd="sng">
                <a:solidFill>
                  <a:srgbClr val="000000"/>
                </a:solidFill>
                <a:prstDash val="solid"/>
                <a:round/>
              </a:ln>
              <a:solidFill>
                <a:srgbClr val="0000FF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sz="1400" dirty="0"/>
          </a:p>
        </p:txBody>
      </p:sp>
      <p:pic>
        <p:nvPicPr>
          <p:cNvPr id="4099" name="Picture 3" descr="`8]U]NO](ZSK$MA01(Q(`S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9114" y="114300"/>
            <a:ext cx="5380037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133600" y="1028701"/>
            <a:ext cx="4267200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4800" b="1" dirty="0"/>
              <a:t>the </a:t>
            </a:r>
            <a:r>
              <a:rPr lang="zh-CN" altLang="zh-CN" sz="4800" b="1" dirty="0">
                <a:solidFill>
                  <a:srgbClr val="FF3300"/>
                </a:solidFill>
              </a:rPr>
              <a:t>third</a:t>
            </a:r>
            <a:r>
              <a:rPr lang="zh-CN" altLang="zh-CN" sz="4800" b="1" dirty="0"/>
              <a:t> floor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905000" y="2343151"/>
            <a:ext cx="5029200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4800" b="1" dirty="0"/>
              <a:t>the </a:t>
            </a:r>
            <a:r>
              <a:rPr lang="zh-CN" altLang="zh-CN" sz="4800" b="1" dirty="0">
                <a:solidFill>
                  <a:srgbClr val="FF3300"/>
                </a:solidFill>
              </a:rPr>
              <a:t>second</a:t>
            </a:r>
            <a:r>
              <a:rPr lang="zh-CN" altLang="zh-CN" sz="4800" b="1" dirty="0"/>
              <a:t> floor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981200" y="3829050"/>
            <a:ext cx="5029200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4800" b="1" dirty="0"/>
              <a:t>the </a:t>
            </a:r>
            <a:r>
              <a:rPr lang="zh-CN" altLang="zh-CN" sz="4800" b="1" dirty="0">
                <a:solidFill>
                  <a:srgbClr val="FF3300"/>
                </a:solidFill>
              </a:rPr>
              <a:t>first</a:t>
            </a:r>
            <a:r>
              <a:rPr lang="zh-CN" altLang="zh-CN" sz="4800" b="1" dirty="0"/>
              <a:t> floor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857250"/>
            <a:ext cx="4546600" cy="3426619"/>
          </a:xfrm>
        </p:spPr>
        <p:txBody>
          <a:bodyPr/>
          <a:lstStyle/>
          <a:p>
            <a:pPr eaLnBrk="1" hangingPunct="1">
              <a:buFont typeface="Times New Roman" panose="02020603050405020304" pitchFamily="18" charset="0"/>
              <a:buNone/>
            </a:pPr>
            <a:endParaRPr lang="zh-CN" altLang="zh-CN" sz="3600" dirty="0">
              <a:latin typeface="Times New Roman" panose="02020603050405020304" pitchFamily="18" charset="0"/>
            </a:endParaRPr>
          </a:p>
          <a:p>
            <a:pPr eaLnBrk="1" hangingPunct="1">
              <a:buFont typeface="Times New Roman" panose="02020603050405020304" pitchFamily="18" charset="0"/>
              <a:buNone/>
            </a:pPr>
            <a:r>
              <a:rPr lang="zh-CN" altLang="zh-CN" sz="4000" b="1" dirty="0">
                <a:latin typeface="Times New Roman" panose="02020603050405020304" pitchFamily="18" charset="0"/>
              </a:rPr>
              <a:t>Where’s the </a:t>
            </a:r>
            <a:r>
              <a:rPr lang="zh-CN" altLang="zh-CN" sz="4000" b="1" dirty="0" smtClean="0">
                <a:latin typeface="Times New Roman" panose="02020603050405020304" pitchFamily="18" charset="0"/>
              </a:rPr>
              <a:t>___</a:t>
            </a:r>
            <a:r>
              <a:rPr lang="zh-CN" sz="4000" b="1" dirty="0" smtClean="0">
                <a:latin typeface="Times New Roman" panose="02020603050405020304" pitchFamily="18" charset="0"/>
              </a:rPr>
              <a:t>？</a:t>
            </a:r>
            <a:endParaRPr lang="zh-CN" sz="4000" b="1" dirty="0">
              <a:latin typeface="Times New Roman" panose="02020603050405020304" pitchFamily="18" charset="0"/>
            </a:endParaRPr>
          </a:p>
          <a:p>
            <a:pPr eaLnBrk="1" hangingPunct="1">
              <a:buFont typeface="Times New Roman" panose="02020603050405020304" pitchFamily="18" charset="0"/>
              <a:buNone/>
            </a:pPr>
            <a:endParaRPr lang="zh-CN" sz="4000" b="1" dirty="0">
              <a:latin typeface="Times New Roman" panose="02020603050405020304" pitchFamily="18" charset="0"/>
            </a:endParaRPr>
          </a:p>
          <a:p>
            <a:pPr eaLnBrk="1" hangingPunct="1">
              <a:buFont typeface="Times New Roman" panose="02020603050405020304" pitchFamily="18" charset="0"/>
              <a:buNone/>
            </a:pPr>
            <a:r>
              <a:rPr lang="zh-CN" altLang="zh-CN" sz="4000" b="1" dirty="0">
                <a:latin typeface="Times New Roman" panose="02020603050405020304" pitchFamily="18" charset="0"/>
              </a:rPr>
              <a:t>It’s on the ___ floor.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48200" y="1200151"/>
            <a:ext cx="4038600" cy="3394472"/>
          </a:xfrm>
          <a:noFill/>
        </p:spPr>
        <p:txBody>
          <a:bodyPr/>
          <a:lstStyle/>
          <a:p>
            <a:pPr eaLnBrk="1" hangingPunct="1"/>
            <a:endParaRPr lang="zh-CN" altLang="zh-CN" sz="2800"/>
          </a:p>
        </p:txBody>
      </p:sp>
      <p:pic>
        <p:nvPicPr>
          <p:cNvPr id="5124" name="Picture 4" descr="`8]U]NO](ZSK$MA01(Q(`SX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53000" y="685800"/>
            <a:ext cx="3970338" cy="354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AQ19J5LCA2Q7MB9CAMNDKUOCA5MJBAQCA8VNOD2CA3T45T4CAXTQKCQCAEKH40OCA016ZNQCA3MU0LGCA3XZ3YMCAF8053LCALRGKADCAM10CU4CA8REP2ICAD5N4CTCASOD570CA8W23J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171450"/>
            <a:ext cx="1792288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7" name="Picture 3" descr="CA73468OCAOPOCP5CAQKFODXCA0BRELGCA46DLXLCA8TLQTNCAV271NPCAH5YD8DCAR7FF7JCAJRT9JKCAFYZLGHCAKEB16ZCAB0636ZCA1UJI9HCAV1LYBRCA0VZYW0CA3L44WUCAZ8QNH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28600"/>
            <a:ext cx="3328988" cy="318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 rot="20820000">
            <a:off x="5410200" y="1943100"/>
            <a:ext cx="22860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i="1" kern="10">
                <a:ln w="19050" cmpd="sng">
                  <a:solidFill>
                    <a:srgbClr val="99CCFF"/>
                  </a:solidFill>
                  <a:prstDash val="solid"/>
                  <a:rou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sing</a:t>
            </a:r>
            <a:endParaRPr lang="zh-CN" altLang="en-US" sz="3600" b="1" i="1" kern="10">
              <a:ln w="19050" cmpd="sng">
                <a:solidFill>
                  <a:srgbClr val="99CCFF"/>
                </a:solidFill>
                <a:prstDash val="solid"/>
                <a:rou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2209800" y="3429000"/>
            <a:ext cx="2038350" cy="10358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9600" b="1" i="1" kern="10">
                <a:ln w="19050" cmpd="sng">
                  <a:solidFill>
                    <a:srgbClr val="99CCFF"/>
                  </a:solidFill>
                  <a:prstDash val="solid"/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sing</a:t>
            </a:r>
            <a:endParaRPr lang="zh-CN" altLang="en-US" sz="9600" b="1" i="1" kern="10">
              <a:ln w="19050" cmpd="sng">
                <a:solidFill>
                  <a:srgbClr val="99CCFF"/>
                </a:solidFill>
                <a:prstDash val="solid"/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 rot="980163">
            <a:off x="400050" y="866775"/>
            <a:ext cx="1524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i="1" kern="10">
                <a:ln w="19050" cmpd="sng">
                  <a:solidFill>
                    <a:srgbClr val="99CCFF"/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sing</a:t>
            </a:r>
            <a:endParaRPr lang="zh-CN" altLang="en-US" sz="3600" b="1" i="1" kern="10">
              <a:ln w="19050" cmpd="sng">
                <a:solidFill>
                  <a:srgbClr val="99CCFF"/>
                </a:solidFill>
                <a:prstDash val="solid"/>
                <a:rou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724401" y="3714750"/>
            <a:ext cx="131638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4400" b="1"/>
              <a:t>唱歌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191000" y="971551"/>
            <a:ext cx="76200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5400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Is this your </a:t>
            </a:r>
          </a:p>
          <a:p>
            <a:pPr eaLnBrk="1" hangingPunct="1"/>
            <a:r>
              <a:rPr lang="zh-CN" altLang="zh-CN" sz="54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music room</a:t>
            </a:r>
            <a:r>
              <a:rPr lang="zh-CN" altLang="zh-CN" sz="5400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038600" y="3086101"/>
            <a:ext cx="6705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4800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Yes. we </a:t>
            </a:r>
            <a:r>
              <a:rPr lang="zh-CN" altLang="zh-CN" sz="4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sing </a:t>
            </a:r>
            <a:r>
              <a:rPr lang="zh-CN" altLang="zh-CN" sz="4800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here.</a:t>
            </a:r>
          </a:p>
        </p:txBody>
      </p:sp>
      <p:pic>
        <p:nvPicPr>
          <p:cNvPr id="7172" name="Picture 4" descr="016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219200" y="685800"/>
            <a:ext cx="5791200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191000" y="971551"/>
            <a:ext cx="76200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5400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We              in </a:t>
            </a:r>
          </a:p>
          <a:p>
            <a:pPr eaLnBrk="1" hangingPunct="1"/>
            <a:r>
              <a:rPr lang="zh-CN" altLang="zh-CN" sz="5400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the art room.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410200" y="914400"/>
            <a:ext cx="19812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5400" b="1" i="1">
                <a:solidFill>
                  <a:srgbClr val="FF3300"/>
                </a:solidFill>
                <a:latin typeface="Times New Roman" panose="02020603050405020304" pitchFamily="18" charset="0"/>
              </a:rPr>
              <a:t>draw</a:t>
            </a:r>
          </a:p>
        </p:txBody>
      </p:sp>
      <p:pic>
        <p:nvPicPr>
          <p:cNvPr id="8196" name="Picture 4" descr="017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81000" y="628650"/>
            <a:ext cx="4114800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038600" y="3086101"/>
            <a:ext cx="6705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48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How </a:t>
            </a:r>
            <a:r>
              <a:rPr lang="zh-CN" altLang="zh-CN" sz="4800" b="1" i="1">
                <a:solidFill>
                  <a:srgbClr val="FF3300"/>
                </a:solidFill>
                <a:latin typeface="Times New Roman" panose="02020603050405020304" pitchFamily="18" charset="0"/>
              </a:rPr>
              <a:t>beautiful </a:t>
            </a:r>
            <a:r>
              <a:rPr lang="zh-CN" altLang="zh-CN" sz="48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715000" y="520929"/>
            <a:ext cx="803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sz="2400" b="1"/>
              <a:t>画画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191000" y="971551"/>
            <a:ext cx="76200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5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Is  this  your</a:t>
            </a:r>
          </a:p>
          <a:p>
            <a:pPr eaLnBrk="1" hangingPunct="1"/>
            <a:r>
              <a:rPr lang="zh-CN" altLang="zh-CN" sz="5400" b="1" i="1">
                <a:solidFill>
                  <a:srgbClr val="FF3300"/>
                </a:solidFill>
                <a:latin typeface="Times New Roman" panose="02020603050405020304" pitchFamily="18" charset="0"/>
              </a:rPr>
              <a:t> library</a:t>
            </a:r>
            <a:r>
              <a:rPr lang="zh-CN" altLang="zh-CN" sz="5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038600" y="3086101"/>
            <a:ext cx="6705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48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Yes ,it is.</a:t>
            </a:r>
          </a:p>
        </p:txBody>
      </p:sp>
      <p:pic>
        <p:nvPicPr>
          <p:cNvPr id="9220" name="Picture 4" descr="695520426150450010716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14400"/>
            <a:ext cx="33528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572000" y="2725877"/>
            <a:ext cx="11128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sz="2400" b="1" dirty="0"/>
              <a:t>图书馆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62000" y="2743200"/>
            <a:ext cx="57594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5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We read in the</a:t>
            </a:r>
          </a:p>
        </p:txBody>
      </p:sp>
      <p:pic>
        <p:nvPicPr>
          <p:cNvPr id="10243" name="Picture 3" descr="DSC009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19601" y="128588"/>
            <a:ext cx="4087813" cy="2299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334001" y="2743200"/>
            <a:ext cx="279876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5400" b="1" i="1">
                <a:solidFill>
                  <a:srgbClr val="FF3300"/>
                </a:solidFill>
                <a:latin typeface="Times New Roman" panose="02020603050405020304" pitchFamily="18" charset="0"/>
              </a:rPr>
              <a:t>library.</a:t>
            </a:r>
          </a:p>
        </p:txBody>
      </p:sp>
      <p:pic>
        <p:nvPicPr>
          <p:cNvPr id="10245" name="Picture 5" descr="695520426150450010716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3600450"/>
            <a:ext cx="3352800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457200" y="342900"/>
            <a:ext cx="2971800" cy="400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i="1" kern="10" dirty="0">
                <a:ln w="9525" cmpd="sng">
                  <a:solidFill>
                    <a:srgbClr val="000000"/>
                  </a:solidFill>
                  <a:prstDash val="solid"/>
                  <a:round/>
                </a:ln>
                <a:solidFill>
                  <a:srgbClr val="FF99CC"/>
                </a:solidFill>
                <a:latin typeface="Times New Roman" panose="02020603050405020304"/>
                <a:cs typeface="Times New Roman" panose="02020603050405020304"/>
              </a:rPr>
              <a:t>Let's chant.</a:t>
            </a:r>
            <a:endParaRPr lang="zh-CN" altLang="en-US" sz="3600" b="1" i="1" kern="10" dirty="0">
              <a:ln w="9525" cmpd="sng">
                <a:solidFill>
                  <a:srgbClr val="000000"/>
                </a:solidFill>
                <a:prstDash val="solid"/>
                <a:round/>
              </a:ln>
              <a:solidFill>
                <a:srgbClr val="FF99CC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-304800" y="1028701"/>
            <a:ext cx="8077200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1400" dirty="0"/>
              <a:t>	  </a:t>
            </a:r>
            <a:r>
              <a:rPr lang="zh-CN" altLang="zh-CN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Sing</a:t>
            </a:r>
            <a:r>
              <a:rPr lang="zh-CN" altLang="zh-CN" sz="32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, </a:t>
            </a:r>
            <a:r>
              <a:rPr lang="zh-CN" altLang="zh-CN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sing</a:t>
            </a:r>
            <a:r>
              <a:rPr lang="zh-CN" altLang="zh-CN" sz="32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, </a:t>
            </a:r>
            <a:r>
              <a:rPr lang="zh-CN" altLang="zh-CN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sing</a:t>
            </a:r>
            <a:endParaRPr lang="zh-CN" altLang="zh-CN" sz="3200" b="1" i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zh-CN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       Sing</a:t>
            </a:r>
            <a:r>
              <a:rPr lang="zh-CN" altLang="zh-CN" sz="32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 in the music room;</a:t>
            </a:r>
          </a:p>
          <a:p>
            <a:pPr eaLnBrk="1" hangingPunct="1"/>
            <a:endParaRPr lang="zh-CN" altLang="zh-CN" sz="2000" b="1" i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zh-CN" sz="32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	</a:t>
            </a:r>
            <a:r>
              <a:rPr lang="zh-CN" altLang="zh-CN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Draw</a:t>
            </a:r>
            <a:r>
              <a:rPr lang="zh-CN" altLang="zh-CN" sz="32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, </a:t>
            </a:r>
            <a:r>
              <a:rPr lang="zh-CN" altLang="zh-CN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draw</a:t>
            </a:r>
            <a:r>
              <a:rPr lang="zh-CN" altLang="zh-CN" sz="32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draw</a:t>
            </a:r>
            <a:r>
              <a:rPr lang="zh-CN" altLang="zh-CN" sz="3200" dirty="0"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zh-CN" altLang="zh-CN" sz="3200" dirty="0">
                <a:latin typeface="Times New Roman" panose="02020603050405020304" pitchFamily="18" charset="0"/>
              </a:rPr>
              <a:t>        </a:t>
            </a:r>
            <a:r>
              <a:rPr lang="zh-CN" altLang="zh-CN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Draw</a:t>
            </a:r>
            <a:r>
              <a:rPr lang="zh-CN" altLang="zh-CN" sz="32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 in the art room;</a:t>
            </a:r>
          </a:p>
          <a:p>
            <a:pPr eaLnBrk="1" hangingPunct="1"/>
            <a:endParaRPr lang="zh-CN" altLang="zh-CN" sz="2000" b="1" i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zh-CN" sz="32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	</a:t>
            </a:r>
            <a:r>
              <a:rPr lang="zh-CN" altLang="zh-CN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Read, read,  read </a:t>
            </a:r>
          </a:p>
          <a:p>
            <a:pPr eaLnBrk="1" hangingPunct="1"/>
            <a:r>
              <a:rPr lang="zh-CN" altLang="zh-CN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      Read</a:t>
            </a:r>
            <a:r>
              <a:rPr lang="zh-CN" altLang="zh-CN" sz="32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 in the </a:t>
            </a:r>
            <a:r>
              <a:rPr lang="zh-CN" altLang="zh-CN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library</a:t>
            </a:r>
            <a:r>
              <a:rPr lang="zh-CN" altLang="zh-CN" sz="32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11268" name="Picture 4" descr="XS0@SF[OCTVF[G`HU64GJY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571500"/>
            <a:ext cx="1701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9" name="Picture 5" descr="8H_7P@HA]0~]BQ$K]4L23F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3477817"/>
            <a:ext cx="2133600" cy="1326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0" name="Picture 6" descr="21R01SX[)S_5J9SQPHQ}_E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2171700"/>
            <a:ext cx="1981200" cy="1208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全屏显示(16:9)</PresentationFormat>
  <Paragraphs>71</Paragraphs>
  <Slides>15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黑体</vt:lpstr>
      <vt:lpstr>宋体</vt:lpstr>
      <vt:lpstr>微软雅黑</vt:lpstr>
      <vt:lpstr>Arial</vt:lpstr>
      <vt:lpstr>Bookman Old Style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2113-01-01T00:00:00Z</dcterms:created>
  <dcterms:modified xsi:type="dcterms:W3CDTF">2023-01-16T18:16:24Z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2052-11.1.0.11294</vt:lpwstr>
  </property>
  <property fmtid="{D5CDD505-2E9C-101B-9397-08002B2CF9AE}" pid="4" name="ICV">
    <vt:lpwstr>623DFA332C884EC2B8F2BAF29C0661BD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