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2" r:id="rId2"/>
    <p:sldId id="261" r:id="rId3"/>
    <p:sldId id="260" r:id="rId4"/>
    <p:sldId id="263" r:id="rId5"/>
    <p:sldId id="264" r:id="rId6"/>
    <p:sldId id="256" r:id="rId7"/>
    <p:sldId id="257" r:id="rId8"/>
    <p:sldId id="270" r:id="rId9"/>
    <p:sldId id="267" r:id="rId10"/>
    <p:sldId id="266" r:id="rId11"/>
    <p:sldId id="268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99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6617B-1774-4B23-B9BB-4B3F33F97AF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F1F1D-432D-4F13-8B2E-4CBC6D74D2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1F1D-432D-4F13-8B2E-4CBC6D74D2F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5958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3 </a:t>
            </a:r>
          </a:p>
          <a:p>
            <a:pPr algn="ctr"/>
            <a:r>
              <a:rPr lang="en-US" altLang="zh-CN" sz="48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He's my grandpa.</a:t>
            </a:r>
            <a:endParaRPr lang="zh-CN" altLang="en-US" sz="48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258888" y="1383506"/>
            <a:ext cx="6265862" cy="1362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Read by yourselves.</a:t>
            </a:r>
          </a:p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自读课文。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1331914" y="681038"/>
            <a:ext cx="3743325" cy="49768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Draw and say.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99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1476375" y="1707356"/>
            <a:ext cx="5943600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1.Draw your grandpa/grandma.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547813" y="2356247"/>
            <a:ext cx="5486400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2.Introduce </a:t>
            </a: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them to us.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3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9" y="844153"/>
            <a:ext cx="2663825" cy="334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3" descr="QQ截图2014090422373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DD3CD"/>
              </a:clrFrom>
              <a:clrTo>
                <a:srgbClr val="9DD3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4" y="1113235"/>
            <a:ext cx="3013075" cy="240863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1275160"/>
            <a:ext cx="2501900" cy="209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575" y="1275160"/>
            <a:ext cx="2298700" cy="210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1329928"/>
            <a:ext cx="2157412" cy="20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4" y="357187"/>
            <a:ext cx="4535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Listen</a:t>
            </a:r>
            <a:r>
              <a:rPr lang="en-US" altLang="zh-CN" sz="3600" dirty="0"/>
              <a:t> </a:t>
            </a:r>
            <a:r>
              <a:rPr lang="en-US" altLang="zh-CN" sz="3600" b="1" dirty="0"/>
              <a:t>and</a:t>
            </a:r>
            <a:r>
              <a:rPr lang="en-US" altLang="zh-CN" sz="3600" dirty="0"/>
              <a:t> </a:t>
            </a:r>
            <a:r>
              <a:rPr lang="en-US" altLang="zh-CN" sz="3600" b="1" dirty="0"/>
              <a:t>choose</a:t>
            </a:r>
            <a:r>
              <a:rPr lang="en-US" altLang="zh-CN" sz="3600" dirty="0"/>
              <a:t>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314" y="1168004"/>
            <a:ext cx="705643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dirty="0"/>
              <a:t>He’s my __________. </a:t>
            </a:r>
          </a:p>
          <a:p>
            <a:pPr>
              <a:spcBef>
                <a:spcPct val="50000"/>
              </a:spcBef>
            </a:pPr>
            <a:r>
              <a:rPr lang="en-US" altLang="zh-CN" sz="3600" dirty="0"/>
              <a:t>A. grandpa  B. grandma</a:t>
            </a:r>
          </a:p>
          <a:p>
            <a:pPr>
              <a:spcBef>
                <a:spcPct val="50000"/>
              </a:spcBef>
            </a:pPr>
            <a:r>
              <a:rPr lang="en-US" altLang="zh-CN" sz="3600" dirty="0"/>
              <a:t>2. She’s my __________. </a:t>
            </a:r>
          </a:p>
          <a:p>
            <a:pPr>
              <a:spcBef>
                <a:spcPct val="50000"/>
              </a:spcBef>
            </a:pPr>
            <a:r>
              <a:rPr lang="en-US" altLang="zh-CN" sz="3600" dirty="0"/>
              <a:t>A. grandpa  B. grandma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573881"/>
            <a:ext cx="15811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4" y="2085975"/>
            <a:ext cx="17049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16014" y="2139553"/>
            <a:ext cx="4535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Listen</a:t>
            </a:r>
            <a:r>
              <a:rPr lang="en-US" altLang="zh-CN" sz="3600" dirty="0"/>
              <a:t> </a:t>
            </a:r>
            <a:r>
              <a:rPr lang="en-US" altLang="zh-CN" sz="3600" b="1" dirty="0"/>
              <a:t>and</a:t>
            </a:r>
            <a:r>
              <a:rPr lang="en-US" altLang="zh-CN" sz="3600" dirty="0"/>
              <a:t> </a:t>
            </a:r>
            <a:r>
              <a:rPr lang="en-US" altLang="zh-CN" sz="3600" b="1" dirty="0"/>
              <a:t>choose</a:t>
            </a:r>
            <a:r>
              <a:rPr lang="en-US" altLang="zh-CN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0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105965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42989" y="519112"/>
            <a:ext cx="6624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600" dirty="0"/>
              <a:t>1. He’s my __________.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47813" y="1006078"/>
            <a:ext cx="1877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grandpa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24300" y="1006078"/>
            <a:ext cx="25699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B. grandma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71551" y="1006078"/>
            <a:ext cx="576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/>
              <a:t>A.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47813" y="519112"/>
            <a:ext cx="7745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66"/>
                </a:solidFill>
              </a:rPr>
              <a:t>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4089E-6 L 0.24132 -0.10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66" y="-5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  <p:bldP spid="2057" grpId="0"/>
      <p:bldP spid="20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0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138350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55650" y="411956"/>
            <a:ext cx="612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2. She’s my __________.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71550" y="1059656"/>
            <a:ext cx="2592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A.</a:t>
            </a:r>
            <a:r>
              <a:rPr lang="en-US" altLang="zh-CN"/>
              <a:t> </a:t>
            </a:r>
            <a:r>
              <a:rPr lang="en-US" altLang="zh-CN" sz="3600"/>
              <a:t>grandpa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140201" y="1059656"/>
            <a:ext cx="2879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grandma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35376" y="1059656"/>
            <a:ext cx="576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B.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258888" y="411956"/>
            <a:ext cx="10054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</a:rPr>
              <a:t>She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16281E-7 L -0.03941 -0.133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66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11189" y="195263"/>
            <a:ext cx="4105275" cy="34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Listen and fill.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99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27089" y="1006078"/>
            <a:ext cx="6624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600" dirty="0"/>
              <a:t> He’s my __________. </a:t>
            </a:r>
          </a:p>
        </p:txBody>
      </p:sp>
      <p:pic>
        <p:nvPicPr>
          <p:cNvPr id="17414" name="Picture 6" descr="0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250031"/>
            <a:ext cx="3240088" cy="230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971550" y="3274219"/>
            <a:ext cx="612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/>
              <a:t>She’s my __________. </a:t>
            </a:r>
          </a:p>
        </p:txBody>
      </p:sp>
      <p:pic>
        <p:nvPicPr>
          <p:cNvPr id="17416" name="Picture 8" descr="0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1" y="2946798"/>
            <a:ext cx="3924299" cy="219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132138" y="951310"/>
            <a:ext cx="25193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brother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348038" y="3165872"/>
            <a:ext cx="165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sister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7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051720" y="1707654"/>
            <a:ext cx="4968552" cy="64807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Listen</a:t>
            </a:r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3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point </a:t>
            </a: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and read.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99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全屏显示(16:9)</PresentationFormat>
  <Paragraphs>31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2015-10-15T01:02:00Z</dcterms:created>
  <dcterms:modified xsi:type="dcterms:W3CDTF">2023-01-16T18:17:08Z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8D83BA1769F84BF788C743E34BAFBE8E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