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71" r:id="rId9"/>
    <p:sldId id="276" r:id="rId10"/>
    <p:sldId id="268" r:id="rId11"/>
    <p:sldId id="261" r:id="rId12"/>
    <p:sldId id="266" r:id="rId13"/>
    <p:sldId id="265" r:id="rId14"/>
    <p:sldId id="264" r:id="rId15"/>
    <p:sldId id="269" r:id="rId16"/>
    <p:sldId id="277" r:id="rId17"/>
    <p:sldId id="270" r:id="rId18"/>
    <p:sldId id="273" r:id="rId19"/>
    <p:sldId id="262" r:id="rId20"/>
    <p:sldId id="275" r:id="rId21"/>
    <p:sldId id="274" r:id="rId22"/>
    <p:sldId id="278" r:id="rId23"/>
    <p:sldId id="272" r:id="rId24"/>
    <p:sldId id="280" r:id="rId25"/>
    <p:sldId id="27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1"/>
    <a:srgbClr val="F1F1F1"/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A-49AA-B1DD-2DE6209A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-1312802368"/>
        <c:axId val="-1312796384"/>
      </c:barChart>
      <c:catAx>
        <c:axId val="-131280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312796384"/>
        <c:crosses val="autoZero"/>
        <c:auto val="1"/>
        <c:lblAlgn val="ctr"/>
        <c:lblOffset val="100"/>
        <c:noMultiLvlLbl val="0"/>
      </c:catAx>
      <c:valAx>
        <c:axId val="-13127963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312802368"/>
        <c:crosses val="autoZero"/>
        <c:crossBetween val="between"/>
      </c:valAx>
      <c:spPr>
        <a:solidFill>
          <a:srgbClr val="F1F1F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C-4549-BA30-39AB1ACB65AC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C-4549-BA30-39AB1ACB65A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C-4549-BA30-39AB1ACB6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02B41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9-4121-9739-A1D8AD328674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9-4121-9739-A1D8AD32867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9-4121-9739-A1D8AD328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solidFill>
                <a:srgbClr val="002B41"/>
              </a:solidFill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EE-47D0-AEC2-A71C871D2930}"/>
              </c:ext>
            </c:extLst>
          </c:dPt>
          <c:dPt>
            <c:idx val="2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BEE-47D0-AEC2-A71C871D2930}"/>
              </c:ext>
            </c:extLst>
          </c:dPt>
          <c:dPt>
            <c:idx val="4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BEE-47D0-AEC2-A71C871D2930}"/>
              </c:ext>
            </c:extLst>
          </c:dPt>
          <c:dPt>
            <c:idx val="6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BEE-47D0-AEC2-A71C871D2930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EE-47D0-AEC2-A71C871D2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2"/>
        <c:axId val="-1433442976"/>
        <c:axId val="-1433442432"/>
      </c:barChart>
      <c:catAx>
        <c:axId val="-14334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 w="9525" cap="flat" cmpd="sng" algn="ctr">
            <a:solidFill>
              <a:srgbClr val="002B4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433442432"/>
        <c:crosses val="autoZero"/>
        <c:auto val="1"/>
        <c:lblAlgn val="ctr"/>
        <c:lblOffset val="100"/>
        <c:noMultiLvlLbl val="0"/>
      </c:catAx>
      <c:valAx>
        <c:axId val="-14334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B41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>
            <a:solidFill>
              <a:srgbClr val="002B4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433442976"/>
        <c:crosses val="autoZero"/>
        <c:crossBetween val="between"/>
      </c:valAx>
      <c:spPr>
        <a:noFill/>
        <a:ln>
          <a:solidFill>
            <a:srgbClr val="F1F1F1">
              <a:alpha val="20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F1F1F1"/>
      </a:solidFill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3422167"/>
            <a:ext cx="470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工业产品介绍</a:t>
            </a:r>
            <a:r>
              <a:rPr lang="en-US" altLang="zh-CN" sz="3600" dirty="0" err="1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605925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0873" y="4505178"/>
            <a:ext cx="45066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282043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7" y="5191225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037727" y="482450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37727" y="3552233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037727" y="3185514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9" y="1677650"/>
            <a:ext cx="4189122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225672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299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4299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/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973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6973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6973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56977" y="1677367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2" name="TextBox 76"/>
          <p:cNvSpPr txBox="1"/>
          <p:nvPr/>
        </p:nvSpPr>
        <p:spPr>
          <a:xfrm>
            <a:off x="7256976" y="1211017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6977" y="2921832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256976" y="2455482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56977" y="4169194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256976" y="3702844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56977" y="5409486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7256976" y="4943136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2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3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4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MH_Other_1"/>
          <p:cNvCxnSpPr/>
          <p:nvPr>
            <p:custDataLst>
              <p:tags r:id="rId5"/>
            </p:custDataLst>
          </p:nvPr>
        </p:nvCxnSpPr>
        <p:spPr>
          <a:xfrm>
            <a:off x="2265915" y="1553199"/>
            <a:ext cx="0" cy="4451350"/>
          </a:xfrm>
          <a:prstGeom prst="line">
            <a:avLst/>
          </a:prstGeom>
          <a:ln w="22225">
            <a:solidFill>
              <a:srgbClr val="002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9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添加您的副标题</a:t>
            </a:r>
            <a:endParaRPr lang="zh-CN" altLang="en-US" sz="2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00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2" y="28615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9651" y="3149561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09652" y="40976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09651" y="4385667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图表 24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<p:cNvGraphicFramePr/>
          <p:nvPr/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08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72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8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979908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7990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洁几何线条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宽屏</PresentationFormat>
  <Paragraphs>225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Calibri Light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2016-12-09T01:44:00Z</dcterms:created>
  <dcterms:modified xsi:type="dcterms:W3CDTF">2023-01-10T05:50:27Z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92ADAD32B1594DBF8CC7C5E3E070AC0A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