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27"/>
  </p:notesMasterIdLst>
  <p:handoutMasterIdLst>
    <p:handoutMasterId r:id="rId28"/>
  </p:handoutMasterIdLst>
  <p:sldIdLst>
    <p:sldId id="457" r:id="rId2"/>
    <p:sldId id="433" r:id="rId3"/>
    <p:sldId id="434" r:id="rId4"/>
    <p:sldId id="435" r:id="rId5"/>
    <p:sldId id="436" r:id="rId6"/>
    <p:sldId id="437" r:id="rId7"/>
    <p:sldId id="438" r:id="rId8"/>
    <p:sldId id="439" r:id="rId9"/>
    <p:sldId id="440" r:id="rId10"/>
    <p:sldId id="441" r:id="rId11"/>
    <p:sldId id="442" r:id="rId12"/>
    <p:sldId id="443" r:id="rId13"/>
    <p:sldId id="444" r:id="rId14"/>
    <p:sldId id="445" r:id="rId15"/>
    <p:sldId id="446" r:id="rId16"/>
    <p:sldId id="447" r:id="rId17"/>
    <p:sldId id="448" r:id="rId18"/>
    <p:sldId id="449" r:id="rId19"/>
    <p:sldId id="450" r:id="rId20"/>
    <p:sldId id="451" r:id="rId21"/>
    <p:sldId id="452" r:id="rId22"/>
    <p:sldId id="453" r:id="rId23"/>
    <p:sldId id="454" r:id="rId24"/>
    <p:sldId id="455" r:id="rId25"/>
    <p:sldId id="456" r:id="rId26"/>
  </p:sldIdLst>
  <p:sldSz cx="9144000" cy="5143500" type="screen16x9"/>
  <p:notesSz cx="6858000" cy="9144000"/>
  <p:defaultTextStyle>
    <a:defPPr>
      <a:defRPr lang="zh-CN"/>
    </a:defPPr>
    <a:lvl1pPr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342900"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685800"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028700"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371600"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1714500" algn="l" defTabSz="6858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057400" algn="l" defTabSz="6858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2400300" algn="l" defTabSz="6858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2743200" algn="l" defTabSz="685800" rtl="0" eaLnBrk="1" latinLnBrk="0" hangingPunct="1">
      <a:defRPr kern="1200">
        <a:solidFill>
          <a:schemeClr val="tx1"/>
        </a:solidFill>
        <a:latin typeface="Calibri" panose="020F0502020204030204" pitchFamily="34" charset="0"/>
        <a:ea typeface="宋体" panose="02010600030101010101" pitchFamily="2" charset="-122"/>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FF"/>
    <a:srgbClr val="3366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9986" autoAdjust="0"/>
    <p:restoredTop sz="94660" autoAdjust="0"/>
  </p:normalViewPr>
  <p:slideViewPr>
    <p:cSldViewPr snapToObjects="1">
      <p:cViewPr>
        <p:scale>
          <a:sx n="100" d="100"/>
          <a:sy n="100" d="100"/>
        </p:scale>
        <p:origin x="-126" y="-804"/>
      </p:cViewPr>
      <p:guideLst>
        <p:guide orient="horz" pos="1620"/>
        <p:guide pos="2880"/>
      </p:guideLst>
    </p:cSldViewPr>
  </p:slideViewPr>
  <p:notesTextViewPr>
    <p:cViewPr>
      <p:scale>
        <a:sx n="1" d="1"/>
        <a:sy n="1" d="1"/>
      </p:scale>
      <p:origin x="0" y="0"/>
    </p:cViewPr>
  </p:notesTextViewPr>
  <p:sorterViewPr>
    <p:cViewPr>
      <p:scale>
        <a:sx n="168" d="100"/>
        <a:sy n="168" d="100"/>
      </p:scale>
      <p:origin x="0" y="0"/>
    </p:cViewPr>
  </p:sorterViewPr>
  <p:gridSpacing cx="216026" cy="216026"/>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defRPr sz="1200" noProof="1"/>
            </a:lvl1pPr>
          </a:lstStyle>
          <a:p>
            <a:endParaRPr lang="zh-CN" altLang="en-US"/>
          </a:p>
        </p:txBody>
      </p:sp>
      <p:sp>
        <p:nvSpPr>
          <p:cNvPr id="3" name="日期占位符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fontAlgn="auto">
              <a:defRPr sz="1200" noProof="1" smtClean="0">
                <a:latin typeface="+mn-lt"/>
                <a:ea typeface="+mn-ea"/>
              </a:defRPr>
            </a:lvl1pPr>
          </a:lstStyle>
          <a:p>
            <a:fld id="{F725AEDA-E179-4278-998D-D9EC8DB06D52}" type="datetimeFigureOut">
              <a:rPr lang="zh-CN" altLang="en-US"/>
              <a:t>2023-01-17</a:t>
            </a:fld>
            <a:endParaRPr lang="zh-CN" altLang="en-US"/>
          </a:p>
        </p:txBody>
      </p:sp>
      <p:sp>
        <p:nvSpPr>
          <p:cNvPr id="4" name="页脚占位符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fontAlgn="auto">
              <a:defRPr sz="1200" noProof="1"/>
            </a:lvl1pPr>
          </a:lstStyle>
          <a:p>
            <a:endParaRPr lang="zh-CN" altLang="en-US"/>
          </a:p>
        </p:txBody>
      </p:sp>
      <p:sp>
        <p:nvSpPr>
          <p:cNvPr id="5" name="灯片编号占位符 4"/>
          <p:cNvSpPr>
            <a:spLocks noGrp="1"/>
          </p:cNvSpPr>
          <p:nvPr>
            <p:ph type="sldNum" sz="quarter" idx="3"/>
          </p:nvPr>
        </p:nvSpPr>
        <p:spPr>
          <a:xfrm>
            <a:off x="3884613" y="8685213"/>
            <a:ext cx="2971800" cy="457200"/>
          </a:xfrm>
          <a:prstGeom prst="rect">
            <a:avLst/>
          </a:prstGeom>
        </p:spPr>
        <p:txBody>
          <a:bodyPr vert="horz" wrap="square" lIns="91440" tIns="45720" rIns="91440" bIns="45720" numCol="1" anchor="b" anchorCtr="0" compatLnSpc="1"/>
          <a:lstStyle>
            <a:lvl1pPr algn="r">
              <a:defRPr sz="1200">
                <a:solidFill>
                  <a:srgbClr val="898989"/>
                </a:solidFill>
              </a:defRPr>
            </a:lvl1pPr>
          </a:lstStyle>
          <a:p>
            <a:fld id="{05855E23-29B0-45E2-BD91-92C422268794}" type="slidenum">
              <a:rPr lang="zh-CN" altLang="en-US"/>
              <a:t>‹#›</a:t>
            </a:fld>
            <a:endParaRPr lang="zh-CN" alt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fontAlgn="auto">
              <a:defRPr sz="1200" noProof="1"/>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fontAlgn="auto">
              <a:defRPr sz="1200" noProof="1" smtClean="0">
                <a:latin typeface="+mn-lt"/>
                <a:ea typeface="+mn-ea"/>
              </a:defRPr>
            </a:lvl1pPr>
          </a:lstStyle>
          <a:p>
            <a:fld id="{D2A48B96-639E-45A3-A0BA-2464DFDB1FAA}" type="datetimeFigureOut">
              <a:rPr lang="zh-CN" altLang="en-US"/>
              <a:t>2023-01-17</a:t>
            </a:fld>
            <a:endParaRPr lang="zh-CN" altLang="en-US"/>
          </a:p>
        </p:txBody>
      </p:sp>
      <p:sp>
        <p:nvSpPr>
          <p:cNvPr id="9220" name="幻灯片图像占位符 3"/>
          <p:cNvSpPr>
            <a:spLocks noGrp="1" noRot="1" noChangeAspect="1" noChangeArrowheads="1"/>
          </p:cNvSpPr>
          <p:nvPr>
            <p:ph type="sldImg" idx="4294967295"/>
          </p:nvPr>
        </p:nvSpPr>
        <p:spPr bwMode="auto">
          <a:xfrm>
            <a:off x="685800" y="1143000"/>
            <a:ext cx="5486400" cy="3086100"/>
          </a:xfrm>
          <a:prstGeom prst="rect">
            <a:avLst/>
          </a:prstGeom>
          <a:noFill/>
          <a:ln w="12700">
            <a:solidFill>
              <a:srgbClr val="000000"/>
            </a:solidFill>
            <a:round/>
          </a:ln>
          <a:extLst>
            <a:ext uri="{909E8E84-426E-40DD-AFC4-6F175D3DCCD1}">
              <a14:hiddenFill xmlns:a14="http://schemas.microsoft.com/office/drawing/2010/main">
                <a:solidFill>
                  <a:srgbClr val="FFFFFF"/>
                </a:solidFill>
              </a14:hiddenFill>
            </a:ext>
          </a:extLst>
        </p:spPr>
      </p:sp>
      <p:sp>
        <p:nvSpPr>
          <p:cNvPr id="9221" name="备注占位符 4"/>
          <p:cNvSpPr>
            <a:spLocks noGrp="1" noChangeArrowheads="1"/>
          </p:cNvSpPr>
          <p:nvPr>
            <p:ph type="body" sz="quarter" idx="9"/>
          </p:nvPr>
        </p:nvSpPr>
        <p:spPr bwMode="auto">
          <a:xfrm>
            <a:off x="685800" y="4400550"/>
            <a:ext cx="5486400" cy="3600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fontAlgn="auto">
              <a:defRPr sz="1200" noProof="1"/>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wrap="square" lIns="91440" tIns="45720" rIns="91440" bIns="45720" numCol="1" anchor="b" anchorCtr="0" compatLnSpc="1"/>
          <a:lstStyle>
            <a:lvl1pPr algn="r">
              <a:defRPr sz="1200"/>
            </a:lvl1pPr>
          </a:lstStyle>
          <a:p>
            <a:fld id="{442286AA-97C2-4991-9D2F-9EE8A0081DE1}" type="slidenum">
              <a:rPr lang="zh-CN" altLang="en-US"/>
              <a:t>‹#›</a:t>
            </a:fld>
            <a:endParaRPr lang="zh-CN" altLang="en-US"/>
          </a:p>
        </p:txBody>
      </p:sp>
    </p:spTree>
  </p:cSld>
  <p:clrMap bg1="lt1" tx1="dk1" bg2="lt2" tx2="dk2" accent1="accent1" accent2="accent2" accent3="accent3" accent4="accent4" accent5="accent5" accent6="accent6" hlink="hlink" folHlink="folHlink"/>
  <p:notesStyle>
    <a:lvl1pPr algn="l" rtl="0" fontAlgn="base">
      <a:spcBef>
        <a:spcPct val="0"/>
      </a:spcBef>
      <a:spcAft>
        <a:spcPct val="0"/>
      </a:spcAft>
      <a:defRPr sz="900" kern="1200">
        <a:solidFill>
          <a:schemeClr val="tx1"/>
        </a:solidFill>
        <a:latin typeface="+mn-lt"/>
        <a:ea typeface="+mn-ea"/>
        <a:cs typeface="+mn-cs"/>
      </a:defRPr>
    </a:lvl1pPr>
    <a:lvl2pPr marL="342900" algn="l" rtl="0" fontAlgn="base">
      <a:spcBef>
        <a:spcPct val="0"/>
      </a:spcBef>
      <a:spcAft>
        <a:spcPct val="0"/>
      </a:spcAft>
      <a:defRPr sz="900" kern="1200">
        <a:solidFill>
          <a:schemeClr val="tx1"/>
        </a:solidFill>
        <a:latin typeface="+mn-lt"/>
        <a:ea typeface="+mn-ea"/>
        <a:cs typeface="+mn-cs"/>
      </a:defRPr>
    </a:lvl2pPr>
    <a:lvl3pPr marL="685800" algn="l" rtl="0" fontAlgn="base">
      <a:spcBef>
        <a:spcPct val="0"/>
      </a:spcBef>
      <a:spcAft>
        <a:spcPct val="0"/>
      </a:spcAft>
      <a:defRPr sz="900" kern="1200">
        <a:solidFill>
          <a:schemeClr val="tx1"/>
        </a:solidFill>
        <a:latin typeface="+mn-lt"/>
        <a:ea typeface="+mn-ea"/>
        <a:cs typeface="+mn-cs"/>
      </a:defRPr>
    </a:lvl3pPr>
    <a:lvl4pPr marL="1028700" algn="l" rtl="0" fontAlgn="base">
      <a:spcBef>
        <a:spcPct val="0"/>
      </a:spcBef>
      <a:spcAft>
        <a:spcPct val="0"/>
      </a:spcAft>
      <a:defRPr sz="900" kern="1200">
        <a:solidFill>
          <a:schemeClr val="tx1"/>
        </a:solidFill>
        <a:latin typeface="+mn-lt"/>
        <a:ea typeface="+mn-ea"/>
        <a:cs typeface="+mn-cs"/>
      </a:defRPr>
    </a:lvl4pPr>
    <a:lvl5pPr marL="1371600" algn="l" rtl="0" fontAlgn="base">
      <a:spcBef>
        <a:spcPct val="0"/>
      </a:spcBef>
      <a:spcAft>
        <a:spcPct val="0"/>
      </a:spcAft>
      <a:defRPr sz="900" kern="1200">
        <a:solidFill>
          <a:schemeClr val="tx1"/>
        </a:solidFill>
        <a:latin typeface="+mn-lt"/>
        <a:ea typeface="+mn-ea"/>
        <a:cs typeface="+mn-cs"/>
      </a:defRPr>
    </a:lvl5pPr>
    <a:lvl6pPr marL="1714500" algn="l" defTabSz="685800" rtl="0" eaLnBrk="1" latinLnBrk="0" hangingPunct="1">
      <a:defRPr sz="900" kern="1200">
        <a:solidFill>
          <a:schemeClr val="tx1"/>
        </a:solidFill>
        <a:latin typeface="+mn-lt"/>
        <a:ea typeface="+mn-ea"/>
        <a:cs typeface="+mn-cs"/>
      </a:defRPr>
    </a:lvl6pPr>
    <a:lvl7pPr marL="2057400" algn="l" defTabSz="685800" rtl="0" eaLnBrk="1" latinLnBrk="0" hangingPunct="1">
      <a:defRPr sz="900" kern="1200">
        <a:solidFill>
          <a:schemeClr val="tx1"/>
        </a:solidFill>
        <a:latin typeface="+mn-lt"/>
        <a:ea typeface="+mn-ea"/>
        <a:cs typeface="+mn-cs"/>
      </a:defRPr>
    </a:lvl7pPr>
    <a:lvl8pPr marL="2400300" algn="l" defTabSz="685800" rtl="0" eaLnBrk="1" latinLnBrk="0" hangingPunct="1">
      <a:defRPr sz="900" kern="1200">
        <a:solidFill>
          <a:schemeClr val="tx1"/>
        </a:solidFill>
        <a:latin typeface="+mn-lt"/>
        <a:ea typeface="+mn-ea"/>
        <a:cs typeface="+mn-cs"/>
      </a:defRPr>
    </a:lvl8pPr>
    <a:lvl9pPr marL="2743200" algn="l" defTabSz="685800" rtl="0" eaLnBrk="1" latinLnBrk="0" hangingPunct="1">
      <a:defRPr sz="9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5" name="幻灯片图像占位符 1"/>
          <p:cNvSpPr>
            <a:spLocks noGrp="1" noRot="1" noChangeAspect="1" noChangeArrowheads="1" noTextEdit="1"/>
          </p:cNvSpPr>
          <p:nvPr>
            <p:ph type="sldImg" idx="4294967295"/>
          </p:nvPr>
        </p:nvSpPr>
        <p:spPr>
          <a:ln>
            <a:miter lim="800000"/>
          </a:ln>
        </p:spPr>
      </p:sp>
      <p:sp>
        <p:nvSpPr>
          <p:cNvPr id="11266" name="备注占位符 2"/>
          <p:cNvSpPr>
            <a:spLocks noGrp="1" noChangeArrowheads="1"/>
          </p:cNvSpPr>
          <p:nvPr>
            <p:ph type="body" idx="4294967295"/>
          </p:nvPr>
        </p:nvSpPr>
        <p:spPr/>
        <p:txBody>
          <a:bodyPr/>
          <a:lstStyle/>
          <a:p>
            <a:endParaRPr lang="zh-CN" altLang="en-US" smtClean="0"/>
          </a:p>
        </p:txBody>
      </p:sp>
      <p:sp>
        <p:nvSpPr>
          <p:cNvPr id="11267" name="灯片编号占位符 3"/>
          <p:cNvSpPr>
            <a:spLocks noGrp="1" noChangeArrowheads="1"/>
          </p:cNvSpPr>
          <p:nvPr>
            <p:ph type="sldNum" sz="quarter" idx="5"/>
          </p:nvPr>
        </p:nvSpPr>
        <p:spPr bwMode="auto">
          <a:xfrm>
            <a:off x="3884613" y="8685213"/>
            <a:ext cx="2971800" cy="4572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fld id="{381AD889-AAC1-404F-8FD6-737208D40865}" type="slidenum">
              <a:rPr lang="zh-CN" altLang="en-US"/>
              <a:t>2</a:t>
            </a:fld>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幻灯片图像占位符 1"/>
          <p:cNvSpPr>
            <a:spLocks noGrp="1" noRot="1" noChangeAspect="1" noChangeArrowheads="1" noTextEdit="1"/>
          </p:cNvSpPr>
          <p:nvPr>
            <p:ph type="sldImg" idx="4294967295"/>
          </p:nvPr>
        </p:nvSpPr>
        <p:spPr>
          <a:ln>
            <a:miter lim="800000"/>
          </a:ln>
        </p:spPr>
      </p:sp>
      <p:sp>
        <p:nvSpPr>
          <p:cNvPr id="29698" name="备注占位符 2"/>
          <p:cNvSpPr>
            <a:spLocks noGrp="1" noChangeArrowheads="1"/>
          </p:cNvSpPr>
          <p:nvPr>
            <p:ph type="body" idx="4294967295"/>
          </p:nvPr>
        </p:nvSpPr>
        <p:spPr/>
        <p:txBody>
          <a:bodyPr/>
          <a:lstStyle/>
          <a:p>
            <a:endParaRPr lang="zh-CN" altLang="en-US" smtClean="0"/>
          </a:p>
        </p:txBody>
      </p:sp>
      <p:sp>
        <p:nvSpPr>
          <p:cNvPr id="29699" name="灯片编号占位符 3"/>
          <p:cNvSpPr>
            <a:spLocks noGrp="1" noChangeArrowheads="1"/>
          </p:cNvSpPr>
          <p:nvPr>
            <p:ph type="sldNum" sz="quarter" idx="5"/>
          </p:nvPr>
        </p:nvSpPr>
        <p:spPr bwMode="auto">
          <a:xfrm>
            <a:off x="3884613" y="8685213"/>
            <a:ext cx="2971800" cy="4572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fld id="{9772DC8F-2694-4036-BFE2-469297EADFED}" type="slidenum">
              <a:rPr lang="zh-CN" altLang="en-US"/>
              <a:t>11</a:t>
            </a:fld>
            <a:endParaRPr lang="zh-CN"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幻灯片图像占位符 1"/>
          <p:cNvSpPr>
            <a:spLocks noGrp="1" noRot="1" noChangeAspect="1" noChangeArrowheads="1" noTextEdit="1"/>
          </p:cNvSpPr>
          <p:nvPr>
            <p:ph type="sldImg" idx="4294967295"/>
          </p:nvPr>
        </p:nvSpPr>
        <p:spPr>
          <a:ln>
            <a:miter lim="800000"/>
          </a:ln>
        </p:spPr>
      </p:sp>
      <p:sp>
        <p:nvSpPr>
          <p:cNvPr id="31746" name="备注占位符 2"/>
          <p:cNvSpPr>
            <a:spLocks noGrp="1" noChangeArrowheads="1"/>
          </p:cNvSpPr>
          <p:nvPr>
            <p:ph type="body" idx="4294967295"/>
          </p:nvPr>
        </p:nvSpPr>
        <p:spPr/>
        <p:txBody>
          <a:bodyPr/>
          <a:lstStyle/>
          <a:p>
            <a:endParaRPr lang="zh-CN" altLang="en-US" smtClean="0"/>
          </a:p>
        </p:txBody>
      </p:sp>
      <p:sp>
        <p:nvSpPr>
          <p:cNvPr id="31747" name="灯片编号占位符 3"/>
          <p:cNvSpPr>
            <a:spLocks noGrp="1" noChangeArrowheads="1"/>
          </p:cNvSpPr>
          <p:nvPr>
            <p:ph type="sldNum" sz="quarter" idx="5"/>
          </p:nvPr>
        </p:nvSpPr>
        <p:spPr bwMode="auto">
          <a:xfrm>
            <a:off x="3884613" y="8685213"/>
            <a:ext cx="2971800" cy="4572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fld id="{1F5DF491-0066-46CE-AD14-8E9DB05C92E3}" type="slidenum">
              <a:rPr lang="zh-CN" altLang="en-US"/>
              <a:t>12</a:t>
            </a:fld>
            <a:endParaRPr lang="zh-CN"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幻灯片图像占位符 1"/>
          <p:cNvSpPr>
            <a:spLocks noGrp="1" noRot="1" noChangeAspect="1" noChangeArrowheads="1" noTextEdit="1"/>
          </p:cNvSpPr>
          <p:nvPr>
            <p:ph type="sldImg" idx="4294967295"/>
          </p:nvPr>
        </p:nvSpPr>
        <p:spPr>
          <a:ln>
            <a:miter lim="800000"/>
          </a:ln>
        </p:spPr>
      </p:sp>
      <p:sp>
        <p:nvSpPr>
          <p:cNvPr id="33794" name="备注占位符 2"/>
          <p:cNvSpPr>
            <a:spLocks noGrp="1" noChangeArrowheads="1"/>
          </p:cNvSpPr>
          <p:nvPr>
            <p:ph type="body" idx="4294967295"/>
          </p:nvPr>
        </p:nvSpPr>
        <p:spPr/>
        <p:txBody>
          <a:bodyPr/>
          <a:lstStyle/>
          <a:p>
            <a:endParaRPr lang="zh-CN" altLang="en-US" smtClean="0"/>
          </a:p>
        </p:txBody>
      </p:sp>
      <p:sp>
        <p:nvSpPr>
          <p:cNvPr id="33795" name="灯片编号占位符 3"/>
          <p:cNvSpPr>
            <a:spLocks noGrp="1" noChangeArrowheads="1"/>
          </p:cNvSpPr>
          <p:nvPr>
            <p:ph type="sldNum" sz="quarter" idx="5"/>
          </p:nvPr>
        </p:nvSpPr>
        <p:spPr bwMode="auto">
          <a:xfrm>
            <a:off x="3884613" y="8685213"/>
            <a:ext cx="2971800" cy="4572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fld id="{73CE586A-A407-4698-A8B0-7A8B1AC6FE9F}" type="slidenum">
              <a:rPr lang="zh-CN" altLang="en-US"/>
              <a:t>13</a:t>
            </a:fld>
            <a:endParaRPr lang="zh-CN"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幻灯片图像占位符 1"/>
          <p:cNvSpPr>
            <a:spLocks noGrp="1" noRot="1" noChangeAspect="1" noChangeArrowheads="1" noTextEdit="1"/>
          </p:cNvSpPr>
          <p:nvPr>
            <p:ph type="sldImg" idx="4294967295"/>
          </p:nvPr>
        </p:nvSpPr>
        <p:spPr>
          <a:ln>
            <a:miter lim="800000"/>
          </a:ln>
        </p:spPr>
      </p:sp>
      <p:sp>
        <p:nvSpPr>
          <p:cNvPr id="35842" name="备注占位符 2"/>
          <p:cNvSpPr>
            <a:spLocks noGrp="1" noChangeArrowheads="1"/>
          </p:cNvSpPr>
          <p:nvPr>
            <p:ph type="body" idx="4294967295"/>
          </p:nvPr>
        </p:nvSpPr>
        <p:spPr/>
        <p:txBody>
          <a:bodyPr/>
          <a:lstStyle/>
          <a:p>
            <a:endParaRPr lang="zh-CN" altLang="en-US" smtClean="0"/>
          </a:p>
        </p:txBody>
      </p:sp>
      <p:sp>
        <p:nvSpPr>
          <p:cNvPr id="35843" name="灯片编号占位符 3"/>
          <p:cNvSpPr>
            <a:spLocks noGrp="1" noChangeArrowheads="1"/>
          </p:cNvSpPr>
          <p:nvPr>
            <p:ph type="sldNum" sz="quarter" idx="5"/>
          </p:nvPr>
        </p:nvSpPr>
        <p:spPr bwMode="auto">
          <a:xfrm>
            <a:off x="3884613" y="8685213"/>
            <a:ext cx="2971800" cy="4572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fld id="{5BAFD638-05C8-40C5-8E24-50A1C35933E3}" type="slidenum">
              <a:rPr lang="zh-CN" altLang="en-US"/>
              <a:t>14</a:t>
            </a:fld>
            <a:endParaRPr lang="zh-CN"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幻灯片图像占位符 1"/>
          <p:cNvSpPr>
            <a:spLocks noGrp="1" noRot="1" noChangeAspect="1" noChangeArrowheads="1" noTextEdit="1"/>
          </p:cNvSpPr>
          <p:nvPr>
            <p:ph type="sldImg" idx="4294967295"/>
          </p:nvPr>
        </p:nvSpPr>
        <p:spPr>
          <a:ln>
            <a:miter lim="800000"/>
          </a:ln>
        </p:spPr>
      </p:sp>
      <p:sp>
        <p:nvSpPr>
          <p:cNvPr id="37890" name="备注占位符 2"/>
          <p:cNvSpPr>
            <a:spLocks noGrp="1" noChangeArrowheads="1"/>
          </p:cNvSpPr>
          <p:nvPr>
            <p:ph type="body" idx="4294967295"/>
          </p:nvPr>
        </p:nvSpPr>
        <p:spPr/>
        <p:txBody>
          <a:bodyPr/>
          <a:lstStyle/>
          <a:p>
            <a:endParaRPr lang="zh-CN" altLang="en-US" smtClean="0"/>
          </a:p>
        </p:txBody>
      </p:sp>
      <p:sp>
        <p:nvSpPr>
          <p:cNvPr id="37891" name="灯片编号占位符 3"/>
          <p:cNvSpPr>
            <a:spLocks noGrp="1" noChangeArrowheads="1"/>
          </p:cNvSpPr>
          <p:nvPr>
            <p:ph type="sldNum" sz="quarter" idx="5"/>
          </p:nvPr>
        </p:nvSpPr>
        <p:spPr bwMode="auto">
          <a:xfrm>
            <a:off x="3884613" y="8685213"/>
            <a:ext cx="2971800" cy="4572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fld id="{96088946-982F-43BF-B60E-50A8755CFBA7}" type="slidenum">
              <a:rPr lang="zh-CN" altLang="en-US"/>
              <a:t>15</a:t>
            </a:fld>
            <a:endParaRPr lang="zh-CN"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幻灯片图像占位符 1"/>
          <p:cNvSpPr>
            <a:spLocks noGrp="1" noRot="1" noChangeAspect="1" noChangeArrowheads="1" noTextEdit="1"/>
          </p:cNvSpPr>
          <p:nvPr>
            <p:ph type="sldImg" idx="4294967295"/>
          </p:nvPr>
        </p:nvSpPr>
        <p:spPr>
          <a:ln>
            <a:miter lim="800000"/>
          </a:ln>
        </p:spPr>
      </p:sp>
      <p:sp>
        <p:nvSpPr>
          <p:cNvPr id="39938" name="备注占位符 2"/>
          <p:cNvSpPr>
            <a:spLocks noGrp="1" noChangeArrowheads="1"/>
          </p:cNvSpPr>
          <p:nvPr>
            <p:ph type="body" idx="4294967295"/>
          </p:nvPr>
        </p:nvSpPr>
        <p:spPr/>
        <p:txBody>
          <a:bodyPr/>
          <a:lstStyle/>
          <a:p>
            <a:endParaRPr lang="zh-CN" altLang="en-US" smtClean="0"/>
          </a:p>
        </p:txBody>
      </p:sp>
      <p:sp>
        <p:nvSpPr>
          <p:cNvPr id="39939" name="灯片编号占位符 3"/>
          <p:cNvSpPr>
            <a:spLocks noGrp="1" noChangeArrowheads="1"/>
          </p:cNvSpPr>
          <p:nvPr>
            <p:ph type="sldNum" sz="quarter" idx="5"/>
          </p:nvPr>
        </p:nvSpPr>
        <p:spPr bwMode="auto">
          <a:xfrm>
            <a:off x="3884613" y="8685213"/>
            <a:ext cx="2971800" cy="4572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fld id="{19C295A5-04ED-4170-B223-5ECD36188F9E}" type="slidenum">
              <a:rPr lang="zh-CN" altLang="en-US"/>
              <a:t>16</a:t>
            </a:fld>
            <a:endParaRPr lang="zh-CN"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幻灯片图像占位符 1"/>
          <p:cNvSpPr>
            <a:spLocks noGrp="1" noRot="1" noChangeAspect="1" noChangeArrowheads="1" noTextEdit="1"/>
          </p:cNvSpPr>
          <p:nvPr>
            <p:ph type="sldImg" idx="4294967295"/>
          </p:nvPr>
        </p:nvSpPr>
        <p:spPr>
          <a:ln>
            <a:miter lim="800000"/>
          </a:ln>
        </p:spPr>
      </p:sp>
      <p:sp>
        <p:nvSpPr>
          <p:cNvPr id="41986" name="备注占位符 2"/>
          <p:cNvSpPr>
            <a:spLocks noGrp="1" noChangeArrowheads="1"/>
          </p:cNvSpPr>
          <p:nvPr>
            <p:ph type="body" idx="4294967295"/>
          </p:nvPr>
        </p:nvSpPr>
        <p:spPr/>
        <p:txBody>
          <a:bodyPr/>
          <a:lstStyle/>
          <a:p>
            <a:endParaRPr lang="zh-CN" altLang="en-US" smtClean="0"/>
          </a:p>
        </p:txBody>
      </p:sp>
      <p:sp>
        <p:nvSpPr>
          <p:cNvPr id="41987" name="灯片编号占位符 3"/>
          <p:cNvSpPr>
            <a:spLocks noGrp="1" noChangeArrowheads="1"/>
          </p:cNvSpPr>
          <p:nvPr>
            <p:ph type="sldNum" sz="quarter" idx="5"/>
          </p:nvPr>
        </p:nvSpPr>
        <p:spPr bwMode="auto">
          <a:xfrm>
            <a:off x="3884613" y="8685213"/>
            <a:ext cx="2971800" cy="4572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fld id="{7A685544-3DAD-4122-BFAA-1C1A21E11F7E}" type="slidenum">
              <a:rPr lang="zh-CN" altLang="en-US"/>
              <a:t>17</a:t>
            </a:fld>
            <a:endParaRPr lang="zh-CN"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幻灯片图像占位符 1"/>
          <p:cNvSpPr>
            <a:spLocks noGrp="1" noRot="1" noChangeAspect="1" noChangeArrowheads="1" noTextEdit="1"/>
          </p:cNvSpPr>
          <p:nvPr>
            <p:ph type="sldImg" idx="4294967295"/>
          </p:nvPr>
        </p:nvSpPr>
        <p:spPr>
          <a:ln>
            <a:miter lim="800000"/>
          </a:ln>
        </p:spPr>
      </p:sp>
      <p:sp>
        <p:nvSpPr>
          <p:cNvPr id="44034" name="备注占位符 2"/>
          <p:cNvSpPr>
            <a:spLocks noGrp="1" noChangeArrowheads="1"/>
          </p:cNvSpPr>
          <p:nvPr>
            <p:ph type="body" idx="4294967295"/>
          </p:nvPr>
        </p:nvSpPr>
        <p:spPr/>
        <p:txBody>
          <a:bodyPr/>
          <a:lstStyle/>
          <a:p>
            <a:endParaRPr lang="zh-CN" altLang="en-US" smtClean="0"/>
          </a:p>
        </p:txBody>
      </p:sp>
      <p:sp>
        <p:nvSpPr>
          <p:cNvPr id="44035" name="灯片编号占位符 3"/>
          <p:cNvSpPr>
            <a:spLocks noGrp="1" noChangeArrowheads="1"/>
          </p:cNvSpPr>
          <p:nvPr>
            <p:ph type="sldNum" sz="quarter" idx="5"/>
          </p:nvPr>
        </p:nvSpPr>
        <p:spPr bwMode="auto">
          <a:xfrm>
            <a:off x="3884613" y="8685213"/>
            <a:ext cx="2971800" cy="4572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fld id="{AF787E6F-C51A-482F-A1E9-824C20506B92}" type="slidenum">
              <a:rPr lang="zh-CN" altLang="en-US"/>
              <a:t>18</a:t>
            </a:fld>
            <a:endParaRPr lang="zh-CN" alt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1" name="幻灯片图像占位符 1"/>
          <p:cNvSpPr>
            <a:spLocks noGrp="1" noRot="1" noChangeAspect="1" noChangeArrowheads="1" noTextEdit="1"/>
          </p:cNvSpPr>
          <p:nvPr>
            <p:ph type="sldImg" idx="4294967295"/>
          </p:nvPr>
        </p:nvSpPr>
        <p:spPr>
          <a:ln>
            <a:miter lim="800000"/>
          </a:ln>
        </p:spPr>
      </p:sp>
      <p:sp>
        <p:nvSpPr>
          <p:cNvPr id="46082" name="备注占位符 2"/>
          <p:cNvSpPr>
            <a:spLocks noGrp="1" noChangeArrowheads="1"/>
          </p:cNvSpPr>
          <p:nvPr>
            <p:ph type="body" idx="4294967295"/>
          </p:nvPr>
        </p:nvSpPr>
        <p:spPr/>
        <p:txBody>
          <a:bodyPr/>
          <a:lstStyle/>
          <a:p>
            <a:endParaRPr lang="zh-CN" altLang="en-US" smtClean="0"/>
          </a:p>
        </p:txBody>
      </p:sp>
      <p:sp>
        <p:nvSpPr>
          <p:cNvPr id="46083" name="灯片编号占位符 3"/>
          <p:cNvSpPr>
            <a:spLocks noGrp="1" noChangeArrowheads="1"/>
          </p:cNvSpPr>
          <p:nvPr>
            <p:ph type="sldNum" sz="quarter" idx="5"/>
          </p:nvPr>
        </p:nvSpPr>
        <p:spPr bwMode="auto">
          <a:xfrm>
            <a:off x="3884613" y="8685213"/>
            <a:ext cx="2971800" cy="4572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fld id="{B90969AA-7855-40EA-A193-6FC5A0C0CDB7}" type="slidenum">
              <a:rPr lang="zh-CN" altLang="en-US"/>
              <a:t>19</a:t>
            </a:fld>
            <a:endParaRPr lang="zh-CN" alt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29" name="幻灯片图像占位符 1"/>
          <p:cNvSpPr>
            <a:spLocks noGrp="1" noRot="1" noChangeAspect="1" noChangeArrowheads="1" noTextEdit="1"/>
          </p:cNvSpPr>
          <p:nvPr>
            <p:ph type="sldImg" idx="4294967295"/>
          </p:nvPr>
        </p:nvSpPr>
        <p:spPr>
          <a:ln>
            <a:miter lim="800000"/>
          </a:ln>
        </p:spPr>
      </p:sp>
      <p:sp>
        <p:nvSpPr>
          <p:cNvPr id="48130" name="备注占位符 2"/>
          <p:cNvSpPr>
            <a:spLocks noGrp="1" noChangeArrowheads="1"/>
          </p:cNvSpPr>
          <p:nvPr>
            <p:ph type="body" idx="4294967295"/>
          </p:nvPr>
        </p:nvSpPr>
        <p:spPr/>
        <p:txBody>
          <a:bodyPr/>
          <a:lstStyle/>
          <a:p>
            <a:endParaRPr lang="zh-CN" altLang="en-US" smtClean="0"/>
          </a:p>
        </p:txBody>
      </p:sp>
      <p:sp>
        <p:nvSpPr>
          <p:cNvPr id="48131" name="灯片编号占位符 3"/>
          <p:cNvSpPr>
            <a:spLocks noGrp="1" noChangeArrowheads="1"/>
          </p:cNvSpPr>
          <p:nvPr>
            <p:ph type="sldNum" sz="quarter" idx="5"/>
          </p:nvPr>
        </p:nvSpPr>
        <p:spPr bwMode="auto">
          <a:xfrm>
            <a:off x="3884613" y="8685213"/>
            <a:ext cx="2971800" cy="4572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fld id="{F20867D3-EDC5-4BD4-93C3-E04C93F26A36}" type="slidenum">
              <a:rPr lang="zh-CN" altLang="en-US"/>
              <a:t>20</a:t>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3" name="幻灯片图像占位符 1"/>
          <p:cNvSpPr>
            <a:spLocks noGrp="1" noRot="1" noChangeAspect="1" noChangeArrowheads="1" noTextEdit="1"/>
          </p:cNvSpPr>
          <p:nvPr>
            <p:ph type="sldImg" idx="4294967295"/>
          </p:nvPr>
        </p:nvSpPr>
        <p:spPr>
          <a:ln>
            <a:miter lim="800000"/>
          </a:ln>
        </p:spPr>
      </p:sp>
      <p:sp>
        <p:nvSpPr>
          <p:cNvPr id="13314" name="备注占位符 2"/>
          <p:cNvSpPr>
            <a:spLocks noGrp="1" noChangeArrowheads="1"/>
          </p:cNvSpPr>
          <p:nvPr>
            <p:ph type="body" idx="4294967295"/>
          </p:nvPr>
        </p:nvSpPr>
        <p:spPr/>
        <p:txBody>
          <a:bodyPr/>
          <a:lstStyle/>
          <a:p>
            <a:endParaRPr lang="zh-CN" altLang="en-US" smtClean="0"/>
          </a:p>
        </p:txBody>
      </p:sp>
      <p:sp>
        <p:nvSpPr>
          <p:cNvPr id="13315" name="灯片编号占位符 3"/>
          <p:cNvSpPr>
            <a:spLocks noGrp="1" noChangeArrowheads="1"/>
          </p:cNvSpPr>
          <p:nvPr>
            <p:ph type="sldNum" sz="quarter" idx="5"/>
          </p:nvPr>
        </p:nvSpPr>
        <p:spPr bwMode="auto">
          <a:xfrm>
            <a:off x="3884613" y="8685213"/>
            <a:ext cx="2971800" cy="4572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fld id="{3D29BB35-07EF-4082-AB5E-C7B10A487208}" type="slidenum">
              <a:rPr lang="zh-CN" altLang="en-US"/>
              <a:t>3</a:t>
            </a:fld>
            <a:endParaRPr lang="zh-CN" alt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7" name="幻灯片图像占位符 1"/>
          <p:cNvSpPr>
            <a:spLocks noGrp="1" noRot="1" noChangeAspect="1" noChangeArrowheads="1" noTextEdit="1"/>
          </p:cNvSpPr>
          <p:nvPr>
            <p:ph type="sldImg" idx="4294967295"/>
          </p:nvPr>
        </p:nvSpPr>
        <p:spPr>
          <a:ln>
            <a:miter lim="800000"/>
          </a:ln>
        </p:spPr>
      </p:sp>
      <p:sp>
        <p:nvSpPr>
          <p:cNvPr id="50178" name="备注占位符 2"/>
          <p:cNvSpPr>
            <a:spLocks noGrp="1" noChangeArrowheads="1"/>
          </p:cNvSpPr>
          <p:nvPr>
            <p:ph type="body" idx="4294967295"/>
          </p:nvPr>
        </p:nvSpPr>
        <p:spPr/>
        <p:txBody>
          <a:bodyPr/>
          <a:lstStyle/>
          <a:p>
            <a:endParaRPr lang="zh-CN" altLang="en-US" smtClean="0"/>
          </a:p>
        </p:txBody>
      </p:sp>
      <p:sp>
        <p:nvSpPr>
          <p:cNvPr id="50179" name="灯片编号占位符 3"/>
          <p:cNvSpPr>
            <a:spLocks noGrp="1" noChangeArrowheads="1"/>
          </p:cNvSpPr>
          <p:nvPr>
            <p:ph type="sldNum" sz="quarter" idx="5"/>
          </p:nvPr>
        </p:nvSpPr>
        <p:spPr bwMode="auto">
          <a:xfrm>
            <a:off x="3884613" y="8685213"/>
            <a:ext cx="2971800" cy="4572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fld id="{9DF654BA-84EF-4E30-8AF7-122D3784315C}" type="slidenum">
              <a:rPr lang="zh-CN" altLang="en-US"/>
              <a:t>21</a:t>
            </a:fld>
            <a:endParaRPr lang="zh-CN" alt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5" name="幻灯片图像占位符 1"/>
          <p:cNvSpPr>
            <a:spLocks noGrp="1" noRot="1" noChangeAspect="1" noChangeArrowheads="1" noTextEdit="1"/>
          </p:cNvSpPr>
          <p:nvPr>
            <p:ph type="sldImg" idx="4294967295"/>
          </p:nvPr>
        </p:nvSpPr>
        <p:spPr>
          <a:ln>
            <a:miter lim="800000"/>
          </a:ln>
        </p:spPr>
      </p:sp>
      <p:sp>
        <p:nvSpPr>
          <p:cNvPr id="52226" name="备注占位符 2"/>
          <p:cNvSpPr>
            <a:spLocks noGrp="1" noChangeArrowheads="1"/>
          </p:cNvSpPr>
          <p:nvPr>
            <p:ph type="body" idx="4294967295"/>
          </p:nvPr>
        </p:nvSpPr>
        <p:spPr/>
        <p:txBody>
          <a:bodyPr/>
          <a:lstStyle/>
          <a:p>
            <a:endParaRPr lang="zh-CN" altLang="en-US" smtClean="0"/>
          </a:p>
        </p:txBody>
      </p:sp>
      <p:sp>
        <p:nvSpPr>
          <p:cNvPr id="52227" name="灯片编号占位符 3"/>
          <p:cNvSpPr>
            <a:spLocks noGrp="1" noChangeArrowheads="1"/>
          </p:cNvSpPr>
          <p:nvPr>
            <p:ph type="sldNum" sz="quarter" idx="5"/>
          </p:nvPr>
        </p:nvSpPr>
        <p:spPr bwMode="auto">
          <a:xfrm>
            <a:off x="3884613" y="8685213"/>
            <a:ext cx="2971800" cy="4572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fld id="{3F96AE68-8AC2-465E-840A-17EF9FB4A069}" type="slidenum">
              <a:rPr lang="zh-CN" altLang="en-US"/>
              <a:t>22</a:t>
            </a:fld>
            <a:endParaRPr lang="zh-CN" alt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3" name="幻灯片图像占位符 1"/>
          <p:cNvSpPr>
            <a:spLocks noGrp="1" noRot="1" noChangeAspect="1" noChangeArrowheads="1" noTextEdit="1"/>
          </p:cNvSpPr>
          <p:nvPr>
            <p:ph type="sldImg" idx="4294967295"/>
          </p:nvPr>
        </p:nvSpPr>
        <p:spPr>
          <a:ln>
            <a:miter lim="800000"/>
          </a:ln>
        </p:spPr>
      </p:sp>
      <p:sp>
        <p:nvSpPr>
          <p:cNvPr id="54274" name="备注占位符 2"/>
          <p:cNvSpPr>
            <a:spLocks noGrp="1" noChangeArrowheads="1"/>
          </p:cNvSpPr>
          <p:nvPr>
            <p:ph type="body" idx="4294967295"/>
          </p:nvPr>
        </p:nvSpPr>
        <p:spPr/>
        <p:txBody>
          <a:bodyPr/>
          <a:lstStyle/>
          <a:p>
            <a:endParaRPr lang="zh-CN" altLang="en-US" smtClean="0"/>
          </a:p>
        </p:txBody>
      </p:sp>
      <p:sp>
        <p:nvSpPr>
          <p:cNvPr id="54275" name="灯片编号占位符 3"/>
          <p:cNvSpPr>
            <a:spLocks noGrp="1" noChangeArrowheads="1"/>
          </p:cNvSpPr>
          <p:nvPr>
            <p:ph type="sldNum" sz="quarter" idx="5"/>
          </p:nvPr>
        </p:nvSpPr>
        <p:spPr bwMode="auto">
          <a:xfrm>
            <a:off x="3884613" y="8685213"/>
            <a:ext cx="2971800" cy="4572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fld id="{D107D702-CC9C-456D-A2B5-4BB66990756D}" type="slidenum">
              <a:rPr lang="zh-CN" altLang="en-US"/>
              <a:t>23</a:t>
            </a:fld>
            <a:endParaRPr lang="zh-CN" alt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1" name="幻灯片图像占位符 1"/>
          <p:cNvSpPr>
            <a:spLocks noGrp="1" noRot="1" noChangeAspect="1" noChangeArrowheads="1" noTextEdit="1"/>
          </p:cNvSpPr>
          <p:nvPr>
            <p:ph type="sldImg" idx="4294967295"/>
          </p:nvPr>
        </p:nvSpPr>
        <p:spPr>
          <a:ln>
            <a:miter lim="800000"/>
          </a:ln>
        </p:spPr>
      </p:sp>
      <p:sp>
        <p:nvSpPr>
          <p:cNvPr id="56322" name="备注占位符 2"/>
          <p:cNvSpPr>
            <a:spLocks noGrp="1" noChangeArrowheads="1"/>
          </p:cNvSpPr>
          <p:nvPr>
            <p:ph type="body" idx="4294967295"/>
          </p:nvPr>
        </p:nvSpPr>
        <p:spPr/>
        <p:txBody>
          <a:bodyPr/>
          <a:lstStyle/>
          <a:p>
            <a:endParaRPr lang="zh-CN" altLang="en-US" smtClean="0"/>
          </a:p>
        </p:txBody>
      </p:sp>
      <p:sp>
        <p:nvSpPr>
          <p:cNvPr id="56323" name="灯片编号占位符 3"/>
          <p:cNvSpPr>
            <a:spLocks noGrp="1" noChangeArrowheads="1"/>
          </p:cNvSpPr>
          <p:nvPr>
            <p:ph type="sldNum" sz="quarter" idx="5"/>
          </p:nvPr>
        </p:nvSpPr>
        <p:spPr bwMode="auto">
          <a:xfrm>
            <a:off x="3884613" y="8685213"/>
            <a:ext cx="2971800" cy="4572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fld id="{B3EBF9CE-7598-4C46-951A-1E237C0AD996}" type="slidenum">
              <a:rPr lang="zh-CN" altLang="en-US"/>
              <a:t>24</a:t>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幻灯片图像占位符 1"/>
          <p:cNvSpPr>
            <a:spLocks noGrp="1" noRot="1" noChangeAspect="1" noChangeArrowheads="1" noTextEdit="1"/>
          </p:cNvSpPr>
          <p:nvPr>
            <p:ph type="sldImg" idx="4294967295"/>
          </p:nvPr>
        </p:nvSpPr>
        <p:spPr>
          <a:ln>
            <a:miter lim="800000"/>
          </a:ln>
        </p:spPr>
      </p:sp>
      <p:sp>
        <p:nvSpPr>
          <p:cNvPr id="15362" name="备注占位符 2"/>
          <p:cNvSpPr>
            <a:spLocks noGrp="1" noChangeArrowheads="1"/>
          </p:cNvSpPr>
          <p:nvPr>
            <p:ph type="body" idx="4294967295"/>
          </p:nvPr>
        </p:nvSpPr>
        <p:spPr/>
        <p:txBody>
          <a:bodyPr/>
          <a:lstStyle/>
          <a:p>
            <a:endParaRPr lang="zh-CN" altLang="en-US" smtClean="0"/>
          </a:p>
        </p:txBody>
      </p:sp>
      <p:sp>
        <p:nvSpPr>
          <p:cNvPr id="15363" name="灯片编号占位符 3"/>
          <p:cNvSpPr>
            <a:spLocks noGrp="1" noChangeArrowheads="1"/>
          </p:cNvSpPr>
          <p:nvPr>
            <p:ph type="sldNum" sz="quarter" idx="5"/>
          </p:nvPr>
        </p:nvSpPr>
        <p:spPr bwMode="auto">
          <a:xfrm>
            <a:off x="3884613" y="8685213"/>
            <a:ext cx="2971800" cy="4572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fld id="{C34AA192-B99B-4309-9BBC-5098F3E25ED7}" type="slidenum">
              <a:rPr lang="zh-CN" altLang="en-US"/>
              <a:t>4</a:t>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幻灯片图像占位符 1"/>
          <p:cNvSpPr>
            <a:spLocks noGrp="1" noRot="1" noChangeAspect="1" noChangeArrowheads="1" noTextEdit="1"/>
          </p:cNvSpPr>
          <p:nvPr>
            <p:ph type="sldImg" idx="4294967295"/>
          </p:nvPr>
        </p:nvSpPr>
        <p:spPr>
          <a:ln>
            <a:miter lim="800000"/>
          </a:ln>
        </p:spPr>
      </p:sp>
      <p:sp>
        <p:nvSpPr>
          <p:cNvPr id="17410" name="备注占位符 2"/>
          <p:cNvSpPr>
            <a:spLocks noGrp="1" noChangeArrowheads="1"/>
          </p:cNvSpPr>
          <p:nvPr>
            <p:ph type="body" idx="4294967295"/>
          </p:nvPr>
        </p:nvSpPr>
        <p:spPr/>
        <p:txBody>
          <a:bodyPr/>
          <a:lstStyle/>
          <a:p>
            <a:endParaRPr lang="zh-CN" altLang="en-US" smtClean="0"/>
          </a:p>
        </p:txBody>
      </p:sp>
      <p:sp>
        <p:nvSpPr>
          <p:cNvPr id="17411" name="灯片编号占位符 3"/>
          <p:cNvSpPr>
            <a:spLocks noGrp="1" noChangeArrowheads="1"/>
          </p:cNvSpPr>
          <p:nvPr>
            <p:ph type="sldNum" sz="quarter" idx="5"/>
          </p:nvPr>
        </p:nvSpPr>
        <p:spPr bwMode="auto">
          <a:xfrm>
            <a:off x="3884613" y="8685213"/>
            <a:ext cx="2971800" cy="4572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fld id="{836B422C-1CE8-44E9-BFFD-6EDD69C583E9}" type="slidenum">
              <a:rPr lang="zh-CN" altLang="en-US"/>
              <a:t>5</a:t>
            </a:fld>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幻灯片图像占位符 1"/>
          <p:cNvSpPr>
            <a:spLocks noGrp="1" noRot="1" noChangeAspect="1" noChangeArrowheads="1" noTextEdit="1"/>
          </p:cNvSpPr>
          <p:nvPr>
            <p:ph type="sldImg" idx="4294967295"/>
          </p:nvPr>
        </p:nvSpPr>
        <p:spPr>
          <a:ln>
            <a:miter lim="800000"/>
          </a:ln>
        </p:spPr>
      </p:sp>
      <p:sp>
        <p:nvSpPr>
          <p:cNvPr id="19458" name="备注占位符 2"/>
          <p:cNvSpPr>
            <a:spLocks noGrp="1" noChangeArrowheads="1"/>
          </p:cNvSpPr>
          <p:nvPr>
            <p:ph type="body" idx="4294967295"/>
          </p:nvPr>
        </p:nvSpPr>
        <p:spPr/>
        <p:txBody>
          <a:bodyPr/>
          <a:lstStyle/>
          <a:p>
            <a:endParaRPr lang="zh-CN" altLang="en-US" smtClean="0"/>
          </a:p>
        </p:txBody>
      </p:sp>
      <p:sp>
        <p:nvSpPr>
          <p:cNvPr id="19459" name="灯片编号占位符 3"/>
          <p:cNvSpPr>
            <a:spLocks noGrp="1" noChangeArrowheads="1"/>
          </p:cNvSpPr>
          <p:nvPr>
            <p:ph type="sldNum" sz="quarter" idx="5"/>
          </p:nvPr>
        </p:nvSpPr>
        <p:spPr bwMode="auto">
          <a:xfrm>
            <a:off x="3884613" y="8685213"/>
            <a:ext cx="2971800" cy="4572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fld id="{FC7BD661-F07A-4EE1-B076-F430E61D6D96}" type="slidenum">
              <a:rPr lang="zh-CN" altLang="en-US"/>
              <a:t>6</a:t>
            </a:fld>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幻灯片图像占位符 1"/>
          <p:cNvSpPr>
            <a:spLocks noGrp="1" noRot="1" noChangeAspect="1" noChangeArrowheads="1" noTextEdit="1"/>
          </p:cNvSpPr>
          <p:nvPr>
            <p:ph type="sldImg" idx="4294967295"/>
          </p:nvPr>
        </p:nvSpPr>
        <p:spPr>
          <a:ln>
            <a:miter lim="800000"/>
          </a:ln>
        </p:spPr>
      </p:sp>
      <p:sp>
        <p:nvSpPr>
          <p:cNvPr id="21506" name="备注占位符 2"/>
          <p:cNvSpPr>
            <a:spLocks noGrp="1" noChangeArrowheads="1"/>
          </p:cNvSpPr>
          <p:nvPr>
            <p:ph type="body" idx="4294967295"/>
          </p:nvPr>
        </p:nvSpPr>
        <p:spPr/>
        <p:txBody>
          <a:bodyPr/>
          <a:lstStyle/>
          <a:p>
            <a:endParaRPr lang="zh-CN" altLang="en-US" smtClean="0"/>
          </a:p>
        </p:txBody>
      </p:sp>
      <p:sp>
        <p:nvSpPr>
          <p:cNvPr id="21507" name="灯片编号占位符 3"/>
          <p:cNvSpPr>
            <a:spLocks noGrp="1" noChangeArrowheads="1"/>
          </p:cNvSpPr>
          <p:nvPr>
            <p:ph type="sldNum" sz="quarter" idx="5"/>
          </p:nvPr>
        </p:nvSpPr>
        <p:spPr bwMode="auto">
          <a:xfrm>
            <a:off x="3884613" y="8685213"/>
            <a:ext cx="2971800" cy="4572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fld id="{BB530D3A-DA3E-483E-BB4D-C8DB7FE1CFF4}" type="slidenum">
              <a:rPr lang="zh-CN" altLang="en-US"/>
              <a:t>7</a:t>
            </a:fld>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幻灯片图像占位符 1"/>
          <p:cNvSpPr>
            <a:spLocks noGrp="1" noRot="1" noChangeAspect="1" noChangeArrowheads="1" noTextEdit="1"/>
          </p:cNvSpPr>
          <p:nvPr>
            <p:ph type="sldImg" idx="4294967295"/>
          </p:nvPr>
        </p:nvSpPr>
        <p:spPr>
          <a:ln>
            <a:miter lim="800000"/>
          </a:ln>
        </p:spPr>
      </p:sp>
      <p:sp>
        <p:nvSpPr>
          <p:cNvPr id="23554" name="备注占位符 2"/>
          <p:cNvSpPr>
            <a:spLocks noGrp="1" noChangeArrowheads="1"/>
          </p:cNvSpPr>
          <p:nvPr>
            <p:ph type="body" idx="4294967295"/>
          </p:nvPr>
        </p:nvSpPr>
        <p:spPr/>
        <p:txBody>
          <a:bodyPr/>
          <a:lstStyle/>
          <a:p>
            <a:endParaRPr lang="zh-CN" altLang="en-US" smtClean="0"/>
          </a:p>
        </p:txBody>
      </p:sp>
      <p:sp>
        <p:nvSpPr>
          <p:cNvPr id="23555" name="灯片编号占位符 3"/>
          <p:cNvSpPr>
            <a:spLocks noGrp="1" noChangeArrowheads="1"/>
          </p:cNvSpPr>
          <p:nvPr>
            <p:ph type="sldNum" sz="quarter" idx="5"/>
          </p:nvPr>
        </p:nvSpPr>
        <p:spPr bwMode="auto">
          <a:xfrm>
            <a:off x="3884613" y="8685213"/>
            <a:ext cx="2971800" cy="4572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fld id="{9A251C60-9C26-4AAB-A766-2A7206977DAB}" type="slidenum">
              <a:rPr lang="zh-CN" altLang="en-US"/>
              <a:t>8</a:t>
            </a:fld>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幻灯片图像占位符 1"/>
          <p:cNvSpPr>
            <a:spLocks noGrp="1" noRot="1" noChangeAspect="1" noChangeArrowheads="1" noTextEdit="1"/>
          </p:cNvSpPr>
          <p:nvPr>
            <p:ph type="sldImg" idx="4294967295"/>
          </p:nvPr>
        </p:nvSpPr>
        <p:spPr>
          <a:ln>
            <a:miter lim="800000"/>
          </a:ln>
        </p:spPr>
      </p:sp>
      <p:sp>
        <p:nvSpPr>
          <p:cNvPr id="25602" name="备注占位符 2"/>
          <p:cNvSpPr>
            <a:spLocks noGrp="1" noChangeArrowheads="1"/>
          </p:cNvSpPr>
          <p:nvPr>
            <p:ph type="body" idx="4294967295"/>
          </p:nvPr>
        </p:nvSpPr>
        <p:spPr/>
        <p:txBody>
          <a:bodyPr/>
          <a:lstStyle/>
          <a:p>
            <a:endParaRPr lang="zh-CN" altLang="en-US" smtClean="0"/>
          </a:p>
        </p:txBody>
      </p:sp>
      <p:sp>
        <p:nvSpPr>
          <p:cNvPr id="25603" name="灯片编号占位符 3"/>
          <p:cNvSpPr>
            <a:spLocks noGrp="1" noChangeArrowheads="1"/>
          </p:cNvSpPr>
          <p:nvPr>
            <p:ph type="sldNum" sz="quarter" idx="5"/>
          </p:nvPr>
        </p:nvSpPr>
        <p:spPr bwMode="auto">
          <a:xfrm>
            <a:off x="3884613" y="8685213"/>
            <a:ext cx="2971800" cy="4572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fld id="{20F539E5-C450-4B66-970A-1C79DED0037F}" type="slidenum">
              <a:rPr lang="zh-CN" altLang="en-US"/>
              <a:t>9</a:t>
            </a:fld>
            <a:endParaRPr lang="zh-CN"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幻灯片图像占位符 1"/>
          <p:cNvSpPr>
            <a:spLocks noGrp="1" noRot="1" noChangeAspect="1" noChangeArrowheads="1" noTextEdit="1"/>
          </p:cNvSpPr>
          <p:nvPr>
            <p:ph type="sldImg" idx="4294967295"/>
          </p:nvPr>
        </p:nvSpPr>
        <p:spPr>
          <a:ln>
            <a:miter lim="800000"/>
          </a:ln>
        </p:spPr>
      </p:sp>
      <p:sp>
        <p:nvSpPr>
          <p:cNvPr id="27650" name="备注占位符 2"/>
          <p:cNvSpPr>
            <a:spLocks noGrp="1" noChangeArrowheads="1"/>
          </p:cNvSpPr>
          <p:nvPr>
            <p:ph type="body" idx="4294967295"/>
          </p:nvPr>
        </p:nvSpPr>
        <p:spPr/>
        <p:txBody>
          <a:bodyPr/>
          <a:lstStyle/>
          <a:p>
            <a:endParaRPr lang="zh-CN" altLang="en-US" smtClean="0"/>
          </a:p>
        </p:txBody>
      </p:sp>
      <p:sp>
        <p:nvSpPr>
          <p:cNvPr id="27651" name="灯片编号占位符 3"/>
          <p:cNvSpPr>
            <a:spLocks noGrp="1" noChangeArrowheads="1"/>
          </p:cNvSpPr>
          <p:nvPr>
            <p:ph type="sldNum" sz="quarter" idx="5"/>
          </p:nvPr>
        </p:nvSpPr>
        <p:spPr bwMode="auto">
          <a:xfrm>
            <a:off x="3884613" y="8685213"/>
            <a:ext cx="2971800" cy="4572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fld id="{75F5AFB2-C463-40F5-AB5D-1B4BAD53F625}" type="slidenum">
              <a:rPr lang="zh-CN" altLang="en-US"/>
              <a:t>10</a:t>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4.emf"/></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pic>
        <p:nvPicPr>
          <p:cNvPr id="2" name="图片 7"/>
          <p:cNvPicPr>
            <a:picLocks noChangeAspect="1" noChangeArrowheads="1"/>
          </p:cNvPicPr>
          <p:nvPr userDrawn="1"/>
        </p:nvPicPr>
        <p:blipFill>
          <a:blip r:embed="rId2" cstate="email"/>
          <a:srcRect/>
          <a:stretch>
            <a:fillRect/>
          </a:stretch>
        </p:blipFill>
        <p:spPr bwMode="auto">
          <a:xfrm rot="1515377" flipH="1" flipV="1">
            <a:off x="-834628" y="-261938"/>
            <a:ext cx="3395663" cy="3057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图片 10"/>
          <p:cNvPicPr>
            <a:picLocks noChangeAspect="1" noChangeArrowheads="1"/>
          </p:cNvPicPr>
          <p:nvPr userDrawn="1"/>
        </p:nvPicPr>
        <p:blipFill>
          <a:blip r:embed="rId3" cstate="email"/>
          <a:srcRect/>
          <a:stretch>
            <a:fillRect/>
          </a:stretch>
        </p:blipFill>
        <p:spPr bwMode="auto">
          <a:xfrm rot="16585734" flipH="1" flipV="1">
            <a:off x="8024218" y="4030861"/>
            <a:ext cx="1115615" cy="1004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图片 6"/>
          <p:cNvPicPr>
            <a:picLocks noChangeAspect="1" noChangeArrowheads="1"/>
          </p:cNvPicPr>
          <p:nvPr userDrawn="1"/>
        </p:nvPicPr>
        <p:blipFill>
          <a:blip r:embed="rId4" cstate="email"/>
          <a:srcRect/>
          <a:stretch>
            <a:fillRect/>
          </a:stretch>
        </p:blipFill>
        <p:spPr bwMode="auto">
          <a:xfrm>
            <a:off x="744141" y="4404123"/>
            <a:ext cx="7653338" cy="500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title" preserve="1">
  <p:cSld name="1_标题幻灯片">
    <p:bg>
      <p:bgPr>
        <a:blipFill rotWithShape="1">
          <a:blip r:embed="rId2"/>
          <a:stretch>
            <a:fillRect/>
          </a:stretch>
        </a:blipFill>
        <a:effectLst/>
      </p:bgPr>
    </p:bg>
    <p:spTree>
      <p:nvGrpSpPr>
        <p:cNvPr id="1" name=""/>
        <p:cNvGrpSpPr/>
        <p:nvPr/>
      </p:nvGrpSpPr>
      <p:grpSpPr>
        <a:xfrm>
          <a:off x="0" y="0"/>
          <a:ext cx="0" cy="0"/>
          <a:chOff x="0" y="0"/>
          <a:chExt cx="0" cy="0"/>
        </a:xfrm>
      </p:grpSpPr>
      <p:sp>
        <p:nvSpPr>
          <p:cNvPr id="13" name="动作按钮: 后退或前一项 12">
            <a:hlinkClick r:id="" action="ppaction://hlinkshowjump?jump=previousslide"/>
          </p:cNvPr>
          <p:cNvSpPr/>
          <p:nvPr userDrawn="1"/>
        </p:nvSpPr>
        <p:spPr>
          <a:xfrm>
            <a:off x="8242697" y="4885135"/>
            <a:ext cx="209550" cy="228600"/>
          </a:xfrm>
          <a:prstGeom prst="actionButtonBackPrevious">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anchor="ctr"/>
          <a:lstStyle/>
          <a:p>
            <a:pPr algn="ctr" fontAlgn="auto">
              <a:spcBef>
                <a:spcPts val="0"/>
              </a:spcBef>
              <a:spcAft>
                <a:spcPts val="0"/>
              </a:spcAft>
              <a:defRPr/>
            </a:pPr>
            <a:endParaRPr lang="zh-CN" altLang="en-US" noProof="1"/>
          </a:p>
        </p:txBody>
      </p:sp>
      <p:sp>
        <p:nvSpPr>
          <p:cNvPr id="14" name="动作按钮: 前进或下一项 13">
            <a:hlinkClick r:id="" action="ppaction://hlinkshowjump?jump=nextslide"/>
          </p:cNvPr>
          <p:cNvSpPr/>
          <p:nvPr userDrawn="1"/>
        </p:nvSpPr>
        <p:spPr>
          <a:xfrm>
            <a:off x="8515351" y="4894660"/>
            <a:ext cx="202406" cy="209550"/>
          </a:xfrm>
          <a:prstGeom prst="actionButtonForwardNex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anchor="ctr"/>
          <a:lstStyle/>
          <a:p>
            <a:pPr algn="ctr" fontAlgn="auto">
              <a:spcBef>
                <a:spcPts val="0"/>
              </a:spcBef>
              <a:spcAft>
                <a:spcPts val="0"/>
              </a:spcAft>
              <a:defRPr/>
            </a:pPr>
            <a:endParaRPr lang="zh-CN" altLang="en-US" noProof="1"/>
          </a:p>
        </p:txBody>
      </p:sp>
      <p:sp>
        <p:nvSpPr>
          <p:cNvPr id="15" name="动作按钮: 结束 14">
            <a:hlinkClick r:id="" action="ppaction://hlinkshowjump?jump=endshow"/>
          </p:cNvPr>
          <p:cNvSpPr/>
          <p:nvPr userDrawn="1"/>
        </p:nvSpPr>
        <p:spPr>
          <a:xfrm>
            <a:off x="8780860" y="4886325"/>
            <a:ext cx="190500" cy="226219"/>
          </a:xfrm>
          <a:prstGeom prst="actionButtonEn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anchor="ctr"/>
          <a:lstStyle/>
          <a:p>
            <a:pPr algn="ctr" fontAlgn="auto">
              <a:spcBef>
                <a:spcPts val="0"/>
              </a:spcBef>
              <a:spcAft>
                <a:spcPts val="0"/>
              </a:spcAft>
              <a:defRPr/>
            </a:pPr>
            <a:endParaRPr lang="zh-CN" altLang="en-US" noProof="1"/>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标题和内容">
    <p:spTree>
      <p:nvGrpSpPr>
        <p:cNvPr id="1" name=""/>
        <p:cNvGrpSpPr/>
        <p:nvPr/>
      </p:nvGrpSpPr>
      <p:grpSpPr>
        <a:xfrm>
          <a:off x="0" y="0"/>
          <a:ext cx="0" cy="0"/>
          <a:chOff x="0" y="0"/>
          <a:chExt cx="0" cy="0"/>
        </a:xfrm>
      </p:grpSpPr>
      <p:grpSp>
        <p:nvGrpSpPr>
          <p:cNvPr id="2" name="Group 1"/>
          <p:cNvGrpSpPr/>
          <p:nvPr userDrawn="1"/>
        </p:nvGrpSpPr>
        <p:grpSpPr bwMode="auto">
          <a:xfrm>
            <a:off x="616744" y="946548"/>
            <a:ext cx="2226469" cy="2178844"/>
            <a:chOff x="-949635" y="0"/>
            <a:chExt cx="7009631" cy="6858000"/>
          </a:xfrm>
        </p:grpSpPr>
        <p:sp>
          <p:nvSpPr>
            <p:cNvPr id="3" name="Diamond 3"/>
            <p:cNvSpPr>
              <a:spLocks noChangeArrowheads="1"/>
            </p:cNvSpPr>
            <p:nvPr/>
          </p:nvSpPr>
          <p:spPr bwMode="auto">
            <a:xfrm>
              <a:off x="-949635" y="0"/>
              <a:ext cx="7009631" cy="6858000"/>
            </a:xfrm>
            <a:prstGeom prst="diamond">
              <a:avLst/>
            </a:prstGeom>
            <a:solidFill>
              <a:srgbClr val="D6DCE5">
                <a:alpha val="34999"/>
              </a:srgbClr>
            </a:solidFill>
            <a:ln>
              <a:noFill/>
            </a:ln>
            <a:extLst>
              <a:ext uri="{91240B29-F687-4F45-9708-019B960494DF}">
                <a14:hiddenLine xmlns:a14="http://schemas.microsoft.com/office/drawing/2010/main" w="19050">
                  <a:solidFill>
                    <a:srgbClr val="000000"/>
                  </a:solidFill>
                  <a:round/>
                </a14:hiddenLine>
              </a:ext>
            </a:extLst>
          </p:spPr>
          <p:txBody>
            <a:bodyPr anchor="ctr"/>
            <a:lstStyle/>
            <a:p>
              <a:pPr algn="ctr"/>
              <a:endParaRPr lang="zh-CN"/>
            </a:p>
          </p:txBody>
        </p:sp>
        <p:sp>
          <p:nvSpPr>
            <p:cNvPr id="4" name="Diamond 4"/>
            <p:cNvSpPr>
              <a:spLocks noChangeArrowheads="1"/>
            </p:cNvSpPr>
            <p:nvPr/>
          </p:nvSpPr>
          <p:spPr bwMode="auto">
            <a:xfrm>
              <a:off x="-176517" y="653134"/>
              <a:ext cx="5647878" cy="5525706"/>
            </a:xfrm>
            <a:prstGeom prst="diamond">
              <a:avLst/>
            </a:prstGeom>
            <a:solidFill>
              <a:srgbClr val="D6DCE5"/>
            </a:solidFill>
            <a:ln>
              <a:noFill/>
            </a:ln>
            <a:extLst>
              <a:ext uri="{91240B29-F687-4F45-9708-019B960494DF}">
                <a14:hiddenLine xmlns:a14="http://schemas.microsoft.com/office/drawing/2010/main" w="19050">
                  <a:solidFill>
                    <a:srgbClr val="000000"/>
                  </a:solidFill>
                  <a:round/>
                </a14:hiddenLine>
              </a:ext>
            </a:extLst>
          </p:spPr>
          <p:txBody>
            <a:bodyPr anchor="ctr"/>
            <a:lstStyle/>
            <a:p>
              <a:pPr algn="ctr"/>
              <a:endParaRPr lang="zh-CN"/>
            </a:p>
          </p:txBody>
        </p:sp>
      </p:grpSp>
      <p:grpSp>
        <p:nvGrpSpPr>
          <p:cNvPr id="5" name="Group 2"/>
          <p:cNvGrpSpPr/>
          <p:nvPr userDrawn="1"/>
        </p:nvGrpSpPr>
        <p:grpSpPr bwMode="auto">
          <a:xfrm>
            <a:off x="573881" y="1369219"/>
            <a:ext cx="1333500" cy="1333500"/>
            <a:chOff x="990600" y="2044717"/>
            <a:chExt cx="2768566" cy="2768566"/>
          </a:xfrm>
        </p:grpSpPr>
        <p:sp>
          <p:nvSpPr>
            <p:cNvPr id="6" name="Diamond 5"/>
            <p:cNvSpPr>
              <a:spLocks noChangeArrowheads="1"/>
            </p:cNvSpPr>
            <p:nvPr/>
          </p:nvSpPr>
          <p:spPr bwMode="auto">
            <a:xfrm>
              <a:off x="990600" y="2044717"/>
              <a:ext cx="2768566" cy="2768566"/>
            </a:xfrm>
            <a:prstGeom prst="diamond">
              <a:avLst/>
            </a:prstGeom>
            <a:solidFill>
              <a:schemeClr val="accent1"/>
            </a:solidFill>
            <a:ln>
              <a:noFill/>
            </a:ln>
            <a:extLst>
              <a:ext uri="{91240B29-F687-4F45-9708-019B960494DF}">
                <a14:hiddenLine xmlns:a14="http://schemas.microsoft.com/office/drawing/2010/main" w="50800">
                  <a:solidFill>
                    <a:srgbClr val="000000"/>
                  </a:solidFill>
                  <a:round/>
                </a14:hiddenLine>
              </a:ext>
            </a:extLst>
          </p:spPr>
          <p:txBody>
            <a:bodyPr anchor="ctr"/>
            <a:lstStyle/>
            <a:p>
              <a:pPr algn="ctr"/>
              <a:endParaRPr lang="zh-CN"/>
            </a:p>
          </p:txBody>
        </p:sp>
        <p:grpSp>
          <p:nvGrpSpPr>
            <p:cNvPr id="7" name="Group 9"/>
            <p:cNvGrpSpPr/>
            <p:nvPr/>
          </p:nvGrpSpPr>
          <p:grpSpPr bwMode="auto">
            <a:xfrm>
              <a:off x="1429100" y="2771847"/>
              <a:ext cx="1800200" cy="992584"/>
              <a:chOff x="2345143" y="2365645"/>
              <a:chExt cx="1800200" cy="992584"/>
            </a:xfrm>
          </p:grpSpPr>
          <p:sp>
            <p:nvSpPr>
              <p:cNvPr id="8" name="TextBox 7"/>
              <p:cNvSpPr txBox="1"/>
              <p:nvPr/>
            </p:nvSpPr>
            <p:spPr>
              <a:xfrm>
                <a:off x="2344176" y="2365264"/>
                <a:ext cx="1802039" cy="677310"/>
              </a:xfrm>
              <a:prstGeom prst="rect">
                <a:avLst/>
              </a:prstGeom>
              <a:noFill/>
            </p:spPr>
            <p:txBody>
              <a:bodyPr lIns="0" tIns="0" rIns="0" bIns="0">
                <a:normAutofit fontScale="77500" lnSpcReduction="20000"/>
              </a:bodyPr>
              <a:lstStyle/>
              <a:p>
                <a:pPr algn="ctr" fontAlgn="auto"/>
                <a:r>
                  <a:rPr lang="zh-CN" altLang="en-US" sz="3300" noProof="1">
                    <a:solidFill>
                      <a:schemeClr val="bg1"/>
                    </a:solidFill>
                    <a:latin typeface="+mn-lt"/>
                    <a:ea typeface="+mn-ea"/>
                  </a:rPr>
                  <a:t>目录</a:t>
                </a:r>
                <a:endParaRPr lang="zh-CN" altLang="en-US" sz="3300" noProof="1">
                  <a:solidFill>
                    <a:schemeClr val="bg1"/>
                  </a:solidFill>
                </a:endParaRPr>
              </a:p>
            </p:txBody>
          </p:sp>
          <p:sp>
            <p:nvSpPr>
              <p:cNvPr id="9" name="TextBox 8"/>
              <p:cNvSpPr txBox="1"/>
              <p:nvPr/>
            </p:nvSpPr>
            <p:spPr>
              <a:xfrm>
                <a:off x="2344176" y="3143924"/>
                <a:ext cx="1802039" cy="215058"/>
              </a:xfrm>
              <a:prstGeom prst="rect">
                <a:avLst/>
              </a:prstGeom>
              <a:noFill/>
            </p:spPr>
            <p:txBody>
              <a:bodyPr lIns="0" tIns="0" rIns="0" bIns="0">
                <a:normAutofit fontScale="70000" lnSpcReduction="20000"/>
              </a:bodyPr>
              <a:lstStyle/>
              <a:p>
                <a:pPr algn="ctr" fontAlgn="auto"/>
                <a:r>
                  <a:rPr lang="en-US" altLang="zh-CN" sz="1100" noProof="1">
                    <a:solidFill>
                      <a:schemeClr val="bg1"/>
                    </a:solidFill>
                    <a:latin typeface="+mn-lt"/>
                    <a:ea typeface="+mn-ea"/>
                  </a:rPr>
                  <a:t>CONTENTS</a:t>
                </a:r>
                <a:endParaRPr lang="en-US" altLang="zh-CN" sz="1100" noProof="1">
                  <a:solidFill>
                    <a:schemeClr val="bg1"/>
                  </a:solidFill>
                </a:endParaRPr>
              </a:p>
            </p:txBody>
          </p:sp>
        </p:grpSp>
      </p:grpSp>
      <p:sp>
        <p:nvSpPr>
          <p:cNvPr id="10" name="Diamond 11"/>
          <p:cNvSpPr/>
          <p:nvPr userDrawn="1"/>
        </p:nvSpPr>
        <p:spPr bwMode="auto">
          <a:xfrm>
            <a:off x="1409701" y="713185"/>
            <a:ext cx="554831" cy="554831"/>
          </a:xfrm>
          <a:prstGeom prst="diamond">
            <a:avLst/>
          </a:prstGeom>
          <a:solidFill>
            <a:schemeClr val="accent2"/>
          </a:solidFill>
          <a:ln w="19050">
            <a:noFill/>
            <a:round/>
          </a:ln>
        </p:spPr>
        <p:txBody>
          <a:bodyPr wrap="none" lIns="68580" tIns="34290" rIns="68580" bIns="34290" anchor="ctr" anchorCtr="1">
            <a:normAutofit fontScale="92500" lnSpcReduction="20000"/>
          </a:bodyPr>
          <a:lstStyle/>
          <a:p>
            <a:pPr algn="ctr" fontAlgn="auto"/>
            <a:r>
              <a:rPr lang="en-US" altLang="zh-CN" sz="1800" b="1" noProof="1">
                <a:solidFill>
                  <a:schemeClr val="bg1"/>
                </a:solidFill>
                <a:latin typeface="Impact" panose="020B0806030902050204" pitchFamily="34" charset="0"/>
                <a:ea typeface="+mn-ea"/>
              </a:rPr>
              <a:t>01</a:t>
            </a:r>
            <a:endParaRPr lang="en-US" altLang="zh-CN" sz="1800" b="1" noProof="1">
              <a:solidFill>
                <a:schemeClr val="bg1"/>
              </a:solidFill>
              <a:latin typeface="Impact" panose="020B0806030902050204" pitchFamily="34" charset="0"/>
            </a:endParaRPr>
          </a:p>
        </p:txBody>
      </p:sp>
      <p:sp>
        <p:nvSpPr>
          <p:cNvPr id="11" name="Diamond 12"/>
          <p:cNvSpPr/>
          <p:nvPr userDrawn="1"/>
        </p:nvSpPr>
        <p:spPr bwMode="auto">
          <a:xfrm>
            <a:off x="2030017" y="1321594"/>
            <a:ext cx="554831" cy="554831"/>
          </a:xfrm>
          <a:prstGeom prst="diamond">
            <a:avLst/>
          </a:prstGeom>
          <a:solidFill>
            <a:schemeClr val="accent3"/>
          </a:solidFill>
          <a:ln w="19050">
            <a:noFill/>
            <a:round/>
          </a:ln>
        </p:spPr>
        <p:txBody>
          <a:bodyPr wrap="none" lIns="68580" tIns="34290" rIns="68580" bIns="34290" anchor="ctr" anchorCtr="1">
            <a:normAutofit fontScale="92500" lnSpcReduction="20000"/>
          </a:bodyPr>
          <a:lstStyle/>
          <a:p>
            <a:pPr algn="ctr" fontAlgn="auto"/>
            <a:r>
              <a:rPr lang="en-US" altLang="zh-CN" sz="1800" b="1" noProof="1">
                <a:solidFill>
                  <a:schemeClr val="bg1"/>
                </a:solidFill>
                <a:latin typeface="Impact" panose="020B0806030902050204" pitchFamily="34" charset="0"/>
                <a:ea typeface="+mn-ea"/>
              </a:rPr>
              <a:t>02</a:t>
            </a:r>
            <a:endParaRPr lang="en-US" altLang="zh-CN" sz="1800" b="1" noProof="1">
              <a:solidFill>
                <a:schemeClr val="bg1"/>
              </a:solidFill>
              <a:latin typeface="Impact" panose="020B0806030902050204" pitchFamily="34" charset="0"/>
            </a:endParaRPr>
          </a:p>
        </p:txBody>
      </p:sp>
      <p:sp>
        <p:nvSpPr>
          <p:cNvPr id="12" name="Diamond 13"/>
          <p:cNvSpPr/>
          <p:nvPr userDrawn="1"/>
        </p:nvSpPr>
        <p:spPr bwMode="auto">
          <a:xfrm>
            <a:off x="2030017" y="2181226"/>
            <a:ext cx="554831" cy="554831"/>
          </a:xfrm>
          <a:prstGeom prst="diamond">
            <a:avLst/>
          </a:prstGeom>
          <a:solidFill>
            <a:schemeClr val="accent4"/>
          </a:solidFill>
          <a:ln w="19050">
            <a:noFill/>
            <a:round/>
          </a:ln>
        </p:spPr>
        <p:txBody>
          <a:bodyPr wrap="none" lIns="68580" tIns="34290" rIns="68580" bIns="34290" anchor="ctr" anchorCtr="1">
            <a:normAutofit fontScale="92500" lnSpcReduction="20000"/>
          </a:bodyPr>
          <a:lstStyle/>
          <a:p>
            <a:pPr algn="ctr" fontAlgn="auto"/>
            <a:r>
              <a:rPr lang="en-US" altLang="zh-CN" sz="1800" b="1" noProof="1">
                <a:solidFill>
                  <a:schemeClr val="bg1"/>
                </a:solidFill>
                <a:latin typeface="Impact" panose="020B0806030902050204" pitchFamily="34" charset="0"/>
                <a:ea typeface="+mn-ea"/>
              </a:rPr>
              <a:t>03</a:t>
            </a:r>
            <a:endParaRPr lang="en-US" altLang="zh-CN" sz="1800" b="1" noProof="1">
              <a:solidFill>
                <a:schemeClr val="bg1"/>
              </a:solidFill>
              <a:latin typeface="Impact" panose="020B0806030902050204" pitchFamily="34" charset="0"/>
            </a:endParaRPr>
          </a:p>
        </p:txBody>
      </p:sp>
      <p:sp>
        <p:nvSpPr>
          <p:cNvPr id="13" name="Diamond 14"/>
          <p:cNvSpPr/>
          <p:nvPr userDrawn="1"/>
        </p:nvSpPr>
        <p:spPr bwMode="auto">
          <a:xfrm>
            <a:off x="1409701" y="2826544"/>
            <a:ext cx="554831" cy="554831"/>
          </a:xfrm>
          <a:prstGeom prst="diamond">
            <a:avLst/>
          </a:prstGeom>
          <a:solidFill>
            <a:schemeClr val="accent5"/>
          </a:solidFill>
          <a:ln w="19050">
            <a:noFill/>
            <a:round/>
          </a:ln>
        </p:spPr>
        <p:txBody>
          <a:bodyPr wrap="none" lIns="68580" tIns="34290" rIns="68580" bIns="34290" anchor="ctr" anchorCtr="1">
            <a:normAutofit fontScale="92500" lnSpcReduction="20000"/>
          </a:bodyPr>
          <a:lstStyle/>
          <a:p>
            <a:pPr algn="ctr" fontAlgn="auto"/>
            <a:r>
              <a:rPr lang="en-US" altLang="zh-CN" sz="1800" b="1" noProof="1">
                <a:solidFill>
                  <a:schemeClr val="bg1"/>
                </a:solidFill>
                <a:latin typeface="Impact" panose="020B0806030902050204" pitchFamily="34" charset="0"/>
                <a:ea typeface="+mn-ea"/>
              </a:rPr>
              <a:t>04</a:t>
            </a:r>
            <a:endParaRPr lang="en-US" altLang="zh-CN" sz="1800" b="1" noProof="1">
              <a:solidFill>
                <a:schemeClr val="bg1"/>
              </a:solidFill>
              <a:latin typeface="Impact" panose="020B0806030902050204" pitchFamily="34" charset="0"/>
            </a:endParaRPr>
          </a:p>
        </p:txBody>
      </p:sp>
      <p:grpSp>
        <p:nvGrpSpPr>
          <p:cNvPr id="14" name="Group 21"/>
          <p:cNvGrpSpPr/>
          <p:nvPr userDrawn="1"/>
        </p:nvGrpSpPr>
        <p:grpSpPr bwMode="auto">
          <a:xfrm>
            <a:off x="1964532" y="851297"/>
            <a:ext cx="1908572" cy="271463"/>
            <a:chOff x="3943834" y="704409"/>
            <a:chExt cx="3962574" cy="563232"/>
          </a:xfrm>
        </p:grpSpPr>
        <p:sp>
          <p:nvSpPr>
            <p:cNvPr id="15" name="TextBox 14"/>
            <p:cNvSpPr txBox="1"/>
            <p:nvPr/>
          </p:nvSpPr>
          <p:spPr>
            <a:xfrm>
              <a:off x="3943834" y="704409"/>
              <a:ext cx="3962574" cy="242091"/>
            </a:xfrm>
            <a:prstGeom prst="rect">
              <a:avLst/>
            </a:prstGeom>
            <a:noFill/>
          </p:spPr>
          <p:txBody>
            <a:bodyPr wrap="none" lIns="360000" tIns="0" rIns="0" bIns="0" anchor="b">
              <a:normAutofit fontScale="77500" lnSpcReduction="20000"/>
            </a:bodyPr>
            <a:lstStyle/>
            <a:p>
              <a:pPr fontAlgn="auto"/>
              <a:r>
                <a:rPr lang="zh-CN" altLang="en-US" sz="1200" b="1" noProof="1">
                  <a:solidFill>
                    <a:schemeClr val="accent1">
                      <a:lumMod val="100000"/>
                    </a:schemeClr>
                  </a:solidFill>
                  <a:latin typeface="+mn-lt"/>
                  <a:ea typeface="+mn-ea"/>
                </a:rPr>
                <a:t>标题文本预设</a:t>
              </a:r>
              <a:endParaRPr lang="zh-CN" altLang="en-US" sz="1200" b="1" noProof="1">
                <a:solidFill>
                  <a:schemeClr val="accent1">
                    <a:lumMod val="100000"/>
                  </a:schemeClr>
                </a:solidFill>
              </a:endParaRPr>
            </a:p>
          </p:txBody>
        </p:sp>
        <p:sp>
          <p:nvSpPr>
            <p:cNvPr id="16" name="TextBox 15"/>
            <p:cNvSpPr txBox="1"/>
            <p:nvPr/>
          </p:nvSpPr>
          <p:spPr>
            <a:xfrm>
              <a:off x="3943834" y="946500"/>
              <a:ext cx="3962574" cy="321141"/>
            </a:xfrm>
            <a:prstGeom prst="rect">
              <a:avLst/>
            </a:prstGeom>
          </p:spPr>
          <p:txBody>
            <a:bodyPr lIns="360000" tIns="0" rIns="0" bIns="0" anchor="ctr">
              <a:normAutofit fontScale="62500" lnSpcReduction="20000"/>
            </a:bodyPr>
            <a:lstStyle/>
            <a:p>
              <a:pPr fontAlgn="auto">
                <a:lnSpc>
                  <a:spcPct val="120000"/>
                </a:lnSpc>
              </a:pPr>
              <a:r>
                <a:rPr lang="zh-CN" altLang="en-US" sz="800" noProof="1">
                  <a:solidFill>
                    <a:schemeClr val="dk1">
                      <a:lumMod val="100000"/>
                    </a:schemeClr>
                  </a:solidFill>
                  <a:latin typeface="+mn-lt"/>
                  <a:ea typeface="+mn-ea"/>
                </a:rPr>
                <a:t>此部分内容作为文字排版占位显示 （建议使用主题字体）</a:t>
              </a:r>
              <a:endParaRPr lang="zh-CN" altLang="en-US" sz="800" noProof="1">
                <a:solidFill>
                  <a:schemeClr val="dk1">
                    <a:lumMod val="100000"/>
                  </a:schemeClr>
                </a:solidFill>
              </a:endParaRPr>
            </a:p>
          </p:txBody>
        </p:sp>
      </p:grpSp>
      <p:grpSp>
        <p:nvGrpSpPr>
          <p:cNvPr id="17" name="Group 22"/>
          <p:cNvGrpSpPr/>
          <p:nvPr userDrawn="1"/>
        </p:nvGrpSpPr>
        <p:grpSpPr bwMode="auto">
          <a:xfrm>
            <a:off x="2584847" y="1447800"/>
            <a:ext cx="1909763" cy="271463"/>
            <a:chOff x="3943834" y="704409"/>
            <a:chExt cx="3962574" cy="563232"/>
          </a:xfrm>
        </p:grpSpPr>
        <p:sp>
          <p:nvSpPr>
            <p:cNvPr id="18" name="TextBox 23"/>
            <p:cNvSpPr txBox="1"/>
            <p:nvPr/>
          </p:nvSpPr>
          <p:spPr>
            <a:xfrm>
              <a:off x="3943834" y="704409"/>
              <a:ext cx="3962574" cy="242091"/>
            </a:xfrm>
            <a:prstGeom prst="rect">
              <a:avLst/>
            </a:prstGeom>
            <a:noFill/>
          </p:spPr>
          <p:txBody>
            <a:bodyPr wrap="none" lIns="360000" tIns="0" rIns="0" bIns="0" anchor="b">
              <a:normAutofit fontScale="77500" lnSpcReduction="20000"/>
            </a:bodyPr>
            <a:lstStyle/>
            <a:p>
              <a:pPr fontAlgn="auto"/>
              <a:r>
                <a:rPr lang="zh-CN" altLang="en-US" sz="1200" b="1" noProof="1">
                  <a:solidFill>
                    <a:schemeClr val="accent2">
                      <a:lumMod val="100000"/>
                    </a:schemeClr>
                  </a:solidFill>
                  <a:latin typeface="+mn-lt"/>
                  <a:ea typeface="+mn-ea"/>
                </a:rPr>
                <a:t>标题文本预设</a:t>
              </a:r>
              <a:endParaRPr lang="zh-CN" altLang="en-US" sz="1200" b="1" noProof="1">
                <a:solidFill>
                  <a:schemeClr val="accent2">
                    <a:lumMod val="100000"/>
                  </a:schemeClr>
                </a:solidFill>
              </a:endParaRPr>
            </a:p>
          </p:txBody>
        </p:sp>
        <p:sp>
          <p:nvSpPr>
            <p:cNvPr id="19" name="TextBox 24"/>
            <p:cNvSpPr txBox="1"/>
            <p:nvPr/>
          </p:nvSpPr>
          <p:spPr>
            <a:xfrm>
              <a:off x="3943834" y="946500"/>
              <a:ext cx="3962574" cy="321141"/>
            </a:xfrm>
            <a:prstGeom prst="rect">
              <a:avLst/>
            </a:prstGeom>
          </p:spPr>
          <p:txBody>
            <a:bodyPr lIns="360000" tIns="0" rIns="0" bIns="0" anchor="ctr">
              <a:normAutofit fontScale="62500" lnSpcReduction="20000"/>
            </a:bodyPr>
            <a:lstStyle/>
            <a:p>
              <a:pPr fontAlgn="auto">
                <a:lnSpc>
                  <a:spcPct val="120000"/>
                </a:lnSpc>
              </a:pPr>
              <a:r>
                <a:rPr lang="zh-CN" altLang="en-US" sz="800" noProof="1">
                  <a:solidFill>
                    <a:schemeClr val="dk1">
                      <a:lumMod val="100000"/>
                    </a:schemeClr>
                  </a:solidFill>
                  <a:latin typeface="+mn-lt"/>
                  <a:ea typeface="+mn-ea"/>
                </a:rPr>
                <a:t>此部分内容作为文字排版占位显示 （建议使用主题字体）</a:t>
              </a:r>
              <a:endParaRPr lang="zh-CN" altLang="en-US" sz="800" noProof="1">
                <a:solidFill>
                  <a:schemeClr val="dk1">
                    <a:lumMod val="100000"/>
                  </a:schemeClr>
                </a:solidFill>
              </a:endParaRPr>
            </a:p>
          </p:txBody>
        </p:sp>
      </p:grpSp>
      <p:grpSp>
        <p:nvGrpSpPr>
          <p:cNvPr id="20" name="Group 25"/>
          <p:cNvGrpSpPr/>
          <p:nvPr userDrawn="1"/>
        </p:nvGrpSpPr>
        <p:grpSpPr bwMode="auto">
          <a:xfrm>
            <a:off x="2584847" y="2362200"/>
            <a:ext cx="1909763" cy="271463"/>
            <a:chOff x="3943834" y="704409"/>
            <a:chExt cx="3962574" cy="563232"/>
          </a:xfrm>
        </p:grpSpPr>
        <p:sp>
          <p:nvSpPr>
            <p:cNvPr id="21" name="TextBox 26"/>
            <p:cNvSpPr txBox="1"/>
            <p:nvPr/>
          </p:nvSpPr>
          <p:spPr>
            <a:xfrm>
              <a:off x="3943834" y="704409"/>
              <a:ext cx="3962574" cy="242091"/>
            </a:xfrm>
            <a:prstGeom prst="rect">
              <a:avLst/>
            </a:prstGeom>
            <a:noFill/>
          </p:spPr>
          <p:txBody>
            <a:bodyPr wrap="none" lIns="360000" tIns="0" rIns="0" bIns="0" anchor="b">
              <a:normAutofit fontScale="77500" lnSpcReduction="20000"/>
            </a:bodyPr>
            <a:lstStyle/>
            <a:p>
              <a:pPr fontAlgn="auto"/>
              <a:r>
                <a:rPr lang="zh-CN" altLang="en-US" sz="1200" b="1" noProof="1">
                  <a:solidFill>
                    <a:schemeClr val="accent3">
                      <a:lumMod val="100000"/>
                    </a:schemeClr>
                  </a:solidFill>
                  <a:latin typeface="+mn-lt"/>
                  <a:ea typeface="+mn-ea"/>
                </a:rPr>
                <a:t>标题文本预设</a:t>
              </a:r>
              <a:endParaRPr lang="zh-CN" altLang="en-US" sz="1200" b="1" noProof="1">
                <a:solidFill>
                  <a:schemeClr val="accent3">
                    <a:lumMod val="100000"/>
                  </a:schemeClr>
                </a:solidFill>
              </a:endParaRPr>
            </a:p>
          </p:txBody>
        </p:sp>
        <p:sp>
          <p:nvSpPr>
            <p:cNvPr id="22" name="TextBox 27"/>
            <p:cNvSpPr txBox="1"/>
            <p:nvPr/>
          </p:nvSpPr>
          <p:spPr>
            <a:xfrm>
              <a:off x="3943834" y="946500"/>
              <a:ext cx="3962574" cy="321141"/>
            </a:xfrm>
            <a:prstGeom prst="rect">
              <a:avLst/>
            </a:prstGeom>
          </p:spPr>
          <p:txBody>
            <a:bodyPr lIns="360000" tIns="0" rIns="0" bIns="0" anchor="ctr">
              <a:normAutofit fontScale="62500" lnSpcReduction="20000"/>
            </a:bodyPr>
            <a:lstStyle/>
            <a:p>
              <a:pPr fontAlgn="auto">
                <a:lnSpc>
                  <a:spcPct val="120000"/>
                </a:lnSpc>
              </a:pPr>
              <a:r>
                <a:rPr lang="zh-CN" altLang="en-US" sz="800" noProof="1">
                  <a:solidFill>
                    <a:schemeClr val="dk1">
                      <a:lumMod val="100000"/>
                    </a:schemeClr>
                  </a:solidFill>
                  <a:latin typeface="+mn-lt"/>
                  <a:ea typeface="+mn-ea"/>
                </a:rPr>
                <a:t>此部分内容作为文字排版占位显示 （建议使用主题字体）</a:t>
              </a:r>
              <a:endParaRPr lang="zh-CN" altLang="en-US" sz="800" noProof="1">
                <a:solidFill>
                  <a:schemeClr val="dk1">
                    <a:lumMod val="100000"/>
                  </a:schemeClr>
                </a:solidFill>
              </a:endParaRPr>
            </a:p>
          </p:txBody>
        </p:sp>
      </p:grpSp>
      <p:grpSp>
        <p:nvGrpSpPr>
          <p:cNvPr id="23" name="Group 28"/>
          <p:cNvGrpSpPr/>
          <p:nvPr userDrawn="1"/>
        </p:nvGrpSpPr>
        <p:grpSpPr bwMode="auto">
          <a:xfrm>
            <a:off x="1964532" y="3018235"/>
            <a:ext cx="1908572" cy="271463"/>
            <a:chOff x="3943834" y="704409"/>
            <a:chExt cx="3962574" cy="563232"/>
          </a:xfrm>
        </p:grpSpPr>
        <p:sp>
          <p:nvSpPr>
            <p:cNvPr id="24" name="TextBox 29"/>
            <p:cNvSpPr txBox="1"/>
            <p:nvPr/>
          </p:nvSpPr>
          <p:spPr>
            <a:xfrm>
              <a:off x="3943834" y="704409"/>
              <a:ext cx="3962574" cy="242091"/>
            </a:xfrm>
            <a:prstGeom prst="rect">
              <a:avLst/>
            </a:prstGeom>
            <a:noFill/>
          </p:spPr>
          <p:txBody>
            <a:bodyPr wrap="none" lIns="360000" tIns="0" rIns="0" bIns="0" anchor="b">
              <a:normAutofit fontScale="77500" lnSpcReduction="20000"/>
            </a:bodyPr>
            <a:lstStyle/>
            <a:p>
              <a:pPr fontAlgn="auto"/>
              <a:r>
                <a:rPr lang="zh-CN" altLang="en-US" sz="1200" b="1" noProof="1">
                  <a:solidFill>
                    <a:schemeClr val="accent4">
                      <a:lumMod val="100000"/>
                    </a:schemeClr>
                  </a:solidFill>
                  <a:latin typeface="+mn-lt"/>
                  <a:ea typeface="+mn-ea"/>
                </a:rPr>
                <a:t>标题文本预设</a:t>
              </a:r>
              <a:endParaRPr lang="zh-CN" altLang="en-US" sz="1200" b="1" noProof="1">
                <a:solidFill>
                  <a:schemeClr val="accent4">
                    <a:lumMod val="100000"/>
                  </a:schemeClr>
                </a:solidFill>
              </a:endParaRPr>
            </a:p>
          </p:txBody>
        </p:sp>
        <p:sp>
          <p:nvSpPr>
            <p:cNvPr id="25" name="TextBox 30"/>
            <p:cNvSpPr txBox="1"/>
            <p:nvPr/>
          </p:nvSpPr>
          <p:spPr>
            <a:xfrm>
              <a:off x="3943834" y="946500"/>
              <a:ext cx="3962574" cy="321141"/>
            </a:xfrm>
            <a:prstGeom prst="rect">
              <a:avLst/>
            </a:prstGeom>
          </p:spPr>
          <p:txBody>
            <a:bodyPr lIns="360000" tIns="0" rIns="0" bIns="0" anchor="ctr">
              <a:normAutofit fontScale="62500" lnSpcReduction="20000"/>
            </a:bodyPr>
            <a:lstStyle/>
            <a:p>
              <a:pPr fontAlgn="auto">
                <a:lnSpc>
                  <a:spcPct val="120000"/>
                </a:lnSpc>
              </a:pPr>
              <a:r>
                <a:rPr lang="zh-CN" altLang="en-US" sz="800" noProof="1">
                  <a:solidFill>
                    <a:schemeClr val="dk1">
                      <a:lumMod val="100000"/>
                    </a:schemeClr>
                  </a:solidFill>
                  <a:latin typeface="+mn-lt"/>
                  <a:ea typeface="+mn-ea"/>
                </a:rPr>
                <a:t>此部分内容作为文字排版占位显示 （建议使用主题字体）</a:t>
              </a:r>
              <a:endParaRPr lang="zh-CN" altLang="en-US" sz="800" noProof="1">
                <a:solidFill>
                  <a:schemeClr val="dk1">
                    <a:lumMod val="100000"/>
                  </a:schemeClr>
                </a:solidFill>
              </a:endParaRPr>
            </a:p>
          </p:txBody>
        </p:sp>
      </p:grpSp>
      <p:sp>
        <p:nvSpPr>
          <p:cNvPr id="26" name="动作按钮: 后退或前一项 25">
            <a:hlinkClick r:id="" action="ppaction://hlinkshowjump?jump=previousslide"/>
          </p:cNvPr>
          <p:cNvSpPr/>
          <p:nvPr userDrawn="1"/>
        </p:nvSpPr>
        <p:spPr>
          <a:xfrm>
            <a:off x="8281988" y="4885135"/>
            <a:ext cx="209550" cy="228600"/>
          </a:xfrm>
          <a:prstGeom prst="actionButtonBackPrevious">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anchor="ctr"/>
          <a:lstStyle/>
          <a:p>
            <a:pPr algn="ctr" fontAlgn="auto">
              <a:spcBef>
                <a:spcPts val="0"/>
              </a:spcBef>
              <a:spcAft>
                <a:spcPts val="0"/>
              </a:spcAft>
              <a:defRPr/>
            </a:pPr>
            <a:endParaRPr lang="zh-CN" altLang="en-US" noProof="1"/>
          </a:p>
        </p:txBody>
      </p:sp>
      <p:sp>
        <p:nvSpPr>
          <p:cNvPr id="27" name="动作按钮: 前进或下一项 26">
            <a:hlinkClick r:id="" action="ppaction://hlinkshowjump?jump=nextslide"/>
          </p:cNvPr>
          <p:cNvSpPr/>
          <p:nvPr userDrawn="1"/>
        </p:nvSpPr>
        <p:spPr>
          <a:xfrm>
            <a:off x="8554642" y="4894660"/>
            <a:ext cx="202406" cy="209550"/>
          </a:xfrm>
          <a:prstGeom prst="actionButtonForwardNex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anchor="ctr"/>
          <a:lstStyle/>
          <a:p>
            <a:pPr algn="ctr" fontAlgn="auto">
              <a:spcBef>
                <a:spcPts val="0"/>
              </a:spcBef>
              <a:spcAft>
                <a:spcPts val="0"/>
              </a:spcAft>
              <a:defRPr/>
            </a:pPr>
            <a:endParaRPr lang="zh-CN" altLang="en-US" noProof="1"/>
          </a:p>
        </p:txBody>
      </p:sp>
      <p:sp>
        <p:nvSpPr>
          <p:cNvPr id="28" name="动作按钮: 结束 27">
            <a:hlinkClick r:id="" action="ppaction://hlinkshowjump?jump=endshow"/>
          </p:cNvPr>
          <p:cNvSpPr/>
          <p:nvPr userDrawn="1"/>
        </p:nvSpPr>
        <p:spPr>
          <a:xfrm>
            <a:off x="8820150" y="4886325"/>
            <a:ext cx="190500" cy="226219"/>
          </a:xfrm>
          <a:prstGeom prst="actionButtonEn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anchor="ctr"/>
          <a:lstStyle/>
          <a:p>
            <a:pPr algn="ctr" fontAlgn="auto">
              <a:spcBef>
                <a:spcPts val="0"/>
              </a:spcBef>
              <a:spcAft>
                <a:spcPts val="0"/>
              </a:spcAft>
              <a:defRPr/>
            </a:pPr>
            <a:endParaRPr lang="zh-CN" altLang="en-US" noProof="1"/>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14" presetClass="entr" presetSubtype="10" fill="hold" nodeType="after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randombar(horizontal)">
                                      <p:cBhvr>
                                        <p:cTn id="13" dur="500"/>
                                        <p:tgtEl>
                                          <p:spTgt spid="2"/>
                                        </p:tgtEl>
                                      </p:cBhvr>
                                    </p:animEffect>
                                  </p:childTnLst>
                                </p:cTn>
                              </p:par>
                            </p:childTnLst>
                          </p:cTn>
                        </p:par>
                        <p:par>
                          <p:cTn id="14" fill="hold">
                            <p:stCondLst>
                              <p:cond delay="1500"/>
                            </p:stCondLst>
                            <p:childTnLst>
                              <p:par>
                                <p:cTn id="15" presetID="2" presetClass="entr" presetSubtype="8" fill="hold" grpId="0" nodeType="afterEffect">
                                  <p:stCondLst>
                                    <p:cond delay="0"/>
                                  </p:stCondLst>
                                  <p:childTnLst>
                                    <p:set>
                                      <p:cBhvr>
                                        <p:cTn id="16" dur="1" fill="hold">
                                          <p:stCondLst>
                                            <p:cond delay="0"/>
                                          </p:stCondLst>
                                        </p:cTn>
                                        <p:tgtEl>
                                          <p:spTgt spid="10"/>
                                        </p:tgtEl>
                                        <p:attrNameLst>
                                          <p:attrName>style.visibility</p:attrName>
                                        </p:attrNameLst>
                                      </p:cBhvr>
                                      <p:to>
                                        <p:strVal val="visible"/>
                                      </p:to>
                                    </p:set>
                                    <p:anim calcmode="lin" valueType="num">
                                      <p:cBhvr>
                                        <p:cTn id="17" dur="500" fill="hold"/>
                                        <p:tgtEl>
                                          <p:spTgt spid="10"/>
                                        </p:tgtEl>
                                        <p:attrNameLst>
                                          <p:attrName>ppt_x</p:attrName>
                                        </p:attrNameLst>
                                      </p:cBhvr>
                                      <p:tavLst>
                                        <p:tav tm="0">
                                          <p:val>
                                            <p:strVal val="0-#ppt_w/2"/>
                                          </p:val>
                                        </p:tav>
                                        <p:tav tm="100000">
                                          <p:val>
                                            <p:strVal val="#ppt_x"/>
                                          </p:val>
                                        </p:tav>
                                      </p:tavLst>
                                    </p:anim>
                                    <p:anim calcmode="lin" valueType="num">
                                      <p:cBhvr>
                                        <p:cTn id="18" dur="500" fill="hold"/>
                                        <p:tgtEl>
                                          <p:spTgt spid="10"/>
                                        </p:tgtEl>
                                        <p:attrNameLst>
                                          <p:attrName>ppt_y</p:attrName>
                                        </p:attrNameLst>
                                      </p:cBhvr>
                                      <p:tavLst>
                                        <p:tav tm="0">
                                          <p:val>
                                            <p:strVal val="#ppt_y"/>
                                          </p:val>
                                        </p:tav>
                                        <p:tav tm="100000">
                                          <p:val>
                                            <p:strVal val="#ppt_y"/>
                                          </p:val>
                                        </p:tav>
                                      </p:tavLst>
                                    </p:anim>
                                  </p:childTnLst>
                                </p:cTn>
                              </p:par>
                              <p:par>
                                <p:cTn id="19" presetID="2" presetClass="entr" presetSubtype="8" fill="hold" grpId="0" nodeType="withEffect">
                                  <p:stCondLst>
                                    <p:cond delay="0"/>
                                  </p:stCondLst>
                                  <p:childTnLst>
                                    <p:set>
                                      <p:cBhvr>
                                        <p:cTn id="20" dur="1" fill="hold">
                                          <p:stCondLst>
                                            <p:cond delay="0"/>
                                          </p:stCondLst>
                                        </p:cTn>
                                        <p:tgtEl>
                                          <p:spTgt spid="11"/>
                                        </p:tgtEl>
                                        <p:attrNameLst>
                                          <p:attrName>style.visibility</p:attrName>
                                        </p:attrNameLst>
                                      </p:cBhvr>
                                      <p:to>
                                        <p:strVal val="visible"/>
                                      </p:to>
                                    </p:set>
                                    <p:anim calcmode="lin" valueType="num">
                                      <p:cBhvr>
                                        <p:cTn id="21" dur="500" fill="hold"/>
                                        <p:tgtEl>
                                          <p:spTgt spid="11"/>
                                        </p:tgtEl>
                                        <p:attrNameLst>
                                          <p:attrName>ppt_x</p:attrName>
                                        </p:attrNameLst>
                                      </p:cBhvr>
                                      <p:tavLst>
                                        <p:tav tm="0">
                                          <p:val>
                                            <p:strVal val="0-#ppt_w/2"/>
                                          </p:val>
                                        </p:tav>
                                        <p:tav tm="100000">
                                          <p:val>
                                            <p:strVal val="#ppt_x"/>
                                          </p:val>
                                        </p:tav>
                                      </p:tavLst>
                                    </p:anim>
                                    <p:anim calcmode="lin" valueType="num">
                                      <p:cBhvr>
                                        <p:cTn id="22" dur="500" fill="hold"/>
                                        <p:tgtEl>
                                          <p:spTgt spid="11"/>
                                        </p:tgtEl>
                                        <p:attrNameLst>
                                          <p:attrName>ppt_y</p:attrName>
                                        </p:attrNameLst>
                                      </p:cBhvr>
                                      <p:tavLst>
                                        <p:tav tm="0">
                                          <p:val>
                                            <p:strVal val="#ppt_y"/>
                                          </p:val>
                                        </p:tav>
                                        <p:tav tm="100000">
                                          <p:val>
                                            <p:strVal val="#ppt_y"/>
                                          </p:val>
                                        </p:tav>
                                      </p:tavLst>
                                    </p:anim>
                                  </p:childTnLst>
                                </p:cTn>
                              </p:par>
                              <p:par>
                                <p:cTn id="23" presetID="2" presetClass="entr" presetSubtype="8" fill="hold" grpId="0" nodeType="withEffect">
                                  <p:stCondLst>
                                    <p:cond delay="0"/>
                                  </p:stCondLst>
                                  <p:childTnLst>
                                    <p:set>
                                      <p:cBhvr>
                                        <p:cTn id="24" dur="1" fill="hold">
                                          <p:stCondLst>
                                            <p:cond delay="0"/>
                                          </p:stCondLst>
                                        </p:cTn>
                                        <p:tgtEl>
                                          <p:spTgt spid="12"/>
                                        </p:tgtEl>
                                        <p:attrNameLst>
                                          <p:attrName>style.visibility</p:attrName>
                                        </p:attrNameLst>
                                      </p:cBhvr>
                                      <p:to>
                                        <p:strVal val="visible"/>
                                      </p:to>
                                    </p:set>
                                    <p:anim calcmode="lin" valueType="num">
                                      <p:cBhvr>
                                        <p:cTn id="25" dur="500" fill="hold"/>
                                        <p:tgtEl>
                                          <p:spTgt spid="12"/>
                                        </p:tgtEl>
                                        <p:attrNameLst>
                                          <p:attrName>ppt_x</p:attrName>
                                        </p:attrNameLst>
                                      </p:cBhvr>
                                      <p:tavLst>
                                        <p:tav tm="0">
                                          <p:val>
                                            <p:strVal val="0-#ppt_w/2"/>
                                          </p:val>
                                        </p:tav>
                                        <p:tav tm="100000">
                                          <p:val>
                                            <p:strVal val="#ppt_x"/>
                                          </p:val>
                                        </p:tav>
                                      </p:tavLst>
                                    </p:anim>
                                    <p:anim calcmode="lin" valueType="num">
                                      <p:cBhvr>
                                        <p:cTn id="26" dur="500" fill="hold"/>
                                        <p:tgtEl>
                                          <p:spTgt spid="12"/>
                                        </p:tgtEl>
                                        <p:attrNameLst>
                                          <p:attrName>ppt_y</p:attrName>
                                        </p:attrNameLst>
                                      </p:cBhvr>
                                      <p:tavLst>
                                        <p:tav tm="0">
                                          <p:val>
                                            <p:strVal val="#ppt_y"/>
                                          </p:val>
                                        </p:tav>
                                        <p:tav tm="100000">
                                          <p:val>
                                            <p:strVal val="#ppt_y"/>
                                          </p:val>
                                        </p:tav>
                                      </p:tavLst>
                                    </p:anim>
                                  </p:childTnLst>
                                </p:cTn>
                              </p:par>
                              <p:par>
                                <p:cTn id="27" presetID="2" presetClass="entr" presetSubtype="8" fill="hold" grpId="0" nodeType="withEffect">
                                  <p:stCondLst>
                                    <p:cond delay="0"/>
                                  </p:stCondLst>
                                  <p:childTnLst>
                                    <p:set>
                                      <p:cBhvr>
                                        <p:cTn id="28" dur="1" fill="hold">
                                          <p:stCondLst>
                                            <p:cond delay="0"/>
                                          </p:stCondLst>
                                        </p:cTn>
                                        <p:tgtEl>
                                          <p:spTgt spid="13"/>
                                        </p:tgtEl>
                                        <p:attrNameLst>
                                          <p:attrName>style.visibility</p:attrName>
                                        </p:attrNameLst>
                                      </p:cBhvr>
                                      <p:to>
                                        <p:strVal val="visible"/>
                                      </p:to>
                                    </p:set>
                                    <p:anim calcmode="lin" valueType="num">
                                      <p:cBhvr>
                                        <p:cTn id="29" dur="500" fill="hold"/>
                                        <p:tgtEl>
                                          <p:spTgt spid="13"/>
                                        </p:tgtEl>
                                        <p:attrNameLst>
                                          <p:attrName>ppt_x</p:attrName>
                                        </p:attrNameLst>
                                      </p:cBhvr>
                                      <p:tavLst>
                                        <p:tav tm="0">
                                          <p:val>
                                            <p:strVal val="0-#ppt_w/2"/>
                                          </p:val>
                                        </p:tav>
                                        <p:tav tm="100000">
                                          <p:val>
                                            <p:strVal val="#ppt_x"/>
                                          </p:val>
                                        </p:tav>
                                      </p:tavLst>
                                    </p:anim>
                                    <p:anim calcmode="lin" valueType="num">
                                      <p:cBhvr>
                                        <p:cTn id="30" dur="500" fill="hold"/>
                                        <p:tgtEl>
                                          <p:spTgt spid="13"/>
                                        </p:tgtEl>
                                        <p:attrNameLst>
                                          <p:attrName>ppt_y</p:attrName>
                                        </p:attrNameLst>
                                      </p:cBhvr>
                                      <p:tavLst>
                                        <p:tav tm="0">
                                          <p:val>
                                            <p:strVal val="#ppt_y"/>
                                          </p:val>
                                        </p:tav>
                                        <p:tav tm="100000">
                                          <p:val>
                                            <p:strVal val="#ppt_y"/>
                                          </p:val>
                                        </p:tav>
                                      </p:tavLst>
                                    </p:anim>
                                  </p:childTnLst>
                                </p:cTn>
                              </p:par>
                              <p:par>
                                <p:cTn id="31" presetID="2" presetClass="entr" presetSubtype="8" fill="hold" nodeType="withEffect">
                                  <p:stCondLst>
                                    <p:cond delay="0"/>
                                  </p:stCondLst>
                                  <p:childTnLst>
                                    <p:set>
                                      <p:cBhvr>
                                        <p:cTn id="32" dur="1" fill="hold">
                                          <p:stCondLst>
                                            <p:cond delay="0"/>
                                          </p:stCondLst>
                                        </p:cTn>
                                        <p:tgtEl>
                                          <p:spTgt spid="23"/>
                                        </p:tgtEl>
                                        <p:attrNameLst>
                                          <p:attrName>style.visibility</p:attrName>
                                        </p:attrNameLst>
                                      </p:cBhvr>
                                      <p:to>
                                        <p:strVal val="visible"/>
                                      </p:to>
                                    </p:set>
                                    <p:anim calcmode="lin" valueType="num">
                                      <p:cBhvr>
                                        <p:cTn id="33" dur="500" fill="hold"/>
                                        <p:tgtEl>
                                          <p:spTgt spid="23"/>
                                        </p:tgtEl>
                                        <p:attrNameLst>
                                          <p:attrName>ppt_x</p:attrName>
                                        </p:attrNameLst>
                                      </p:cBhvr>
                                      <p:tavLst>
                                        <p:tav tm="0">
                                          <p:val>
                                            <p:strVal val="0-#ppt_w/2"/>
                                          </p:val>
                                        </p:tav>
                                        <p:tav tm="100000">
                                          <p:val>
                                            <p:strVal val="#ppt_x"/>
                                          </p:val>
                                        </p:tav>
                                      </p:tavLst>
                                    </p:anim>
                                    <p:anim calcmode="lin" valueType="num">
                                      <p:cBhvr>
                                        <p:cTn id="34" dur="500" fill="hold"/>
                                        <p:tgtEl>
                                          <p:spTgt spid="23"/>
                                        </p:tgtEl>
                                        <p:attrNameLst>
                                          <p:attrName>ppt_y</p:attrName>
                                        </p:attrNameLst>
                                      </p:cBhvr>
                                      <p:tavLst>
                                        <p:tav tm="0">
                                          <p:val>
                                            <p:strVal val="#ppt_y"/>
                                          </p:val>
                                        </p:tav>
                                        <p:tav tm="100000">
                                          <p:val>
                                            <p:strVal val="#ppt_y"/>
                                          </p:val>
                                        </p:tav>
                                      </p:tavLst>
                                    </p:anim>
                                  </p:childTnLst>
                                </p:cTn>
                              </p:par>
                              <p:par>
                                <p:cTn id="35" presetID="2" presetClass="entr" presetSubtype="8" fill="hold" nodeType="with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ppt_x</p:attrName>
                                        </p:attrNameLst>
                                      </p:cBhvr>
                                      <p:tavLst>
                                        <p:tav tm="0">
                                          <p:val>
                                            <p:strVal val="0-#ppt_w/2"/>
                                          </p:val>
                                        </p:tav>
                                        <p:tav tm="100000">
                                          <p:val>
                                            <p:strVal val="#ppt_x"/>
                                          </p:val>
                                        </p:tav>
                                      </p:tavLst>
                                    </p:anim>
                                    <p:anim calcmode="lin" valueType="num">
                                      <p:cBhvr>
                                        <p:cTn id="38" dur="500" fill="hold"/>
                                        <p:tgtEl>
                                          <p:spTgt spid="20"/>
                                        </p:tgtEl>
                                        <p:attrNameLst>
                                          <p:attrName>ppt_y</p:attrName>
                                        </p:attrNameLst>
                                      </p:cBhvr>
                                      <p:tavLst>
                                        <p:tav tm="0">
                                          <p:val>
                                            <p:strVal val="#ppt_y"/>
                                          </p:val>
                                        </p:tav>
                                        <p:tav tm="100000">
                                          <p:val>
                                            <p:strVal val="#ppt_y"/>
                                          </p:val>
                                        </p:tav>
                                      </p:tavLst>
                                    </p:anim>
                                  </p:childTnLst>
                                </p:cTn>
                              </p:par>
                              <p:par>
                                <p:cTn id="39" presetID="2" presetClass="entr" presetSubtype="8" fill="hold" nodeType="withEffect">
                                  <p:stCondLst>
                                    <p:cond delay="0"/>
                                  </p:stCondLst>
                                  <p:childTnLst>
                                    <p:set>
                                      <p:cBhvr>
                                        <p:cTn id="40" dur="1" fill="hold">
                                          <p:stCondLst>
                                            <p:cond delay="0"/>
                                          </p:stCondLst>
                                        </p:cTn>
                                        <p:tgtEl>
                                          <p:spTgt spid="17"/>
                                        </p:tgtEl>
                                        <p:attrNameLst>
                                          <p:attrName>style.visibility</p:attrName>
                                        </p:attrNameLst>
                                      </p:cBhvr>
                                      <p:to>
                                        <p:strVal val="visible"/>
                                      </p:to>
                                    </p:set>
                                    <p:anim calcmode="lin" valueType="num">
                                      <p:cBhvr>
                                        <p:cTn id="41" dur="500" fill="hold"/>
                                        <p:tgtEl>
                                          <p:spTgt spid="17"/>
                                        </p:tgtEl>
                                        <p:attrNameLst>
                                          <p:attrName>ppt_x</p:attrName>
                                        </p:attrNameLst>
                                      </p:cBhvr>
                                      <p:tavLst>
                                        <p:tav tm="0">
                                          <p:val>
                                            <p:strVal val="0-#ppt_w/2"/>
                                          </p:val>
                                        </p:tav>
                                        <p:tav tm="100000">
                                          <p:val>
                                            <p:strVal val="#ppt_x"/>
                                          </p:val>
                                        </p:tav>
                                      </p:tavLst>
                                    </p:anim>
                                    <p:anim calcmode="lin" valueType="num">
                                      <p:cBhvr>
                                        <p:cTn id="42" dur="500" fill="hold"/>
                                        <p:tgtEl>
                                          <p:spTgt spid="17"/>
                                        </p:tgtEl>
                                        <p:attrNameLst>
                                          <p:attrName>ppt_y</p:attrName>
                                        </p:attrNameLst>
                                      </p:cBhvr>
                                      <p:tavLst>
                                        <p:tav tm="0">
                                          <p:val>
                                            <p:strVal val="#ppt_y"/>
                                          </p:val>
                                        </p:tav>
                                        <p:tav tm="100000">
                                          <p:val>
                                            <p:strVal val="#ppt_y"/>
                                          </p:val>
                                        </p:tav>
                                      </p:tavLst>
                                    </p:anim>
                                  </p:childTnLst>
                                </p:cTn>
                              </p:par>
                              <p:par>
                                <p:cTn id="43" presetID="2" presetClass="entr" presetSubtype="8" fill="hold" nodeType="withEffect">
                                  <p:stCondLst>
                                    <p:cond delay="0"/>
                                  </p:stCondLst>
                                  <p:childTnLst>
                                    <p:set>
                                      <p:cBhvr>
                                        <p:cTn id="44" dur="1" fill="hold">
                                          <p:stCondLst>
                                            <p:cond delay="0"/>
                                          </p:stCondLst>
                                        </p:cTn>
                                        <p:tgtEl>
                                          <p:spTgt spid="14"/>
                                        </p:tgtEl>
                                        <p:attrNameLst>
                                          <p:attrName>style.visibility</p:attrName>
                                        </p:attrNameLst>
                                      </p:cBhvr>
                                      <p:to>
                                        <p:strVal val="visible"/>
                                      </p:to>
                                    </p:set>
                                    <p:anim calcmode="lin" valueType="num">
                                      <p:cBhvr>
                                        <p:cTn id="45" dur="500" fill="hold"/>
                                        <p:tgtEl>
                                          <p:spTgt spid="14"/>
                                        </p:tgtEl>
                                        <p:attrNameLst>
                                          <p:attrName>ppt_x</p:attrName>
                                        </p:attrNameLst>
                                      </p:cBhvr>
                                      <p:tavLst>
                                        <p:tav tm="0">
                                          <p:val>
                                            <p:strVal val="0-#ppt_w/2"/>
                                          </p:val>
                                        </p:tav>
                                        <p:tav tm="100000">
                                          <p:val>
                                            <p:strVal val="#ppt_x"/>
                                          </p:val>
                                        </p:tav>
                                      </p:tavLst>
                                    </p:anim>
                                    <p:anim calcmode="lin" valueType="num">
                                      <p:cBhvr>
                                        <p:cTn id="46" dur="500" fill="hold"/>
                                        <p:tgtEl>
                                          <p:spTgt spid="1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
        <p:nvSpPr>
          <p:cNvPr id="3" name="动作按钮: 后退或前一项 2">
            <a:hlinkClick r:id="" action="ppaction://hlinkshowjump?jump=previousslide"/>
          </p:cNvPr>
          <p:cNvSpPr/>
          <p:nvPr userDrawn="1"/>
        </p:nvSpPr>
        <p:spPr>
          <a:xfrm>
            <a:off x="8281988" y="4885135"/>
            <a:ext cx="209550" cy="228600"/>
          </a:xfrm>
          <a:prstGeom prst="actionButtonBackPrevious">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anchor="ctr"/>
          <a:lstStyle/>
          <a:p>
            <a:pPr algn="ctr" fontAlgn="auto">
              <a:spcBef>
                <a:spcPts val="0"/>
              </a:spcBef>
              <a:spcAft>
                <a:spcPts val="0"/>
              </a:spcAft>
              <a:defRPr/>
            </a:pPr>
            <a:endParaRPr lang="zh-CN" altLang="en-US" noProof="1"/>
          </a:p>
        </p:txBody>
      </p:sp>
      <p:sp>
        <p:nvSpPr>
          <p:cNvPr id="4" name="动作按钮: 前进或下一项 3">
            <a:hlinkClick r:id="" action="ppaction://hlinkshowjump?jump=nextslide"/>
          </p:cNvPr>
          <p:cNvSpPr/>
          <p:nvPr userDrawn="1"/>
        </p:nvSpPr>
        <p:spPr>
          <a:xfrm>
            <a:off x="8554642" y="4894660"/>
            <a:ext cx="202406" cy="209550"/>
          </a:xfrm>
          <a:prstGeom prst="actionButtonForwardNex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anchor="ctr"/>
          <a:lstStyle/>
          <a:p>
            <a:pPr algn="ctr" fontAlgn="auto">
              <a:spcBef>
                <a:spcPts val="0"/>
              </a:spcBef>
              <a:spcAft>
                <a:spcPts val="0"/>
              </a:spcAft>
              <a:defRPr/>
            </a:pPr>
            <a:endParaRPr lang="zh-CN" altLang="en-US" noProof="1"/>
          </a:p>
        </p:txBody>
      </p:sp>
      <p:sp>
        <p:nvSpPr>
          <p:cNvPr id="5" name="动作按钮: 结束 4">
            <a:hlinkClick r:id="" action="ppaction://hlinkshowjump?jump=endshow"/>
          </p:cNvPr>
          <p:cNvSpPr/>
          <p:nvPr userDrawn="1"/>
        </p:nvSpPr>
        <p:spPr>
          <a:xfrm>
            <a:off x="8820150" y="4886325"/>
            <a:ext cx="190500" cy="226219"/>
          </a:xfrm>
          <a:prstGeom prst="actionButtonEn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anchor="ctr"/>
          <a:lstStyle/>
          <a:p>
            <a:pPr algn="ctr" fontAlgn="auto">
              <a:spcBef>
                <a:spcPts val="0"/>
              </a:spcBef>
              <a:spcAft>
                <a:spcPts val="0"/>
              </a:spcAft>
              <a:defRPr/>
            </a:pPr>
            <a:endParaRPr lang="zh-CN" altLang="en-US" noProof="1"/>
          </a:p>
        </p:txBody>
      </p:sp>
      <p:cxnSp>
        <p:nvCxnSpPr>
          <p:cNvPr id="6" name="直接连接符 5"/>
          <p:cNvCxnSpPr/>
          <p:nvPr userDrawn="1"/>
        </p:nvCxnSpPr>
        <p:spPr>
          <a:xfrm>
            <a:off x="104775" y="4719638"/>
            <a:ext cx="8905875" cy="0"/>
          </a:xfrm>
          <a:prstGeom prst="line">
            <a:avLst/>
          </a:prstGeom>
          <a:ln w="1905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7" name="直接连接符 6"/>
          <p:cNvCxnSpPr/>
          <p:nvPr userDrawn="1"/>
        </p:nvCxnSpPr>
        <p:spPr>
          <a:xfrm>
            <a:off x="104775" y="594122"/>
            <a:ext cx="8905875" cy="0"/>
          </a:xfrm>
          <a:prstGeom prst="line">
            <a:avLst/>
          </a:prstGeom>
          <a:ln w="1905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8" name="直接连接符 7"/>
          <p:cNvCxnSpPr/>
          <p:nvPr userDrawn="1"/>
        </p:nvCxnSpPr>
        <p:spPr>
          <a:xfrm>
            <a:off x="2347913" y="916782"/>
            <a:ext cx="0" cy="3480197"/>
          </a:xfrm>
          <a:prstGeom prst="line">
            <a:avLst/>
          </a:prstGeom>
          <a:ln>
            <a:solidFill>
              <a:srgbClr val="00B050"/>
            </a:solidFill>
            <a:prstDash val="dashDot"/>
          </a:ln>
        </p:spPr>
        <p:style>
          <a:lnRef idx="1">
            <a:schemeClr val="accent1"/>
          </a:lnRef>
          <a:fillRef idx="0">
            <a:schemeClr val="accent1"/>
          </a:fillRef>
          <a:effectRef idx="0">
            <a:schemeClr val="accent1"/>
          </a:effectRef>
          <a:fontRef idx="minor">
            <a:schemeClr val="tx1"/>
          </a:fontRef>
        </p:style>
      </p:cxnSp>
      <p:grpSp>
        <p:nvGrpSpPr>
          <p:cNvPr id="9" name="组合 42"/>
          <p:cNvGrpSpPr/>
          <p:nvPr userDrawn="1"/>
        </p:nvGrpSpPr>
        <p:grpSpPr bwMode="auto">
          <a:xfrm>
            <a:off x="80963" y="1579960"/>
            <a:ext cx="2270522" cy="2178844"/>
            <a:chOff x="755951" y="2210607"/>
            <a:chExt cx="3026493" cy="2905010"/>
          </a:xfrm>
        </p:grpSpPr>
        <p:grpSp>
          <p:nvGrpSpPr>
            <p:cNvPr id="10" name="Group 1"/>
            <p:cNvGrpSpPr/>
            <p:nvPr/>
          </p:nvGrpSpPr>
          <p:grpSpPr bwMode="auto">
            <a:xfrm>
              <a:off x="813205" y="2210607"/>
              <a:ext cx="2969239" cy="2905010"/>
              <a:chOff x="-949635" y="0"/>
              <a:chExt cx="7009631" cy="6858000"/>
            </a:xfrm>
          </p:grpSpPr>
          <p:sp>
            <p:nvSpPr>
              <p:cNvPr id="16" name="Diamond 3"/>
              <p:cNvSpPr>
                <a:spLocks noChangeArrowheads="1"/>
              </p:cNvSpPr>
              <p:nvPr/>
            </p:nvSpPr>
            <p:spPr bwMode="auto">
              <a:xfrm>
                <a:off x="-949635" y="0"/>
                <a:ext cx="7009631" cy="6858000"/>
              </a:xfrm>
              <a:prstGeom prst="diamond">
                <a:avLst/>
              </a:prstGeom>
              <a:solidFill>
                <a:srgbClr val="D6DCE5">
                  <a:alpha val="34999"/>
                </a:srgbClr>
              </a:solidFill>
              <a:ln>
                <a:noFill/>
              </a:ln>
              <a:extLst>
                <a:ext uri="{91240B29-F687-4F45-9708-019B960494DF}">
                  <a14:hiddenLine xmlns:a14="http://schemas.microsoft.com/office/drawing/2010/main" w="19050">
                    <a:solidFill>
                      <a:srgbClr val="000000"/>
                    </a:solidFill>
                    <a:round/>
                  </a14:hiddenLine>
                </a:ext>
              </a:extLst>
            </p:spPr>
            <p:txBody>
              <a:bodyPr anchor="ctr"/>
              <a:lstStyle/>
              <a:p>
                <a:pPr algn="ctr"/>
                <a:endParaRPr lang="zh-CN"/>
              </a:p>
            </p:txBody>
          </p:sp>
          <p:sp>
            <p:nvSpPr>
              <p:cNvPr id="17" name="Diamond 4"/>
              <p:cNvSpPr>
                <a:spLocks noChangeArrowheads="1"/>
              </p:cNvSpPr>
              <p:nvPr/>
            </p:nvSpPr>
            <p:spPr bwMode="auto">
              <a:xfrm>
                <a:off x="-176517" y="653134"/>
                <a:ext cx="5647878" cy="5525706"/>
              </a:xfrm>
              <a:prstGeom prst="diamond">
                <a:avLst/>
              </a:prstGeom>
              <a:solidFill>
                <a:srgbClr val="D6DCE5"/>
              </a:solidFill>
              <a:ln>
                <a:noFill/>
              </a:ln>
              <a:extLst>
                <a:ext uri="{91240B29-F687-4F45-9708-019B960494DF}">
                  <a14:hiddenLine xmlns:a14="http://schemas.microsoft.com/office/drawing/2010/main" w="19050">
                    <a:solidFill>
                      <a:srgbClr val="000000"/>
                    </a:solidFill>
                    <a:round/>
                  </a14:hiddenLine>
                </a:ext>
              </a:extLst>
            </p:spPr>
            <p:txBody>
              <a:bodyPr anchor="ctr"/>
              <a:lstStyle/>
              <a:p>
                <a:pPr algn="ctr"/>
                <a:endParaRPr lang="zh-CN"/>
              </a:p>
            </p:txBody>
          </p:sp>
        </p:grpSp>
        <p:grpSp>
          <p:nvGrpSpPr>
            <p:cNvPr id="11" name="Group 2"/>
            <p:cNvGrpSpPr/>
            <p:nvPr/>
          </p:nvGrpSpPr>
          <p:grpSpPr bwMode="auto">
            <a:xfrm>
              <a:off x="755951" y="2773741"/>
              <a:ext cx="1778742" cy="1778742"/>
              <a:chOff x="990600" y="2044717"/>
              <a:chExt cx="2768566" cy="2768566"/>
            </a:xfrm>
          </p:grpSpPr>
          <p:sp>
            <p:nvSpPr>
              <p:cNvPr id="12" name="Diamond 5"/>
              <p:cNvSpPr>
                <a:spLocks noChangeArrowheads="1"/>
              </p:cNvSpPr>
              <p:nvPr/>
            </p:nvSpPr>
            <p:spPr bwMode="auto">
              <a:xfrm>
                <a:off x="990600" y="2044717"/>
                <a:ext cx="2768566" cy="2768566"/>
              </a:xfrm>
              <a:prstGeom prst="diamond">
                <a:avLst/>
              </a:prstGeom>
              <a:solidFill>
                <a:schemeClr val="accent1"/>
              </a:solidFill>
              <a:ln>
                <a:noFill/>
              </a:ln>
              <a:extLst>
                <a:ext uri="{91240B29-F687-4F45-9708-019B960494DF}">
                  <a14:hiddenLine xmlns:a14="http://schemas.microsoft.com/office/drawing/2010/main" w="50800">
                    <a:solidFill>
                      <a:srgbClr val="000000"/>
                    </a:solidFill>
                    <a:round/>
                  </a14:hiddenLine>
                </a:ext>
              </a:extLst>
            </p:spPr>
            <p:txBody>
              <a:bodyPr anchor="ctr"/>
              <a:lstStyle/>
              <a:p>
                <a:pPr algn="ctr"/>
                <a:endParaRPr lang="zh-CN"/>
              </a:p>
            </p:txBody>
          </p:sp>
          <p:grpSp>
            <p:nvGrpSpPr>
              <p:cNvPr id="13" name="Group 9"/>
              <p:cNvGrpSpPr/>
              <p:nvPr/>
            </p:nvGrpSpPr>
            <p:grpSpPr bwMode="auto">
              <a:xfrm>
                <a:off x="1429100" y="2771847"/>
                <a:ext cx="1800200" cy="992584"/>
                <a:chOff x="2345143" y="2365645"/>
                <a:chExt cx="1800200" cy="992584"/>
              </a:xfrm>
            </p:grpSpPr>
            <p:sp>
              <p:nvSpPr>
                <p:cNvPr id="14" name="TextBox 7"/>
                <p:cNvSpPr txBox="1"/>
                <p:nvPr/>
              </p:nvSpPr>
              <p:spPr>
                <a:xfrm>
                  <a:off x="2346338" y="2365564"/>
                  <a:ext cx="1798300" cy="677001"/>
                </a:xfrm>
                <a:prstGeom prst="rect">
                  <a:avLst/>
                </a:prstGeom>
                <a:noFill/>
              </p:spPr>
              <p:txBody>
                <a:bodyPr lIns="0" tIns="0" rIns="0" bIns="0">
                  <a:normAutofit fontScale="77500" lnSpcReduction="20000"/>
                </a:bodyPr>
                <a:lstStyle/>
                <a:p>
                  <a:pPr algn="ctr" fontAlgn="auto"/>
                  <a:r>
                    <a:rPr lang="zh-CN" altLang="en-US" sz="3300" noProof="1">
                      <a:solidFill>
                        <a:schemeClr val="bg1"/>
                      </a:solidFill>
                      <a:latin typeface="+mn-lt"/>
                      <a:ea typeface="+mn-ea"/>
                    </a:rPr>
                    <a:t>目录</a:t>
                  </a:r>
                  <a:endParaRPr lang="zh-CN" altLang="en-US" sz="3300" noProof="1">
                    <a:solidFill>
                      <a:schemeClr val="bg1"/>
                    </a:solidFill>
                  </a:endParaRPr>
                </a:p>
              </p:txBody>
            </p:sp>
            <p:sp>
              <p:nvSpPr>
                <p:cNvPr id="15" name="TextBox 8"/>
                <p:cNvSpPr txBox="1"/>
                <p:nvPr/>
              </p:nvSpPr>
              <p:spPr>
                <a:xfrm>
                  <a:off x="2346338" y="3143869"/>
                  <a:ext cx="1798300" cy="214959"/>
                </a:xfrm>
                <a:prstGeom prst="rect">
                  <a:avLst/>
                </a:prstGeom>
                <a:noFill/>
              </p:spPr>
              <p:txBody>
                <a:bodyPr lIns="0" tIns="0" rIns="0" bIns="0">
                  <a:normAutofit fontScale="70000" lnSpcReduction="20000"/>
                </a:bodyPr>
                <a:lstStyle/>
                <a:p>
                  <a:pPr algn="ctr" fontAlgn="auto"/>
                  <a:r>
                    <a:rPr lang="en-US" altLang="zh-CN" sz="1100" noProof="1">
                      <a:solidFill>
                        <a:schemeClr val="bg1"/>
                      </a:solidFill>
                      <a:latin typeface="+mn-lt"/>
                      <a:ea typeface="+mn-ea"/>
                    </a:rPr>
                    <a:t>CONTENTS</a:t>
                  </a:r>
                  <a:endParaRPr lang="en-US" altLang="zh-CN" sz="1100" noProof="1">
                    <a:solidFill>
                      <a:schemeClr val="bg1"/>
                    </a:solidFill>
                  </a:endParaRPr>
                </a:p>
              </p:txBody>
            </p:sp>
          </p:grpSp>
        </p:grpSp>
      </p:grpSp>
      <p:sp>
        <p:nvSpPr>
          <p:cNvPr id="2" name="标题 1"/>
          <p:cNvSpPr>
            <a:spLocks noGrp="1"/>
          </p:cNvSpPr>
          <p:nvPr>
            <p:ph type="title" hasCustomPrompt="1"/>
          </p:nvPr>
        </p:nvSpPr>
        <p:spPr>
          <a:xfrm>
            <a:off x="81167" y="60343"/>
            <a:ext cx="8929483" cy="483125"/>
          </a:xfrm>
        </p:spPr>
        <p:txBody>
          <a:bodyPr/>
          <a:lstStyle>
            <a:lvl1pPr algn="ctr">
              <a:defRPr/>
            </a:lvl1pPr>
          </a:lstStyle>
          <a:p>
            <a:r>
              <a:rPr lang="zh-CN" altLang="en-US" noProof="1" smtClean="0"/>
              <a:t>课时标题</a:t>
            </a:r>
            <a:endParaRPr lang="zh-CN" altLang="en-US" noProof="1"/>
          </a:p>
        </p:txBody>
      </p:sp>
      <p:sp>
        <p:nvSpPr>
          <p:cNvPr id="18" name="灯片编号占位符 4"/>
          <p:cNvSpPr>
            <a:spLocks noGrp="1"/>
          </p:cNvSpPr>
          <p:nvPr>
            <p:ph type="sldNum" sz="quarter" idx="10"/>
          </p:nvPr>
        </p:nvSpPr>
        <p:spPr>
          <a:xfrm>
            <a:off x="366713" y="4823223"/>
            <a:ext cx="279797" cy="273844"/>
          </a:xfrm>
        </p:spPr>
        <p:txBody>
          <a:bodyPr/>
          <a:lstStyle>
            <a:lvl1pPr>
              <a:defRPr/>
            </a:lvl1pPr>
          </a:lstStyle>
          <a:p>
            <a:fld id="{D0F95C4E-1477-4340-BED6-C64E377DF804}" type="slidenum">
              <a:rPr lang="zh-CN" altLang="en-US"/>
              <a:t>‹#›</a:t>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节标题">
    <p:spTree>
      <p:nvGrpSpPr>
        <p:cNvPr id="1" name=""/>
        <p:cNvGrpSpPr/>
        <p:nvPr/>
      </p:nvGrpSpPr>
      <p:grpSpPr>
        <a:xfrm>
          <a:off x="0" y="0"/>
          <a:ext cx="0" cy="0"/>
          <a:chOff x="0" y="0"/>
          <a:chExt cx="0" cy="0"/>
        </a:xfrm>
      </p:grpSpPr>
      <p:sp>
        <p:nvSpPr>
          <p:cNvPr id="4" name="动作按钮: 后退或前一项 3">
            <a:hlinkClick r:id="" action="ppaction://hlinkshowjump?jump=previousslide"/>
          </p:cNvPr>
          <p:cNvSpPr/>
          <p:nvPr userDrawn="1"/>
        </p:nvSpPr>
        <p:spPr>
          <a:xfrm>
            <a:off x="8281988" y="4885135"/>
            <a:ext cx="209550" cy="228600"/>
          </a:xfrm>
          <a:prstGeom prst="actionButtonBackPrevious">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anchor="ctr"/>
          <a:lstStyle/>
          <a:p>
            <a:pPr algn="ctr" fontAlgn="auto">
              <a:spcBef>
                <a:spcPts val="0"/>
              </a:spcBef>
              <a:spcAft>
                <a:spcPts val="0"/>
              </a:spcAft>
              <a:defRPr/>
            </a:pPr>
            <a:endParaRPr lang="zh-CN" altLang="en-US" noProof="1"/>
          </a:p>
        </p:txBody>
      </p:sp>
      <p:sp>
        <p:nvSpPr>
          <p:cNvPr id="5" name="动作按钮: 前进或下一项 8">
            <a:hlinkClick r:id="" action="ppaction://hlinkshowjump?jump=nextslide"/>
          </p:cNvPr>
          <p:cNvSpPr/>
          <p:nvPr userDrawn="1"/>
        </p:nvSpPr>
        <p:spPr>
          <a:xfrm>
            <a:off x="8554642" y="4894660"/>
            <a:ext cx="202406" cy="209550"/>
          </a:xfrm>
          <a:prstGeom prst="actionButtonForwardNex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anchor="ctr"/>
          <a:lstStyle/>
          <a:p>
            <a:pPr algn="ctr" fontAlgn="auto">
              <a:spcBef>
                <a:spcPts val="0"/>
              </a:spcBef>
              <a:spcAft>
                <a:spcPts val="0"/>
              </a:spcAft>
              <a:defRPr/>
            </a:pPr>
            <a:endParaRPr lang="zh-CN" altLang="en-US" noProof="1"/>
          </a:p>
        </p:txBody>
      </p:sp>
      <p:sp>
        <p:nvSpPr>
          <p:cNvPr id="6" name="动作按钮: 结束 9">
            <a:hlinkClick r:id="" action="ppaction://hlinkshowjump?jump=endshow"/>
          </p:cNvPr>
          <p:cNvSpPr/>
          <p:nvPr userDrawn="1"/>
        </p:nvSpPr>
        <p:spPr>
          <a:xfrm>
            <a:off x="8820150" y="4886325"/>
            <a:ext cx="190500" cy="226219"/>
          </a:xfrm>
          <a:prstGeom prst="actionButtonEn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anchor="ctr"/>
          <a:lstStyle/>
          <a:p>
            <a:pPr algn="ctr" fontAlgn="auto">
              <a:spcBef>
                <a:spcPts val="0"/>
              </a:spcBef>
              <a:spcAft>
                <a:spcPts val="0"/>
              </a:spcAft>
              <a:defRPr/>
            </a:pPr>
            <a:endParaRPr lang="zh-CN" altLang="en-US" noProof="1"/>
          </a:p>
        </p:txBody>
      </p:sp>
      <p:cxnSp>
        <p:nvCxnSpPr>
          <p:cNvPr id="7" name="直接连接符 6"/>
          <p:cNvCxnSpPr/>
          <p:nvPr userDrawn="1"/>
        </p:nvCxnSpPr>
        <p:spPr>
          <a:xfrm>
            <a:off x="180976" y="304800"/>
            <a:ext cx="8776097" cy="0"/>
          </a:xfrm>
          <a:prstGeom prst="line">
            <a:avLst/>
          </a:prstGeom>
          <a:ln w="28575">
            <a:solidFill>
              <a:srgbClr val="00B050"/>
            </a:solidFill>
          </a:ln>
        </p:spPr>
        <p:style>
          <a:lnRef idx="1">
            <a:schemeClr val="accent1"/>
          </a:lnRef>
          <a:fillRef idx="0">
            <a:schemeClr val="accent1"/>
          </a:fillRef>
          <a:effectRef idx="0">
            <a:schemeClr val="accent1"/>
          </a:effectRef>
          <a:fontRef idx="minor">
            <a:schemeClr val="tx1"/>
          </a:fontRef>
        </p:style>
      </p:cxnSp>
      <p:sp>
        <p:nvSpPr>
          <p:cNvPr id="3" name="文本占位符 2"/>
          <p:cNvSpPr>
            <a:spLocks noGrp="1"/>
          </p:cNvSpPr>
          <p:nvPr>
            <p:ph type="body" idx="1" hasCustomPrompt="1"/>
          </p:nvPr>
        </p:nvSpPr>
        <p:spPr>
          <a:xfrm>
            <a:off x="181155" y="401129"/>
            <a:ext cx="8775808" cy="4433999"/>
          </a:xfrm>
        </p:spPr>
        <p:txBody>
          <a:bodyPr/>
          <a:lstStyle>
            <a:lvl1pPr marL="0" indent="0">
              <a:buNone/>
              <a:defRPr sz="1800">
                <a:solidFill>
                  <a:schemeClr val="tx1"/>
                </a:solidFill>
              </a:defRPr>
            </a:lvl1pPr>
            <a:lvl2pPr marL="342900" indent="0">
              <a:buNone/>
              <a:defRPr sz="1500">
                <a:solidFill>
                  <a:schemeClr val="tx1">
                    <a:tint val="75000"/>
                  </a:schemeClr>
                </a:solidFill>
              </a:defRPr>
            </a:lvl2pPr>
            <a:lvl3pPr marL="685800" indent="0">
              <a:buNone/>
              <a:defRPr sz="140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zh-CN" altLang="en-US" noProof="1" smtClean="0"/>
              <a:t>主文档内容</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pic>
        <p:nvPicPr>
          <p:cNvPr id="2" name="图片 6"/>
          <p:cNvPicPr>
            <a:picLocks noChangeAspect="1" noChangeArrowheads="1"/>
          </p:cNvPicPr>
          <p:nvPr userDrawn="1"/>
        </p:nvPicPr>
        <p:blipFill>
          <a:blip r:embed="rId2" cstate="email"/>
          <a:srcRect/>
          <a:stretch>
            <a:fillRect/>
          </a:stretch>
        </p:blipFill>
        <p:spPr bwMode="auto">
          <a:xfrm>
            <a:off x="744141" y="4404123"/>
            <a:ext cx="7653338" cy="500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图片 5"/>
          <p:cNvPicPr>
            <a:picLocks noChangeAspect="1" noChangeArrowheads="1"/>
          </p:cNvPicPr>
          <p:nvPr userDrawn="1"/>
        </p:nvPicPr>
        <p:blipFill>
          <a:blip r:embed="rId3" cstate="email"/>
          <a:srcRect/>
          <a:stretch>
            <a:fillRect/>
          </a:stretch>
        </p:blipFill>
        <p:spPr bwMode="auto">
          <a:xfrm rot="20784402" flipH="1" flipV="1">
            <a:off x="5868591" y="2552700"/>
            <a:ext cx="3000375" cy="27015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矩形 3"/>
          <p:cNvSpPr/>
          <p:nvPr userDrawn="1"/>
        </p:nvSpPr>
        <p:spPr>
          <a:xfrm>
            <a:off x="0" y="1866901"/>
            <a:ext cx="9144000" cy="622697"/>
          </a:xfrm>
          <a:prstGeom prst="rect">
            <a:avLst/>
          </a:prstGeom>
        </p:spPr>
        <p:txBody>
          <a:bodyPr lIns="68580" tIns="34290" rIns="68580" bIns="34290">
            <a:spAutoFit/>
          </a:bodyPr>
          <a:lstStyle/>
          <a:p>
            <a:pPr algn="ctr" fontAlgn="auto">
              <a:spcBef>
                <a:spcPts val="0"/>
              </a:spcBef>
              <a:spcAft>
                <a:spcPts val="0"/>
              </a:spcAft>
              <a:defRPr/>
            </a:pPr>
            <a:r>
              <a:rPr lang="zh-CN" altLang="en-US" sz="3600" spc="225" noProof="1">
                <a:solidFill>
                  <a:srgbClr val="778495"/>
                </a:solidFill>
                <a:latin typeface="华文中宋" panose="02010600040101010101" pitchFamily="2" charset="-122"/>
                <a:ea typeface="华文中宋" panose="02010600040101010101" pitchFamily="2" charset="-122"/>
                <a:sym typeface="微软雅黑" panose="020B0503020204020204" pitchFamily="34" charset="-122"/>
              </a:rPr>
              <a:t>本节内容结束</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标题占位符 1"/>
          <p:cNvSpPr>
            <a:spLocks noGrp="1" noChangeArrowheads="1"/>
          </p:cNvSpPr>
          <p:nvPr>
            <p:ph type="title" idx="4294967295"/>
          </p:nvPr>
        </p:nvSpPr>
        <p:spPr bwMode="auto">
          <a:xfrm>
            <a:off x="628650" y="273844"/>
            <a:ext cx="7886700" cy="9941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ctr" anchorCtr="0" compatLnSpc="1"/>
          <a:lstStyle/>
          <a:p>
            <a:pPr lvl="0"/>
            <a:r>
              <a:rPr lang="zh-CN" altLang="en-US" smtClean="0"/>
              <a:t>单击此处编辑母版标题样式</a:t>
            </a:r>
          </a:p>
        </p:txBody>
      </p:sp>
      <p:sp>
        <p:nvSpPr>
          <p:cNvPr id="1027" name="文本占位符 2"/>
          <p:cNvSpPr>
            <a:spLocks noGrp="1" noChangeArrowheads="1"/>
          </p:cNvSpPr>
          <p:nvPr>
            <p:ph type="body" idx="9"/>
          </p:nvPr>
        </p:nvSpPr>
        <p:spPr bwMode="auto">
          <a:xfrm>
            <a:off x="628650" y="1369219"/>
            <a:ext cx="7886700" cy="32635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p>
        </p:txBody>
      </p:sp>
      <p:sp>
        <p:nvSpPr>
          <p:cNvPr id="4" name="日期占位符 3"/>
          <p:cNvSpPr>
            <a:spLocks noGrp="1"/>
          </p:cNvSpPr>
          <p:nvPr>
            <p:ph type="dt" sz="half" idx="2"/>
          </p:nvPr>
        </p:nvSpPr>
        <p:spPr>
          <a:xfrm>
            <a:off x="628650" y="4767263"/>
            <a:ext cx="2057400" cy="273844"/>
          </a:xfrm>
          <a:prstGeom prst="rect">
            <a:avLst/>
          </a:prstGeom>
        </p:spPr>
        <p:txBody>
          <a:bodyPr vert="horz" lIns="68580" tIns="34290" rIns="68580" bIns="34290" rtlCol="0" anchor="ctr"/>
          <a:lstStyle>
            <a:lvl1pPr algn="l" fontAlgn="auto">
              <a:defRPr sz="900" noProof="1" smtClean="0">
                <a:solidFill>
                  <a:schemeClr val="tx1">
                    <a:tint val="75000"/>
                  </a:schemeClr>
                </a:solidFill>
                <a:latin typeface="+mn-lt"/>
                <a:ea typeface="+mn-ea"/>
              </a:defRPr>
            </a:lvl1pPr>
          </a:lstStyle>
          <a:p>
            <a:fld id="{82C8E961-0A61-4EB6-98E7-EFE1458794F6}" type="datetimeFigureOut">
              <a:rPr lang="zh-CN" altLang="en-US"/>
              <a:t>2023-01-17</a:t>
            </a:fld>
            <a:endParaRPr lang="zh-CN" altLang="en-US"/>
          </a:p>
        </p:txBody>
      </p:sp>
      <p:sp>
        <p:nvSpPr>
          <p:cNvPr id="5" name="页脚占位符 4"/>
          <p:cNvSpPr>
            <a:spLocks noGrp="1"/>
          </p:cNvSpPr>
          <p:nvPr>
            <p:ph type="ftr" sz="quarter" idx="3"/>
          </p:nvPr>
        </p:nvSpPr>
        <p:spPr>
          <a:xfrm>
            <a:off x="3028950" y="4767263"/>
            <a:ext cx="3086100" cy="273844"/>
          </a:xfrm>
          <a:prstGeom prst="rect">
            <a:avLst/>
          </a:prstGeom>
        </p:spPr>
        <p:txBody>
          <a:bodyPr vert="horz" lIns="68580" tIns="34290" rIns="68580" bIns="34290" rtlCol="0" anchor="ctr"/>
          <a:lstStyle>
            <a:lvl1pPr algn="ctr" fontAlgn="auto">
              <a:defRPr sz="900" noProof="1">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6457950" y="4767263"/>
            <a:ext cx="2057400" cy="273844"/>
          </a:xfrm>
          <a:prstGeom prst="rect">
            <a:avLst/>
          </a:prstGeom>
        </p:spPr>
        <p:txBody>
          <a:bodyPr vert="horz" wrap="square" lIns="68580" tIns="34290" rIns="68580" bIns="34290" numCol="1" anchor="ctr" anchorCtr="0" compatLnSpc="1"/>
          <a:lstStyle>
            <a:lvl1pPr algn="r">
              <a:defRPr sz="900">
                <a:solidFill>
                  <a:srgbClr val="898989"/>
                </a:solidFill>
              </a:defRPr>
            </a:lvl1pPr>
          </a:lstStyle>
          <a:p>
            <a:fld id="{510D1385-4289-45D1-BB5D-C6F8AD8FB38D}" type="slidenum">
              <a:rPr lang="zh-CN" altLang="en-US"/>
              <a:t>‹#›</a:t>
            </a:fld>
            <a:endParaRPr lang="zh-CN" altLang="en-US"/>
          </a:p>
        </p:txBody>
      </p:sp>
      <p:pic>
        <p:nvPicPr>
          <p:cNvPr id="1031" name="图片 6"/>
          <p:cNvPicPr>
            <a:picLocks noChangeAspect="1" noChangeArrowheads="1"/>
          </p:cNvPicPr>
          <p:nvPr userDrawn="1"/>
        </p:nvPicPr>
        <p:blipFill>
          <a:blip r:embed="rId8" cstate="email"/>
          <a:srcRect/>
          <a:stretch>
            <a:fillRect/>
          </a:stretch>
        </p:blipFill>
        <p:spPr bwMode="auto">
          <a:xfrm>
            <a:off x="2382" y="0"/>
            <a:ext cx="9141619" cy="5143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32" name="文本框 7"/>
          <p:cNvSpPr txBox="1">
            <a:spLocks noChangeArrowheads="1"/>
          </p:cNvSpPr>
          <p:nvPr userDrawn="1"/>
        </p:nvSpPr>
        <p:spPr bwMode="auto">
          <a:xfrm>
            <a:off x="325041" y="4875610"/>
            <a:ext cx="320278" cy="2385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spAutoFit/>
          </a:bodyPr>
          <a:lstStyle/>
          <a:p>
            <a:pPr algn="ctr"/>
            <a:fld id="{5C210908-154A-4FB9-9F8F-EAD2FD6A4F1D}" type="slidenum">
              <a:rPr lang="zh-CN" altLang="en-US" sz="1100">
                <a:latin typeface="Times New Roman" panose="02020603050405020304" pitchFamily="18" charset="0"/>
              </a:rPr>
              <a:t>‹#›</a:t>
            </a:fld>
            <a:endParaRPr lang="zh-CN" altLang="en-US" sz="1100">
              <a:latin typeface="Times New Roman" panose="02020603050405020304" pitchFamily="18" charset="0"/>
            </a:endParaRPr>
          </a:p>
        </p:txBody>
      </p:sp>
      <p:sp>
        <p:nvSpPr>
          <p:cNvPr id="9" name="矩形 8">
            <a:hlinkClick r:id="" action="ppaction://hlinkshowjump?jump=previousslide"/>
          </p:cNvPr>
          <p:cNvSpPr/>
          <p:nvPr userDrawn="1"/>
        </p:nvSpPr>
        <p:spPr>
          <a:xfrm>
            <a:off x="0" y="4710113"/>
            <a:ext cx="344091" cy="27622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anchor="ctr"/>
          <a:lstStyle/>
          <a:p>
            <a:pPr algn="ctr" fontAlgn="auto"/>
            <a:endParaRPr lang="zh-CN" altLang="en-US" noProof="1"/>
          </a:p>
        </p:txBody>
      </p:sp>
      <p:sp>
        <p:nvSpPr>
          <p:cNvPr id="10" name="矩形 9">
            <a:hlinkClick r:id="" action="ppaction://hlinkshowjump?jump=nextslide"/>
          </p:cNvPr>
          <p:cNvSpPr/>
          <p:nvPr userDrawn="1"/>
        </p:nvSpPr>
        <p:spPr>
          <a:xfrm>
            <a:off x="626269" y="4710113"/>
            <a:ext cx="344091" cy="27622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anchor="ctr"/>
          <a:lstStyle/>
          <a:p>
            <a:pPr algn="ctr" fontAlgn="auto"/>
            <a:endParaRPr lang="zh-CN" altLang="en-US" noProof="1"/>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Lst>
  <p:txStyles>
    <p:titleStyle>
      <a:lvl1pPr algn="l" rtl="0" fontAlgn="base">
        <a:lnSpc>
          <a:spcPct val="90000"/>
        </a:lnSpc>
        <a:spcBef>
          <a:spcPct val="0"/>
        </a:spcBef>
        <a:spcAft>
          <a:spcPct val="0"/>
        </a:spcAft>
        <a:defRPr sz="3300" kern="1200">
          <a:solidFill>
            <a:schemeClr val="tx1"/>
          </a:solidFill>
          <a:latin typeface="+mj-lt"/>
          <a:ea typeface="+mj-ea"/>
          <a:cs typeface="+mj-cs"/>
        </a:defRPr>
      </a:lvl1pPr>
      <a:lvl2pPr algn="l" rtl="0" fontAlgn="base">
        <a:lnSpc>
          <a:spcPct val="90000"/>
        </a:lnSpc>
        <a:spcBef>
          <a:spcPct val="0"/>
        </a:spcBef>
        <a:spcAft>
          <a:spcPct val="0"/>
        </a:spcAft>
        <a:defRPr sz="3300">
          <a:solidFill>
            <a:schemeClr val="tx1"/>
          </a:solidFill>
          <a:latin typeface="Calibri Light" panose="020F0302020204030204" pitchFamily="34" charset="0"/>
          <a:ea typeface="宋体" panose="02010600030101010101" pitchFamily="2" charset="-122"/>
        </a:defRPr>
      </a:lvl2pPr>
      <a:lvl3pPr algn="l" rtl="0" fontAlgn="base">
        <a:lnSpc>
          <a:spcPct val="90000"/>
        </a:lnSpc>
        <a:spcBef>
          <a:spcPct val="0"/>
        </a:spcBef>
        <a:spcAft>
          <a:spcPct val="0"/>
        </a:spcAft>
        <a:defRPr sz="3300">
          <a:solidFill>
            <a:schemeClr val="tx1"/>
          </a:solidFill>
          <a:latin typeface="Calibri Light" panose="020F0302020204030204" pitchFamily="34" charset="0"/>
          <a:ea typeface="宋体" panose="02010600030101010101" pitchFamily="2" charset="-122"/>
        </a:defRPr>
      </a:lvl3pPr>
      <a:lvl4pPr algn="l" rtl="0" fontAlgn="base">
        <a:lnSpc>
          <a:spcPct val="90000"/>
        </a:lnSpc>
        <a:spcBef>
          <a:spcPct val="0"/>
        </a:spcBef>
        <a:spcAft>
          <a:spcPct val="0"/>
        </a:spcAft>
        <a:defRPr sz="3300">
          <a:solidFill>
            <a:schemeClr val="tx1"/>
          </a:solidFill>
          <a:latin typeface="Calibri Light" panose="020F0302020204030204" pitchFamily="34" charset="0"/>
          <a:ea typeface="宋体" panose="02010600030101010101" pitchFamily="2" charset="-122"/>
        </a:defRPr>
      </a:lvl4pPr>
      <a:lvl5pPr algn="l" rtl="0" fontAlgn="base">
        <a:lnSpc>
          <a:spcPct val="90000"/>
        </a:lnSpc>
        <a:spcBef>
          <a:spcPct val="0"/>
        </a:spcBef>
        <a:spcAft>
          <a:spcPct val="0"/>
        </a:spcAft>
        <a:defRPr sz="3300">
          <a:solidFill>
            <a:schemeClr val="tx1"/>
          </a:solidFill>
          <a:latin typeface="Calibri Light" panose="020F0302020204030204" pitchFamily="34" charset="0"/>
          <a:ea typeface="宋体" panose="02010600030101010101" pitchFamily="2" charset="-122"/>
        </a:defRPr>
      </a:lvl5pPr>
      <a:lvl6pPr marL="342900" algn="l" rtl="0" fontAlgn="base">
        <a:lnSpc>
          <a:spcPct val="90000"/>
        </a:lnSpc>
        <a:spcBef>
          <a:spcPct val="0"/>
        </a:spcBef>
        <a:spcAft>
          <a:spcPct val="0"/>
        </a:spcAft>
        <a:defRPr sz="3300">
          <a:solidFill>
            <a:schemeClr val="tx1"/>
          </a:solidFill>
          <a:latin typeface="Calibri Light" panose="020F0302020204030204" pitchFamily="34" charset="0"/>
          <a:ea typeface="宋体" panose="02010600030101010101" pitchFamily="2" charset="-122"/>
        </a:defRPr>
      </a:lvl6pPr>
      <a:lvl7pPr marL="685800" algn="l" rtl="0" fontAlgn="base">
        <a:lnSpc>
          <a:spcPct val="90000"/>
        </a:lnSpc>
        <a:spcBef>
          <a:spcPct val="0"/>
        </a:spcBef>
        <a:spcAft>
          <a:spcPct val="0"/>
        </a:spcAft>
        <a:defRPr sz="3300">
          <a:solidFill>
            <a:schemeClr val="tx1"/>
          </a:solidFill>
          <a:latin typeface="Calibri Light" panose="020F0302020204030204" pitchFamily="34" charset="0"/>
          <a:ea typeface="宋体" panose="02010600030101010101" pitchFamily="2" charset="-122"/>
        </a:defRPr>
      </a:lvl7pPr>
      <a:lvl8pPr marL="1028700" algn="l" rtl="0" fontAlgn="base">
        <a:lnSpc>
          <a:spcPct val="90000"/>
        </a:lnSpc>
        <a:spcBef>
          <a:spcPct val="0"/>
        </a:spcBef>
        <a:spcAft>
          <a:spcPct val="0"/>
        </a:spcAft>
        <a:defRPr sz="3300">
          <a:solidFill>
            <a:schemeClr val="tx1"/>
          </a:solidFill>
          <a:latin typeface="Calibri Light" panose="020F0302020204030204" pitchFamily="34" charset="0"/>
          <a:ea typeface="宋体" panose="02010600030101010101" pitchFamily="2" charset="-122"/>
        </a:defRPr>
      </a:lvl8pPr>
      <a:lvl9pPr marL="1371600" algn="l" rtl="0" fontAlgn="base">
        <a:lnSpc>
          <a:spcPct val="90000"/>
        </a:lnSpc>
        <a:spcBef>
          <a:spcPct val="0"/>
        </a:spcBef>
        <a:spcAft>
          <a:spcPct val="0"/>
        </a:spcAft>
        <a:defRPr sz="3300">
          <a:solidFill>
            <a:schemeClr val="tx1"/>
          </a:solidFill>
          <a:latin typeface="Calibri Light" panose="020F0302020204030204" pitchFamily="34" charset="0"/>
          <a:ea typeface="宋体" panose="02010600030101010101" pitchFamily="2" charset="-122"/>
        </a:defRPr>
      </a:lvl9pPr>
    </p:titleStyle>
    <p:bodyStyle>
      <a:lvl1pPr marL="171450" indent="-171450" algn="l" rtl="0" fontAlgn="base">
        <a:lnSpc>
          <a:spcPct val="90000"/>
        </a:lnSpc>
        <a:spcBef>
          <a:spcPts val="750"/>
        </a:spcBef>
        <a:spcAft>
          <a:spcPct val="0"/>
        </a:spcAft>
        <a:buFont typeface="Arial" panose="020B0604020202020204" pitchFamily="34" charset="0"/>
        <a:buChar char="•"/>
        <a:defRPr sz="2100" kern="1200">
          <a:solidFill>
            <a:schemeClr val="tx1"/>
          </a:solidFill>
          <a:latin typeface="+mn-lt"/>
          <a:ea typeface="+mn-ea"/>
          <a:cs typeface="+mn-cs"/>
        </a:defRPr>
      </a:lvl1pPr>
      <a:lvl2pPr marL="514350" indent="-171450" algn="l" rtl="0" fontAlgn="base">
        <a:lnSpc>
          <a:spcPct val="90000"/>
        </a:lnSpc>
        <a:spcBef>
          <a:spcPts val="375"/>
        </a:spcBef>
        <a:spcAft>
          <a:spcPct val="0"/>
        </a:spcAft>
        <a:buFont typeface="Arial" panose="020B0604020202020204" pitchFamily="34" charset="0"/>
        <a:buChar char="•"/>
        <a:defRPr sz="1800" kern="1200">
          <a:solidFill>
            <a:schemeClr val="tx1"/>
          </a:solidFill>
          <a:latin typeface="+mn-lt"/>
          <a:ea typeface="+mn-ea"/>
          <a:cs typeface="+mn-cs"/>
        </a:defRPr>
      </a:lvl2pPr>
      <a:lvl3pPr marL="857250" indent="-171450" algn="l" rtl="0" fontAlgn="base">
        <a:lnSpc>
          <a:spcPct val="90000"/>
        </a:lnSpc>
        <a:spcBef>
          <a:spcPts val="375"/>
        </a:spcBef>
        <a:spcAft>
          <a:spcPct val="0"/>
        </a:spcAft>
        <a:buFont typeface="Arial" panose="020B0604020202020204" pitchFamily="34" charset="0"/>
        <a:buChar char="•"/>
        <a:defRPr sz="1500" kern="1200">
          <a:solidFill>
            <a:schemeClr val="tx1"/>
          </a:solidFill>
          <a:latin typeface="+mn-lt"/>
          <a:ea typeface="+mn-ea"/>
          <a:cs typeface="+mn-cs"/>
        </a:defRPr>
      </a:lvl3pPr>
      <a:lvl4pPr marL="1200150" indent="-171450" algn="l" rtl="0" fontAlgn="base">
        <a:lnSpc>
          <a:spcPct val="90000"/>
        </a:lnSpc>
        <a:spcBef>
          <a:spcPts val="375"/>
        </a:spcBef>
        <a:spcAft>
          <a:spcPct val="0"/>
        </a:spcAft>
        <a:buFont typeface="Arial" panose="020B0604020202020204" pitchFamily="34" charset="0"/>
        <a:buChar char="•"/>
        <a:defRPr kern="1200">
          <a:solidFill>
            <a:schemeClr val="tx1"/>
          </a:solidFill>
          <a:latin typeface="+mn-lt"/>
          <a:ea typeface="+mn-ea"/>
          <a:cs typeface="+mn-cs"/>
        </a:defRPr>
      </a:lvl4pPr>
      <a:lvl5pPr marL="1543050" indent="-171450" algn="l" rtl="0" fontAlgn="base">
        <a:lnSpc>
          <a:spcPct val="90000"/>
        </a:lnSpc>
        <a:spcBef>
          <a:spcPts val="375"/>
        </a:spcBef>
        <a:spcAft>
          <a:spcPct val="0"/>
        </a:spcAft>
        <a:buFont typeface="Arial" panose="020B0604020202020204" pitchFamily="34" charset="0"/>
        <a:buChar char="•"/>
        <a:defRPr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9pPr>
    </p:bodyStyle>
    <p:otherStyle>
      <a:defPPr>
        <a:defRPr lang="zh-CN"/>
      </a:defPPr>
      <a:lvl1pPr marL="0" algn="l" defTabSz="685800" rtl="0" eaLnBrk="1" latinLnBrk="0" hangingPunct="1">
        <a:defRPr sz="1400" kern="1200">
          <a:solidFill>
            <a:schemeClr val="tx1"/>
          </a:solidFill>
          <a:latin typeface="+mn-lt"/>
          <a:ea typeface="+mn-ea"/>
          <a:cs typeface="+mn-cs"/>
        </a:defRPr>
      </a:lvl1pPr>
      <a:lvl2pPr marL="342900" algn="l" defTabSz="685800" rtl="0" eaLnBrk="1" latinLnBrk="0" hangingPunct="1">
        <a:defRPr sz="1400" kern="1200">
          <a:solidFill>
            <a:schemeClr val="tx1"/>
          </a:solidFill>
          <a:latin typeface="+mn-lt"/>
          <a:ea typeface="+mn-ea"/>
          <a:cs typeface="+mn-cs"/>
        </a:defRPr>
      </a:lvl2pPr>
      <a:lvl3pPr marL="685800" algn="l" defTabSz="685800" rtl="0" eaLnBrk="1" latinLnBrk="0" hangingPunct="1">
        <a:defRPr sz="1400" kern="1200">
          <a:solidFill>
            <a:schemeClr val="tx1"/>
          </a:solidFill>
          <a:latin typeface="+mn-lt"/>
          <a:ea typeface="+mn-ea"/>
          <a:cs typeface="+mn-cs"/>
        </a:defRPr>
      </a:lvl3pPr>
      <a:lvl4pPr marL="1028700" algn="l" defTabSz="685800" rtl="0" eaLnBrk="1" latinLnBrk="0" hangingPunct="1">
        <a:defRPr sz="1400" kern="1200">
          <a:solidFill>
            <a:schemeClr val="tx1"/>
          </a:solidFill>
          <a:latin typeface="+mn-lt"/>
          <a:ea typeface="+mn-ea"/>
          <a:cs typeface="+mn-cs"/>
        </a:defRPr>
      </a:lvl4pPr>
      <a:lvl5pPr marL="1371600" algn="l" defTabSz="685800" rtl="0" eaLnBrk="1" latinLnBrk="0" hangingPunct="1">
        <a:defRPr sz="1400" kern="1200">
          <a:solidFill>
            <a:schemeClr val="tx1"/>
          </a:solidFill>
          <a:latin typeface="+mn-lt"/>
          <a:ea typeface="+mn-ea"/>
          <a:cs typeface="+mn-cs"/>
        </a:defRPr>
      </a:lvl5pPr>
      <a:lvl6pPr marL="1714500" algn="l" defTabSz="685800" rtl="0" eaLnBrk="1" latinLnBrk="0" hangingPunct="1">
        <a:defRPr sz="1400" kern="1200">
          <a:solidFill>
            <a:schemeClr val="tx1"/>
          </a:solidFill>
          <a:latin typeface="+mn-lt"/>
          <a:ea typeface="+mn-ea"/>
          <a:cs typeface="+mn-cs"/>
        </a:defRPr>
      </a:lvl6pPr>
      <a:lvl7pPr marL="2057400" algn="l" defTabSz="685800" rtl="0" eaLnBrk="1" latinLnBrk="0" hangingPunct="1">
        <a:defRPr sz="1400" kern="1200">
          <a:solidFill>
            <a:schemeClr val="tx1"/>
          </a:solidFill>
          <a:latin typeface="+mn-lt"/>
          <a:ea typeface="+mn-ea"/>
          <a:cs typeface="+mn-cs"/>
        </a:defRPr>
      </a:lvl7pPr>
      <a:lvl8pPr marL="2400300" algn="l" defTabSz="685800" rtl="0" eaLnBrk="1" latinLnBrk="0" hangingPunct="1">
        <a:defRPr sz="1400" kern="1200">
          <a:solidFill>
            <a:schemeClr val="tx1"/>
          </a:solidFill>
          <a:latin typeface="+mn-lt"/>
          <a:ea typeface="+mn-ea"/>
          <a:cs typeface="+mn-cs"/>
        </a:defRPr>
      </a:lvl8pPr>
      <a:lvl9pPr marL="2743200" algn="l" defTabSz="685800" rtl="0" eaLnBrk="1" latinLnBrk="0" hangingPunct="1">
        <a:defRPr sz="1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5.xml"/></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xml"/><Relationship Id="rId1" Type="http://schemas.openxmlformats.org/officeDocument/2006/relationships/slideLayout" Target="../slideLayouts/slideLayout5.xml"/><Relationship Id="rId4" Type="http://schemas.openxmlformats.org/officeDocument/2006/relationships/image" Target="../media/image9.pn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3" descr="遗产"/>
          <p:cNvPicPr>
            <a:picLocks noChangeAspect="1" noChangeArrowheads="1"/>
          </p:cNvPicPr>
          <p:nvPr/>
        </p:nvPicPr>
        <p:blipFill>
          <a:blip r:embed="rId2" cstate="email">
            <a:clrChange>
              <a:clrFrom>
                <a:srgbClr val="FFFFFF"/>
              </a:clrFrom>
              <a:clrTo>
                <a:srgbClr val="FFFFFF">
                  <a:alpha val="0"/>
                </a:srgbClr>
              </a:clrTo>
            </a:clrChange>
          </a:blip>
          <a:srcRect/>
          <a:stretch>
            <a:fillRect/>
          </a:stretch>
        </p:blipFill>
        <p:spPr bwMode="auto">
          <a:xfrm>
            <a:off x="444104" y="2139698"/>
            <a:ext cx="1913334" cy="22359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14"/>
          <p:cNvSpPr>
            <a:spLocks noChangeArrowheads="1"/>
          </p:cNvSpPr>
          <p:nvPr/>
        </p:nvSpPr>
        <p:spPr bwMode="auto">
          <a:xfrm>
            <a:off x="0" y="986745"/>
            <a:ext cx="9144000" cy="10156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68580" tIns="34290" rIns="68580" bIns="34290" anchor="ctr">
            <a:spAutoFit/>
          </a:bodyPr>
          <a:lstStyle/>
          <a:p>
            <a:pPr algn="ctr">
              <a:lnSpc>
                <a:spcPct val="150000"/>
              </a:lnSpc>
              <a:spcAft>
                <a:spcPts val="0"/>
              </a:spcAft>
              <a:defRPr/>
            </a:pPr>
            <a:r>
              <a:rPr lang="en-US" altLang="zh-CN" sz="4100" b="1" kern="100" dirty="0">
                <a:latin typeface="Times New Roman" panose="02020603050405020304"/>
                <a:cs typeface="Courier New" panose="02070309020205020404"/>
              </a:rPr>
              <a:t>Unit 1</a:t>
            </a:r>
            <a:r>
              <a:rPr lang="zh-CN" altLang="zh-CN" sz="4100" kern="100" dirty="0">
                <a:latin typeface="Times New Roman" panose="02020603050405020304"/>
                <a:cs typeface="Times New Roman" panose="02020603050405020304"/>
              </a:rPr>
              <a:t>　</a:t>
            </a:r>
            <a:r>
              <a:rPr lang="en-US" altLang="zh-CN" sz="4100" b="1" kern="100" dirty="0">
                <a:latin typeface="Times New Roman" panose="02020603050405020304"/>
                <a:cs typeface="Courier New" panose="02070309020205020404"/>
              </a:rPr>
              <a:t>Cultural Heritage</a:t>
            </a:r>
            <a:endParaRPr lang="zh-CN" altLang="zh-CN" sz="3600" kern="100" dirty="0">
              <a:latin typeface="宋体" panose="02010600030101010101" pitchFamily="2" charset="-122"/>
              <a:cs typeface="Courier New" panose="02070309020205020404"/>
            </a:endParaRPr>
          </a:p>
        </p:txBody>
      </p:sp>
      <p:sp>
        <p:nvSpPr>
          <p:cNvPr id="5" name="矩形 11"/>
          <p:cNvSpPr>
            <a:spLocks noChangeArrowheads="1"/>
          </p:cNvSpPr>
          <p:nvPr/>
        </p:nvSpPr>
        <p:spPr bwMode="auto">
          <a:xfrm>
            <a:off x="2357439" y="2355724"/>
            <a:ext cx="5670978" cy="1107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80" tIns="34290" rIns="68580" bIns="34290">
            <a:spAutoFit/>
          </a:bodyPr>
          <a:lstStyle/>
          <a:p>
            <a:pPr algn="ctr">
              <a:lnSpc>
                <a:spcPct val="150000"/>
              </a:lnSpc>
              <a:spcAft>
                <a:spcPts val="0"/>
              </a:spcAft>
              <a:defRPr/>
            </a:pPr>
            <a:r>
              <a:rPr lang="en-US" altLang="zh-CN" sz="2400" b="1" kern="100" dirty="0">
                <a:latin typeface="Times New Roman" panose="02020603050405020304"/>
                <a:cs typeface="Courier New" panose="02070309020205020404"/>
              </a:rPr>
              <a:t>Section </a:t>
            </a:r>
            <a:r>
              <a:rPr lang="en-US" altLang="zh-CN" sz="2400" b="1" kern="100" dirty="0">
                <a:latin typeface="宋体" panose="02010600030101010101" pitchFamily="2" charset="-122"/>
                <a:cs typeface="Times New Roman" panose="02020603050405020304"/>
              </a:rPr>
              <a:t>Ⅳ</a:t>
            </a:r>
            <a:r>
              <a:rPr lang="zh-CN" altLang="zh-CN" sz="2400" kern="100" dirty="0">
                <a:latin typeface="Times New Roman" panose="02020603050405020304"/>
                <a:cs typeface="Times New Roman" panose="02020603050405020304"/>
              </a:rPr>
              <a:t>　</a:t>
            </a:r>
            <a:r>
              <a:rPr lang="en-US" altLang="zh-CN" sz="2400" b="1" kern="100" dirty="0">
                <a:latin typeface="Times New Roman" panose="02020603050405020304"/>
                <a:cs typeface="Courier New" panose="02070309020205020404"/>
              </a:rPr>
              <a:t>Discovering Useful Structures——</a:t>
            </a:r>
            <a:r>
              <a:rPr lang="zh-CN" altLang="zh-CN" sz="2400" kern="100" dirty="0">
                <a:latin typeface="Times New Roman" panose="02020603050405020304"/>
                <a:cs typeface="Times New Roman" panose="02020603050405020304"/>
              </a:rPr>
              <a:t>限制性定语从句</a:t>
            </a:r>
            <a:r>
              <a:rPr lang="en-US" altLang="zh-CN" sz="2400" kern="100" dirty="0">
                <a:latin typeface="Times New Roman" panose="02020603050405020304"/>
                <a:cs typeface="Courier New" panose="02070309020205020404"/>
              </a:rPr>
              <a:t>(3)</a:t>
            </a:r>
            <a:endParaRPr lang="zh-CN" altLang="zh-CN" sz="2400" dirty="0">
              <a:latin typeface="Cambria" panose="02040503050406030204" pitchFamily="18" charset="0"/>
              <a:cs typeface="Times New Roman" panose="02020603050405020304" pitchFamily="18" charset="0"/>
            </a:endParaRPr>
          </a:p>
        </p:txBody>
      </p:sp>
      <p:sp>
        <p:nvSpPr>
          <p:cNvPr id="6" name="矩形 5"/>
          <p:cNvSpPr/>
          <p:nvPr/>
        </p:nvSpPr>
        <p:spPr>
          <a:xfrm>
            <a:off x="3802963" y="3885428"/>
            <a:ext cx="2779928" cy="430887"/>
          </a:xfrm>
          <a:prstGeom prst="rect">
            <a:avLst/>
          </a:prstGeom>
        </p:spPr>
        <p:txBody>
          <a:bodyPr wrap="none">
            <a:spAutoFit/>
          </a:bodyPr>
          <a:lstStyle/>
          <a:p>
            <a:pPr marL="342900" lvl="0" indent="-342900" algn="ctr" fontAlgn="base">
              <a:lnSpc>
                <a:spcPct val="110000"/>
              </a:lnSpc>
              <a:spcBef>
                <a:spcPct val="0"/>
              </a:spcBef>
              <a:spcAft>
                <a:spcPct val="0"/>
              </a:spcAft>
            </a:pPr>
            <a:r>
              <a:rPr lang="en-US" altLang="zh-CN" sz="2000" b="1" kern="0" smtClean="0">
                <a:solidFill>
                  <a:srgbClr val="000000"/>
                </a:solidFill>
                <a:latin typeface="微软雅黑" panose="020B0503020204020204" pitchFamily="34" charset="-122"/>
                <a:ea typeface="微软雅黑" panose="020B0503020204020204" pitchFamily="34" charset="-122"/>
                <a:sym typeface="+mn-ea"/>
              </a:rPr>
              <a:t>WWW.PPT818.COM</a:t>
            </a:r>
            <a:endParaRPr lang="en-US" altLang="zh-CN" sz="2000" b="1" kern="0" dirty="0">
              <a:solidFill>
                <a:srgbClr val="000000"/>
              </a:solidFill>
              <a:latin typeface="微软雅黑" panose="020B0503020204020204" pitchFamily="34" charset="-122"/>
              <a:ea typeface="微软雅黑" panose="020B0503020204020204" pitchFamily="34" charset="-122"/>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7" name="矩形 11"/>
          <p:cNvSpPr>
            <a:spLocks noChangeArrowheads="1"/>
          </p:cNvSpPr>
          <p:nvPr/>
        </p:nvSpPr>
        <p:spPr bwMode="auto">
          <a:xfrm>
            <a:off x="359569" y="2486025"/>
            <a:ext cx="8428435" cy="1314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spAutoFit/>
          </a:bodyPr>
          <a:lstStyle/>
          <a:p>
            <a:pPr algn="just">
              <a:lnSpc>
                <a:spcPct val="150000"/>
              </a:lnSpc>
              <a:spcAft>
                <a:spcPts val="0"/>
              </a:spcAft>
              <a:defRPr/>
            </a:pPr>
            <a:r>
              <a:rPr lang="en-US" altLang="zh-CN" kern="100" dirty="0">
                <a:latin typeface="Times New Roman" panose="02020603050405020304"/>
                <a:cs typeface="Courier New" panose="02070309020205020404"/>
              </a:rPr>
              <a:t>(2)</a:t>
            </a:r>
            <a:r>
              <a:rPr lang="zh-CN" altLang="zh-CN" kern="100" dirty="0">
                <a:latin typeface="Times New Roman" panose="02020603050405020304"/>
                <a:cs typeface="Times New Roman" panose="02020603050405020304"/>
              </a:rPr>
              <a:t>当表示时间、地点或原因的先行词在其后面的定语从句中作宾语或表语时，引导定语从句的关系词必须使用关系</a:t>
            </a:r>
            <a:r>
              <a:rPr lang="en-US" altLang="zh-CN" kern="100" dirty="0">
                <a:latin typeface="Times New Roman" panose="02020603050405020304"/>
                <a:cs typeface="Courier New" panose="02070309020205020404"/>
              </a:rPr>
              <a:t>____________</a:t>
            </a:r>
            <a:r>
              <a:rPr lang="zh-CN" altLang="zh-CN" kern="100" dirty="0">
                <a:latin typeface="Times New Roman" panose="02020603050405020304"/>
                <a:cs typeface="Times New Roman" panose="02020603050405020304"/>
              </a:rPr>
              <a:t>。</a:t>
            </a:r>
            <a:endParaRPr lang="zh-CN" altLang="zh-CN" kern="100" dirty="0">
              <a:latin typeface="宋体" panose="02010600030101010101" pitchFamily="2" charset="-122"/>
              <a:cs typeface="Courier New" panose="02070309020205020404"/>
            </a:endParaRPr>
          </a:p>
          <a:p>
            <a:pPr algn="just">
              <a:lnSpc>
                <a:spcPct val="150000"/>
              </a:lnSpc>
              <a:spcAft>
                <a:spcPts val="0"/>
              </a:spcAft>
              <a:defRPr/>
            </a:pPr>
            <a:r>
              <a:rPr lang="en-US" altLang="zh-CN" kern="100" dirty="0">
                <a:latin typeface="Times New Roman" panose="02020603050405020304"/>
                <a:cs typeface="Courier New" panose="02070309020205020404"/>
              </a:rPr>
              <a:t>(3)</a:t>
            </a:r>
            <a:r>
              <a:rPr lang="zh-CN" altLang="zh-CN" kern="100" dirty="0">
                <a:latin typeface="Times New Roman" panose="02020603050405020304"/>
                <a:cs typeface="Times New Roman" panose="02020603050405020304"/>
              </a:rPr>
              <a:t>当关系词前有介词时，该关系词多用关系</a:t>
            </a:r>
            <a:r>
              <a:rPr lang="en-US" altLang="zh-CN" kern="100" dirty="0">
                <a:latin typeface="Times New Roman" panose="02020603050405020304"/>
                <a:cs typeface="Courier New" panose="02070309020205020404"/>
              </a:rPr>
              <a:t>____________</a:t>
            </a:r>
            <a:r>
              <a:rPr lang="zh-CN" altLang="zh-CN" kern="100" dirty="0">
                <a:latin typeface="Times New Roman" panose="02020603050405020304"/>
                <a:cs typeface="Times New Roman" panose="02020603050405020304"/>
              </a:rPr>
              <a:t>。</a:t>
            </a:r>
            <a:endParaRPr lang="zh-CN" altLang="zh-CN" kern="100" dirty="0">
              <a:latin typeface="宋体" panose="02010600030101010101" pitchFamily="2" charset="-122"/>
              <a:cs typeface="Courier New" panose="02070309020205020404"/>
            </a:endParaRPr>
          </a:p>
        </p:txBody>
      </p:sp>
      <p:pic>
        <p:nvPicPr>
          <p:cNvPr id="26626" name="Picture 4"/>
          <p:cNvPicPr>
            <a:picLocks noChangeAspect="1" noChangeArrowheads="1"/>
          </p:cNvPicPr>
          <p:nvPr/>
        </p:nvPicPr>
        <p:blipFill>
          <a:blip r:embed="rId3">
            <a:clrChange>
              <a:clrFrom>
                <a:srgbClr val="FFFFFF"/>
              </a:clrFrom>
              <a:clrTo>
                <a:srgbClr val="FFFFFF">
                  <a:alpha val="0"/>
                </a:srgbClr>
              </a:clrTo>
            </a:clrChange>
          </a:blip>
          <a:srcRect/>
          <a:stretch>
            <a:fillRect/>
          </a:stretch>
        </p:blipFill>
        <p:spPr bwMode="auto">
          <a:xfrm>
            <a:off x="373857" y="897732"/>
            <a:ext cx="8465344" cy="16704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矩形 3"/>
          <p:cNvSpPr/>
          <p:nvPr/>
        </p:nvSpPr>
        <p:spPr>
          <a:xfrm>
            <a:off x="4062413" y="2051448"/>
            <a:ext cx="638636" cy="346249"/>
          </a:xfrm>
          <a:prstGeom prst="rect">
            <a:avLst/>
          </a:prstGeom>
        </p:spPr>
        <p:txBody>
          <a:bodyPr wrap="none" lIns="68580" tIns="34290" rIns="68580" bIns="34290">
            <a:spAutoFit/>
          </a:bodyPr>
          <a:lstStyle/>
          <a:p>
            <a:pPr>
              <a:defRPr/>
            </a:pPr>
            <a:r>
              <a:rPr lang="en-US" altLang="zh-CN" kern="100" dirty="0">
                <a:solidFill>
                  <a:srgbClr val="FF0000"/>
                </a:solidFill>
                <a:latin typeface="Times New Roman" panose="02020603050405020304"/>
              </a:rPr>
              <a:t>when</a:t>
            </a:r>
            <a:endParaRPr lang="zh-CN" altLang="en-US" dirty="0"/>
          </a:p>
        </p:txBody>
      </p:sp>
      <p:sp>
        <p:nvSpPr>
          <p:cNvPr id="5" name="矩形 4"/>
          <p:cNvSpPr/>
          <p:nvPr/>
        </p:nvSpPr>
        <p:spPr>
          <a:xfrm>
            <a:off x="5760244" y="2051448"/>
            <a:ext cx="702756" cy="346249"/>
          </a:xfrm>
          <a:prstGeom prst="rect">
            <a:avLst/>
          </a:prstGeom>
        </p:spPr>
        <p:txBody>
          <a:bodyPr wrap="none" lIns="68580" tIns="34290" rIns="68580" bIns="34290">
            <a:spAutoFit/>
          </a:bodyPr>
          <a:lstStyle/>
          <a:p>
            <a:pPr>
              <a:defRPr/>
            </a:pPr>
            <a:r>
              <a:rPr lang="en-US" altLang="zh-CN" kern="100" dirty="0">
                <a:solidFill>
                  <a:srgbClr val="FF0000"/>
                </a:solidFill>
                <a:latin typeface="Times New Roman" panose="02020603050405020304"/>
              </a:rPr>
              <a:t>where</a:t>
            </a:r>
            <a:endParaRPr lang="zh-CN" altLang="en-US" dirty="0"/>
          </a:p>
        </p:txBody>
      </p:sp>
      <p:sp>
        <p:nvSpPr>
          <p:cNvPr id="6" name="矩形 5"/>
          <p:cNvSpPr/>
          <p:nvPr/>
        </p:nvSpPr>
        <p:spPr>
          <a:xfrm>
            <a:off x="7515225" y="2019301"/>
            <a:ext cx="531019" cy="345281"/>
          </a:xfrm>
          <a:prstGeom prst="rect">
            <a:avLst/>
          </a:prstGeom>
        </p:spPr>
        <p:txBody>
          <a:bodyPr wrap="none" lIns="68580" tIns="34290" rIns="68580" bIns="34290">
            <a:spAutoFit/>
          </a:bodyPr>
          <a:lstStyle/>
          <a:p>
            <a:pPr>
              <a:defRPr/>
            </a:pPr>
            <a:r>
              <a:rPr lang="en-US" altLang="zh-CN" kern="100" dirty="0">
                <a:solidFill>
                  <a:srgbClr val="FF0000"/>
                </a:solidFill>
                <a:latin typeface="Times New Roman" panose="02020603050405020304"/>
              </a:rPr>
              <a:t>why</a:t>
            </a:r>
            <a:endParaRPr lang="zh-CN" altLang="en-US" dirty="0"/>
          </a:p>
        </p:txBody>
      </p:sp>
      <p:sp>
        <p:nvSpPr>
          <p:cNvPr id="7" name="矩形 6"/>
          <p:cNvSpPr/>
          <p:nvPr/>
        </p:nvSpPr>
        <p:spPr>
          <a:xfrm>
            <a:off x="3839766" y="2915842"/>
            <a:ext cx="600164" cy="346249"/>
          </a:xfrm>
          <a:prstGeom prst="rect">
            <a:avLst/>
          </a:prstGeom>
        </p:spPr>
        <p:txBody>
          <a:bodyPr wrap="none" lIns="68580" tIns="34290" rIns="68580" bIns="34290">
            <a:spAutoFit/>
          </a:bodyPr>
          <a:lstStyle/>
          <a:p>
            <a:pPr>
              <a:defRPr/>
            </a:pPr>
            <a:r>
              <a:rPr lang="zh-CN" altLang="zh-CN" kern="100" dirty="0">
                <a:solidFill>
                  <a:srgbClr val="FF0000"/>
                </a:solidFill>
                <a:latin typeface="Times New Roman" panose="02020603050405020304"/>
                <a:cs typeface="Times New Roman" panose="02020603050405020304"/>
              </a:rPr>
              <a:t>代词</a:t>
            </a:r>
            <a:endParaRPr lang="zh-CN" altLang="en-US" dirty="0"/>
          </a:p>
        </p:txBody>
      </p:sp>
      <p:sp>
        <p:nvSpPr>
          <p:cNvPr id="8" name="矩形 7"/>
          <p:cNvSpPr/>
          <p:nvPr/>
        </p:nvSpPr>
        <p:spPr>
          <a:xfrm>
            <a:off x="5099447" y="3369469"/>
            <a:ext cx="600164" cy="346249"/>
          </a:xfrm>
          <a:prstGeom prst="rect">
            <a:avLst/>
          </a:prstGeom>
        </p:spPr>
        <p:txBody>
          <a:bodyPr wrap="none" lIns="68580" tIns="34290" rIns="68580" bIns="34290">
            <a:spAutoFit/>
          </a:bodyPr>
          <a:lstStyle/>
          <a:p>
            <a:pPr>
              <a:defRPr/>
            </a:pPr>
            <a:r>
              <a:rPr lang="zh-CN" altLang="zh-CN" kern="100" dirty="0">
                <a:solidFill>
                  <a:srgbClr val="FF0000"/>
                </a:solidFill>
                <a:latin typeface="Times New Roman" panose="02020603050405020304"/>
                <a:cs typeface="Times New Roman" panose="02020603050405020304"/>
              </a:rPr>
              <a:t>代词</a:t>
            </a:r>
            <a:endParaRPr lang="zh-CN" alt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linds(horizont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linds(horizontal)">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blinds(horizontal)">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blinds(horizontal)">
                                      <p:cBhvr>
                                        <p:cTn id="22" dur="500"/>
                                        <p:tgtEl>
                                          <p:spTgt spid="7"/>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blinds(horizontal)">
                                      <p:cBhvr>
                                        <p:cTn id="2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P spid="7" grpId="0"/>
      <p:bldP spid="8"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矩形 11"/>
          <p:cNvSpPr>
            <a:spLocks noChangeArrowheads="1"/>
          </p:cNvSpPr>
          <p:nvPr/>
        </p:nvSpPr>
        <p:spPr bwMode="auto">
          <a:xfrm>
            <a:off x="251222" y="681038"/>
            <a:ext cx="8428434" cy="8989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spAutoFit/>
          </a:bodyPr>
          <a:lstStyle/>
          <a:p>
            <a:pPr algn="just">
              <a:lnSpc>
                <a:spcPct val="150000"/>
              </a:lnSpc>
              <a:spcAft>
                <a:spcPts val="0"/>
              </a:spcAft>
              <a:defRPr/>
            </a:pPr>
            <a:r>
              <a:rPr lang="zh-CN" altLang="zh-CN" kern="100" dirty="0">
                <a:latin typeface="Times New Roman" panose="02020603050405020304"/>
                <a:ea typeface="黑体" panose="02010609060101010101" pitchFamily="49" charset="-122"/>
                <a:cs typeface="Times New Roman" panose="02020603050405020304"/>
              </a:rPr>
              <a:t>三、定语从句中关系副词与</a:t>
            </a:r>
            <a:r>
              <a:rPr lang="en-US" altLang="zh-CN" kern="100" dirty="0">
                <a:latin typeface="宋体" panose="02010600030101010101" pitchFamily="2" charset="-122"/>
                <a:cs typeface="Times New Roman" panose="02020603050405020304"/>
              </a:rPr>
              <a:t>“</a:t>
            </a:r>
            <a:r>
              <a:rPr lang="zh-CN" altLang="zh-CN" kern="100" dirty="0">
                <a:latin typeface="Times New Roman" panose="02020603050405020304"/>
                <a:ea typeface="黑体" panose="02010609060101010101" pitchFamily="49" charset="-122"/>
                <a:cs typeface="Times New Roman" panose="02020603050405020304"/>
              </a:rPr>
              <a:t>介词＋关系代词</a:t>
            </a:r>
            <a:r>
              <a:rPr lang="en-US" altLang="zh-CN" kern="100" dirty="0">
                <a:latin typeface="宋体" panose="02010600030101010101" pitchFamily="2" charset="-122"/>
                <a:cs typeface="Times New Roman" panose="02020603050405020304"/>
              </a:rPr>
              <a:t>”</a:t>
            </a:r>
            <a:r>
              <a:rPr lang="zh-CN" altLang="zh-CN" kern="100" dirty="0">
                <a:latin typeface="Times New Roman" panose="02020603050405020304"/>
                <a:ea typeface="黑体" panose="02010609060101010101" pitchFamily="49" charset="-122"/>
                <a:cs typeface="Times New Roman" panose="02020603050405020304"/>
              </a:rPr>
              <a:t>的转化</a:t>
            </a:r>
            <a:endParaRPr lang="zh-CN" altLang="zh-CN" kern="100" dirty="0">
              <a:latin typeface="宋体" panose="02010600030101010101" pitchFamily="2" charset="-122"/>
              <a:cs typeface="Courier New" panose="02070309020205020404"/>
            </a:endParaRPr>
          </a:p>
          <a:p>
            <a:pPr algn="just">
              <a:lnSpc>
                <a:spcPct val="150000"/>
              </a:lnSpc>
              <a:spcAft>
                <a:spcPts val="0"/>
              </a:spcAft>
              <a:defRPr/>
            </a:pPr>
            <a:r>
              <a:rPr lang="en-US" altLang="zh-CN" kern="100" dirty="0">
                <a:latin typeface="Times New Roman" panose="02020603050405020304"/>
                <a:ea typeface="黑体" panose="02010609060101010101" pitchFamily="49" charset="-122"/>
                <a:cs typeface="Courier New" panose="02070309020205020404"/>
              </a:rPr>
              <a:t>[</a:t>
            </a:r>
            <a:r>
              <a:rPr lang="zh-CN" altLang="zh-CN" kern="100" dirty="0">
                <a:latin typeface="Times New Roman" panose="02020603050405020304"/>
                <a:ea typeface="黑体" panose="02010609060101010101" pitchFamily="49" charset="-122"/>
                <a:cs typeface="Times New Roman" panose="02020603050405020304"/>
              </a:rPr>
              <a:t>合作探究</a:t>
            </a:r>
            <a:r>
              <a:rPr lang="en-US" altLang="zh-CN" kern="100" dirty="0">
                <a:latin typeface="Times New Roman" panose="02020603050405020304"/>
                <a:ea typeface="黑体" panose="02010609060101010101" pitchFamily="49" charset="-122"/>
                <a:cs typeface="Courier New" panose="02070309020205020404"/>
              </a:rPr>
              <a:t>]</a:t>
            </a:r>
            <a:endParaRPr lang="zh-CN" altLang="zh-CN" kern="100" dirty="0">
              <a:latin typeface="宋体" panose="02010600030101010101" pitchFamily="2" charset="-122"/>
              <a:cs typeface="Courier New" panose="02070309020205020404"/>
            </a:endParaRPr>
          </a:p>
        </p:txBody>
      </p:sp>
      <p:sp>
        <p:nvSpPr>
          <p:cNvPr id="17411" name="矩形 11"/>
          <p:cNvSpPr>
            <a:spLocks noChangeArrowheads="1"/>
          </p:cNvSpPr>
          <p:nvPr/>
        </p:nvSpPr>
        <p:spPr bwMode="auto">
          <a:xfrm>
            <a:off x="454819" y="1533525"/>
            <a:ext cx="8428435" cy="25610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spAutoFit/>
          </a:bodyPr>
          <a:lstStyle/>
          <a:p>
            <a:pPr algn="just">
              <a:lnSpc>
                <a:spcPct val="150000"/>
              </a:lnSpc>
              <a:spcAft>
                <a:spcPts val="0"/>
              </a:spcAft>
              <a:defRPr/>
            </a:pPr>
            <a:r>
              <a:rPr lang="en-US" altLang="zh-CN" kern="100" dirty="0">
                <a:latin typeface="Times New Roman" panose="02020603050405020304"/>
                <a:cs typeface="Courier New" panose="02070309020205020404"/>
              </a:rPr>
              <a:t>I still remember the day </a:t>
            </a:r>
            <a:r>
              <a:rPr lang="en-US" altLang="zh-CN" b="1" kern="100" dirty="0">
                <a:latin typeface="Times New Roman" panose="02020603050405020304"/>
                <a:cs typeface="Courier New" panose="02070309020205020404"/>
              </a:rPr>
              <a:t>when</a:t>
            </a:r>
            <a:r>
              <a:rPr lang="en-US" altLang="zh-CN" kern="100" dirty="0">
                <a:latin typeface="Times New Roman" panose="02020603050405020304"/>
                <a:cs typeface="Courier New" panose="02070309020205020404"/>
              </a:rPr>
              <a:t> (</a:t>
            </a:r>
            <a:r>
              <a:rPr lang="zh-CN" altLang="zh-CN" kern="100" dirty="0">
                <a:latin typeface="Times New Roman" panose="02020603050405020304"/>
                <a:cs typeface="Times New Roman" panose="02020603050405020304"/>
              </a:rPr>
              <a:t>＝</a:t>
            </a:r>
            <a:r>
              <a:rPr lang="en-US" altLang="zh-CN" kern="100" dirty="0">
                <a:latin typeface="Times New Roman" panose="02020603050405020304"/>
                <a:cs typeface="Courier New" panose="02070309020205020404"/>
              </a:rPr>
              <a:t>on which) I first came to Beijing.</a:t>
            </a:r>
            <a:endParaRPr lang="zh-CN" altLang="zh-CN" kern="100" dirty="0">
              <a:latin typeface="宋体" panose="02010600030101010101" pitchFamily="2" charset="-122"/>
              <a:cs typeface="Courier New" panose="02070309020205020404"/>
            </a:endParaRPr>
          </a:p>
          <a:p>
            <a:pPr algn="just">
              <a:lnSpc>
                <a:spcPct val="150000"/>
              </a:lnSpc>
              <a:spcAft>
                <a:spcPts val="0"/>
              </a:spcAft>
              <a:defRPr/>
            </a:pPr>
            <a:r>
              <a:rPr lang="zh-CN" altLang="zh-CN" kern="100" dirty="0">
                <a:latin typeface="Times New Roman" panose="02020603050405020304"/>
                <a:cs typeface="Times New Roman" panose="02020603050405020304"/>
              </a:rPr>
              <a:t>我还记得第一次来北京的那一天。</a:t>
            </a:r>
            <a:endParaRPr lang="zh-CN" altLang="zh-CN" kern="100" dirty="0">
              <a:latin typeface="宋体" panose="02010600030101010101" pitchFamily="2" charset="-122"/>
              <a:cs typeface="Courier New" panose="02070309020205020404"/>
            </a:endParaRPr>
          </a:p>
          <a:p>
            <a:pPr algn="just">
              <a:lnSpc>
                <a:spcPct val="150000"/>
              </a:lnSpc>
              <a:spcAft>
                <a:spcPts val="0"/>
              </a:spcAft>
              <a:defRPr/>
            </a:pPr>
            <a:r>
              <a:rPr lang="en-US" altLang="zh-CN" kern="100" dirty="0">
                <a:latin typeface="Times New Roman" panose="02020603050405020304"/>
                <a:cs typeface="Courier New" panose="02070309020205020404"/>
              </a:rPr>
              <a:t>This is the house </a:t>
            </a:r>
            <a:r>
              <a:rPr lang="en-US" altLang="zh-CN" b="1" kern="100" dirty="0">
                <a:latin typeface="Times New Roman" panose="02020603050405020304"/>
                <a:cs typeface="Courier New" panose="02070309020205020404"/>
              </a:rPr>
              <a:t>where</a:t>
            </a:r>
            <a:r>
              <a:rPr lang="en-US" altLang="zh-CN" kern="100" dirty="0">
                <a:latin typeface="Times New Roman" panose="02020603050405020304"/>
                <a:cs typeface="Courier New" panose="02070309020205020404"/>
              </a:rPr>
              <a:t> (</a:t>
            </a:r>
            <a:r>
              <a:rPr lang="zh-CN" altLang="zh-CN" kern="100" dirty="0">
                <a:latin typeface="Times New Roman" panose="02020603050405020304"/>
                <a:cs typeface="Times New Roman" panose="02020603050405020304"/>
              </a:rPr>
              <a:t>＝</a:t>
            </a:r>
            <a:r>
              <a:rPr lang="en-US" altLang="zh-CN" kern="100" dirty="0">
                <a:latin typeface="Times New Roman" panose="02020603050405020304"/>
                <a:cs typeface="Courier New" panose="02070309020205020404"/>
              </a:rPr>
              <a:t>in which) Mo Yan once lived.</a:t>
            </a:r>
            <a:endParaRPr lang="zh-CN" altLang="zh-CN" kern="100" dirty="0">
              <a:latin typeface="宋体" panose="02010600030101010101" pitchFamily="2" charset="-122"/>
              <a:cs typeface="Courier New" panose="02070309020205020404"/>
            </a:endParaRPr>
          </a:p>
          <a:p>
            <a:pPr algn="just">
              <a:lnSpc>
                <a:spcPct val="150000"/>
              </a:lnSpc>
              <a:spcAft>
                <a:spcPts val="0"/>
              </a:spcAft>
              <a:defRPr/>
            </a:pPr>
            <a:r>
              <a:rPr lang="zh-CN" altLang="zh-CN" kern="100" dirty="0">
                <a:latin typeface="Times New Roman" panose="02020603050405020304"/>
                <a:cs typeface="Times New Roman" panose="02020603050405020304"/>
              </a:rPr>
              <a:t>这是莫言曾住过的房子。</a:t>
            </a:r>
            <a:endParaRPr lang="zh-CN" altLang="zh-CN" kern="100" dirty="0">
              <a:latin typeface="宋体" panose="02010600030101010101" pitchFamily="2" charset="-122"/>
              <a:cs typeface="Courier New" panose="02070309020205020404"/>
            </a:endParaRPr>
          </a:p>
          <a:p>
            <a:pPr algn="just">
              <a:lnSpc>
                <a:spcPct val="150000"/>
              </a:lnSpc>
              <a:spcAft>
                <a:spcPts val="0"/>
              </a:spcAft>
              <a:defRPr/>
            </a:pPr>
            <a:r>
              <a:rPr lang="en-US" altLang="zh-CN" kern="100" dirty="0">
                <a:latin typeface="Times New Roman" panose="02020603050405020304"/>
                <a:cs typeface="Courier New" panose="02070309020205020404"/>
              </a:rPr>
              <a:t>The reason </a:t>
            </a:r>
            <a:r>
              <a:rPr lang="en-US" altLang="zh-CN" b="1" kern="100" dirty="0">
                <a:latin typeface="Times New Roman" panose="02020603050405020304"/>
                <a:cs typeface="Courier New" panose="02070309020205020404"/>
              </a:rPr>
              <a:t>why</a:t>
            </a:r>
            <a:r>
              <a:rPr lang="en-US" altLang="zh-CN" kern="100" dirty="0">
                <a:latin typeface="Times New Roman" panose="02020603050405020304"/>
                <a:cs typeface="Courier New" panose="02070309020205020404"/>
              </a:rPr>
              <a:t> (</a:t>
            </a:r>
            <a:r>
              <a:rPr lang="zh-CN" altLang="zh-CN" kern="100" dirty="0">
                <a:latin typeface="Times New Roman" panose="02020603050405020304"/>
                <a:cs typeface="Times New Roman" panose="02020603050405020304"/>
              </a:rPr>
              <a:t>＝</a:t>
            </a:r>
            <a:r>
              <a:rPr lang="en-US" altLang="zh-CN" kern="100" dirty="0">
                <a:latin typeface="Times New Roman" panose="02020603050405020304"/>
                <a:cs typeface="Courier New" panose="02070309020205020404"/>
              </a:rPr>
              <a:t>for which) he failed in the exam was that he didn’t study hard.</a:t>
            </a:r>
          </a:p>
          <a:p>
            <a:pPr algn="just">
              <a:lnSpc>
                <a:spcPct val="150000"/>
              </a:lnSpc>
              <a:spcAft>
                <a:spcPts val="0"/>
              </a:spcAft>
              <a:defRPr/>
            </a:pPr>
            <a:r>
              <a:rPr lang="zh-CN" altLang="zh-CN" kern="100" dirty="0">
                <a:latin typeface="Times New Roman" panose="02020603050405020304"/>
                <a:cs typeface="Times New Roman" panose="02020603050405020304"/>
              </a:rPr>
              <a:t>他考试失败的原因是他学习不努力。</a:t>
            </a:r>
            <a:endParaRPr lang="zh-CN" altLang="zh-CN" kern="100" dirty="0">
              <a:latin typeface="宋体" panose="02010600030101010101" pitchFamily="2" charset="-122"/>
              <a:cs typeface="Courier New" panose="02070309020205020404"/>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5" name="矩形 11"/>
          <p:cNvSpPr>
            <a:spLocks noChangeArrowheads="1"/>
          </p:cNvSpPr>
          <p:nvPr/>
        </p:nvSpPr>
        <p:spPr bwMode="auto">
          <a:xfrm>
            <a:off x="454819" y="1113235"/>
            <a:ext cx="8428435" cy="17299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spAutoFit/>
          </a:bodyPr>
          <a:lstStyle/>
          <a:p>
            <a:pPr algn="just">
              <a:lnSpc>
                <a:spcPct val="150000"/>
              </a:lnSpc>
              <a:spcAft>
                <a:spcPts val="0"/>
              </a:spcAft>
              <a:defRPr/>
            </a:pPr>
            <a:r>
              <a:rPr lang="en-US" altLang="zh-CN" kern="100" dirty="0">
                <a:solidFill>
                  <a:prstClr val="black"/>
                </a:solidFill>
                <a:latin typeface="Times New Roman" panose="02020603050405020304"/>
                <a:cs typeface="Courier New" panose="02070309020205020404"/>
              </a:rPr>
              <a:t>The gentleman </a:t>
            </a:r>
            <a:r>
              <a:rPr lang="en-US" altLang="zh-CN" b="1" kern="100" dirty="0">
                <a:solidFill>
                  <a:prstClr val="black"/>
                </a:solidFill>
                <a:latin typeface="Times New Roman" panose="02020603050405020304"/>
                <a:cs typeface="Courier New" panose="02070309020205020404"/>
              </a:rPr>
              <a:t>about whom</a:t>
            </a:r>
            <a:r>
              <a:rPr lang="en-US" altLang="zh-CN" kern="100" dirty="0">
                <a:solidFill>
                  <a:prstClr val="black"/>
                </a:solidFill>
                <a:latin typeface="Times New Roman" panose="02020603050405020304"/>
                <a:cs typeface="Courier New" panose="02070309020205020404"/>
              </a:rPr>
              <a:t> you told me yesterday is a friend of my father.</a:t>
            </a:r>
            <a:endParaRPr lang="zh-CN" altLang="zh-CN" kern="100" dirty="0">
              <a:solidFill>
                <a:prstClr val="black"/>
              </a:solidFill>
              <a:latin typeface="宋体" panose="02010600030101010101" pitchFamily="2" charset="-122"/>
              <a:cs typeface="Courier New" panose="02070309020205020404"/>
            </a:endParaRPr>
          </a:p>
          <a:p>
            <a:pPr algn="just">
              <a:lnSpc>
                <a:spcPct val="150000"/>
              </a:lnSpc>
              <a:spcAft>
                <a:spcPts val="0"/>
              </a:spcAft>
              <a:defRPr/>
            </a:pPr>
            <a:r>
              <a:rPr lang="zh-CN" altLang="zh-CN" kern="100" dirty="0">
                <a:solidFill>
                  <a:prstClr val="black"/>
                </a:solidFill>
                <a:latin typeface="Times New Roman" panose="02020603050405020304"/>
                <a:cs typeface="Times New Roman" panose="02020603050405020304"/>
              </a:rPr>
              <a:t>你昨天告诉我的那个绅士是我爸爸的一个朋友。</a:t>
            </a:r>
            <a:endParaRPr lang="zh-CN" altLang="zh-CN" kern="100" dirty="0">
              <a:solidFill>
                <a:prstClr val="black"/>
              </a:solidFill>
              <a:latin typeface="宋体" panose="02010600030101010101" pitchFamily="2" charset="-122"/>
              <a:cs typeface="Courier New" panose="02070309020205020404"/>
            </a:endParaRPr>
          </a:p>
          <a:p>
            <a:pPr algn="just">
              <a:lnSpc>
                <a:spcPct val="150000"/>
              </a:lnSpc>
              <a:spcAft>
                <a:spcPts val="0"/>
              </a:spcAft>
              <a:defRPr/>
            </a:pPr>
            <a:r>
              <a:rPr lang="en-US" altLang="zh-CN" kern="100" dirty="0">
                <a:solidFill>
                  <a:prstClr val="black"/>
                </a:solidFill>
                <a:latin typeface="Times New Roman" panose="02020603050405020304"/>
                <a:cs typeface="Courier New" panose="02070309020205020404"/>
              </a:rPr>
              <a:t>The woman </a:t>
            </a:r>
            <a:r>
              <a:rPr lang="en-US" altLang="zh-CN" b="1" kern="100" dirty="0">
                <a:solidFill>
                  <a:prstClr val="black"/>
                </a:solidFill>
                <a:latin typeface="Times New Roman" panose="02020603050405020304"/>
                <a:cs typeface="Courier New" panose="02070309020205020404"/>
              </a:rPr>
              <a:t>to whom</a:t>
            </a:r>
            <a:r>
              <a:rPr lang="en-US" altLang="zh-CN" kern="100" dirty="0">
                <a:solidFill>
                  <a:prstClr val="black"/>
                </a:solidFill>
                <a:latin typeface="Times New Roman" panose="02020603050405020304"/>
                <a:cs typeface="Courier New" panose="02070309020205020404"/>
              </a:rPr>
              <a:t> he is </a:t>
            </a:r>
            <a:r>
              <a:rPr lang="en-US" altLang="zh-CN" b="1" kern="100" dirty="0">
                <a:solidFill>
                  <a:prstClr val="black"/>
                </a:solidFill>
                <a:latin typeface="Times New Roman" panose="02020603050405020304"/>
                <a:cs typeface="Courier New" panose="02070309020205020404"/>
              </a:rPr>
              <a:t>married</a:t>
            </a:r>
            <a:r>
              <a:rPr lang="en-US" altLang="zh-CN" kern="100" dirty="0">
                <a:solidFill>
                  <a:prstClr val="black"/>
                </a:solidFill>
                <a:latin typeface="Times New Roman" panose="02020603050405020304"/>
                <a:cs typeface="Courier New" panose="02070309020205020404"/>
              </a:rPr>
              <a:t> is a famous actress.</a:t>
            </a:r>
            <a:endParaRPr lang="zh-CN" altLang="zh-CN" kern="100" dirty="0">
              <a:solidFill>
                <a:prstClr val="black"/>
              </a:solidFill>
              <a:latin typeface="宋体" panose="02010600030101010101" pitchFamily="2" charset="-122"/>
              <a:cs typeface="Courier New" panose="02070309020205020404"/>
            </a:endParaRPr>
          </a:p>
          <a:p>
            <a:pPr algn="just">
              <a:lnSpc>
                <a:spcPct val="150000"/>
              </a:lnSpc>
              <a:spcAft>
                <a:spcPts val="0"/>
              </a:spcAft>
              <a:defRPr/>
            </a:pPr>
            <a:r>
              <a:rPr lang="zh-CN" altLang="zh-CN" kern="100" dirty="0">
                <a:solidFill>
                  <a:prstClr val="black"/>
                </a:solidFill>
                <a:latin typeface="Times New Roman" panose="02020603050405020304"/>
                <a:cs typeface="Times New Roman" panose="02020603050405020304"/>
              </a:rPr>
              <a:t>他要娶的是一位著名的女演员。</a:t>
            </a:r>
            <a:endParaRPr lang="zh-CN" altLang="zh-CN" dirty="0">
              <a:latin typeface="宋体" panose="02010600030101010101" pitchFamily="2" charset="-122"/>
              <a:ea typeface="黑体" panose="02010609060101010101" pitchFamily="49" charset="-122"/>
              <a:cs typeface="Courier New" panose="02070309020205020404" pitchFamily="49" charset="0"/>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矩形 11"/>
          <p:cNvSpPr>
            <a:spLocks noChangeArrowheads="1"/>
          </p:cNvSpPr>
          <p:nvPr/>
        </p:nvSpPr>
        <p:spPr bwMode="auto">
          <a:xfrm>
            <a:off x="251222" y="681038"/>
            <a:ext cx="8428434" cy="4833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spAutoFit/>
          </a:bodyPr>
          <a:lstStyle/>
          <a:p>
            <a:pPr algn="just">
              <a:lnSpc>
                <a:spcPct val="150000"/>
              </a:lnSpc>
              <a:spcAft>
                <a:spcPts val="0"/>
              </a:spcAft>
              <a:defRPr/>
            </a:pPr>
            <a:r>
              <a:rPr lang="en-US" altLang="zh-CN" kern="100" dirty="0">
                <a:latin typeface="Times New Roman" panose="02020603050405020304"/>
                <a:ea typeface="黑体" panose="02010609060101010101" pitchFamily="49" charset="-122"/>
                <a:cs typeface="Courier New" panose="02070309020205020404"/>
              </a:rPr>
              <a:t>[</a:t>
            </a:r>
            <a:r>
              <a:rPr lang="zh-CN" altLang="zh-CN" kern="100" dirty="0">
                <a:latin typeface="Times New Roman" panose="02020603050405020304"/>
                <a:ea typeface="黑体" panose="02010609060101010101" pitchFamily="49" charset="-122"/>
                <a:cs typeface="Times New Roman" panose="02020603050405020304"/>
              </a:rPr>
              <a:t>自主发现</a:t>
            </a:r>
            <a:r>
              <a:rPr lang="en-US" altLang="zh-CN" kern="100" dirty="0">
                <a:latin typeface="Times New Roman" panose="02020603050405020304"/>
                <a:ea typeface="黑体" panose="02010609060101010101" pitchFamily="49" charset="-122"/>
                <a:cs typeface="Courier New" panose="02070309020205020404"/>
              </a:rPr>
              <a:t>3]</a:t>
            </a:r>
            <a:endParaRPr lang="zh-CN" altLang="zh-CN" dirty="0">
              <a:latin typeface="宋体" panose="02010600030101010101" pitchFamily="2" charset="-122"/>
              <a:ea typeface="黑体" panose="02010609060101010101" pitchFamily="49" charset="-122"/>
              <a:cs typeface="Courier New" panose="02070309020205020404" pitchFamily="49" charset="0"/>
            </a:endParaRPr>
          </a:p>
        </p:txBody>
      </p:sp>
      <p:sp>
        <p:nvSpPr>
          <p:cNvPr id="19459" name="矩形 11"/>
          <p:cNvSpPr>
            <a:spLocks noChangeArrowheads="1"/>
          </p:cNvSpPr>
          <p:nvPr/>
        </p:nvSpPr>
        <p:spPr bwMode="auto">
          <a:xfrm>
            <a:off x="454819" y="1113235"/>
            <a:ext cx="8428435" cy="25610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spAutoFit/>
          </a:bodyPr>
          <a:lstStyle/>
          <a:p>
            <a:pPr algn="just">
              <a:lnSpc>
                <a:spcPct val="150000"/>
              </a:lnSpc>
              <a:spcAft>
                <a:spcPts val="0"/>
              </a:spcAft>
              <a:defRPr/>
            </a:pPr>
            <a:r>
              <a:rPr lang="en-US" altLang="zh-CN" kern="100" dirty="0">
                <a:latin typeface="Times New Roman" panose="02020603050405020304"/>
                <a:cs typeface="Courier New" panose="02070309020205020404"/>
              </a:rPr>
              <a:t>(1)</a:t>
            </a:r>
            <a:r>
              <a:rPr lang="zh-CN" altLang="zh-CN" kern="100" dirty="0">
                <a:latin typeface="Times New Roman" panose="02020603050405020304"/>
                <a:cs typeface="Times New Roman" panose="02020603050405020304"/>
              </a:rPr>
              <a:t>关系副词</a:t>
            </a:r>
            <a:r>
              <a:rPr lang="en-US" altLang="zh-CN" kern="100" dirty="0">
                <a:latin typeface="Times New Roman" panose="02020603050405020304"/>
                <a:cs typeface="Courier New" panose="02070309020205020404"/>
              </a:rPr>
              <a:t>when, where</a:t>
            </a:r>
            <a:r>
              <a:rPr lang="zh-CN" altLang="zh-CN" kern="100" dirty="0">
                <a:latin typeface="Times New Roman" panose="02020603050405020304"/>
                <a:cs typeface="Times New Roman" panose="02020603050405020304"/>
              </a:rPr>
              <a:t>引导的定语从句可以转化为“</a:t>
            </a:r>
            <a:r>
              <a:rPr lang="en-US" altLang="zh-CN" kern="100" dirty="0">
                <a:latin typeface="Times New Roman" panose="02020603050405020304"/>
                <a:cs typeface="Courier New" panose="02070309020205020404"/>
              </a:rPr>
              <a:t>____________”</a:t>
            </a:r>
            <a:r>
              <a:rPr lang="zh-CN" altLang="zh-CN" kern="100" dirty="0">
                <a:latin typeface="Times New Roman" panose="02020603050405020304"/>
                <a:cs typeface="Times New Roman" panose="02020603050405020304"/>
              </a:rPr>
              <a:t>引导的定语从句；而</a:t>
            </a:r>
            <a:r>
              <a:rPr lang="en-US" altLang="zh-CN" kern="100" dirty="0">
                <a:latin typeface="Times New Roman" panose="02020603050405020304"/>
                <a:cs typeface="Courier New" panose="02070309020205020404"/>
              </a:rPr>
              <a:t>why</a:t>
            </a:r>
            <a:r>
              <a:rPr lang="zh-CN" altLang="zh-CN" kern="100" dirty="0">
                <a:latin typeface="Times New Roman" panose="02020603050405020304"/>
                <a:cs typeface="Times New Roman" panose="02020603050405020304"/>
              </a:rPr>
              <a:t>引导的定语从句可以转换为</a:t>
            </a:r>
            <a:r>
              <a:rPr lang="en-US" altLang="zh-CN" kern="100" dirty="0">
                <a:latin typeface="Times New Roman" panose="02020603050405020304"/>
                <a:cs typeface="Courier New" panose="02070309020205020404"/>
              </a:rPr>
              <a:t>“____________”</a:t>
            </a:r>
            <a:r>
              <a:rPr lang="zh-CN" altLang="zh-CN" kern="100" dirty="0">
                <a:latin typeface="Times New Roman" panose="02020603050405020304"/>
                <a:cs typeface="Times New Roman" panose="02020603050405020304"/>
              </a:rPr>
              <a:t>引导的定语从句。</a:t>
            </a:r>
            <a:endParaRPr lang="zh-CN" altLang="zh-CN" kern="100" dirty="0">
              <a:latin typeface="宋体" panose="02010600030101010101" pitchFamily="2" charset="-122"/>
              <a:cs typeface="Courier New" panose="02070309020205020404"/>
            </a:endParaRPr>
          </a:p>
          <a:p>
            <a:pPr algn="just">
              <a:lnSpc>
                <a:spcPct val="150000"/>
              </a:lnSpc>
              <a:spcAft>
                <a:spcPts val="0"/>
              </a:spcAft>
              <a:defRPr/>
            </a:pPr>
            <a:r>
              <a:rPr lang="en-US" altLang="zh-CN" kern="100" dirty="0">
                <a:latin typeface="Times New Roman" panose="02020603050405020304"/>
                <a:cs typeface="Courier New" panose="02070309020205020404"/>
              </a:rPr>
              <a:t>(2)</a:t>
            </a:r>
            <a:r>
              <a:rPr lang="zh-CN" altLang="zh-CN" kern="100" dirty="0">
                <a:latin typeface="Times New Roman" panose="02020603050405020304"/>
                <a:cs typeface="Times New Roman" panose="02020603050405020304"/>
              </a:rPr>
              <a:t>在使用</a:t>
            </a:r>
            <a:r>
              <a:rPr lang="en-US" altLang="zh-CN" kern="100" dirty="0">
                <a:latin typeface="宋体" panose="02010600030101010101" pitchFamily="2" charset="-122"/>
                <a:cs typeface="Times New Roman" panose="02020603050405020304"/>
              </a:rPr>
              <a:t>“</a:t>
            </a:r>
            <a:r>
              <a:rPr lang="zh-CN" altLang="zh-CN" kern="100" dirty="0">
                <a:latin typeface="Times New Roman" panose="02020603050405020304"/>
                <a:cs typeface="Times New Roman" panose="02020603050405020304"/>
              </a:rPr>
              <a:t>介词＋关系代词</a:t>
            </a:r>
            <a:r>
              <a:rPr lang="en-US" altLang="zh-CN" kern="100" dirty="0">
                <a:latin typeface="宋体" panose="02010600030101010101" pitchFamily="2" charset="-122"/>
                <a:cs typeface="Times New Roman" panose="02020603050405020304"/>
              </a:rPr>
              <a:t>”</a:t>
            </a:r>
            <a:r>
              <a:rPr lang="zh-CN" altLang="zh-CN" kern="100" dirty="0">
                <a:latin typeface="Times New Roman" panose="02020603050405020304"/>
                <a:cs typeface="Times New Roman" panose="02020603050405020304"/>
              </a:rPr>
              <a:t>引导定语从句时，介词的选择要考虑以下三个方面：</a:t>
            </a:r>
            <a:endParaRPr lang="zh-CN" altLang="zh-CN" kern="100" dirty="0">
              <a:latin typeface="宋体" panose="02010600030101010101" pitchFamily="2" charset="-122"/>
              <a:cs typeface="Courier New" panose="02070309020205020404"/>
            </a:endParaRPr>
          </a:p>
          <a:p>
            <a:pPr algn="just">
              <a:lnSpc>
                <a:spcPct val="150000"/>
              </a:lnSpc>
              <a:spcAft>
                <a:spcPts val="0"/>
              </a:spcAft>
              <a:defRPr/>
            </a:pPr>
            <a:r>
              <a:rPr lang="en-US" altLang="zh-CN" kern="100" dirty="0">
                <a:latin typeface="宋体" panose="02010600030101010101" pitchFamily="2" charset="-122"/>
                <a:cs typeface="Times New Roman" panose="02020603050405020304"/>
              </a:rPr>
              <a:t>①</a:t>
            </a:r>
            <a:r>
              <a:rPr lang="zh-CN" altLang="zh-CN" kern="100" dirty="0">
                <a:latin typeface="Times New Roman" panose="02020603050405020304"/>
                <a:cs typeface="Times New Roman" panose="02020603050405020304"/>
              </a:rPr>
              <a:t>介词和定语从句中</a:t>
            </a:r>
            <a:r>
              <a:rPr lang="en-US" altLang="zh-CN" kern="100" dirty="0">
                <a:latin typeface="Times New Roman" panose="02020603050405020304"/>
                <a:cs typeface="Courier New" panose="02070309020205020404"/>
              </a:rPr>
              <a:t>____________</a:t>
            </a:r>
            <a:r>
              <a:rPr lang="zh-CN" altLang="zh-CN" kern="100" dirty="0">
                <a:latin typeface="Times New Roman" panose="02020603050405020304"/>
                <a:cs typeface="Times New Roman" panose="02020603050405020304"/>
              </a:rPr>
              <a:t>的习惯搭配；</a:t>
            </a:r>
            <a:endParaRPr lang="zh-CN" altLang="zh-CN" kern="100" dirty="0">
              <a:latin typeface="宋体" panose="02010600030101010101" pitchFamily="2" charset="-122"/>
              <a:cs typeface="Courier New" panose="02070309020205020404"/>
            </a:endParaRPr>
          </a:p>
          <a:p>
            <a:pPr algn="just">
              <a:lnSpc>
                <a:spcPct val="150000"/>
              </a:lnSpc>
              <a:spcAft>
                <a:spcPts val="0"/>
              </a:spcAft>
              <a:defRPr/>
            </a:pPr>
            <a:r>
              <a:rPr lang="en-US" altLang="zh-CN" kern="100" dirty="0">
                <a:latin typeface="宋体" panose="02010600030101010101" pitchFamily="2" charset="-122"/>
                <a:cs typeface="Times New Roman" panose="02020603050405020304"/>
              </a:rPr>
              <a:t>②</a:t>
            </a:r>
            <a:r>
              <a:rPr lang="zh-CN" altLang="zh-CN" kern="100" dirty="0">
                <a:latin typeface="Times New Roman" panose="02020603050405020304"/>
                <a:cs typeface="Times New Roman" panose="02020603050405020304"/>
              </a:rPr>
              <a:t>介词与定语从句中的</a:t>
            </a:r>
            <a:r>
              <a:rPr lang="en-US" altLang="zh-CN" kern="100" dirty="0">
                <a:latin typeface="Times New Roman" panose="02020603050405020304"/>
                <a:cs typeface="Courier New" panose="02070309020205020404"/>
              </a:rPr>
              <a:t>____________</a:t>
            </a:r>
            <a:r>
              <a:rPr lang="zh-CN" altLang="zh-CN" kern="100" dirty="0">
                <a:latin typeface="Times New Roman" panose="02020603050405020304"/>
                <a:cs typeface="Times New Roman" panose="02020603050405020304"/>
              </a:rPr>
              <a:t>的习惯搭配；</a:t>
            </a:r>
            <a:endParaRPr lang="zh-CN" altLang="zh-CN" kern="100" dirty="0">
              <a:latin typeface="宋体" panose="02010600030101010101" pitchFamily="2" charset="-122"/>
              <a:cs typeface="Courier New" panose="02070309020205020404"/>
            </a:endParaRPr>
          </a:p>
          <a:p>
            <a:pPr algn="just">
              <a:lnSpc>
                <a:spcPct val="150000"/>
              </a:lnSpc>
              <a:spcAft>
                <a:spcPts val="0"/>
              </a:spcAft>
              <a:defRPr/>
            </a:pPr>
            <a:r>
              <a:rPr lang="en-US" altLang="zh-CN" kern="100" dirty="0">
                <a:latin typeface="宋体" panose="02010600030101010101" pitchFamily="2" charset="-122"/>
                <a:cs typeface="Times New Roman" panose="02020603050405020304"/>
              </a:rPr>
              <a:t>③</a:t>
            </a:r>
            <a:r>
              <a:rPr lang="zh-CN" altLang="zh-CN" kern="100" dirty="0">
                <a:latin typeface="Times New Roman" panose="02020603050405020304"/>
                <a:cs typeface="Times New Roman" panose="02020603050405020304"/>
              </a:rPr>
              <a:t>介词与定语从句中的</a:t>
            </a:r>
            <a:r>
              <a:rPr lang="en-US" altLang="zh-CN" kern="100" dirty="0">
                <a:latin typeface="Times New Roman" panose="02020603050405020304"/>
                <a:cs typeface="Courier New" panose="02070309020205020404"/>
              </a:rPr>
              <a:t>____________________</a:t>
            </a:r>
            <a:r>
              <a:rPr lang="zh-CN" altLang="zh-CN" kern="100" dirty="0">
                <a:latin typeface="Times New Roman" panose="02020603050405020304"/>
                <a:cs typeface="Times New Roman" panose="02020603050405020304"/>
              </a:rPr>
              <a:t>同时搭配并符合句意逻辑。</a:t>
            </a:r>
            <a:endParaRPr lang="zh-CN" altLang="zh-CN" dirty="0">
              <a:latin typeface="宋体" panose="02010600030101010101" pitchFamily="2" charset="-122"/>
              <a:ea typeface="黑体" panose="02010609060101010101" pitchFamily="49" charset="-122"/>
              <a:cs typeface="Courier New" panose="02070309020205020404" pitchFamily="49" charset="0"/>
            </a:endParaRPr>
          </a:p>
        </p:txBody>
      </p:sp>
      <p:sp>
        <p:nvSpPr>
          <p:cNvPr id="4" name="矩形 3"/>
          <p:cNvSpPr/>
          <p:nvPr/>
        </p:nvSpPr>
        <p:spPr>
          <a:xfrm>
            <a:off x="5955506" y="1156098"/>
            <a:ext cx="1395254" cy="346249"/>
          </a:xfrm>
          <a:prstGeom prst="rect">
            <a:avLst/>
          </a:prstGeom>
        </p:spPr>
        <p:txBody>
          <a:bodyPr wrap="none" lIns="68580" tIns="34290" rIns="68580" bIns="34290">
            <a:spAutoFit/>
          </a:bodyPr>
          <a:lstStyle/>
          <a:p>
            <a:pPr>
              <a:defRPr/>
            </a:pPr>
            <a:r>
              <a:rPr lang="zh-CN" altLang="zh-CN" kern="100" dirty="0">
                <a:solidFill>
                  <a:srgbClr val="FF0000"/>
                </a:solidFill>
                <a:latin typeface="Times New Roman" panose="02020603050405020304"/>
                <a:cs typeface="Times New Roman" panose="02020603050405020304"/>
              </a:rPr>
              <a:t>介词＋</a:t>
            </a:r>
            <a:r>
              <a:rPr lang="en-US" altLang="zh-CN" kern="100" dirty="0">
                <a:solidFill>
                  <a:srgbClr val="FF0000"/>
                </a:solidFill>
                <a:latin typeface="Times New Roman" panose="02020603050405020304"/>
              </a:rPr>
              <a:t>which</a:t>
            </a:r>
            <a:endParaRPr lang="zh-CN" altLang="en-US" dirty="0"/>
          </a:p>
        </p:txBody>
      </p:sp>
      <p:sp>
        <p:nvSpPr>
          <p:cNvPr id="5" name="矩形 4"/>
          <p:cNvSpPr/>
          <p:nvPr/>
        </p:nvSpPr>
        <p:spPr>
          <a:xfrm>
            <a:off x="4583906" y="1589485"/>
            <a:ext cx="1029769" cy="346249"/>
          </a:xfrm>
          <a:prstGeom prst="rect">
            <a:avLst/>
          </a:prstGeom>
        </p:spPr>
        <p:txBody>
          <a:bodyPr wrap="none" lIns="68580" tIns="34290" rIns="68580" bIns="34290">
            <a:spAutoFit/>
          </a:bodyPr>
          <a:lstStyle/>
          <a:p>
            <a:pPr>
              <a:defRPr/>
            </a:pPr>
            <a:r>
              <a:rPr lang="en-US" altLang="zh-CN" kern="100" dirty="0">
                <a:solidFill>
                  <a:srgbClr val="FF0000"/>
                </a:solidFill>
                <a:latin typeface="Times New Roman" panose="02020603050405020304"/>
              </a:rPr>
              <a:t>for which</a:t>
            </a:r>
            <a:endParaRPr lang="zh-CN" altLang="en-US" dirty="0"/>
          </a:p>
        </p:txBody>
      </p:sp>
      <p:sp>
        <p:nvSpPr>
          <p:cNvPr id="6" name="矩形 5"/>
          <p:cNvSpPr/>
          <p:nvPr/>
        </p:nvSpPr>
        <p:spPr>
          <a:xfrm>
            <a:off x="2844403" y="2387204"/>
            <a:ext cx="830997" cy="346249"/>
          </a:xfrm>
          <a:prstGeom prst="rect">
            <a:avLst/>
          </a:prstGeom>
        </p:spPr>
        <p:txBody>
          <a:bodyPr wrap="none" lIns="68580" tIns="34290" rIns="68580" bIns="34290">
            <a:spAutoFit/>
          </a:bodyPr>
          <a:lstStyle/>
          <a:p>
            <a:pPr>
              <a:defRPr/>
            </a:pPr>
            <a:r>
              <a:rPr lang="zh-CN" altLang="zh-CN" kern="100" dirty="0">
                <a:solidFill>
                  <a:srgbClr val="FF0000"/>
                </a:solidFill>
                <a:latin typeface="Times New Roman" panose="02020603050405020304"/>
                <a:cs typeface="Times New Roman" panose="02020603050405020304"/>
              </a:rPr>
              <a:t>先行词</a:t>
            </a:r>
            <a:endParaRPr lang="zh-CN" altLang="en-US" dirty="0"/>
          </a:p>
        </p:txBody>
      </p:sp>
      <p:sp>
        <p:nvSpPr>
          <p:cNvPr id="7" name="矩形 6"/>
          <p:cNvSpPr/>
          <p:nvPr/>
        </p:nvSpPr>
        <p:spPr>
          <a:xfrm>
            <a:off x="2957513" y="2819401"/>
            <a:ext cx="1061829" cy="346249"/>
          </a:xfrm>
          <a:prstGeom prst="rect">
            <a:avLst/>
          </a:prstGeom>
        </p:spPr>
        <p:txBody>
          <a:bodyPr wrap="none" lIns="68580" tIns="34290" rIns="68580" bIns="34290">
            <a:spAutoFit/>
          </a:bodyPr>
          <a:lstStyle/>
          <a:p>
            <a:pPr>
              <a:defRPr/>
            </a:pPr>
            <a:r>
              <a:rPr lang="zh-CN" altLang="zh-CN" kern="100" dirty="0">
                <a:solidFill>
                  <a:srgbClr val="FF0000"/>
                </a:solidFill>
                <a:latin typeface="Times New Roman" panose="02020603050405020304"/>
                <a:cs typeface="Times New Roman" panose="02020603050405020304"/>
              </a:rPr>
              <a:t>谓语动词</a:t>
            </a:r>
            <a:endParaRPr lang="zh-CN" altLang="en-US" dirty="0"/>
          </a:p>
        </p:txBody>
      </p:sp>
      <p:sp>
        <p:nvSpPr>
          <p:cNvPr id="8" name="矩形 7"/>
          <p:cNvSpPr/>
          <p:nvPr/>
        </p:nvSpPr>
        <p:spPr>
          <a:xfrm>
            <a:off x="2975372" y="3232548"/>
            <a:ext cx="1985159" cy="346249"/>
          </a:xfrm>
          <a:prstGeom prst="rect">
            <a:avLst/>
          </a:prstGeom>
        </p:spPr>
        <p:txBody>
          <a:bodyPr wrap="none" lIns="68580" tIns="34290" rIns="68580" bIns="34290">
            <a:spAutoFit/>
          </a:bodyPr>
          <a:lstStyle/>
          <a:p>
            <a:pPr>
              <a:defRPr/>
            </a:pPr>
            <a:r>
              <a:rPr lang="zh-CN" altLang="zh-CN" kern="100" dirty="0">
                <a:solidFill>
                  <a:srgbClr val="FF0000"/>
                </a:solidFill>
                <a:latin typeface="Times New Roman" panose="02020603050405020304"/>
                <a:cs typeface="Times New Roman" panose="02020603050405020304"/>
              </a:rPr>
              <a:t>谓语动词和先行词</a:t>
            </a:r>
            <a:endParaRPr lang="zh-CN" alt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linds(horizont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linds(horizontal)">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blinds(horizontal)">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blinds(horizontal)">
                                      <p:cBhvr>
                                        <p:cTn id="22" dur="500"/>
                                        <p:tgtEl>
                                          <p:spTgt spid="7"/>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blinds(horizontal)">
                                      <p:cBhvr>
                                        <p:cTn id="2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P spid="7" grpId="0"/>
      <p:bldP spid="8"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矩形 11"/>
          <p:cNvSpPr>
            <a:spLocks noChangeArrowheads="1"/>
          </p:cNvSpPr>
          <p:nvPr/>
        </p:nvSpPr>
        <p:spPr bwMode="auto">
          <a:xfrm>
            <a:off x="251222" y="627460"/>
            <a:ext cx="8428434" cy="1314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spAutoFit/>
          </a:bodyPr>
          <a:lstStyle/>
          <a:p>
            <a:pPr marL="187960" indent="-187960" algn="just">
              <a:lnSpc>
                <a:spcPct val="150000"/>
              </a:lnSpc>
            </a:pPr>
            <a:r>
              <a:rPr lang="zh-CN" altLang="zh-CN">
                <a:latin typeface="Times New Roman" panose="02020603050405020304" pitchFamily="18" charset="0"/>
                <a:ea typeface="黑体" panose="02010609060101010101" pitchFamily="49" charset="-122"/>
              </a:rPr>
              <a:t>四、定语从句中关系词的省略</a:t>
            </a:r>
            <a:endParaRPr lang="zh-CN" altLang="zh-CN">
              <a:latin typeface="宋体" panose="02010600030101010101" pitchFamily="2" charset="-122"/>
              <a:ea typeface="黑体" panose="02010609060101010101" pitchFamily="49" charset="-122"/>
            </a:endParaRPr>
          </a:p>
          <a:p>
            <a:pPr marL="187960" indent="-187960" algn="just">
              <a:lnSpc>
                <a:spcPct val="150000"/>
              </a:lnSpc>
            </a:pPr>
            <a:r>
              <a:rPr lang="en-US" altLang="zh-CN">
                <a:latin typeface="Times New Roman" panose="02020603050405020304" pitchFamily="18" charset="0"/>
                <a:ea typeface="黑体" panose="02010609060101010101" pitchFamily="49" charset="-122"/>
              </a:rPr>
              <a:t>1</a:t>
            </a:r>
            <a:r>
              <a:rPr lang="en-US" altLang="zh-CN">
                <a:latin typeface="Times New Roman" panose="02020603050405020304" pitchFamily="18" charset="0"/>
              </a:rPr>
              <a:t>.</a:t>
            </a:r>
            <a:r>
              <a:rPr lang="zh-CN" altLang="zh-CN">
                <a:latin typeface="Times New Roman" panose="02020603050405020304" pitchFamily="18" charset="0"/>
                <a:ea typeface="黑体" panose="02010609060101010101" pitchFamily="49" charset="-122"/>
              </a:rPr>
              <a:t>关系词可以省略的几种情况</a:t>
            </a:r>
            <a:endParaRPr lang="zh-CN" altLang="zh-CN">
              <a:latin typeface="宋体" panose="02010600030101010101" pitchFamily="2" charset="-122"/>
            </a:endParaRPr>
          </a:p>
          <a:p>
            <a:pPr marL="187960" indent="-187960" algn="just">
              <a:lnSpc>
                <a:spcPct val="150000"/>
              </a:lnSpc>
            </a:pPr>
            <a:r>
              <a:rPr lang="en-US" altLang="zh-CN">
                <a:latin typeface="Times New Roman" panose="02020603050405020304" pitchFamily="18" charset="0"/>
                <a:ea typeface="黑体" panose="02010609060101010101" pitchFamily="49" charset="-122"/>
              </a:rPr>
              <a:t>	[</a:t>
            </a:r>
            <a:r>
              <a:rPr lang="zh-CN" altLang="zh-CN">
                <a:latin typeface="Times New Roman" panose="02020603050405020304" pitchFamily="18" charset="0"/>
                <a:ea typeface="黑体" panose="02010609060101010101" pitchFamily="49" charset="-122"/>
              </a:rPr>
              <a:t>合作探究</a:t>
            </a:r>
            <a:r>
              <a:rPr lang="en-US" altLang="zh-CN">
                <a:latin typeface="Times New Roman" panose="02020603050405020304" pitchFamily="18" charset="0"/>
                <a:ea typeface="黑体" panose="02010609060101010101" pitchFamily="49" charset="-122"/>
              </a:rPr>
              <a:t>]</a:t>
            </a:r>
            <a:endParaRPr lang="zh-CN" altLang="zh-CN">
              <a:latin typeface="宋体" panose="02010600030101010101" pitchFamily="2" charset="-122"/>
              <a:cs typeface="Courier New" panose="02070309020205020404" pitchFamily="49" charset="0"/>
            </a:endParaRPr>
          </a:p>
        </p:txBody>
      </p:sp>
      <p:sp>
        <p:nvSpPr>
          <p:cNvPr id="20483" name="矩形 11"/>
          <p:cNvSpPr>
            <a:spLocks noChangeArrowheads="1"/>
          </p:cNvSpPr>
          <p:nvPr/>
        </p:nvSpPr>
        <p:spPr bwMode="auto">
          <a:xfrm>
            <a:off x="454819" y="1870472"/>
            <a:ext cx="8428435" cy="25610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spAutoFit/>
          </a:bodyPr>
          <a:lstStyle/>
          <a:p>
            <a:pPr algn="just">
              <a:lnSpc>
                <a:spcPct val="150000"/>
              </a:lnSpc>
              <a:spcAft>
                <a:spcPts val="0"/>
              </a:spcAft>
              <a:defRPr/>
            </a:pPr>
            <a:r>
              <a:rPr lang="en-US" altLang="zh-CN" kern="100" dirty="0">
                <a:latin typeface="Times New Roman" panose="02020603050405020304"/>
                <a:cs typeface="Courier New" panose="02070309020205020404"/>
              </a:rPr>
              <a:t>I have taken with me the two books(</a:t>
            </a:r>
            <a:r>
              <a:rPr lang="en-US" altLang="zh-CN" b="1" kern="100" dirty="0">
                <a:latin typeface="Times New Roman" panose="02020603050405020304"/>
                <a:cs typeface="Courier New" panose="02070309020205020404"/>
              </a:rPr>
              <a:t>that/which</a:t>
            </a:r>
            <a:r>
              <a:rPr lang="en-US" altLang="zh-CN" kern="100" dirty="0">
                <a:latin typeface="Times New Roman" panose="02020603050405020304"/>
                <a:cs typeface="Courier New" panose="02070309020205020404"/>
              </a:rPr>
              <a:t>) you asked me to return to the City Library.</a:t>
            </a:r>
            <a:r>
              <a:rPr lang="zh-CN" altLang="zh-CN" kern="100" dirty="0">
                <a:latin typeface="Times New Roman" panose="02020603050405020304"/>
                <a:cs typeface="Times New Roman" panose="02020603050405020304"/>
              </a:rPr>
              <a:t>我把你要我送还给市图书馆的那两本书带走了。</a:t>
            </a:r>
            <a:endParaRPr lang="zh-CN" altLang="zh-CN" kern="100" dirty="0">
              <a:latin typeface="宋体" panose="02010600030101010101" pitchFamily="2" charset="-122"/>
              <a:cs typeface="Courier New" panose="02070309020205020404"/>
            </a:endParaRPr>
          </a:p>
          <a:p>
            <a:pPr algn="just">
              <a:lnSpc>
                <a:spcPct val="150000"/>
              </a:lnSpc>
              <a:spcAft>
                <a:spcPts val="0"/>
              </a:spcAft>
              <a:defRPr/>
            </a:pPr>
            <a:r>
              <a:rPr lang="en-US" altLang="zh-CN" kern="100" dirty="0">
                <a:latin typeface="Times New Roman" panose="02020603050405020304"/>
                <a:cs typeface="Courier New" panose="02070309020205020404"/>
              </a:rPr>
              <a:t>Here is the man (</a:t>
            </a:r>
            <a:r>
              <a:rPr lang="en-US" altLang="zh-CN" b="1" kern="100" dirty="0">
                <a:latin typeface="Times New Roman" panose="02020603050405020304"/>
                <a:cs typeface="Courier New" panose="02070309020205020404"/>
              </a:rPr>
              <a:t>whom</a:t>
            </a:r>
            <a:r>
              <a:rPr lang="en-US" altLang="zh-CN" kern="100" dirty="0">
                <a:latin typeface="Times New Roman" panose="02020603050405020304"/>
                <a:cs typeface="Courier New" panose="02070309020205020404"/>
              </a:rPr>
              <a:t>) you’ve been looking for.</a:t>
            </a:r>
            <a:endParaRPr lang="zh-CN" altLang="zh-CN" kern="100" dirty="0">
              <a:latin typeface="宋体" panose="02010600030101010101" pitchFamily="2" charset="-122"/>
              <a:cs typeface="Courier New" panose="02070309020205020404"/>
            </a:endParaRPr>
          </a:p>
          <a:p>
            <a:pPr algn="just">
              <a:lnSpc>
                <a:spcPct val="150000"/>
              </a:lnSpc>
              <a:spcAft>
                <a:spcPts val="0"/>
              </a:spcAft>
              <a:defRPr/>
            </a:pPr>
            <a:r>
              <a:rPr lang="zh-CN" altLang="zh-CN" kern="100" dirty="0">
                <a:latin typeface="Times New Roman" panose="02020603050405020304"/>
                <a:cs typeface="Times New Roman" panose="02020603050405020304"/>
              </a:rPr>
              <a:t>这就是你一直在找的那个人。</a:t>
            </a:r>
            <a:endParaRPr lang="zh-CN" altLang="zh-CN" kern="100" dirty="0">
              <a:latin typeface="宋体" panose="02010600030101010101" pitchFamily="2" charset="-122"/>
              <a:cs typeface="Courier New" panose="02070309020205020404"/>
            </a:endParaRPr>
          </a:p>
          <a:p>
            <a:pPr algn="just">
              <a:lnSpc>
                <a:spcPct val="150000"/>
              </a:lnSpc>
              <a:spcAft>
                <a:spcPts val="0"/>
              </a:spcAft>
              <a:defRPr/>
            </a:pPr>
            <a:r>
              <a:rPr lang="en-US" altLang="zh-CN" kern="100" dirty="0">
                <a:latin typeface="Times New Roman" panose="02020603050405020304"/>
                <a:cs typeface="Courier New" panose="02070309020205020404"/>
              </a:rPr>
              <a:t>The way (</a:t>
            </a:r>
            <a:r>
              <a:rPr lang="en-US" altLang="zh-CN" b="1" kern="100" dirty="0">
                <a:latin typeface="Times New Roman" panose="02020603050405020304"/>
                <a:cs typeface="Courier New" panose="02070309020205020404"/>
              </a:rPr>
              <a:t>that/in which</a:t>
            </a:r>
            <a:r>
              <a:rPr lang="en-US" altLang="zh-CN" kern="100" dirty="0">
                <a:latin typeface="Times New Roman" panose="02020603050405020304"/>
                <a:cs typeface="Courier New" panose="02070309020205020404"/>
              </a:rPr>
              <a:t>) you look at the problem is wrong.</a:t>
            </a:r>
            <a:endParaRPr lang="zh-CN" altLang="zh-CN" kern="100" dirty="0">
              <a:latin typeface="宋体" panose="02010600030101010101" pitchFamily="2" charset="-122"/>
              <a:cs typeface="Courier New" panose="02070309020205020404"/>
            </a:endParaRPr>
          </a:p>
          <a:p>
            <a:pPr algn="just">
              <a:lnSpc>
                <a:spcPct val="150000"/>
              </a:lnSpc>
              <a:spcAft>
                <a:spcPts val="0"/>
              </a:spcAft>
              <a:defRPr/>
            </a:pPr>
            <a:r>
              <a:rPr lang="zh-CN" altLang="zh-CN" kern="100" dirty="0">
                <a:latin typeface="Times New Roman" panose="02020603050405020304"/>
                <a:cs typeface="Times New Roman" panose="02020603050405020304"/>
              </a:rPr>
              <a:t>你看待问题的方式是错误的。</a:t>
            </a:r>
            <a:endParaRPr lang="zh-CN" altLang="zh-CN" kern="100" dirty="0">
              <a:latin typeface="宋体" panose="02010600030101010101" pitchFamily="2" charset="-122"/>
              <a:cs typeface="Courier New" panose="02070309020205020404"/>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7" name="矩形 11"/>
          <p:cNvSpPr>
            <a:spLocks noChangeArrowheads="1"/>
          </p:cNvSpPr>
          <p:nvPr/>
        </p:nvSpPr>
        <p:spPr bwMode="auto">
          <a:xfrm>
            <a:off x="409575" y="627460"/>
            <a:ext cx="8428435" cy="38076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spAutoFit/>
          </a:bodyPr>
          <a:lstStyle/>
          <a:p>
            <a:pPr algn="just">
              <a:lnSpc>
                <a:spcPct val="150000"/>
              </a:lnSpc>
              <a:spcAft>
                <a:spcPts val="0"/>
              </a:spcAft>
              <a:defRPr/>
            </a:pPr>
            <a:r>
              <a:rPr lang="en-US" altLang="zh-CN" kern="100" dirty="0">
                <a:latin typeface="Times New Roman" panose="02020603050405020304"/>
                <a:cs typeface="Courier New" panose="02070309020205020404"/>
              </a:rPr>
              <a:t>The reason(</a:t>
            </a:r>
            <a:r>
              <a:rPr lang="en-US" altLang="zh-CN" b="1" kern="100" dirty="0">
                <a:latin typeface="Times New Roman" panose="02020603050405020304"/>
                <a:cs typeface="Courier New" panose="02070309020205020404"/>
              </a:rPr>
              <a:t>why/that</a:t>
            </a:r>
            <a:r>
              <a:rPr lang="en-US" altLang="zh-CN" kern="100" dirty="0">
                <a:latin typeface="Times New Roman" panose="02020603050405020304"/>
                <a:cs typeface="Courier New" panose="02070309020205020404"/>
              </a:rPr>
              <a:t>) he wanted to sell his house was that he needed a lot of money for his operation.</a:t>
            </a:r>
            <a:r>
              <a:rPr lang="zh-CN" altLang="zh-CN" kern="100" dirty="0">
                <a:latin typeface="Times New Roman" panose="02020603050405020304"/>
                <a:cs typeface="Times New Roman" panose="02020603050405020304"/>
              </a:rPr>
              <a:t>他想卖掉房子的原因是他的手术需要很多钱。</a:t>
            </a:r>
            <a:endParaRPr lang="zh-CN" altLang="zh-CN" kern="100" dirty="0">
              <a:latin typeface="宋体" panose="02010600030101010101" pitchFamily="2" charset="-122"/>
              <a:cs typeface="Courier New" panose="02070309020205020404"/>
            </a:endParaRPr>
          </a:p>
          <a:p>
            <a:pPr algn="just">
              <a:lnSpc>
                <a:spcPct val="150000"/>
              </a:lnSpc>
              <a:spcAft>
                <a:spcPts val="0"/>
              </a:spcAft>
              <a:defRPr/>
            </a:pPr>
            <a:r>
              <a:rPr lang="en-US" altLang="zh-CN" kern="100" dirty="0">
                <a:latin typeface="Times New Roman" panose="02020603050405020304"/>
                <a:cs typeface="Courier New" panose="02070309020205020404"/>
              </a:rPr>
              <a:t>The second time (</a:t>
            </a:r>
            <a:r>
              <a:rPr lang="en-US" altLang="zh-CN" b="1" kern="100" dirty="0">
                <a:latin typeface="Times New Roman" panose="02020603050405020304"/>
                <a:cs typeface="Courier New" panose="02070309020205020404"/>
              </a:rPr>
              <a:t>when</a:t>
            </a:r>
            <a:r>
              <a:rPr lang="en-US" altLang="zh-CN" kern="100" dirty="0">
                <a:latin typeface="Times New Roman" panose="02020603050405020304"/>
                <a:cs typeface="Courier New" panose="02070309020205020404"/>
              </a:rPr>
              <a:t>) I saw him was in 1980.</a:t>
            </a:r>
            <a:endParaRPr lang="zh-CN" altLang="zh-CN" kern="100" dirty="0">
              <a:latin typeface="宋体" panose="02010600030101010101" pitchFamily="2" charset="-122"/>
              <a:cs typeface="Courier New" panose="02070309020205020404"/>
            </a:endParaRPr>
          </a:p>
          <a:p>
            <a:pPr algn="just">
              <a:lnSpc>
                <a:spcPct val="150000"/>
              </a:lnSpc>
              <a:spcAft>
                <a:spcPts val="0"/>
              </a:spcAft>
              <a:defRPr/>
            </a:pPr>
            <a:r>
              <a:rPr lang="zh-CN" altLang="zh-CN" kern="100" dirty="0">
                <a:latin typeface="Times New Roman" panose="02020603050405020304"/>
                <a:cs typeface="Times New Roman" panose="02020603050405020304"/>
              </a:rPr>
              <a:t>我第二次见到他是在</a:t>
            </a:r>
            <a:r>
              <a:rPr lang="en-US" altLang="zh-CN" kern="100" dirty="0">
                <a:latin typeface="Times New Roman" panose="02020603050405020304"/>
                <a:cs typeface="Courier New" panose="02070309020205020404"/>
              </a:rPr>
              <a:t>1980</a:t>
            </a:r>
            <a:r>
              <a:rPr lang="zh-CN" altLang="zh-CN" kern="100" dirty="0">
                <a:latin typeface="Times New Roman" panose="02020603050405020304"/>
                <a:cs typeface="Times New Roman" panose="02020603050405020304"/>
              </a:rPr>
              <a:t>年。</a:t>
            </a:r>
            <a:endParaRPr lang="zh-CN" altLang="zh-CN" kern="100" dirty="0">
              <a:latin typeface="宋体" panose="02010600030101010101" pitchFamily="2" charset="-122"/>
              <a:cs typeface="Courier New" panose="02070309020205020404"/>
            </a:endParaRPr>
          </a:p>
          <a:p>
            <a:pPr algn="just">
              <a:lnSpc>
                <a:spcPct val="150000"/>
              </a:lnSpc>
              <a:spcAft>
                <a:spcPts val="0"/>
              </a:spcAft>
              <a:defRPr/>
            </a:pPr>
            <a:r>
              <a:rPr lang="en-US" altLang="zh-CN" kern="100" dirty="0">
                <a:latin typeface="Times New Roman" panose="02020603050405020304"/>
                <a:cs typeface="Courier New" panose="02070309020205020404"/>
              </a:rPr>
              <a:t>This is the place (</a:t>
            </a:r>
            <a:r>
              <a:rPr lang="en-US" altLang="zh-CN" b="1" kern="100" dirty="0">
                <a:latin typeface="Times New Roman" panose="02020603050405020304"/>
                <a:cs typeface="Courier New" panose="02070309020205020404"/>
              </a:rPr>
              <a:t>where</a:t>
            </a:r>
            <a:r>
              <a:rPr lang="en-US" altLang="zh-CN" kern="100" dirty="0">
                <a:latin typeface="Times New Roman" panose="02020603050405020304"/>
                <a:cs typeface="Courier New" panose="02070309020205020404"/>
              </a:rPr>
              <a:t>) we met yesterday.</a:t>
            </a:r>
            <a:r>
              <a:rPr lang="zh-CN" altLang="zh-CN" kern="100" dirty="0">
                <a:latin typeface="Times New Roman" panose="02020603050405020304"/>
                <a:cs typeface="Times New Roman" panose="02020603050405020304"/>
              </a:rPr>
              <a:t>这就是我们昨天见面的地方。</a:t>
            </a:r>
            <a:endParaRPr lang="zh-CN" altLang="zh-CN" kern="100" dirty="0">
              <a:latin typeface="宋体" panose="02010600030101010101" pitchFamily="2" charset="-122"/>
              <a:cs typeface="Courier New" panose="02070309020205020404"/>
            </a:endParaRPr>
          </a:p>
          <a:p>
            <a:pPr algn="just">
              <a:lnSpc>
                <a:spcPct val="150000"/>
              </a:lnSpc>
              <a:spcAft>
                <a:spcPts val="0"/>
              </a:spcAft>
              <a:defRPr/>
            </a:pPr>
            <a:r>
              <a:rPr lang="en-US" altLang="zh-CN" kern="100" dirty="0">
                <a:latin typeface="Times New Roman" panose="02020603050405020304"/>
                <a:cs typeface="Courier New" panose="02070309020205020404"/>
              </a:rPr>
              <a:t>This is the book (</a:t>
            </a:r>
            <a:r>
              <a:rPr lang="en-US" altLang="zh-CN" b="1" kern="100" dirty="0">
                <a:latin typeface="Times New Roman" panose="02020603050405020304"/>
                <a:cs typeface="Courier New" panose="02070309020205020404"/>
              </a:rPr>
              <a:t>which</a:t>
            </a:r>
            <a:r>
              <a:rPr lang="en-US" altLang="zh-CN" kern="100" dirty="0">
                <a:latin typeface="Times New Roman" panose="02020603050405020304"/>
                <a:cs typeface="Courier New" panose="02070309020205020404"/>
              </a:rPr>
              <a:t>) I read yesterday and which I found very interesting.</a:t>
            </a:r>
            <a:endParaRPr lang="zh-CN" altLang="zh-CN" kern="100" dirty="0">
              <a:latin typeface="宋体" panose="02010600030101010101" pitchFamily="2" charset="-122"/>
              <a:cs typeface="Courier New" panose="02070309020205020404"/>
            </a:endParaRPr>
          </a:p>
          <a:p>
            <a:pPr algn="just">
              <a:lnSpc>
                <a:spcPct val="150000"/>
              </a:lnSpc>
              <a:spcAft>
                <a:spcPts val="0"/>
              </a:spcAft>
              <a:defRPr/>
            </a:pPr>
            <a:r>
              <a:rPr lang="zh-CN" altLang="zh-CN" kern="100" dirty="0">
                <a:latin typeface="Times New Roman" panose="02020603050405020304"/>
                <a:cs typeface="Times New Roman" panose="02020603050405020304"/>
              </a:rPr>
              <a:t>这就是我昨天读的那本书，我发现它很有趣。</a:t>
            </a:r>
            <a:endParaRPr lang="zh-CN" altLang="zh-CN" kern="100" dirty="0">
              <a:latin typeface="宋体" panose="02010600030101010101" pitchFamily="2" charset="-122"/>
              <a:cs typeface="Courier New" panose="02070309020205020404"/>
            </a:endParaRPr>
          </a:p>
          <a:p>
            <a:pPr algn="just">
              <a:lnSpc>
                <a:spcPct val="150000"/>
              </a:lnSpc>
              <a:spcAft>
                <a:spcPts val="0"/>
              </a:spcAft>
              <a:defRPr/>
            </a:pPr>
            <a:r>
              <a:rPr lang="en-US" altLang="zh-CN" kern="100" dirty="0">
                <a:latin typeface="Times New Roman" panose="02020603050405020304"/>
                <a:cs typeface="Courier New" panose="02070309020205020404"/>
              </a:rPr>
              <a:t>Our village is not the one (</a:t>
            </a:r>
            <a:r>
              <a:rPr lang="en-US" altLang="zh-CN" b="1" kern="100" dirty="0">
                <a:latin typeface="Times New Roman" panose="02020603050405020304"/>
                <a:cs typeface="Courier New" panose="02070309020205020404"/>
              </a:rPr>
              <a:t>that</a:t>
            </a:r>
            <a:r>
              <a:rPr lang="en-US" altLang="zh-CN" kern="100" dirty="0">
                <a:latin typeface="Times New Roman" panose="02020603050405020304"/>
                <a:cs typeface="Courier New" panose="02070309020205020404"/>
              </a:rPr>
              <a:t>) it used to be.</a:t>
            </a:r>
            <a:endParaRPr lang="zh-CN" altLang="zh-CN" kern="100" dirty="0">
              <a:latin typeface="宋体" panose="02010600030101010101" pitchFamily="2" charset="-122"/>
              <a:cs typeface="Courier New" panose="02070309020205020404"/>
            </a:endParaRPr>
          </a:p>
          <a:p>
            <a:pPr algn="just">
              <a:lnSpc>
                <a:spcPct val="150000"/>
              </a:lnSpc>
              <a:spcAft>
                <a:spcPts val="0"/>
              </a:spcAft>
              <a:defRPr/>
            </a:pPr>
            <a:r>
              <a:rPr lang="zh-CN" altLang="zh-CN" kern="100" dirty="0">
                <a:latin typeface="Times New Roman" panose="02020603050405020304"/>
                <a:cs typeface="Times New Roman" panose="02020603050405020304"/>
              </a:rPr>
              <a:t>我们的村庄已不是过去那个样子了。</a:t>
            </a:r>
            <a:endParaRPr lang="zh-CN" altLang="zh-CN" kern="100" dirty="0">
              <a:latin typeface="宋体" panose="02010600030101010101" pitchFamily="2" charset="-122"/>
              <a:cs typeface="Courier New" panose="02070309020205020404"/>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矩形 11"/>
          <p:cNvSpPr>
            <a:spLocks noChangeArrowheads="1"/>
          </p:cNvSpPr>
          <p:nvPr/>
        </p:nvSpPr>
        <p:spPr bwMode="auto">
          <a:xfrm>
            <a:off x="251222" y="627460"/>
            <a:ext cx="8428434" cy="4833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spAutoFit/>
          </a:bodyPr>
          <a:lstStyle/>
          <a:p>
            <a:pPr algn="just">
              <a:lnSpc>
                <a:spcPct val="150000"/>
              </a:lnSpc>
              <a:spcAft>
                <a:spcPts val="0"/>
              </a:spcAft>
              <a:defRPr/>
            </a:pPr>
            <a:r>
              <a:rPr lang="en-US" altLang="zh-CN" kern="100" dirty="0">
                <a:latin typeface="Times New Roman" panose="02020603050405020304"/>
                <a:ea typeface="黑体" panose="02010609060101010101" pitchFamily="49" charset="-122"/>
                <a:cs typeface="Courier New" panose="02070309020205020404"/>
              </a:rPr>
              <a:t>[</a:t>
            </a:r>
            <a:r>
              <a:rPr lang="zh-CN" altLang="zh-CN" kern="100" dirty="0">
                <a:latin typeface="Times New Roman" panose="02020603050405020304"/>
                <a:ea typeface="黑体" panose="02010609060101010101" pitchFamily="49" charset="-122"/>
                <a:cs typeface="Times New Roman" panose="02020603050405020304"/>
              </a:rPr>
              <a:t>自主发现</a:t>
            </a:r>
            <a:r>
              <a:rPr lang="en-US" altLang="zh-CN" kern="100" dirty="0">
                <a:latin typeface="Times New Roman" panose="02020603050405020304"/>
                <a:ea typeface="黑体" panose="02010609060101010101" pitchFamily="49" charset="-122"/>
                <a:cs typeface="Courier New" panose="02070309020205020404"/>
              </a:rPr>
              <a:t>4]</a:t>
            </a:r>
            <a:endParaRPr lang="zh-CN" altLang="zh-CN" kern="100" dirty="0">
              <a:latin typeface="宋体" panose="02010600030101010101" pitchFamily="2" charset="-122"/>
              <a:cs typeface="Courier New" panose="02070309020205020404"/>
            </a:endParaRPr>
          </a:p>
        </p:txBody>
      </p:sp>
      <p:sp>
        <p:nvSpPr>
          <p:cNvPr id="22531" name="矩形 11"/>
          <p:cNvSpPr>
            <a:spLocks noChangeArrowheads="1"/>
          </p:cNvSpPr>
          <p:nvPr/>
        </p:nvSpPr>
        <p:spPr bwMode="auto">
          <a:xfrm>
            <a:off x="454819" y="1059656"/>
            <a:ext cx="8428435" cy="2976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spAutoFit/>
          </a:bodyPr>
          <a:lstStyle/>
          <a:p>
            <a:pPr algn="just">
              <a:lnSpc>
                <a:spcPct val="150000"/>
              </a:lnSpc>
              <a:spcAft>
                <a:spcPts val="0"/>
              </a:spcAft>
              <a:defRPr/>
            </a:pPr>
            <a:r>
              <a:rPr lang="en-US" altLang="zh-CN" kern="100" dirty="0">
                <a:latin typeface="Times New Roman" panose="02020603050405020304"/>
                <a:cs typeface="Courier New" panose="02070309020205020404"/>
              </a:rPr>
              <a:t>(1)</a:t>
            </a:r>
            <a:r>
              <a:rPr lang="zh-CN" altLang="zh-CN" kern="100" dirty="0">
                <a:latin typeface="Times New Roman" panose="02020603050405020304"/>
                <a:cs typeface="Times New Roman" panose="02020603050405020304"/>
              </a:rPr>
              <a:t>当定语从句的先行词在定语从句中作</a:t>
            </a:r>
            <a:r>
              <a:rPr lang="en-US" altLang="zh-CN" kern="100" dirty="0">
                <a:latin typeface="Times New Roman" panose="02020603050405020304"/>
                <a:cs typeface="Courier New" panose="02070309020205020404"/>
              </a:rPr>
              <a:t>____________</a:t>
            </a:r>
            <a:r>
              <a:rPr lang="zh-CN" altLang="zh-CN" kern="100" dirty="0">
                <a:latin typeface="Times New Roman" panose="02020603050405020304"/>
                <a:cs typeface="Times New Roman" panose="02020603050405020304"/>
              </a:rPr>
              <a:t>时，关系词通常省略。</a:t>
            </a:r>
            <a:endParaRPr lang="zh-CN" altLang="zh-CN" kern="100" dirty="0">
              <a:latin typeface="宋体" panose="02010600030101010101" pitchFamily="2" charset="-122"/>
              <a:cs typeface="Courier New" panose="02070309020205020404"/>
            </a:endParaRPr>
          </a:p>
          <a:p>
            <a:pPr algn="just">
              <a:lnSpc>
                <a:spcPct val="150000"/>
              </a:lnSpc>
              <a:spcAft>
                <a:spcPts val="0"/>
              </a:spcAft>
              <a:defRPr/>
            </a:pPr>
            <a:r>
              <a:rPr lang="en-US" altLang="zh-CN" kern="100" dirty="0">
                <a:latin typeface="Times New Roman" panose="02020603050405020304"/>
                <a:cs typeface="Courier New" panose="02070309020205020404"/>
              </a:rPr>
              <a:t>(2)</a:t>
            </a:r>
            <a:r>
              <a:rPr lang="zh-CN" altLang="zh-CN" kern="100" dirty="0">
                <a:latin typeface="Times New Roman" panose="02020603050405020304"/>
                <a:cs typeface="Times New Roman" panose="02020603050405020304"/>
              </a:rPr>
              <a:t>当先行词是</a:t>
            </a:r>
            <a:r>
              <a:rPr lang="en-US" altLang="zh-CN" kern="100" dirty="0">
                <a:latin typeface="Times New Roman" panose="02020603050405020304"/>
                <a:cs typeface="Courier New" panose="02070309020205020404"/>
              </a:rPr>
              <a:t>way, reason, time, place</a:t>
            </a:r>
            <a:r>
              <a:rPr lang="zh-CN" altLang="zh-CN" kern="100" dirty="0">
                <a:latin typeface="Times New Roman" panose="02020603050405020304"/>
                <a:cs typeface="Times New Roman" panose="02020603050405020304"/>
              </a:rPr>
              <a:t>等且它们在定语从句中分别作方式、原因、时间和地点状语时，它们后面的定语从句的相应的关系词</a:t>
            </a:r>
            <a:r>
              <a:rPr lang="en-US" altLang="zh-CN" kern="100" dirty="0">
                <a:latin typeface="Times New Roman" panose="02020603050405020304"/>
                <a:cs typeface="Courier New" panose="02070309020205020404"/>
              </a:rPr>
              <a:t>____________</a:t>
            </a:r>
            <a:r>
              <a:rPr lang="zh-CN" altLang="zh-CN" kern="100" dirty="0">
                <a:latin typeface="Times New Roman" panose="02020603050405020304"/>
                <a:cs typeface="Times New Roman" panose="02020603050405020304"/>
              </a:rPr>
              <a:t>，</a:t>
            </a:r>
            <a:r>
              <a:rPr lang="en-US" altLang="zh-CN" kern="100" dirty="0">
                <a:latin typeface="Times New Roman" panose="02020603050405020304"/>
                <a:cs typeface="Courier New" panose="02070309020205020404"/>
              </a:rPr>
              <a:t> ____________</a:t>
            </a:r>
            <a:r>
              <a:rPr lang="zh-CN" altLang="zh-CN" kern="100" dirty="0">
                <a:latin typeface="Times New Roman" panose="02020603050405020304"/>
                <a:cs typeface="Times New Roman" panose="02020603050405020304"/>
              </a:rPr>
              <a:t>，</a:t>
            </a:r>
            <a:r>
              <a:rPr lang="en-US" altLang="zh-CN" kern="100" dirty="0">
                <a:latin typeface="Times New Roman" panose="02020603050405020304"/>
                <a:cs typeface="Courier New" panose="02070309020205020404"/>
              </a:rPr>
              <a:t> ____________</a:t>
            </a:r>
            <a:r>
              <a:rPr lang="zh-CN" altLang="zh-CN" kern="100" dirty="0">
                <a:latin typeface="Times New Roman" panose="02020603050405020304"/>
                <a:cs typeface="Times New Roman" panose="02020603050405020304"/>
              </a:rPr>
              <a:t>，</a:t>
            </a:r>
            <a:r>
              <a:rPr lang="en-US" altLang="zh-CN" kern="100" dirty="0">
                <a:latin typeface="Times New Roman" panose="02020603050405020304"/>
                <a:cs typeface="Courier New" panose="02070309020205020404"/>
              </a:rPr>
              <a:t> ____________</a:t>
            </a:r>
            <a:r>
              <a:rPr lang="zh-CN" altLang="zh-CN" kern="100" dirty="0">
                <a:latin typeface="Times New Roman" panose="02020603050405020304"/>
                <a:cs typeface="Times New Roman" panose="02020603050405020304"/>
              </a:rPr>
              <a:t>等可以省略。</a:t>
            </a:r>
            <a:endParaRPr lang="zh-CN" altLang="zh-CN" kern="100" dirty="0">
              <a:latin typeface="宋体" panose="02010600030101010101" pitchFamily="2" charset="-122"/>
              <a:cs typeface="Courier New" panose="02070309020205020404"/>
            </a:endParaRPr>
          </a:p>
          <a:p>
            <a:pPr algn="just">
              <a:lnSpc>
                <a:spcPct val="150000"/>
              </a:lnSpc>
              <a:spcAft>
                <a:spcPts val="0"/>
              </a:spcAft>
              <a:defRPr/>
            </a:pPr>
            <a:r>
              <a:rPr lang="en-US" altLang="zh-CN" kern="100" dirty="0">
                <a:latin typeface="Times New Roman" panose="02020603050405020304"/>
                <a:cs typeface="Courier New" panose="02070309020205020404"/>
              </a:rPr>
              <a:t>(3)</a:t>
            </a:r>
            <a:r>
              <a:rPr lang="zh-CN" altLang="zh-CN" kern="100" dirty="0">
                <a:latin typeface="Times New Roman" panose="02020603050405020304"/>
                <a:cs typeface="Times New Roman" panose="02020603050405020304"/>
              </a:rPr>
              <a:t>当由</a:t>
            </a:r>
            <a:r>
              <a:rPr lang="en-US" altLang="zh-CN" kern="100" dirty="0">
                <a:latin typeface="Times New Roman" panose="02020603050405020304"/>
                <a:cs typeface="Courier New" panose="02070309020205020404"/>
              </a:rPr>
              <a:t>and</a:t>
            </a:r>
            <a:r>
              <a:rPr lang="zh-CN" altLang="zh-CN" kern="100" dirty="0">
                <a:latin typeface="Times New Roman" panose="02020603050405020304"/>
                <a:cs typeface="Times New Roman" panose="02020603050405020304"/>
              </a:rPr>
              <a:t>，</a:t>
            </a:r>
            <a:r>
              <a:rPr lang="en-US" altLang="zh-CN" kern="100" dirty="0">
                <a:latin typeface="Times New Roman" panose="02020603050405020304"/>
                <a:cs typeface="Courier New" panose="02070309020205020404"/>
              </a:rPr>
              <a:t>but</a:t>
            </a:r>
            <a:r>
              <a:rPr lang="zh-CN" altLang="zh-CN" kern="100" dirty="0">
                <a:latin typeface="Times New Roman" panose="02020603050405020304"/>
                <a:cs typeface="Times New Roman" panose="02020603050405020304"/>
              </a:rPr>
              <a:t>，</a:t>
            </a:r>
            <a:r>
              <a:rPr lang="en-US" altLang="zh-CN" kern="100" dirty="0">
                <a:latin typeface="Times New Roman" panose="02020603050405020304"/>
                <a:cs typeface="Courier New" panose="02070309020205020404"/>
              </a:rPr>
              <a:t>or</a:t>
            </a:r>
            <a:r>
              <a:rPr lang="zh-CN" altLang="zh-CN" kern="100" dirty="0">
                <a:latin typeface="Times New Roman" panose="02020603050405020304"/>
                <a:cs typeface="Times New Roman" panose="02020603050405020304"/>
              </a:rPr>
              <a:t>等并列连词连接两个或两个以上的定语从句修饰同一个先行词时，第</a:t>
            </a:r>
            <a:r>
              <a:rPr lang="en-US" altLang="zh-CN" kern="100" dirty="0">
                <a:latin typeface="Times New Roman" panose="02020603050405020304"/>
                <a:cs typeface="Courier New" panose="02070309020205020404"/>
              </a:rPr>
              <a:t>____________</a:t>
            </a:r>
            <a:r>
              <a:rPr lang="zh-CN" altLang="zh-CN" kern="100" dirty="0">
                <a:latin typeface="Times New Roman" panose="02020603050405020304"/>
                <a:cs typeface="Times New Roman" panose="02020603050405020304"/>
              </a:rPr>
              <a:t>个关系代词可以省略，但第二个及以后的关系词一般不可以省略。</a:t>
            </a:r>
            <a:endParaRPr lang="zh-CN" altLang="zh-CN" dirty="0">
              <a:latin typeface="宋体" panose="02010600030101010101" pitchFamily="2" charset="-122"/>
              <a:ea typeface="黑体" panose="02010609060101010101" pitchFamily="49" charset="-122"/>
              <a:cs typeface="Courier New" panose="02070309020205020404" pitchFamily="49" charset="0"/>
            </a:endParaRPr>
          </a:p>
        </p:txBody>
      </p:sp>
      <p:sp>
        <p:nvSpPr>
          <p:cNvPr id="4" name="矩形 3"/>
          <p:cNvSpPr/>
          <p:nvPr/>
        </p:nvSpPr>
        <p:spPr>
          <a:xfrm>
            <a:off x="4720828" y="1113235"/>
            <a:ext cx="600164" cy="346249"/>
          </a:xfrm>
          <a:prstGeom prst="rect">
            <a:avLst/>
          </a:prstGeom>
        </p:spPr>
        <p:txBody>
          <a:bodyPr wrap="none" lIns="68580" tIns="34290" rIns="68580" bIns="34290">
            <a:spAutoFit/>
          </a:bodyPr>
          <a:lstStyle/>
          <a:p>
            <a:pPr>
              <a:defRPr/>
            </a:pPr>
            <a:r>
              <a:rPr lang="zh-CN" altLang="zh-CN" kern="100" dirty="0">
                <a:solidFill>
                  <a:srgbClr val="FF0000"/>
                </a:solidFill>
                <a:latin typeface="Times New Roman" panose="02020603050405020304"/>
                <a:cs typeface="Times New Roman" panose="02020603050405020304"/>
              </a:rPr>
              <a:t>宾语</a:t>
            </a:r>
            <a:endParaRPr lang="zh-CN" altLang="en-US" dirty="0"/>
          </a:p>
        </p:txBody>
      </p:sp>
      <p:sp>
        <p:nvSpPr>
          <p:cNvPr id="5" name="矩形 4"/>
          <p:cNvSpPr/>
          <p:nvPr/>
        </p:nvSpPr>
        <p:spPr>
          <a:xfrm>
            <a:off x="7178279" y="1925242"/>
            <a:ext cx="1350370" cy="346249"/>
          </a:xfrm>
          <a:prstGeom prst="rect">
            <a:avLst/>
          </a:prstGeom>
        </p:spPr>
        <p:txBody>
          <a:bodyPr wrap="none" lIns="68580" tIns="34290" rIns="68580" bIns="34290">
            <a:spAutoFit/>
          </a:bodyPr>
          <a:lstStyle/>
          <a:p>
            <a:pPr>
              <a:defRPr/>
            </a:pPr>
            <a:r>
              <a:rPr lang="en-US" altLang="zh-CN" kern="100" dirty="0">
                <a:solidFill>
                  <a:srgbClr val="FF0000"/>
                </a:solidFill>
                <a:latin typeface="Times New Roman" panose="02020603050405020304"/>
              </a:rPr>
              <a:t>that/in which</a:t>
            </a:r>
            <a:endParaRPr lang="zh-CN" altLang="en-US" dirty="0"/>
          </a:p>
        </p:txBody>
      </p:sp>
      <p:sp>
        <p:nvSpPr>
          <p:cNvPr id="6" name="矩形 5"/>
          <p:cNvSpPr/>
          <p:nvPr/>
        </p:nvSpPr>
        <p:spPr>
          <a:xfrm>
            <a:off x="953691" y="2333626"/>
            <a:ext cx="531019" cy="345281"/>
          </a:xfrm>
          <a:prstGeom prst="rect">
            <a:avLst/>
          </a:prstGeom>
        </p:spPr>
        <p:txBody>
          <a:bodyPr wrap="none" lIns="68580" tIns="34290" rIns="68580" bIns="34290">
            <a:spAutoFit/>
          </a:bodyPr>
          <a:lstStyle/>
          <a:p>
            <a:pPr>
              <a:defRPr/>
            </a:pPr>
            <a:r>
              <a:rPr lang="en-US" altLang="zh-CN" kern="100" dirty="0">
                <a:solidFill>
                  <a:srgbClr val="FF0000"/>
                </a:solidFill>
                <a:latin typeface="Times New Roman" panose="02020603050405020304"/>
              </a:rPr>
              <a:t>why</a:t>
            </a:r>
            <a:endParaRPr lang="zh-CN" altLang="en-US" dirty="0"/>
          </a:p>
        </p:txBody>
      </p:sp>
      <p:sp>
        <p:nvSpPr>
          <p:cNvPr id="7" name="矩形 6"/>
          <p:cNvSpPr/>
          <p:nvPr/>
        </p:nvSpPr>
        <p:spPr>
          <a:xfrm>
            <a:off x="2552701" y="2333626"/>
            <a:ext cx="638636" cy="346249"/>
          </a:xfrm>
          <a:prstGeom prst="rect">
            <a:avLst/>
          </a:prstGeom>
        </p:spPr>
        <p:txBody>
          <a:bodyPr wrap="none" lIns="68580" tIns="34290" rIns="68580" bIns="34290">
            <a:spAutoFit/>
          </a:bodyPr>
          <a:lstStyle/>
          <a:p>
            <a:pPr>
              <a:defRPr/>
            </a:pPr>
            <a:r>
              <a:rPr lang="en-US" altLang="zh-CN" kern="100" dirty="0">
                <a:solidFill>
                  <a:srgbClr val="FF0000"/>
                </a:solidFill>
                <a:latin typeface="Times New Roman" panose="02020603050405020304"/>
              </a:rPr>
              <a:t>when</a:t>
            </a:r>
            <a:endParaRPr lang="zh-CN" altLang="en-US" dirty="0"/>
          </a:p>
        </p:txBody>
      </p:sp>
      <p:sp>
        <p:nvSpPr>
          <p:cNvPr id="8" name="矩形 7"/>
          <p:cNvSpPr/>
          <p:nvPr/>
        </p:nvSpPr>
        <p:spPr>
          <a:xfrm>
            <a:off x="4151710" y="2344342"/>
            <a:ext cx="702756" cy="346249"/>
          </a:xfrm>
          <a:prstGeom prst="rect">
            <a:avLst/>
          </a:prstGeom>
        </p:spPr>
        <p:txBody>
          <a:bodyPr wrap="none" lIns="68580" tIns="34290" rIns="68580" bIns="34290">
            <a:spAutoFit/>
          </a:bodyPr>
          <a:lstStyle/>
          <a:p>
            <a:pPr>
              <a:defRPr/>
            </a:pPr>
            <a:r>
              <a:rPr lang="en-US" altLang="zh-CN" kern="100" dirty="0">
                <a:solidFill>
                  <a:srgbClr val="FF0000"/>
                </a:solidFill>
                <a:latin typeface="Times New Roman" panose="02020603050405020304"/>
              </a:rPr>
              <a:t>where</a:t>
            </a:r>
            <a:endParaRPr lang="zh-CN" altLang="en-US" dirty="0"/>
          </a:p>
        </p:txBody>
      </p:sp>
      <p:sp>
        <p:nvSpPr>
          <p:cNvPr id="9" name="矩形 8"/>
          <p:cNvSpPr/>
          <p:nvPr/>
        </p:nvSpPr>
        <p:spPr>
          <a:xfrm>
            <a:off x="1601391" y="3198019"/>
            <a:ext cx="369332" cy="346249"/>
          </a:xfrm>
          <a:prstGeom prst="rect">
            <a:avLst/>
          </a:prstGeom>
        </p:spPr>
        <p:txBody>
          <a:bodyPr wrap="none" lIns="68580" tIns="34290" rIns="68580" bIns="34290">
            <a:spAutoFit/>
          </a:bodyPr>
          <a:lstStyle/>
          <a:p>
            <a:pPr>
              <a:defRPr/>
            </a:pPr>
            <a:r>
              <a:rPr lang="zh-CN" altLang="zh-CN" kern="100" dirty="0">
                <a:solidFill>
                  <a:srgbClr val="FF0000"/>
                </a:solidFill>
                <a:latin typeface="Times New Roman" panose="02020603050405020304"/>
                <a:cs typeface="Times New Roman" panose="02020603050405020304"/>
              </a:rPr>
              <a:t>一</a:t>
            </a:r>
            <a:endParaRPr lang="zh-CN" alt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linds(horizont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linds(horizontal)">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blinds(horizontal)">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blinds(horizontal)">
                                      <p:cBhvr>
                                        <p:cTn id="22" dur="500"/>
                                        <p:tgtEl>
                                          <p:spTgt spid="7"/>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blinds(horizontal)">
                                      <p:cBhvr>
                                        <p:cTn id="27" dur="500"/>
                                        <p:tgtEl>
                                          <p:spTgt spid="8"/>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grpId="0" nodeType="clickEffect">
                                  <p:stCondLst>
                                    <p:cond delay="0"/>
                                  </p:stCondLst>
                                  <p:childTnLst>
                                    <p:set>
                                      <p:cBhvr>
                                        <p:cTn id="31" dur="1" fill="hold">
                                          <p:stCondLst>
                                            <p:cond delay="0"/>
                                          </p:stCondLst>
                                        </p:cTn>
                                        <p:tgtEl>
                                          <p:spTgt spid="9"/>
                                        </p:tgtEl>
                                        <p:attrNameLst>
                                          <p:attrName>style.visibility</p:attrName>
                                        </p:attrNameLst>
                                      </p:cBhvr>
                                      <p:to>
                                        <p:strVal val="visible"/>
                                      </p:to>
                                    </p:set>
                                    <p:animEffect transition="in" filter="blinds(horizontal)">
                                      <p:cBhvr>
                                        <p:cTn id="3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P spid="7" grpId="0"/>
      <p:bldP spid="8" grpId="0"/>
      <p:bldP spid="9"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矩形 11"/>
          <p:cNvSpPr>
            <a:spLocks noChangeArrowheads="1"/>
          </p:cNvSpPr>
          <p:nvPr/>
        </p:nvSpPr>
        <p:spPr bwMode="auto">
          <a:xfrm>
            <a:off x="251222" y="681038"/>
            <a:ext cx="8428434" cy="8989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spAutoFit/>
          </a:bodyPr>
          <a:lstStyle/>
          <a:p>
            <a:pPr marL="189230" indent="-189230" algn="just">
              <a:lnSpc>
                <a:spcPct val="150000"/>
              </a:lnSpc>
              <a:spcAft>
                <a:spcPts val="0"/>
              </a:spcAft>
              <a:defRPr/>
            </a:pPr>
            <a:r>
              <a:rPr lang="en-US" altLang="zh-CN" kern="100" dirty="0">
                <a:latin typeface="Times New Roman" panose="02020603050405020304"/>
                <a:ea typeface="黑体" panose="02010609060101010101" pitchFamily="49" charset="-122"/>
                <a:cs typeface="Courier New" panose="02070309020205020404"/>
              </a:rPr>
              <a:t>2</a:t>
            </a:r>
            <a:r>
              <a:rPr lang="en-US" altLang="zh-CN" kern="100" dirty="0">
                <a:latin typeface="Times New Roman" panose="02020603050405020304"/>
                <a:cs typeface="Courier New" panose="02070309020205020404"/>
              </a:rPr>
              <a:t>.</a:t>
            </a:r>
            <a:r>
              <a:rPr lang="zh-CN" altLang="zh-CN" kern="100" dirty="0">
                <a:latin typeface="Times New Roman" panose="02020603050405020304"/>
                <a:ea typeface="黑体" panose="02010609060101010101" pitchFamily="49" charset="-122"/>
                <a:cs typeface="Times New Roman" panose="02020603050405020304"/>
              </a:rPr>
              <a:t>关系词不可省略的几种情况</a:t>
            </a:r>
            <a:endParaRPr lang="zh-CN" altLang="zh-CN" kern="100" dirty="0">
              <a:latin typeface="宋体" panose="02010600030101010101" pitchFamily="2" charset="-122"/>
              <a:cs typeface="Courier New" panose="02070309020205020404"/>
            </a:endParaRPr>
          </a:p>
          <a:p>
            <a:pPr marL="189230" indent="-189230" algn="just">
              <a:lnSpc>
                <a:spcPct val="150000"/>
              </a:lnSpc>
              <a:spcAft>
                <a:spcPts val="0"/>
              </a:spcAft>
              <a:defRPr/>
            </a:pPr>
            <a:r>
              <a:rPr lang="en-US" altLang="zh-CN" kern="100" dirty="0">
                <a:latin typeface="Times New Roman" panose="02020603050405020304"/>
                <a:ea typeface="黑体" panose="02010609060101010101" pitchFamily="49" charset="-122"/>
                <a:cs typeface="Courier New" panose="02070309020205020404"/>
              </a:rPr>
              <a:t>	[</a:t>
            </a:r>
            <a:r>
              <a:rPr lang="zh-CN" altLang="zh-CN" kern="100" dirty="0">
                <a:latin typeface="Times New Roman" panose="02020603050405020304"/>
                <a:ea typeface="黑体" panose="02010609060101010101" pitchFamily="49" charset="-122"/>
                <a:cs typeface="Times New Roman" panose="02020603050405020304"/>
              </a:rPr>
              <a:t>合作探究</a:t>
            </a:r>
            <a:r>
              <a:rPr lang="en-US" altLang="zh-CN" kern="100" dirty="0">
                <a:latin typeface="Times New Roman" panose="02020603050405020304"/>
                <a:ea typeface="黑体" panose="02010609060101010101" pitchFamily="49" charset="-122"/>
                <a:cs typeface="Courier New" panose="02070309020205020404"/>
              </a:rPr>
              <a:t>]</a:t>
            </a:r>
            <a:endParaRPr lang="zh-CN" altLang="zh-CN" kern="100" dirty="0">
              <a:latin typeface="宋体" panose="02010600030101010101" pitchFamily="2" charset="-122"/>
              <a:cs typeface="Courier New" panose="02070309020205020404"/>
            </a:endParaRPr>
          </a:p>
        </p:txBody>
      </p:sp>
      <p:sp>
        <p:nvSpPr>
          <p:cNvPr id="23555" name="矩形 11"/>
          <p:cNvSpPr>
            <a:spLocks noChangeArrowheads="1"/>
          </p:cNvSpPr>
          <p:nvPr/>
        </p:nvSpPr>
        <p:spPr bwMode="auto">
          <a:xfrm>
            <a:off x="454819" y="1532335"/>
            <a:ext cx="8428435" cy="25610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spAutoFit/>
          </a:bodyPr>
          <a:lstStyle/>
          <a:p>
            <a:pPr algn="just">
              <a:lnSpc>
                <a:spcPct val="150000"/>
              </a:lnSpc>
              <a:spcAft>
                <a:spcPts val="0"/>
              </a:spcAft>
              <a:defRPr/>
            </a:pPr>
            <a:r>
              <a:rPr lang="en-US" altLang="zh-CN" kern="100" dirty="0">
                <a:latin typeface="Times New Roman" panose="02020603050405020304"/>
                <a:cs typeface="Courier New" panose="02070309020205020404"/>
              </a:rPr>
              <a:t>Do you know any shops nearby </a:t>
            </a:r>
            <a:r>
              <a:rPr lang="en-US" altLang="zh-CN" b="1" kern="100" dirty="0">
                <a:latin typeface="Times New Roman" panose="02020603050405020304"/>
                <a:cs typeface="Courier New" panose="02070309020205020404"/>
              </a:rPr>
              <a:t>in which</a:t>
            </a:r>
            <a:r>
              <a:rPr lang="en-US" altLang="zh-CN" kern="100" dirty="0">
                <a:latin typeface="Times New Roman" panose="02020603050405020304"/>
                <a:cs typeface="Courier New" panose="02070309020205020404"/>
              </a:rPr>
              <a:t> I can buy flowers?</a:t>
            </a:r>
            <a:endParaRPr lang="zh-CN" altLang="zh-CN" kern="100" dirty="0">
              <a:latin typeface="宋体" panose="02010600030101010101" pitchFamily="2" charset="-122"/>
              <a:cs typeface="Courier New" panose="02070309020205020404"/>
            </a:endParaRPr>
          </a:p>
          <a:p>
            <a:pPr algn="just">
              <a:lnSpc>
                <a:spcPct val="150000"/>
              </a:lnSpc>
              <a:spcAft>
                <a:spcPts val="0"/>
              </a:spcAft>
              <a:defRPr/>
            </a:pPr>
            <a:r>
              <a:rPr lang="zh-CN" altLang="zh-CN" kern="100" dirty="0">
                <a:latin typeface="Times New Roman" panose="02020603050405020304"/>
                <a:cs typeface="Times New Roman" panose="02020603050405020304"/>
              </a:rPr>
              <a:t>你知道附近有卖花的商店吗？</a:t>
            </a:r>
            <a:endParaRPr lang="zh-CN" altLang="zh-CN" kern="100" dirty="0">
              <a:latin typeface="宋体" panose="02010600030101010101" pitchFamily="2" charset="-122"/>
              <a:cs typeface="Courier New" panose="02070309020205020404"/>
            </a:endParaRPr>
          </a:p>
          <a:p>
            <a:pPr algn="just">
              <a:lnSpc>
                <a:spcPct val="150000"/>
              </a:lnSpc>
              <a:spcAft>
                <a:spcPts val="0"/>
              </a:spcAft>
              <a:defRPr/>
            </a:pPr>
            <a:r>
              <a:rPr lang="en-US" altLang="zh-CN" kern="100" dirty="0">
                <a:latin typeface="Times New Roman" panose="02020603050405020304"/>
                <a:cs typeface="Courier New" panose="02070309020205020404"/>
              </a:rPr>
              <a:t>That’s the headmaster </a:t>
            </a:r>
            <a:r>
              <a:rPr lang="en-US" altLang="zh-CN" b="1" kern="100" dirty="0">
                <a:latin typeface="Times New Roman" panose="02020603050405020304"/>
                <a:cs typeface="Courier New" panose="02070309020205020404"/>
              </a:rPr>
              <a:t>with whom</a:t>
            </a:r>
            <a:r>
              <a:rPr lang="en-US" altLang="zh-CN" kern="100" dirty="0">
                <a:latin typeface="Times New Roman" panose="02020603050405020304"/>
                <a:cs typeface="Courier New" panose="02070309020205020404"/>
              </a:rPr>
              <a:t> my father was talking just now.</a:t>
            </a:r>
            <a:endParaRPr lang="zh-CN" altLang="zh-CN" kern="100" dirty="0">
              <a:latin typeface="宋体" panose="02010600030101010101" pitchFamily="2" charset="-122"/>
              <a:cs typeface="Courier New" panose="02070309020205020404"/>
            </a:endParaRPr>
          </a:p>
          <a:p>
            <a:pPr algn="just">
              <a:lnSpc>
                <a:spcPct val="150000"/>
              </a:lnSpc>
              <a:spcAft>
                <a:spcPts val="0"/>
              </a:spcAft>
              <a:defRPr/>
            </a:pPr>
            <a:r>
              <a:rPr lang="zh-CN" altLang="zh-CN" kern="100" dirty="0">
                <a:latin typeface="Times New Roman" panose="02020603050405020304"/>
                <a:cs typeface="Times New Roman" panose="02020603050405020304"/>
              </a:rPr>
              <a:t>那就是刚才和我父亲谈话的校长。</a:t>
            </a:r>
            <a:endParaRPr lang="zh-CN" altLang="zh-CN" kern="100" dirty="0">
              <a:latin typeface="宋体" panose="02010600030101010101" pitchFamily="2" charset="-122"/>
              <a:cs typeface="Courier New" panose="02070309020205020404"/>
            </a:endParaRPr>
          </a:p>
          <a:p>
            <a:pPr algn="just">
              <a:lnSpc>
                <a:spcPct val="150000"/>
              </a:lnSpc>
              <a:spcAft>
                <a:spcPts val="0"/>
              </a:spcAft>
              <a:defRPr/>
            </a:pPr>
            <a:r>
              <a:rPr lang="en-US" altLang="zh-CN" kern="100" dirty="0" err="1">
                <a:latin typeface="Times New Roman" panose="02020603050405020304"/>
                <a:cs typeface="Courier New" panose="02070309020205020404"/>
              </a:rPr>
              <a:t>Mr.Green</a:t>
            </a:r>
            <a:r>
              <a:rPr lang="en-US" altLang="zh-CN" kern="100" dirty="0">
                <a:latin typeface="Times New Roman" panose="02020603050405020304"/>
                <a:cs typeface="Courier New" panose="02070309020205020404"/>
              </a:rPr>
              <a:t>, </a:t>
            </a:r>
            <a:r>
              <a:rPr lang="en-US" altLang="zh-CN" b="1" kern="100" dirty="0">
                <a:latin typeface="Times New Roman" panose="02020603050405020304"/>
                <a:cs typeface="Courier New" panose="02070309020205020404"/>
              </a:rPr>
              <a:t>whom</a:t>
            </a:r>
            <a:r>
              <a:rPr lang="en-US" altLang="zh-CN" kern="100" dirty="0">
                <a:latin typeface="Times New Roman" panose="02020603050405020304"/>
                <a:cs typeface="Courier New" panose="02070309020205020404"/>
              </a:rPr>
              <a:t> you know</a:t>
            </a:r>
            <a:r>
              <a:rPr lang="zh-CN" altLang="zh-CN" kern="100" dirty="0">
                <a:latin typeface="Times New Roman" panose="02020603050405020304"/>
                <a:cs typeface="Times New Roman" panose="02020603050405020304"/>
              </a:rPr>
              <a:t>，</a:t>
            </a:r>
            <a:r>
              <a:rPr lang="en-US" altLang="zh-CN" kern="100" dirty="0">
                <a:latin typeface="Times New Roman" panose="02020603050405020304"/>
                <a:cs typeface="Courier New" panose="02070309020205020404"/>
              </a:rPr>
              <a:t>is the tallest in our school.</a:t>
            </a:r>
            <a:endParaRPr lang="zh-CN" altLang="zh-CN" kern="100" dirty="0">
              <a:latin typeface="宋体" panose="02010600030101010101" pitchFamily="2" charset="-122"/>
              <a:cs typeface="Courier New" panose="02070309020205020404"/>
            </a:endParaRPr>
          </a:p>
          <a:p>
            <a:pPr algn="just">
              <a:lnSpc>
                <a:spcPct val="150000"/>
              </a:lnSpc>
              <a:spcAft>
                <a:spcPts val="0"/>
              </a:spcAft>
              <a:defRPr/>
            </a:pPr>
            <a:r>
              <a:rPr lang="zh-CN" altLang="zh-CN" kern="100" dirty="0">
                <a:latin typeface="Times New Roman" panose="02020603050405020304"/>
                <a:cs typeface="Times New Roman" panose="02020603050405020304"/>
              </a:rPr>
              <a:t>你认识的格林先生是我们学校最高的。</a:t>
            </a:r>
            <a:endParaRPr lang="zh-CN" altLang="zh-CN" dirty="0">
              <a:latin typeface="宋体" panose="02010600030101010101" pitchFamily="2" charset="-122"/>
              <a:ea typeface="黑体" panose="02010609060101010101" pitchFamily="49" charset="-122"/>
              <a:cs typeface="Courier New" panose="02070309020205020404" pitchFamily="49" charset="0"/>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矩形 11"/>
          <p:cNvSpPr>
            <a:spLocks noChangeArrowheads="1"/>
          </p:cNvSpPr>
          <p:nvPr/>
        </p:nvSpPr>
        <p:spPr bwMode="auto">
          <a:xfrm>
            <a:off x="251222" y="681038"/>
            <a:ext cx="8428434" cy="4833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spAutoFit/>
          </a:bodyPr>
          <a:lstStyle/>
          <a:p>
            <a:pPr algn="just">
              <a:lnSpc>
                <a:spcPct val="150000"/>
              </a:lnSpc>
              <a:spcAft>
                <a:spcPts val="0"/>
              </a:spcAft>
              <a:defRPr/>
            </a:pPr>
            <a:r>
              <a:rPr lang="en-US" altLang="zh-CN" kern="100" dirty="0">
                <a:latin typeface="Times New Roman" panose="02020603050405020304"/>
                <a:ea typeface="黑体" panose="02010609060101010101" pitchFamily="49" charset="-122"/>
                <a:cs typeface="Courier New" panose="02070309020205020404"/>
              </a:rPr>
              <a:t>[</a:t>
            </a:r>
            <a:r>
              <a:rPr lang="zh-CN" altLang="zh-CN" kern="100" dirty="0">
                <a:latin typeface="Times New Roman" panose="02020603050405020304"/>
                <a:ea typeface="黑体" panose="02010609060101010101" pitchFamily="49" charset="-122"/>
                <a:cs typeface="Times New Roman" panose="02020603050405020304"/>
              </a:rPr>
              <a:t>自主发现</a:t>
            </a:r>
            <a:r>
              <a:rPr lang="en-US" altLang="zh-CN" kern="100" dirty="0">
                <a:latin typeface="Times New Roman" panose="02020603050405020304"/>
                <a:ea typeface="黑体" panose="02010609060101010101" pitchFamily="49" charset="-122"/>
                <a:cs typeface="Courier New" panose="02070309020205020404"/>
              </a:rPr>
              <a:t>5]</a:t>
            </a:r>
            <a:endParaRPr lang="zh-CN" altLang="zh-CN" dirty="0">
              <a:latin typeface="宋体" panose="02010600030101010101" pitchFamily="2" charset="-122"/>
              <a:ea typeface="黑体" panose="02010609060101010101" pitchFamily="49" charset="-122"/>
              <a:cs typeface="Courier New" panose="02070309020205020404" pitchFamily="49" charset="0"/>
            </a:endParaRPr>
          </a:p>
        </p:txBody>
      </p:sp>
      <p:sp>
        <p:nvSpPr>
          <p:cNvPr id="24579" name="矩形 11"/>
          <p:cNvSpPr>
            <a:spLocks noChangeArrowheads="1"/>
          </p:cNvSpPr>
          <p:nvPr/>
        </p:nvSpPr>
        <p:spPr bwMode="auto">
          <a:xfrm>
            <a:off x="454819" y="1113234"/>
            <a:ext cx="8428435" cy="8989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spAutoFit/>
          </a:bodyPr>
          <a:lstStyle/>
          <a:p>
            <a:pPr algn="just">
              <a:lnSpc>
                <a:spcPct val="150000"/>
              </a:lnSpc>
              <a:spcAft>
                <a:spcPts val="0"/>
              </a:spcAft>
              <a:defRPr/>
            </a:pPr>
            <a:r>
              <a:rPr lang="en-US" altLang="zh-CN" kern="100" dirty="0">
                <a:latin typeface="Times New Roman" panose="02020603050405020304"/>
                <a:cs typeface="Courier New" panose="02070309020205020404"/>
              </a:rPr>
              <a:t>(1)</a:t>
            </a:r>
            <a:r>
              <a:rPr lang="zh-CN" altLang="zh-CN" kern="100" dirty="0">
                <a:latin typeface="Times New Roman" panose="02020603050405020304"/>
                <a:cs typeface="Times New Roman" panose="02020603050405020304"/>
              </a:rPr>
              <a:t>关系代词前有</a:t>
            </a:r>
            <a:r>
              <a:rPr lang="en-US" altLang="zh-CN" kern="100" dirty="0">
                <a:latin typeface="Times New Roman" panose="02020603050405020304"/>
                <a:cs typeface="Courier New" panose="02070309020205020404"/>
              </a:rPr>
              <a:t>____________</a:t>
            </a:r>
            <a:r>
              <a:rPr lang="zh-CN" altLang="zh-CN" kern="100" dirty="0">
                <a:latin typeface="Times New Roman" panose="02020603050405020304"/>
                <a:cs typeface="Times New Roman" panose="02020603050405020304"/>
              </a:rPr>
              <a:t>时，该关系代词不能省略。</a:t>
            </a:r>
            <a:endParaRPr lang="zh-CN" altLang="zh-CN" kern="100" dirty="0">
              <a:latin typeface="宋体" panose="02010600030101010101" pitchFamily="2" charset="-122"/>
              <a:cs typeface="Courier New" panose="02070309020205020404"/>
            </a:endParaRPr>
          </a:p>
          <a:p>
            <a:pPr algn="just">
              <a:lnSpc>
                <a:spcPct val="150000"/>
              </a:lnSpc>
              <a:spcAft>
                <a:spcPts val="0"/>
              </a:spcAft>
              <a:defRPr/>
            </a:pPr>
            <a:r>
              <a:rPr lang="en-US" altLang="zh-CN" kern="100" dirty="0">
                <a:latin typeface="Times New Roman" panose="02020603050405020304"/>
                <a:cs typeface="Courier New" panose="02070309020205020404"/>
              </a:rPr>
              <a:t>(2)____________</a:t>
            </a:r>
            <a:r>
              <a:rPr lang="zh-CN" altLang="zh-CN" kern="100" dirty="0">
                <a:latin typeface="Times New Roman" panose="02020603050405020304"/>
                <a:cs typeface="Times New Roman" panose="02020603050405020304"/>
              </a:rPr>
              <a:t>定语从句中，无论关系词作何成分，都不能省略。</a:t>
            </a:r>
            <a:endParaRPr lang="zh-CN" altLang="zh-CN" dirty="0">
              <a:latin typeface="宋体" panose="02010600030101010101" pitchFamily="2" charset="-122"/>
              <a:ea typeface="黑体" panose="02010609060101010101" pitchFamily="49" charset="-122"/>
              <a:cs typeface="Courier New" panose="02070309020205020404" pitchFamily="49" charset="0"/>
            </a:endParaRPr>
          </a:p>
        </p:txBody>
      </p:sp>
      <p:sp>
        <p:nvSpPr>
          <p:cNvPr id="4" name="矩形 3"/>
          <p:cNvSpPr/>
          <p:nvPr/>
        </p:nvSpPr>
        <p:spPr>
          <a:xfrm>
            <a:off x="2489597" y="1144192"/>
            <a:ext cx="600164" cy="346249"/>
          </a:xfrm>
          <a:prstGeom prst="rect">
            <a:avLst/>
          </a:prstGeom>
        </p:spPr>
        <p:txBody>
          <a:bodyPr wrap="none" lIns="68580" tIns="34290" rIns="68580" bIns="34290">
            <a:spAutoFit/>
          </a:bodyPr>
          <a:lstStyle/>
          <a:p>
            <a:pPr>
              <a:defRPr/>
            </a:pPr>
            <a:r>
              <a:rPr lang="zh-CN" altLang="zh-CN" kern="100" dirty="0">
                <a:solidFill>
                  <a:srgbClr val="FF0000"/>
                </a:solidFill>
                <a:latin typeface="Times New Roman" panose="02020603050405020304"/>
                <a:cs typeface="Times New Roman" panose="02020603050405020304"/>
              </a:rPr>
              <a:t>介词</a:t>
            </a:r>
            <a:endParaRPr lang="zh-CN" altLang="en-US" dirty="0"/>
          </a:p>
        </p:txBody>
      </p:sp>
      <p:sp>
        <p:nvSpPr>
          <p:cNvPr id="5" name="矩形 4"/>
          <p:cNvSpPr/>
          <p:nvPr/>
        </p:nvSpPr>
        <p:spPr>
          <a:xfrm>
            <a:off x="934641" y="1558529"/>
            <a:ext cx="1061829" cy="346249"/>
          </a:xfrm>
          <a:prstGeom prst="rect">
            <a:avLst/>
          </a:prstGeom>
        </p:spPr>
        <p:txBody>
          <a:bodyPr wrap="none" lIns="68580" tIns="34290" rIns="68580" bIns="34290">
            <a:spAutoFit/>
          </a:bodyPr>
          <a:lstStyle/>
          <a:p>
            <a:pPr>
              <a:defRPr/>
            </a:pPr>
            <a:r>
              <a:rPr lang="zh-CN" altLang="zh-CN" kern="100" dirty="0">
                <a:solidFill>
                  <a:srgbClr val="FF0000"/>
                </a:solidFill>
                <a:latin typeface="Times New Roman" panose="02020603050405020304"/>
                <a:cs typeface="Times New Roman" panose="02020603050405020304"/>
              </a:rPr>
              <a:t>非限制性</a:t>
            </a:r>
            <a:endParaRPr lang="zh-CN" alt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linds(horizont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linds(horizontal)">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矩形 11"/>
          <p:cNvSpPr>
            <a:spLocks noChangeArrowheads="1"/>
          </p:cNvSpPr>
          <p:nvPr/>
        </p:nvSpPr>
        <p:spPr bwMode="auto">
          <a:xfrm>
            <a:off x="251222" y="681038"/>
            <a:ext cx="8428434" cy="4833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spAutoFit/>
          </a:bodyPr>
          <a:lstStyle/>
          <a:p>
            <a:pPr algn="just">
              <a:lnSpc>
                <a:spcPct val="150000"/>
              </a:lnSpc>
              <a:spcAft>
                <a:spcPts val="0"/>
              </a:spcAft>
              <a:defRPr/>
            </a:pPr>
            <a:r>
              <a:rPr lang="en-US" altLang="zh-CN" kern="100" dirty="0">
                <a:latin typeface="Times New Roman" panose="02020603050405020304"/>
                <a:ea typeface="黑体" panose="02010609060101010101" pitchFamily="49" charset="-122"/>
                <a:cs typeface="Courier New" panose="02070309020205020404"/>
              </a:rPr>
              <a:t>[</a:t>
            </a:r>
            <a:r>
              <a:rPr lang="zh-CN" altLang="zh-CN" kern="100" dirty="0">
                <a:latin typeface="Times New Roman" panose="02020603050405020304"/>
                <a:ea typeface="黑体" panose="02010609060101010101" pitchFamily="49" charset="-122"/>
                <a:cs typeface="Times New Roman" panose="02020603050405020304"/>
              </a:rPr>
              <a:t>巩固内化</a:t>
            </a:r>
            <a:r>
              <a:rPr lang="en-US" altLang="zh-CN" kern="100" dirty="0">
                <a:latin typeface="Times New Roman" panose="02020603050405020304"/>
                <a:ea typeface="黑体" panose="02010609060101010101" pitchFamily="49" charset="-122"/>
                <a:cs typeface="Courier New" panose="02070309020205020404"/>
              </a:rPr>
              <a:t>1]</a:t>
            </a:r>
            <a:endParaRPr lang="zh-CN" altLang="zh-CN" dirty="0">
              <a:latin typeface="宋体" panose="02010600030101010101" pitchFamily="2" charset="-122"/>
              <a:ea typeface="黑体" panose="02010609060101010101" pitchFamily="49" charset="-122"/>
              <a:cs typeface="Courier New" panose="02070309020205020404" pitchFamily="49" charset="0"/>
            </a:endParaRPr>
          </a:p>
        </p:txBody>
      </p:sp>
      <p:sp>
        <p:nvSpPr>
          <p:cNvPr id="25603" name="矩形 11"/>
          <p:cNvSpPr>
            <a:spLocks noChangeArrowheads="1"/>
          </p:cNvSpPr>
          <p:nvPr/>
        </p:nvSpPr>
        <p:spPr bwMode="auto">
          <a:xfrm>
            <a:off x="454819" y="1113235"/>
            <a:ext cx="8428435" cy="33920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spAutoFit/>
          </a:bodyPr>
          <a:lstStyle/>
          <a:p>
            <a:pPr algn="just">
              <a:lnSpc>
                <a:spcPct val="150000"/>
              </a:lnSpc>
              <a:spcAft>
                <a:spcPts val="0"/>
              </a:spcAft>
              <a:defRPr/>
            </a:pPr>
            <a:r>
              <a:rPr lang="zh-CN" altLang="zh-CN" kern="100" dirty="0">
                <a:latin typeface="Times New Roman" panose="02020603050405020304"/>
                <a:cs typeface="Times New Roman" panose="02020603050405020304"/>
              </a:rPr>
              <a:t>选择适当的关系词</a:t>
            </a:r>
            <a:endParaRPr lang="zh-CN" altLang="zh-CN" kern="100" dirty="0">
              <a:latin typeface="宋体" panose="02010600030101010101" pitchFamily="2" charset="-122"/>
              <a:cs typeface="Courier New" panose="02070309020205020404"/>
            </a:endParaRPr>
          </a:p>
          <a:p>
            <a:pPr algn="just">
              <a:lnSpc>
                <a:spcPct val="150000"/>
              </a:lnSpc>
              <a:spcAft>
                <a:spcPts val="0"/>
              </a:spcAft>
              <a:defRPr/>
            </a:pPr>
            <a:r>
              <a:rPr lang="en-US" altLang="zh-CN" kern="100" dirty="0">
                <a:latin typeface="宋体" panose="02010600030101010101" pitchFamily="2" charset="-122"/>
                <a:cs typeface="Times New Roman" panose="02020603050405020304"/>
              </a:rPr>
              <a:t>①</a:t>
            </a:r>
            <a:r>
              <a:rPr lang="en-US" altLang="zh-CN" kern="100" dirty="0">
                <a:latin typeface="Times New Roman" panose="02020603050405020304"/>
                <a:cs typeface="Courier New" panose="02070309020205020404"/>
              </a:rPr>
              <a:t>The scientist ____________ (who/whom) discovers a cure for cancer will be great.</a:t>
            </a:r>
            <a:endParaRPr lang="zh-CN" altLang="zh-CN" kern="100" dirty="0">
              <a:latin typeface="宋体" panose="02010600030101010101" pitchFamily="2" charset="-122"/>
              <a:cs typeface="Courier New" panose="02070309020205020404"/>
            </a:endParaRPr>
          </a:p>
          <a:p>
            <a:pPr algn="just">
              <a:lnSpc>
                <a:spcPct val="150000"/>
              </a:lnSpc>
              <a:spcAft>
                <a:spcPts val="0"/>
              </a:spcAft>
              <a:defRPr/>
            </a:pPr>
            <a:r>
              <a:rPr lang="en-US" altLang="zh-CN" kern="100" dirty="0">
                <a:latin typeface="宋体" panose="02010600030101010101" pitchFamily="2" charset="-122"/>
                <a:cs typeface="Times New Roman" panose="02020603050405020304"/>
              </a:rPr>
              <a:t>②</a:t>
            </a:r>
            <a:r>
              <a:rPr lang="en-US" altLang="zh-CN" kern="100" dirty="0" err="1">
                <a:latin typeface="Times New Roman" panose="02020603050405020304"/>
                <a:cs typeface="Courier New" panose="02070309020205020404"/>
              </a:rPr>
              <a:t>Mr.Liu</a:t>
            </a:r>
            <a:r>
              <a:rPr lang="en-US" altLang="zh-CN" kern="100" dirty="0">
                <a:latin typeface="Times New Roman" panose="02020603050405020304"/>
                <a:cs typeface="Courier New" panose="02070309020205020404"/>
              </a:rPr>
              <a:t> wants to talk to the students ____________ (who/whose) homework hasn’t been handed in.</a:t>
            </a:r>
            <a:endParaRPr lang="zh-CN" altLang="zh-CN" kern="100" dirty="0">
              <a:latin typeface="宋体" panose="02010600030101010101" pitchFamily="2" charset="-122"/>
              <a:cs typeface="Courier New" panose="02070309020205020404"/>
            </a:endParaRPr>
          </a:p>
          <a:p>
            <a:pPr algn="just">
              <a:lnSpc>
                <a:spcPct val="150000"/>
              </a:lnSpc>
              <a:spcAft>
                <a:spcPts val="0"/>
              </a:spcAft>
              <a:defRPr/>
            </a:pPr>
            <a:r>
              <a:rPr lang="en-US" altLang="zh-CN" kern="100" dirty="0">
                <a:latin typeface="宋体" panose="02010600030101010101" pitchFamily="2" charset="-122"/>
                <a:cs typeface="Times New Roman" panose="02020603050405020304"/>
              </a:rPr>
              <a:t>③</a:t>
            </a:r>
            <a:r>
              <a:rPr lang="en-US" altLang="zh-CN" kern="100" dirty="0">
                <a:latin typeface="Times New Roman" panose="02020603050405020304"/>
                <a:cs typeface="Courier New" panose="02070309020205020404"/>
              </a:rPr>
              <a:t>Yesterday Li Ming went to the village ____________ (which/where) his family lived ten years ago.</a:t>
            </a:r>
            <a:endParaRPr lang="zh-CN" altLang="zh-CN" kern="100" dirty="0">
              <a:latin typeface="宋体" panose="02010600030101010101" pitchFamily="2" charset="-122"/>
              <a:cs typeface="Courier New" panose="02070309020205020404"/>
            </a:endParaRPr>
          </a:p>
          <a:p>
            <a:pPr algn="just">
              <a:lnSpc>
                <a:spcPct val="150000"/>
              </a:lnSpc>
              <a:spcAft>
                <a:spcPts val="0"/>
              </a:spcAft>
              <a:defRPr/>
            </a:pPr>
            <a:r>
              <a:rPr lang="en-US" altLang="zh-CN" kern="100" dirty="0">
                <a:latin typeface="宋体" panose="02010600030101010101" pitchFamily="2" charset="-122"/>
                <a:cs typeface="Times New Roman" panose="02020603050405020304"/>
              </a:rPr>
              <a:t>④</a:t>
            </a:r>
            <a:r>
              <a:rPr lang="en-US" altLang="zh-CN" kern="100" dirty="0">
                <a:latin typeface="Times New Roman" panose="02020603050405020304"/>
                <a:cs typeface="Courier New" panose="02070309020205020404"/>
              </a:rPr>
              <a:t>I still remember the night ____________ (when/that) I came to the strange city.</a:t>
            </a:r>
            <a:endParaRPr lang="zh-CN" altLang="zh-CN" kern="100" dirty="0">
              <a:latin typeface="宋体" panose="02010600030101010101" pitchFamily="2" charset="-122"/>
              <a:cs typeface="Courier New" panose="02070309020205020404"/>
            </a:endParaRPr>
          </a:p>
          <a:p>
            <a:pPr algn="just">
              <a:lnSpc>
                <a:spcPct val="150000"/>
              </a:lnSpc>
              <a:spcAft>
                <a:spcPts val="0"/>
              </a:spcAft>
              <a:defRPr/>
            </a:pPr>
            <a:r>
              <a:rPr lang="en-US" altLang="zh-CN" kern="100" dirty="0">
                <a:latin typeface="宋体" panose="02010600030101010101" pitchFamily="2" charset="-122"/>
                <a:cs typeface="Times New Roman" panose="02020603050405020304"/>
              </a:rPr>
              <a:t>⑤</a:t>
            </a:r>
            <a:r>
              <a:rPr lang="en-US" altLang="zh-CN" kern="100" dirty="0">
                <a:latin typeface="Times New Roman" panose="02020603050405020304"/>
                <a:cs typeface="Courier New" panose="02070309020205020404"/>
              </a:rPr>
              <a:t>We visited a factory ____________ (who/that) makes toys for children.</a:t>
            </a:r>
            <a:endParaRPr lang="zh-CN" altLang="zh-CN" dirty="0">
              <a:latin typeface="宋体" panose="02010600030101010101" pitchFamily="2" charset="-122"/>
              <a:ea typeface="黑体" panose="02010609060101010101" pitchFamily="49" charset="-122"/>
              <a:cs typeface="Courier New" panose="02070309020205020404" pitchFamily="49" charset="0"/>
            </a:endParaRPr>
          </a:p>
        </p:txBody>
      </p:sp>
      <p:sp>
        <p:nvSpPr>
          <p:cNvPr id="4" name="矩形 3"/>
          <p:cNvSpPr/>
          <p:nvPr/>
        </p:nvSpPr>
        <p:spPr>
          <a:xfrm>
            <a:off x="2349104" y="1558529"/>
            <a:ext cx="531019" cy="345281"/>
          </a:xfrm>
          <a:prstGeom prst="rect">
            <a:avLst/>
          </a:prstGeom>
        </p:spPr>
        <p:txBody>
          <a:bodyPr wrap="none" lIns="68580" tIns="34290" rIns="68580" bIns="34290">
            <a:spAutoFit/>
          </a:bodyPr>
          <a:lstStyle/>
          <a:p>
            <a:pPr>
              <a:defRPr/>
            </a:pPr>
            <a:r>
              <a:rPr lang="en-US" altLang="zh-CN" kern="100" dirty="0">
                <a:solidFill>
                  <a:srgbClr val="FF0000"/>
                </a:solidFill>
                <a:latin typeface="Times New Roman" panose="02020603050405020304"/>
              </a:rPr>
              <a:t>who</a:t>
            </a:r>
            <a:endParaRPr lang="zh-CN" altLang="en-US" dirty="0"/>
          </a:p>
        </p:txBody>
      </p:sp>
      <p:sp>
        <p:nvSpPr>
          <p:cNvPr id="5" name="矩形 4"/>
          <p:cNvSpPr/>
          <p:nvPr/>
        </p:nvSpPr>
        <p:spPr>
          <a:xfrm>
            <a:off x="4324350" y="1989535"/>
            <a:ext cx="721519" cy="345281"/>
          </a:xfrm>
          <a:prstGeom prst="rect">
            <a:avLst/>
          </a:prstGeom>
        </p:spPr>
        <p:txBody>
          <a:bodyPr wrap="none" lIns="68580" tIns="34290" rIns="68580" bIns="34290">
            <a:spAutoFit/>
          </a:bodyPr>
          <a:lstStyle/>
          <a:p>
            <a:pPr>
              <a:defRPr/>
            </a:pPr>
            <a:r>
              <a:rPr lang="en-US" altLang="zh-CN" kern="100" dirty="0">
                <a:solidFill>
                  <a:srgbClr val="FF0000"/>
                </a:solidFill>
                <a:latin typeface="Times New Roman" panose="02020603050405020304"/>
              </a:rPr>
              <a:t>whose</a:t>
            </a:r>
            <a:endParaRPr lang="zh-CN" altLang="en-US" dirty="0"/>
          </a:p>
        </p:txBody>
      </p:sp>
      <p:sp>
        <p:nvSpPr>
          <p:cNvPr id="6" name="矩形 5"/>
          <p:cNvSpPr/>
          <p:nvPr/>
        </p:nvSpPr>
        <p:spPr>
          <a:xfrm>
            <a:off x="4722019" y="2795588"/>
            <a:ext cx="702756" cy="346249"/>
          </a:xfrm>
          <a:prstGeom prst="rect">
            <a:avLst/>
          </a:prstGeom>
        </p:spPr>
        <p:txBody>
          <a:bodyPr wrap="none" lIns="68580" tIns="34290" rIns="68580" bIns="34290">
            <a:spAutoFit/>
          </a:bodyPr>
          <a:lstStyle/>
          <a:p>
            <a:pPr>
              <a:defRPr/>
            </a:pPr>
            <a:r>
              <a:rPr lang="en-US" altLang="zh-CN" kern="100" dirty="0">
                <a:solidFill>
                  <a:srgbClr val="FF0000"/>
                </a:solidFill>
                <a:latin typeface="Times New Roman" panose="02020603050405020304"/>
              </a:rPr>
              <a:t>where</a:t>
            </a:r>
            <a:endParaRPr lang="zh-CN" altLang="en-US" dirty="0"/>
          </a:p>
        </p:txBody>
      </p:sp>
      <p:sp>
        <p:nvSpPr>
          <p:cNvPr id="7" name="矩形 6"/>
          <p:cNvSpPr/>
          <p:nvPr/>
        </p:nvSpPr>
        <p:spPr>
          <a:xfrm>
            <a:off x="3515916" y="3627835"/>
            <a:ext cx="638636" cy="346249"/>
          </a:xfrm>
          <a:prstGeom prst="rect">
            <a:avLst/>
          </a:prstGeom>
        </p:spPr>
        <p:txBody>
          <a:bodyPr wrap="none" lIns="68580" tIns="34290" rIns="68580" bIns="34290">
            <a:spAutoFit/>
          </a:bodyPr>
          <a:lstStyle/>
          <a:p>
            <a:pPr>
              <a:defRPr/>
            </a:pPr>
            <a:r>
              <a:rPr lang="en-US" altLang="zh-CN" kern="100" dirty="0">
                <a:solidFill>
                  <a:srgbClr val="FF0000"/>
                </a:solidFill>
                <a:latin typeface="Times New Roman" panose="02020603050405020304"/>
              </a:rPr>
              <a:t>when</a:t>
            </a:r>
            <a:endParaRPr lang="zh-CN" altLang="en-US" dirty="0"/>
          </a:p>
        </p:txBody>
      </p:sp>
      <p:sp>
        <p:nvSpPr>
          <p:cNvPr id="8" name="矩形 7"/>
          <p:cNvSpPr/>
          <p:nvPr/>
        </p:nvSpPr>
        <p:spPr>
          <a:xfrm>
            <a:off x="3006328" y="4043363"/>
            <a:ext cx="484748" cy="346249"/>
          </a:xfrm>
          <a:prstGeom prst="rect">
            <a:avLst/>
          </a:prstGeom>
        </p:spPr>
        <p:txBody>
          <a:bodyPr wrap="none" lIns="68580" tIns="34290" rIns="68580" bIns="34290">
            <a:spAutoFit/>
          </a:bodyPr>
          <a:lstStyle/>
          <a:p>
            <a:pPr>
              <a:defRPr/>
            </a:pPr>
            <a:r>
              <a:rPr lang="en-US" altLang="zh-CN" kern="100" dirty="0">
                <a:solidFill>
                  <a:srgbClr val="FF0000"/>
                </a:solidFill>
                <a:latin typeface="Times New Roman" panose="02020603050405020304"/>
              </a:rPr>
              <a:t>that</a:t>
            </a:r>
            <a:endParaRPr lang="zh-CN" alt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linds(horizont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linds(horizontal)">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blinds(horizontal)">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blinds(horizontal)">
                                      <p:cBhvr>
                                        <p:cTn id="22" dur="500"/>
                                        <p:tgtEl>
                                          <p:spTgt spid="7"/>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blinds(horizontal)">
                                      <p:cBhvr>
                                        <p:cTn id="2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P spid="7" grpId="0"/>
      <p:bldP spid="8"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descr="思维导图-1"/>
          <p:cNvPicPr>
            <a:picLocks noChangeAspect="1" noChangeArrowheads="1"/>
          </p:cNvPicPr>
          <p:nvPr/>
        </p:nvPicPr>
        <p:blipFill>
          <a:blip r:embed="rId3" cstate="email">
            <a:clrChange>
              <a:clrFrom>
                <a:srgbClr val="FFFFFF"/>
              </a:clrFrom>
              <a:clrTo>
                <a:srgbClr val="FFFFFF">
                  <a:alpha val="0"/>
                </a:srgbClr>
              </a:clrTo>
            </a:clrChange>
          </a:blip>
          <a:srcRect/>
          <a:stretch>
            <a:fillRect/>
          </a:stretch>
        </p:blipFill>
        <p:spPr bwMode="auto">
          <a:xfrm>
            <a:off x="269081" y="656470"/>
            <a:ext cx="6425804" cy="5393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43" name="Picture 4" descr="Y18"/>
          <p:cNvPicPr>
            <a:picLocks noChangeAspect="1" noChangeArrowheads="1"/>
          </p:cNvPicPr>
          <p:nvPr/>
        </p:nvPicPr>
        <p:blipFill>
          <a:blip r:embed="rId4" cstate="email">
            <a:clrChange>
              <a:clrFrom>
                <a:srgbClr val="FFFFFF"/>
              </a:clrFrom>
              <a:clrTo>
                <a:srgbClr val="FFFFFF">
                  <a:alpha val="0"/>
                </a:srgbClr>
              </a:clrTo>
            </a:clrChange>
          </a:blip>
          <a:srcRect/>
          <a:stretch>
            <a:fillRect/>
          </a:stretch>
        </p:blipFill>
        <p:spPr bwMode="auto">
          <a:xfrm>
            <a:off x="1269207" y="1797844"/>
            <a:ext cx="6013847" cy="28265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矩形 11"/>
          <p:cNvSpPr>
            <a:spLocks noChangeArrowheads="1"/>
          </p:cNvSpPr>
          <p:nvPr/>
        </p:nvSpPr>
        <p:spPr bwMode="auto">
          <a:xfrm>
            <a:off x="251222" y="465535"/>
            <a:ext cx="8428434" cy="4833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spAutoFit/>
          </a:bodyPr>
          <a:lstStyle/>
          <a:p>
            <a:pPr algn="just">
              <a:lnSpc>
                <a:spcPct val="150000"/>
              </a:lnSpc>
              <a:spcAft>
                <a:spcPts val="0"/>
              </a:spcAft>
              <a:defRPr/>
            </a:pPr>
            <a:r>
              <a:rPr lang="en-US" altLang="zh-CN" kern="100" dirty="0">
                <a:latin typeface="Times New Roman" panose="02020603050405020304"/>
                <a:ea typeface="黑体" panose="02010609060101010101" pitchFamily="49" charset="-122"/>
                <a:cs typeface="Courier New" panose="02070309020205020404"/>
              </a:rPr>
              <a:t>[</a:t>
            </a:r>
            <a:r>
              <a:rPr lang="zh-CN" altLang="zh-CN" kern="100" dirty="0">
                <a:latin typeface="Times New Roman" panose="02020603050405020304"/>
                <a:ea typeface="黑体" panose="02010609060101010101" pitchFamily="49" charset="-122"/>
                <a:cs typeface="Times New Roman" panose="02020603050405020304"/>
              </a:rPr>
              <a:t>巩固内化</a:t>
            </a:r>
            <a:r>
              <a:rPr lang="en-US" altLang="zh-CN" kern="100" dirty="0">
                <a:latin typeface="Times New Roman" panose="02020603050405020304"/>
                <a:ea typeface="黑体" panose="02010609060101010101" pitchFamily="49" charset="-122"/>
                <a:cs typeface="Courier New" panose="02070309020205020404"/>
              </a:rPr>
              <a:t>2]</a:t>
            </a:r>
            <a:endParaRPr lang="zh-CN" altLang="zh-CN" kern="100" dirty="0">
              <a:latin typeface="宋体" panose="02010600030101010101" pitchFamily="2" charset="-122"/>
              <a:cs typeface="Courier New" panose="02070309020205020404"/>
            </a:endParaRPr>
          </a:p>
        </p:txBody>
      </p:sp>
      <p:sp>
        <p:nvSpPr>
          <p:cNvPr id="26627" name="矩形 11"/>
          <p:cNvSpPr>
            <a:spLocks noChangeArrowheads="1"/>
          </p:cNvSpPr>
          <p:nvPr/>
        </p:nvSpPr>
        <p:spPr bwMode="auto">
          <a:xfrm>
            <a:off x="454819" y="897732"/>
            <a:ext cx="8428435" cy="38076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spAutoFit/>
          </a:bodyPr>
          <a:lstStyle/>
          <a:p>
            <a:pPr algn="just">
              <a:lnSpc>
                <a:spcPct val="150000"/>
              </a:lnSpc>
              <a:spcAft>
                <a:spcPts val="0"/>
              </a:spcAft>
              <a:defRPr/>
            </a:pPr>
            <a:r>
              <a:rPr lang="en-US" altLang="zh-CN" kern="100" dirty="0">
                <a:latin typeface="Times New Roman" panose="02020603050405020304"/>
                <a:cs typeface="Courier New" panose="02070309020205020404"/>
              </a:rPr>
              <a:t>(1)</a:t>
            </a:r>
            <a:r>
              <a:rPr lang="zh-CN" altLang="zh-CN" kern="100" dirty="0">
                <a:latin typeface="Times New Roman" panose="02020603050405020304"/>
                <a:cs typeface="Times New Roman" panose="02020603050405020304"/>
              </a:rPr>
              <a:t>用适当的关系词填空</a:t>
            </a:r>
            <a:endParaRPr lang="zh-CN" altLang="zh-CN" kern="100" dirty="0">
              <a:latin typeface="宋体" panose="02010600030101010101" pitchFamily="2" charset="-122"/>
              <a:cs typeface="Courier New" panose="02070309020205020404"/>
            </a:endParaRPr>
          </a:p>
          <a:p>
            <a:pPr algn="just">
              <a:lnSpc>
                <a:spcPct val="150000"/>
              </a:lnSpc>
              <a:spcAft>
                <a:spcPts val="0"/>
              </a:spcAft>
              <a:defRPr/>
            </a:pPr>
            <a:r>
              <a:rPr lang="en-US" altLang="zh-CN" kern="100" dirty="0">
                <a:latin typeface="宋体" panose="02010600030101010101" pitchFamily="2" charset="-122"/>
                <a:cs typeface="Times New Roman" panose="02020603050405020304"/>
              </a:rPr>
              <a:t>①</a:t>
            </a:r>
            <a:r>
              <a:rPr lang="en-US" altLang="zh-CN" kern="100" dirty="0">
                <a:latin typeface="Times New Roman" panose="02020603050405020304"/>
                <a:cs typeface="Courier New" panose="02070309020205020404"/>
              </a:rPr>
              <a:t>The girl ____________ is playing the piano upstairs is my elder sister.</a:t>
            </a:r>
            <a:endParaRPr lang="zh-CN" altLang="zh-CN" kern="100" dirty="0">
              <a:latin typeface="宋体" panose="02010600030101010101" pitchFamily="2" charset="-122"/>
              <a:cs typeface="Courier New" panose="02070309020205020404"/>
            </a:endParaRPr>
          </a:p>
          <a:p>
            <a:pPr algn="just">
              <a:lnSpc>
                <a:spcPct val="150000"/>
              </a:lnSpc>
              <a:spcAft>
                <a:spcPts val="0"/>
              </a:spcAft>
              <a:defRPr/>
            </a:pPr>
            <a:r>
              <a:rPr lang="en-US" altLang="zh-CN" kern="100" dirty="0">
                <a:latin typeface="宋体" panose="02010600030101010101" pitchFamily="2" charset="-122"/>
                <a:cs typeface="Times New Roman" panose="02020603050405020304"/>
              </a:rPr>
              <a:t>②</a:t>
            </a:r>
            <a:r>
              <a:rPr lang="en-US" altLang="zh-CN" kern="100" dirty="0">
                <a:latin typeface="Times New Roman" panose="02020603050405020304"/>
                <a:cs typeface="Courier New" panose="02070309020205020404"/>
              </a:rPr>
              <a:t>That is a country ____________ culture is quite different from that of China.</a:t>
            </a:r>
            <a:endParaRPr lang="zh-CN" altLang="zh-CN" kern="100" dirty="0">
              <a:latin typeface="宋体" panose="02010600030101010101" pitchFamily="2" charset="-122"/>
              <a:cs typeface="Courier New" panose="02070309020205020404"/>
            </a:endParaRPr>
          </a:p>
          <a:p>
            <a:pPr algn="just">
              <a:lnSpc>
                <a:spcPct val="150000"/>
              </a:lnSpc>
              <a:spcAft>
                <a:spcPts val="0"/>
              </a:spcAft>
              <a:defRPr/>
            </a:pPr>
            <a:r>
              <a:rPr lang="en-US" altLang="zh-CN" kern="100" dirty="0">
                <a:latin typeface="宋体" panose="02010600030101010101" pitchFamily="2" charset="-122"/>
                <a:cs typeface="Times New Roman" panose="02020603050405020304"/>
              </a:rPr>
              <a:t>③</a:t>
            </a:r>
            <a:r>
              <a:rPr lang="en-US" altLang="zh-CN" kern="100" dirty="0">
                <a:latin typeface="Times New Roman" panose="02020603050405020304"/>
                <a:cs typeface="Courier New" panose="02070309020205020404"/>
              </a:rPr>
              <a:t>Please tell me the reason ____________ you were late for the train.</a:t>
            </a:r>
            <a:endParaRPr lang="zh-CN" altLang="zh-CN" kern="100" dirty="0">
              <a:latin typeface="宋体" panose="02010600030101010101" pitchFamily="2" charset="-122"/>
              <a:cs typeface="Courier New" panose="02070309020205020404"/>
            </a:endParaRPr>
          </a:p>
          <a:p>
            <a:pPr algn="just">
              <a:lnSpc>
                <a:spcPct val="150000"/>
              </a:lnSpc>
              <a:spcAft>
                <a:spcPts val="0"/>
              </a:spcAft>
              <a:defRPr/>
            </a:pPr>
            <a:r>
              <a:rPr lang="en-US" altLang="zh-CN" kern="100" dirty="0">
                <a:latin typeface="宋体" panose="02010600030101010101" pitchFamily="2" charset="-122"/>
                <a:cs typeface="Times New Roman" panose="02020603050405020304"/>
              </a:rPr>
              <a:t>④</a:t>
            </a:r>
            <a:r>
              <a:rPr lang="en-US" altLang="zh-CN" kern="100" dirty="0">
                <a:latin typeface="Times New Roman" panose="02020603050405020304"/>
                <a:cs typeface="Courier New" panose="02070309020205020404"/>
              </a:rPr>
              <a:t>The man (______________) you saw yesterday is a doctor from Beijing.</a:t>
            </a:r>
            <a:endParaRPr lang="zh-CN" altLang="zh-CN" kern="100" dirty="0">
              <a:latin typeface="宋体" panose="02010600030101010101" pitchFamily="2" charset="-122"/>
              <a:cs typeface="Courier New" panose="02070309020205020404"/>
            </a:endParaRPr>
          </a:p>
          <a:p>
            <a:pPr algn="just">
              <a:lnSpc>
                <a:spcPct val="150000"/>
              </a:lnSpc>
              <a:spcAft>
                <a:spcPts val="0"/>
              </a:spcAft>
              <a:defRPr/>
            </a:pPr>
            <a:r>
              <a:rPr lang="en-US" altLang="zh-CN" kern="100" dirty="0">
                <a:latin typeface="宋体" panose="02010600030101010101" pitchFamily="2" charset="-122"/>
                <a:cs typeface="Times New Roman" panose="02020603050405020304"/>
              </a:rPr>
              <a:t>⑤</a:t>
            </a:r>
            <a:r>
              <a:rPr lang="en-US" altLang="zh-CN" kern="100" dirty="0">
                <a:latin typeface="Times New Roman" panose="02020603050405020304"/>
                <a:cs typeface="Courier New" panose="02070309020205020404"/>
              </a:rPr>
              <a:t>There are stars (____________) we still don’t know in space.</a:t>
            </a:r>
            <a:endParaRPr lang="zh-CN" altLang="zh-CN" kern="100" dirty="0">
              <a:latin typeface="宋体" panose="02010600030101010101" pitchFamily="2" charset="-122"/>
              <a:cs typeface="Courier New" panose="02070309020205020404"/>
            </a:endParaRPr>
          </a:p>
          <a:p>
            <a:pPr algn="just">
              <a:lnSpc>
                <a:spcPct val="150000"/>
              </a:lnSpc>
              <a:spcAft>
                <a:spcPts val="0"/>
              </a:spcAft>
              <a:defRPr/>
            </a:pPr>
            <a:r>
              <a:rPr lang="en-US" altLang="zh-CN" kern="100" dirty="0">
                <a:latin typeface="宋体" panose="02010600030101010101" pitchFamily="2" charset="-122"/>
                <a:cs typeface="Times New Roman" panose="02020603050405020304"/>
              </a:rPr>
              <a:t>⑥</a:t>
            </a:r>
            <a:r>
              <a:rPr lang="en-US" altLang="zh-CN" kern="100" dirty="0">
                <a:latin typeface="Times New Roman" panose="02020603050405020304"/>
                <a:cs typeface="Courier New" panose="02070309020205020404"/>
              </a:rPr>
              <a:t>Do you still remember the day on ____________ he joined the army?</a:t>
            </a:r>
            <a:endParaRPr lang="zh-CN" altLang="zh-CN" kern="100" dirty="0">
              <a:latin typeface="宋体" panose="02010600030101010101" pitchFamily="2" charset="-122"/>
              <a:cs typeface="Courier New" panose="02070309020205020404"/>
            </a:endParaRPr>
          </a:p>
          <a:p>
            <a:pPr algn="just">
              <a:lnSpc>
                <a:spcPct val="150000"/>
              </a:lnSpc>
              <a:spcAft>
                <a:spcPts val="0"/>
              </a:spcAft>
              <a:defRPr/>
            </a:pPr>
            <a:r>
              <a:rPr lang="en-US" altLang="zh-CN" kern="100" dirty="0">
                <a:latin typeface="宋体" panose="02010600030101010101" pitchFamily="2" charset="-122"/>
                <a:cs typeface="Times New Roman" panose="02020603050405020304"/>
              </a:rPr>
              <a:t>⑦</a:t>
            </a:r>
            <a:r>
              <a:rPr lang="en-US" altLang="zh-CN" kern="100" dirty="0">
                <a:latin typeface="Times New Roman" panose="02020603050405020304"/>
                <a:cs typeface="Courier New" panose="02070309020205020404"/>
              </a:rPr>
              <a:t>He has lost the key to the desk _______________ the papers are kept.</a:t>
            </a:r>
            <a:endParaRPr lang="zh-CN" altLang="zh-CN" kern="100" dirty="0">
              <a:latin typeface="宋体" panose="02010600030101010101" pitchFamily="2" charset="-122"/>
              <a:cs typeface="Courier New" panose="02070309020205020404"/>
            </a:endParaRPr>
          </a:p>
          <a:p>
            <a:pPr algn="just">
              <a:lnSpc>
                <a:spcPct val="150000"/>
              </a:lnSpc>
              <a:spcAft>
                <a:spcPts val="0"/>
              </a:spcAft>
              <a:defRPr/>
            </a:pPr>
            <a:r>
              <a:rPr lang="en-US" altLang="zh-CN" kern="100" dirty="0">
                <a:latin typeface="宋体" panose="02010600030101010101" pitchFamily="2" charset="-122"/>
                <a:cs typeface="Times New Roman" panose="02020603050405020304"/>
              </a:rPr>
              <a:t>⑧</a:t>
            </a:r>
            <a:r>
              <a:rPr lang="en-US" altLang="zh-CN" kern="100" dirty="0">
                <a:latin typeface="Times New Roman" panose="02020603050405020304"/>
                <a:cs typeface="Courier New" panose="02070309020205020404"/>
              </a:rPr>
              <a:t>The girl to ____________ I lent my bike works in a hospital.</a:t>
            </a:r>
            <a:endParaRPr lang="zh-CN" altLang="zh-CN" kern="100" dirty="0">
              <a:latin typeface="宋体" panose="02010600030101010101" pitchFamily="2" charset="-122"/>
              <a:cs typeface="Courier New" panose="02070309020205020404"/>
            </a:endParaRPr>
          </a:p>
        </p:txBody>
      </p:sp>
      <p:sp>
        <p:nvSpPr>
          <p:cNvPr id="4" name="矩形 3"/>
          <p:cNvSpPr/>
          <p:nvPr/>
        </p:nvSpPr>
        <p:spPr>
          <a:xfrm>
            <a:off x="1928813" y="1329929"/>
            <a:ext cx="531019" cy="345281"/>
          </a:xfrm>
          <a:prstGeom prst="rect">
            <a:avLst/>
          </a:prstGeom>
        </p:spPr>
        <p:txBody>
          <a:bodyPr wrap="none" lIns="68580" tIns="34290" rIns="68580" bIns="34290">
            <a:spAutoFit/>
          </a:bodyPr>
          <a:lstStyle/>
          <a:p>
            <a:pPr>
              <a:defRPr/>
            </a:pPr>
            <a:r>
              <a:rPr lang="en-US" altLang="zh-CN" kern="100" dirty="0">
                <a:solidFill>
                  <a:srgbClr val="FF0000"/>
                </a:solidFill>
                <a:latin typeface="Times New Roman" panose="02020603050405020304"/>
              </a:rPr>
              <a:t>who</a:t>
            </a:r>
            <a:endParaRPr lang="zh-CN" altLang="en-US" dirty="0"/>
          </a:p>
        </p:txBody>
      </p:sp>
      <p:sp>
        <p:nvSpPr>
          <p:cNvPr id="5" name="矩形 4"/>
          <p:cNvSpPr/>
          <p:nvPr/>
        </p:nvSpPr>
        <p:spPr>
          <a:xfrm>
            <a:off x="2613423" y="1762126"/>
            <a:ext cx="721519" cy="345281"/>
          </a:xfrm>
          <a:prstGeom prst="rect">
            <a:avLst/>
          </a:prstGeom>
        </p:spPr>
        <p:txBody>
          <a:bodyPr wrap="none" lIns="68580" tIns="34290" rIns="68580" bIns="34290">
            <a:spAutoFit/>
          </a:bodyPr>
          <a:lstStyle/>
          <a:p>
            <a:pPr>
              <a:defRPr/>
            </a:pPr>
            <a:r>
              <a:rPr lang="en-US" altLang="zh-CN" kern="100" dirty="0">
                <a:solidFill>
                  <a:srgbClr val="FF0000"/>
                </a:solidFill>
                <a:latin typeface="Times New Roman" panose="02020603050405020304"/>
              </a:rPr>
              <a:t>whose</a:t>
            </a:r>
            <a:endParaRPr lang="zh-CN" altLang="en-US" dirty="0"/>
          </a:p>
        </p:txBody>
      </p:sp>
      <p:sp>
        <p:nvSpPr>
          <p:cNvPr id="6" name="矩形 5"/>
          <p:cNvSpPr/>
          <p:nvPr/>
        </p:nvSpPr>
        <p:spPr>
          <a:xfrm>
            <a:off x="3411141" y="2159794"/>
            <a:ext cx="531019" cy="345281"/>
          </a:xfrm>
          <a:prstGeom prst="rect">
            <a:avLst/>
          </a:prstGeom>
        </p:spPr>
        <p:txBody>
          <a:bodyPr wrap="none" lIns="68580" tIns="34290" rIns="68580" bIns="34290">
            <a:spAutoFit/>
          </a:bodyPr>
          <a:lstStyle/>
          <a:p>
            <a:pPr>
              <a:defRPr/>
            </a:pPr>
            <a:r>
              <a:rPr lang="en-US" altLang="zh-CN" kern="100" dirty="0">
                <a:solidFill>
                  <a:srgbClr val="FF0000"/>
                </a:solidFill>
                <a:latin typeface="Times New Roman" panose="02020603050405020304"/>
              </a:rPr>
              <a:t>why</a:t>
            </a:r>
            <a:endParaRPr lang="zh-CN" altLang="en-US" dirty="0"/>
          </a:p>
        </p:txBody>
      </p:sp>
      <p:sp>
        <p:nvSpPr>
          <p:cNvPr id="7" name="矩形 6"/>
          <p:cNvSpPr/>
          <p:nvPr/>
        </p:nvSpPr>
        <p:spPr>
          <a:xfrm>
            <a:off x="1690688" y="2615804"/>
            <a:ext cx="1587614" cy="346249"/>
          </a:xfrm>
          <a:prstGeom prst="rect">
            <a:avLst/>
          </a:prstGeom>
        </p:spPr>
        <p:txBody>
          <a:bodyPr wrap="none" lIns="68580" tIns="34290" rIns="68580" bIns="34290">
            <a:spAutoFit/>
          </a:bodyPr>
          <a:lstStyle/>
          <a:p>
            <a:pPr>
              <a:defRPr/>
            </a:pPr>
            <a:r>
              <a:rPr lang="en-US" altLang="zh-CN" kern="100" dirty="0">
                <a:solidFill>
                  <a:srgbClr val="FF0000"/>
                </a:solidFill>
                <a:latin typeface="Times New Roman" panose="02020603050405020304"/>
              </a:rPr>
              <a:t>whom/who/that</a:t>
            </a:r>
            <a:endParaRPr lang="zh-CN" altLang="en-US" dirty="0"/>
          </a:p>
        </p:txBody>
      </p:sp>
      <p:sp>
        <p:nvSpPr>
          <p:cNvPr id="8" name="矩形 7"/>
          <p:cNvSpPr/>
          <p:nvPr/>
        </p:nvSpPr>
        <p:spPr>
          <a:xfrm>
            <a:off x="2362200" y="3012282"/>
            <a:ext cx="1113125" cy="346249"/>
          </a:xfrm>
          <a:prstGeom prst="rect">
            <a:avLst/>
          </a:prstGeom>
        </p:spPr>
        <p:txBody>
          <a:bodyPr wrap="none" lIns="68580" tIns="34290" rIns="68580" bIns="34290">
            <a:spAutoFit/>
          </a:bodyPr>
          <a:lstStyle/>
          <a:p>
            <a:pPr>
              <a:defRPr/>
            </a:pPr>
            <a:r>
              <a:rPr lang="en-US" altLang="zh-CN" kern="100" dirty="0">
                <a:solidFill>
                  <a:srgbClr val="FF0000"/>
                </a:solidFill>
                <a:latin typeface="Times New Roman" panose="02020603050405020304"/>
              </a:rPr>
              <a:t>that/which</a:t>
            </a:r>
            <a:endParaRPr lang="zh-CN" altLang="en-US" dirty="0"/>
          </a:p>
        </p:txBody>
      </p:sp>
      <p:sp>
        <p:nvSpPr>
          <p:cNvPr id="9" name="矩形 8"/>
          <p:cNvSpPr/>
          <p:nvPr/>
        </p:nvSpPr>
        <p:spPr>
          <a:xfrm>
            <a:off x="4199335" y="3413523"/>
            <a:ext cx="702756" cy="346249"/>
          </a:xfrm>
          <a:prstGeom prst="rect">
            <a:avLst/>
          </a:prstGeom>
        </p:spPr>
        <p:txBody>
          <a:bodyPr wrap="none" lIns="68580" tIns="34290" rIns="68580" bIns="34290">
            <a:spAutoFit/>
          </a:bodyPr>
          <a:lstStyle/>
          <a:p>
            <a:pPr>
              <a:defRPr/>
            </a:pPr>
            <a:r>
              <a:rPr lang="en-US" altLang="zh-CN" kern="100" dirty="0">
                <a:solidFill>
                  <a:srgbClr val="FF0000"/>
                </a:solidFill>
                <a:latin typeface="Times New Roman" panose="02020603050405020304"/>
              </a:rPr>
              <a:t>which</a:t>
            </a:r>
            <a:endParaRPr lang="zh-CN" altLang="en-US" dirty="0"/>
          </a:p>
        </p:txBody>
      </p:sp>
      <p:sp>
        <p:nvSpPr>
          <p:cNvPr id="10" name="矩形 9"/>
          <p:cNvSpPr/>
          <p:nvPr/>
        </p:nvSpPr>
        <p:spPr>
          <a:xfrm>
            <a:off x="3695700" y="3845719"/>
            <a:ext cx="1568378" cy="346249"/>
          </a:xfrm>
          <a:prstGeom prst="rect">
            <a:avLst/>
          </a:prstGeom>
        </p:spPr>
        <p:txBody>
          <a:bodyPr wrap="none" lIns="68580" tIns="34290" rIns="68580" bIns="34290">
            <a:spAutoFit/>
          </a:bodyPr>
          <a:lstStyle/>
          <a:p>
            <a:pPr>
              <a:defRPr/>
            </a:pPr>
            <a:r>
              <a:rPr lang="en-US" altLang="zh-CN" kern="100" dirty="0">
                <a:solidFill>
                  <a:srgbClr val="FF0000"/>
                </a:solidFill>
                <a:latin typeface="Times New Roman" panose="02020603050405020304"/>
              </a:rPr>
              <a:t>where/in which</a:t>
            </a:r>
            <a:endParaRPr lang="zh-CN" altLang="en-US" dirty="0"/>
          </a:p>
        </p:txBody>
      </p:sp>
      <p:sp>
        <p:nvSpPr>
          <p:cNvPr id="11" name="矩形 10"/>
          <p:cNvSpPr/>
          <p:nvPr/>
        </p:nvSpPr>
        <p:spPr>
          <a:xfrm>
            <a:off x="2021682" y="4246960"/>
            <a:ext cx="715581" cy="346249"/>
          </a:xfrm>
          <a:prstGeom prst="rect">
            <a:avLst/>
          </a:prstGeom>
        </p:spPr>
        <p:txBody>
          <a:bodyPr wrap="none" lIns="68580" tIns="34290" rIns="68580" bIns="34290">
            <a:spAutoFit/>
          </a:bodyPr>
          <a:lstStyle/>
          <a:p>
            <a:pPr>
              <a:defRPr/>
            </a:pPr>
            <a:r>
              <a:rPr lang="en-US" altLang="zh-CN" kern="100" dirty="0">
                <a:solidFill>
                  <a:srgbClr val="FF0000"/>
                </a:solidFill>
                <a:latin typeface="Times New Roman" panose="02020603050405020304"/>
              </a:rPr>
              <a:t>whom</a:t>
            </a:r>
            <a:endParaRPr lang="zh-CN" alt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linds(horizont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linds(horizontal)">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blinds(horizontal)">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blinds(horizontal)">
                                      <p:cBhvr>
                                        <p:cTn id="22" dur="500"/>
                                        <p:tgtEl>
                                          <p:spTgt spid="7"/>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blinds(horizontal)">
                                      <p:cBhvr>
                                        <p:cTn id="27" dur="500"/>
                                        <p:tgtEl>
                                          <p:spTgt spid="8"/>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grpId="0" nodeType="clickEffect">
                                  <p:stCondLst>
                                    <p:cond delay="0"/>
                                  </p:stCondLst>
                                  <p:childTnLst>
                                    <p:set>
                                      <p:cBhvr>
                                        <p:cTn id="31" dur="1" fill="hold">
                                          <p:stCondLst>
                                            <p:cond delay="0"/>
                                          </p:stCondLst>
                                        </p:cTn>
                                        <p:tgtEl>
                                          <p:spTgt spid="9"/>
                                        </p:tgtEl>
                                        <p:attrNameLst>
                                          <p:attrName>style.visibility</p:attrName>
                                        </p:attrNameLst>
                                      </p:cBhvr>
                                      <p:to>
                                        <p:strVal val="visible"/>
                                      </p:to>
                                    </p:set>
                                    <p:animEffect transition="in" filter="blinds(horizontal)">
                                      <p:cBhvr>
                                        <p:cTn id="32" dur="500"/>
                                        <p:tgtEl>
                                          <p:spTgt spid="9"/>
                                        </p:tgtEl>
                                      </p:cBhvr>
                                    </p:animEffect>
                                  </p:childTnLst>
                                </p:cTn>
                              </p:par>
                            </p:childTnLst>
                          </p:cTn>
                        </p:par>
                      </p:childTnLst>
                    </p:cTn>
                  </p:par>
                  <p:par>
                    <p:cTn id="33" fill="hold">
                      <p:stCondLst>
                        <p:cond delay="indefinite"/>
                      </p:stCondLst>
                      <p:childTnLst>
                        <p:par>
                          <p:cTn id="34" fill="hold">
                            <p:stCondLst>
                              <p:cond delay="0"/>
                            </p:stCondLst>
                            <p:childTnLst>
                              <p:par>
                                <p:cTn id="35" presetID="3" presetClass="entr" presetSubtype="10" fill="hold" grpId="0" nodeType="clickEffect">
                                  <p:stCondLst>
                                    <p:cond delay="0"/>
                                  </p:stCondLst>
                                  <p:childTnLst>
                                    <p:set>
                                      <p:cBhvr>
                                        <p:cTn id="36" dur="1" fill="hold">
                                          <p:stCondLst>
                                            <p:cond delay="0"/>
                                          </p:stCondLst>
                                        </p:cTn>
                                        <p:tgtEl>
                                          <p:spTgt spid="10"/>
                                        </p:tgtEl>
                                        <p:attrNameLst>
                                          <p:attrName>style.visibility</p:attrName>
                                        </p:attrNameLst>
                                      </p:cBhvr>
                                      <p:to>
                                        <p:strVal val="visible"/>
                                      </p:to>
                                    </p:set>
                                    <p:animEffect transition="in" filter="blinds(horizontal)">
                                      <p:cBhvr>
                                        <p:cTn id="37" dur="500"/>
                                        <p:tgtEl>
                                          <p:spTgt spid="10"/>
                                        </p:tgtEl>
                                      </p:cBhvr>
                                    </p:animEffect>
                                  </p:childTnLst>
                                </p:cTn>
                              </p:par>
                            </p:childTnLst>
                          </p:cTn>
                        </p:par>
                      </p:childTnLst>
                    </p:cTn>
                  </p:par>
                  <p:par>
                    <p:cTn id="38" fill="hold">
                      <p:stCondLst>
                        <p:cond delay="indefinite"/>
                      </p:stCondLst>
                      <p:childTnLst>
                        <p:par>
                          <p:cTn id="39" fill="hold">
                            <p:stCondLst>
                              <p:cond delay="0"/>
                            </p:stCondLst>
                            <p:childTnLst>
                              <p:par>
                                <p:cTn id="40" presetID="3" presetClass="entr" presetSubtype="10" fill="hold" grpId="0" nodeType="clickEffect">
                                  <p:stCondLst>
                                    <p:cond delay="0"/>
                                  </p:stCondLst>
                                  <p:childTnLst>
                                    <p:set>
                                      <p:cBhvr>
                                        <p:cTn id="41" dur="1" fill="hold">
                                          <p:stCondLst>
                                            <p:cond delay="0"/>
                                          </p:stCondLst>
                                        </p:cTn>
                                        <p:tgtEl>
                                          <p:spTgt spid="11"/>
                                        </p:tgtEl>
                                        <p:attrNameLst>
                                          <p:attrName>style.visibility</p:attrName>
                                        </p:attrNameLst>
                                      </p:cBhvr>
                                      <p:to>
                                        <p:strVal val="visible"/>
                                      </p:to>
                                    </p:set>
                                    <p:animEffect transition="in" filter="blinds(horizontal)">
                                      <p:cBhvr>
                                        <p:cTn id="42"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P spid="7" grpId="0"/>
      <p:bldP spid="8" grpId="0"/>
      <p:bldP spid="9" grpId="0"/>
      <p:bldP spid="10" grpId="0"/>
      <p:bldP spid="11"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3" name="矩形 11"/>
          <p:cNvSpPr>
            <a:spLocks noChangeArrowheads="1"/>
          </p:cNvSpPr>
          <p:nvPr/>
        </p:nvSpPr>
        <p:spPr bwMode="auto">
          <a:xfrm>
            <a:off x="401241" y="844154"/>
            <a:ext cx="8428434" cy="33920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spAutoFit/>
          </a:bodyPr>
          <a:lstStyle/>
          <a:p>
            <a:pPr algn="just">
              <a:lnSpc>
                <a:spcPct val="150000"/>
              </a:lnSpc>
            </a:pPr>
            <a:r>
              <a:rPr lang="en-US" altLang="zh-CN">
                <a:latin typeface="Times New Roman" panose="02020603050405020304" pitchFamily="18" charset="0"/>
              </a:rPr>
              <a:t>(2)</a:t>
            </a:r>
            <a:r>
              <a:rPr lang="zh-CN" altLang="zh-CN">
                <a:latin typeface="Times New Roman" panose="02020603050405020304" pitchFamily="18" charset="0"/>
              </a:rPr>
              <a:t>补全或翻译句子</a:t>
            </a:r>
            <a:r>
              <a:rPr lang="en-US" altLang="zh-CN">
                <a:latin typeface="Times New Roman" panose="02020603050405020304" pitchFamily="18" charset="0"/>
              </a:rPr>
              <a:t>(</a:t>
            </a:r>
            <a:r>
              <a:rPr lang="zh-CN" altLang="zh-CN">
                <a:latin typeface="Times New Roman" panose="02020603050405020304" pitchFamily="18" charset="0"/>
              </a:rPr>
              <a:t>用定语从句</a:t>
            </a:r>
            <a:r>
              <a:rPr lang="en-US" altLang="zh-CN">
                <a:latin typeface="Times New Roman" panose="02020603050405020304" pitchFamily="18" charset="0"/>
              </a:rPr>
              <a:t>)</a:t>
            </a:r>
            <a:endParaRPr lang="zh-CN" altLang="zh-CN">
              <a:latin typeface="宋体" panose="02010600030101010101" pitchFamily="2" charset="-122"/>
            </a:endParaRPr>
          </a:p>
          <a:p>
            <a:pPr algn="just">
              <a:lnSpc>
                <a:spcPct val="150000"/>
              </a:lnSpc>
            </a:pPr>
            <a:r>
              <a:rPr lang="en-US" altLang="zh-CN">
                <a:latin typeface="宋体" panose="02010600030101010101" pitchFamily="2" charset="-122"/>
                <a:ea typeface="楷体_GB2312"/>
                <a:cs typeface="楷体_GB2312"/>
              </a:rPr>
              <a:t>①</a:t>
            </a:r>
            <a:r>
              <a:rPr lang="zh-CN" altLang="zh-CN">
                <a:latin typeface="Times New Roman" panose="02020603050405020304" pitchFamily="18" charset="0"/>
                <a:ea typeface="楷体_GB2312"/>
                <a:cs typeface="楷体_GB2312"/>
              </a:rPr>
              <a:t>中秋节是一个全家团圆、</a:t>
            </a:r>
            <a:r>
              <a:rPr lang="zh-CN" altLang="zh-CN">
                <a:latin typeface="宋体" panose="02010600030101010101" pitchFamily="2" charset="-122"/>
              </a:rPr>
              <a:t> </a:t>
            </a:r>
            <a:r>
              <a:rPr lang="zh-CN" altLang="zh-CN">
                <a:latin typeface="Times New Roman" panose="02020603050405020304" pitchFamily="18" charset="0"/>
                <a:ea typeface="楷体_GB2312"/>
                <a:cs typeface="楷体_GB2312"/>
              </a:rPr>
              <a:t>赏月和吃月饼的传统节日。</a:t>
            </a:r>
            <a:endParaRPr lang="zh-CN" altLang="zh-CN">
              <a:latin typeface="宋体" panose="02010600030101010101" pitchFamily="2" charset="-122"/>
            </a:endParaRPr>
          </a:p>
          <a:p>
            <a:pPr algn="just">
              <a:lnSpc>
                <a:spcPct val="150000"/>
              </a:lnSpc>
            </a:pPr>
            <a:r>
              <a:rPr lang="en-US" altLang="zh-CN">
                <a:latin typeface="Times New Roman" panose="02020603050405020304" pitchFamily="18" charset="0"/>
                <a:ea typeface="楷体_GB2312"/>
                <a:cs typeface="楷体_GB2312"/>
              </a:rPr>
              <a:t>The Mid-autumn Festival is a traditional festival ________________________________</a:t>
            </a:r>
          </a:p>
          <a:p>
            <a:pPr algn="just">
              <a:lnSpc>
                <a:spcPct val="150000"/>
              </a:lnSpc>
            </a:pPr>
            <a:r>
              <a:rPr lang="en-US" altLang="zh-CN">
                <a:latin typeface="Times New Roman" panose="02020603050405020304" pitchFamily="18" charset="0"/>
                <a:ea typeface="楷体_GB2312"/>
                <a:cs typeface="楷体_GB2312"/>
              </a:rPr>
              <a:t>_______________________________________.</a:t>
            </a:r>
            <a:endParaRPr lang="zh-CN" altLang="zh-CN">
              <a:latin typeface="宋体" panose="02010600030101010101" pitchFamily="2" charset="-122"/>
            </a:endParaRPr>
          </a:p>
          <a:p>
            <a:pPr algn="just">
              <a:lnSpc>
                <a:spcPct val="150000"/>
              </a:lnSpc>
            </a:pPr>
            <a:r>
              <a:rPr lang="en-US" altLang="zh-CN">
                <a:latin typeface="宋体" panose="02010600030101010101" pitchFamily="2" charset="-122"/>
                <a:ea typeface="楷体_GB2312"/>
                <a:cs typeface="楷体_GB2312"/>
              </a:rPr>
              <a:t>②</a:t>
            </a:r>
            <a:r>
              <a:rPr lang="zh-CN" altLang="zh-CN">
                <a:latin typeface="Times New Roman" panose="02020603050405020304" pitchFamily="18" charset="0"/>
                <a:ea typeface="楷体_GB2312"/>
                <a:cs typeface="楷体_GB2312"/>
              </a:rPr>
              <a:t>谁笑到最后，谁笑得最好。</a:t>
            </a:r>
            <a:endParaRPr lang="zh-CN" altLang="zh-CN">
              <a:latin typeface="宋体" panose="02010600030101010101" pitchFamily="2" charset="-122"/>
            </a:endParaRPr>
          </a:p>
          <a:p>
            <a:pPr algn="just">
              <a:lnSpc>
                <a:spcPct val="150000"/>
              </a:lnSpc>
            </a:pPr>
            <a:r>
              <a:rPr lang="en-US" altLang="zh-CN">
                <a:latin typeface="Times New Roman" panose="02020603050405020304" pitchFamily="18" charset="0"/>
                <a:ea typeface="楷体_GB2312"/>
                <a:cs typeface="楷体_GB2312"/>
              </a:rPr>
              <a:t>________________________________________________________________________</a:t>
            </a:r>
            <a:endParaRPr lang="zh-CN" altLang="zh-CN">
              <a:latin typeface="宋体" panose="02010600030101010101" pitchFamily="2" charset="-122"/>
            </a:endParaRPr>
          </a:p>
          <a:p>
            <a:pPr algn="just">
              <a:lnSpc>
                <a:spcPct val="150000"/>
              </a:lnSpc>
            </a:pPr>
            <a:r>
              <a:rPr lang="en-US" altLang="zh-CN">
                <a:latin typeface="宋体" panose="02010600030101010101" pitchFamily="2" charset="-122"/>
                <a:ea typeface="楷体_GB2312"/>
                <a:cs typeface="楷体_GB2312"/>
              </a:rPr>
              <a:t>③</a:t>
            </a:r>
            <a:r>
              <a:rPr lang="zh-CN" altLang="zh-CN">
                <a:latin typeface="Times New Roman" panose="02020603050405020304" pitchFamily="18" charset="0"/>
                <a:ea typeface="楷体_GB2312"/>
                <a:cs typeface="楷体_GB2312"/>
              </a:rPr>
              <a:t>我的叔叔李明要去你居住的城市参加一个会议。</a:t>
            </a:r>
            <a:endParaRPr lang="zh-CN" altLang="zh-CN">
              <a:latin typeface="宋体" panose="02010600030101010101" pitchFamily="2" charset="-122"/>
            </a:endParaRPr>
          </a:p>
          <a:p>
            <a:pPr algn="just">
              <a:lnSpc>
                <a:spcPct val="150000"/>
              </a:lnSpc>
            </a:pPr>
            <a:r>
              <a:rPr lang="en-US" altLang="zh-CN">
                <a:latin typeface="Times New Roman" panose="02020603050405020304" pitchFamily="18" charset="0"/>
                <a:ea typeface="楷体_GB2312"/>
                <a:cs typeface="楷体_GB2312"/>
              </a:rPr>
              <a:t>________________________________________________________________________</a:t>
            </a:r>
            <a:endParaRPr lang="zh-CN" altLang="zh-CN">
              <a:latin typeface="宋体" panose="02010600030101010101" pitchFamily="2" charset="-122"/>
              <a:cs typeface="Courier New" panose="02070309020205020404" pitchFamily="49" charset="0"/>
            </a:endParaRPr>
          </a:p>
        </p:txBody>
      </p:sp>
      <p:sp>
        <p:nvSpPr>
          <p:cNvPr id="3" name="矩形 2"/>
          <p:cNvSpPr/>
          <p:nvPr/>
        </p:nvSpPr>
        <p:spPr>
          <a:xfrm>
            <a:off x="629842" y="1596628"/>
            <a:ext cx="7992665" cy="898922"/>
          </a:xfrm>
          <a:prstGeom prst="rect">
            <a:avLst/>
          </a:prstGeom>
        </p:spPr>
        <p:txBody>
          <a:bodyPr lIns="68580" tIns="34290" rIns="68580" bIns="34290">
            <a:spAutoFit/>
          </a:bodyPr>
          <a:lstStyle/>
          <a:p>
            <a:pPr>
              <a:lnSpc>
                <a:spcPct val="150000"/>
              </a:lnSpc>
              <a:defRPr/>
            </a:pPr>
            <a:r>
              <a:rPr lang="en-US" altLang="zh-CN" kern="100" dirty="0">
                <a:solidFill>
                  <a:srgbClr val="FF0000"/>
                </a:solidFill>
                <a:latin typeface="Times New Roman" panose="02020603050405020304"/>
              </a:rPr>
              <a:t>							when families get together to enjoy the moon and eat moon cakes</a:t>
            </a:r>
            <a:endParaRPr lang="zh-CN" altLang="en-US" dirty="0"/>
          </a:p>
        </p:txBody>
      </p:sp>
      <p:sp>
        <p:nvSpPr>
          <p:cNvPr id="4" name="矩形 3"/>
          <p:cNvSpPr/>
          <p:nvPr/>
        </p:nvSpPr>
        <p:spPr>
          <a:xfrm>
            <a:off x="575072" y="2903935"/>
            <a:ext cx="3049553" cy="346249"/>
          </a:xfrm>
          <a:prstGeom prst="rect">
            <a:avLst/>
          </a:prstGeom>
        </p:spPr>
        <p:txBody>
          <a:bodyPr wrap="none" lIns="68580" tIns="34290" rIns="68580" bIns="34290">
            <a:spAutoFit/>
          </a:bodyPr>
          <a:lstStyle/>
          <a:p>
            <a:pPr>
              <a:defRPr/>
            </a:pPr>
            <a:r>
              <a:rPr lang="en-US" altLang="zh-CN" kern="100" dirty="0">
                <a:solidFill>
                  <a:srgbClr val="FF0000"/>
                </a:solidFill>
                <a:latin typeface="Times New Roman" panose="02020603050405020304"/>
              </a:rPr>
              <a:t>He who laughs last laughs best.</a:t>
            </a:r>
            <a:endParaRPr lang="zh-CN" altLang="en-US" dirty="0"/>
          </a:p>
        </p:txBody>
      </p:sp>
      <p:sp>
        <p:nvSpPr>
          <p:cNvPr id="5" name="矩形 4"/>
          <p:cNvSpPr/>
          <p:nvPr/>
        </p:nvSpPr>
        <p:spPr>
          <a:xfrm>
            <a:off x="641748" y="3748088"/>
            <a:ext cx="6922408" cy="346249"/>
          </a:xfrm>
          <a:prstGeom prst="rect">
            <a:avLst/>
          </a:prstGeom>
        </p:spPr>
        <p:txBody>
          <a:bodyPr wrap="none" lIns="68580" tIns="34290" rIns="68580" bIns="34290">
            <a:spAutoFit/>
          </a:bodyPr>
          <a:lstStyle/>
          <a:p>
            <a:pPr>
              <a:defRPr/>
            </a:pPr>
            <a:r>
              <a:rPr lang="en-US" altLang="zh-CN" kern="100" dirty="0">
                <a:solidFill>
                  <a:srgbClr val="FF0000"/>
                </a:solidFill>
                <a:latin typeface="Times New Roman" panose="02020603050405020304"/>
              </a:rPr>
              <a:t>My uncle Li Ming is going to the city where you live to attend a meeting.</a:t>
            </a:r>
            <a:endParaRPr lang="zh-CN" alt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linds(horizont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linds(horizontal)">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blinds(horizontal)">
                                      <p:cBhvr>
                                        <p:cTn id="1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矩形 11"/>
          <p:cNvSpPr>
            <a:spLocks noChangeArrowheads="1"/>
          </p:cNvSpPr>
          <p:nvPr/>
        </p:nvSpPr>
        <p:spPr bwMode="auto">
          <a:xfrm>
            <a:off x="251222" y="681038"/>
            <a:ext cx="8428434" cy="4833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spAutoFit/>
          </a:bodyPr>
          <a:lstStyle/>
          <a:p>
            <a:pPr algn="just">
              <a:lnSpc>
                <a:spcPct val="150000"/>
              </a:lnSpc>
              <a:spcAft>
                <a:spcPts val="0"/>
              </a:spcAft>
              <a:defRPr/>
            </a:pPr>
            <a:r>
              <a:rPr lang="en-US" altLang="zh-CN" kern="100" dirty="0">
                <a:latin typeface="Times New Roman" panose="02020603050405020304"/>
                <a:ea typeface="黑体" panose="02010609060101010101" pitchFamily="49" charset="-122"/>
                <a:cs typeface="Courier New" panose="02070309020205020404"/>
              </a:rPr>
              <a:t>[</a:t>
            </a:r>
            <a:r>
              <a:rPr lang="zh-CN" altLang="zh-CN" kern="100" dirty="0">
                <a:latin typeface="Times New Roman" panose="02020603050405020304"/>
                <a:ea typeface="黑体" panose="02010609060101010101" pitchFamily="49" charset="-122"/>
                <a:cs typeface="Times New Roman" panose="02020603050405020304"/>
              </a:rPr>
              <a:t>巩固内化</a:t>
            </a:r>
            <a:r>
              <a:rPr lang="en-US" altLang="zh-CN" kern="100" dirty="0">
                <a:latin typeface="Times New Roman" panose="02020603050405020304"/>
                <a:ea typeface="黑体" panose="02010609060101010101" pitchFamily="49" charset="-122"/>
                <a:cs typeface="Courier New" panose="02070309020205020404"/>
              </a:rPr>
              <a:t>3]</a:t>
            </a:r>
            <a:endParaRPr lang="zh-CN" altLang="zh-CN" kern="100" dirty="0">
              <a:latin typeface="宋体" panose="02010600030101010101" pitchFamily="2" charset="-122"/>
              <a:cs typeface="Courier New" panose="02070309020205020404"/>
            </a:endParaRPr>
          </a:p>
        </p:txBody>
      </p:sp>
      <p:sp>
        <p:nvSpPr>
          <p:cNvPr id="28675" name="矩形 11"/>
          <p:cNvSpPr>
            <a:spLocks noChangeArrowheads="1"/>
          </p:cNvSpPr>
          <p:nvPr/>
        </p:nvSpPr>
        <p:spPr bwMode="auto">
          <a:xfrm>
            <a:off x="454819" y="1113235"/>
            <a:ext cx="8428435" cy="25610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spAutoFit/>
          </a:bodyPr>
          <a:lstStyle/>
          <a:p>
            <a:pPr algn="just">
              <a:lnSpc>
                <a:spcPct val="150000"/>
              </a:lnSpc>
              <a:spcAft>
                <a:spcPts val="0"/>
              </a:spcAft>
              <a:defRPr/>
            </a:pPr>
            <a:r>
              <a:rPr lang="en-US" altLang="zh-CN" kern="100" dirty="0">
                <a:latin typeface="Times New Roman" panose="02020603050405020304"/>
                <a:cs typeface="Courier New" panose="02070309020205020404"/>
              </a:rPr>
              <a:t>(1)</a:t>
            </a:r>
            <a:r>
              <a:rPr lang="zh-CN" altLang="zh-CN" kern="100" dirty="0">
                <a:latin typeface="Times New Roman" panose="02020603050405020304"/>
                <a:cs typeface="Times New Roman" panose="02020603050405020304"/>
              </a:rPr>
              <a:t>用</a:t>
            </a:r>
            <a:r>
              <a:rPr lang="en-US" altLang="zh-CN" kern="100" dirty="0">
                <a:latin typeface="宋体" panose="02010600030101010101" pitchFamily="2" charset="-122"/>
                <a:cs typeface="Times New Roman" panose="02020603050405020304"/>
              </a:rPr>
              <a:t>“</a:t>
            </a:r>
            <a:r>
              <a:rPr lang="zh-CN" altLang="zh-CN" kern="100" dirty="0">
                <a:latin typeface="Times New Roman" panose="02020603050405020304"/>
                <a:cs typeface="Times New Roman" panose="02020603050405020304"/>
              </a:rPr>
              <a:t>介词＋关系代词</a:t>
            </a:r>
            <a:r>
              <a:rPr lang="en-US" altLang="zh-CN" kern="100" dirty="0">
                <a:latin typeface="宋体" panose="02010600030101010101" pitchFamily="2" charset="-122"/>
                <a:cs typeface="Times New Roman" panose="02020603050405020304"/>
              </a:rPr>
              <a:t>”</a:t>
            </a:r>
            <a:r>
              <a:rPr lang="zh-CN" altLang="zh-CN" kern="100" dirty="0">
                <a:latin typeface="Times New Roman" panose="02020603050405020304"/>
                <a:cs typeface="Times New Roman" panose="02020603050405020304"/>
              </a:rPr>
              <a:t>填空</a:t>
            </a:r>
            <a:endParaRPr lang="zh-CN" altLang="zh-CN" kern="100" dirty="0">
              <a:latin typeface="宋体" panose="02010600030101010101" pitchFamily="2" charset="-122"/>
              <a:cs typeface="Courier New" panose="02070309020205020404"/>
            </a:endParaRPr>
          </a:p>
          <a:p>
            <a:pPr algn="just">
              <a:lnSpc>
                <a:spcPct val="150000"/>
              </a:lnSpc>
              <a:spcAft>
                <a:spcPts val="0"/>
              </a:spcAft>
              <a:defRPr/>
            </a:pPr>
            <a:r>
              <a:rPr lang="en-US" altLang="zh-CN" kern="100" dirty="0">
                <a:latin typeface="宋体" panose="02010600030101010101" pitchFamily="2" charset="-122"/>
                <a:cs typeface="Times New Roman" panose="02020603050405020304"/>
              </a:rPr>
              <a:t>①</a:t>
            </a:r>
            <a:r>
              <a:rPr lang="en-US" altLang="zh-CN" kern="100" dirty="0">
                <a:latin typeface="Times New Roman" panose="02020603050405020304"/>
                <a:cs typeface="Courier New" panose="02070309020205020404"/>
              </a:rPr>
              <a:t>The tower ____________ people can have a good view is on the hill.</a:t>
            </a:r>
            <a:endParaRPr lang="zh-CN" altLang="zh-CN" kern="100" dirty="0">
              <a:latin typeface="宋体" panose="02010600030101010101" pitchFamily="2" charset="-122"/>
              <a:cs typeface="Courier New" panose="02070309020205020404"/>
            </a:endParaRPr>
          </a:p>
          <a:p>
            <a:pPr algn="just">
              <a:lnSpc>
                <a:spcPct val="150000"/>
              </a:lnSpc>
              <a:spcAft>
                <a:spcPts val="0"/>
              </a:spcAft>
              <a:defRPr/>
            </a:pPr>
            <a:r>
              <a:rPr lang="en-US" altLang="zh-CN" kern="100" dirty="0">
                <a:latin typeface="宋体" panose="02010600030101010101" pitchFamily="2" charset="-122"/>
                <a:cs typeface="Times New Roman" panose="02020603050405020304"/>
              </a:rPr>
              <a:t>②</a:t>
            </a:r>
            <a:r>
              <a:rPr lang="en-US" altLang="zh-CN" kern="100" dirty="0">
                <a:latin typeface="Times New Roman" panose="02020603050405020304"/>
                <a:cs typeface="Courier New" panose="02070309020205020404"/>
              </a:rPr>
              <a:t>We live in an age ____________ everyone values time very much.</a:t>
            </a:r>
            <a:endParaRPr lang="zh-CN" altLang="zh-CN" kern="100" dirty="0">
              <a:latin typeface="宋体" panose="02010600030101010101" pitchFamily="2" charset="-122"/>
              <a:cs typeface="Courier New" panose="02070309020205020404"/>
            </a:endParaRPr>
          </a:p>
          <a:p>
            <a:pPr algn="just">
              <a:lnSpc>
                <a:spcPct val="150000"/>
              </a:lnSpc>
              <a:spcAft>
                <a:spcPts val="0"/>
              </a:spcAft>
              <a:defRPr/>
            </a:pPr>
            <a:r>
              <a:rPr lang="en-US" altLang="zh-CN" kern="100" dirty="0">
                <a:latin typeface="宋体" panose="02010600030101010101" pitchFamily="2" charset="-122"/>
                <a:cs typeface="Times New Roman" panose="02020603050405020304"/>
              </a:rPr>
              <a:t>③</a:t>
            </a:r>
            <a:r>
              <a:rPr lang="en-US" altLang="zh-CN" kern="100" dirty="0">
                <a:latin typeface="Times New Roman" panose="02020603050405020304"/>
                <a:cs typeface="Courier New" panose="02070309020205020404"/>
              </a:rPr>
              <a:t>Gun control is a subject ____________ Americans argued for a long time.</a:t>
            </a:r>
            <a:endParaRPr lang="zh-CN" altLang="zh-CN" kern="100" dirty="0">
              <a:latin typeface="宋体" panose="02010600030101010101" pitchFamily="2" charset="-122"/>
              <a:cs typeface="Courier New" panose="02070309020205020404"/>
            </a:endParaRPr>
          </a:p>
          <a:p>
            <a:pPr algn="just">
              <a:lnSpc>
                <a:spcPct val="150000"/>
              </a:lnSpc>
              <a:spcAft>
                <a:spcPts val="0"/>
              </a:spcAft>
              <a:defRPr/>
            </a:pPr>
            <a:r>
              <a:rPr lang="en-US" altLang="zh-CN" kern="100" dirty="0">
                <a:latin typeface="宋体" panose="02010600030101010101" pitchFamily="2" charset="-122"/>
                <a:cs typeface="Times New Roman" panose="02020603050405020304"/>
              </a:rPr>
              <a:t>④</a:t>
            </a:r>
            <a:r>
              <a:rPr lang="en-US" altLang="zh-CN" kern="100" dirty="0">
                <a:latin typeface="Times New Roman" panose="02020603050405020304"/>
                <a:cs typeface="Courier New" panose="02070309020205020404"/>
              </a:rPr>
              <a:t>I wanted to find someone ____________ I could discuss books and music.</a:t>
            </a:r>
            <a:endParaRPr lang="zh-CN" altLang="zh-CN" kern="100" dirty="0">
              <a:latin typeface="宋体" panose="02010600030101010101" pitchFamily="2" charset="-122"/>
              <a:cs typeface="Courier New" panose="02070309020205020404"/>
            </a:endParaRPr>
          </a:p>
          <a:p>
            <a:pPr algn="just">
              <a:lnSpc>
                <a:spcPct val="150000"/>
              </a:lnSpc>
              <a:spcAft>
                <a:spcPts val="0"/>
              </a:spcAft>
              <a:defRPr/>
            </a:pPr>
            <a:r>
              <a:rPr lang="en-US" altLang="zh-CN" kern="100" dirty="0">
                <a:latin typeface="宋体" panose="02010600030101010101" pitchFamily="2" charset="-122"/>
                <a:cs typeface="Times New Roman" panose="02020603050405020304"/>
              </a:rPr>
              <a:t>⑤</a:t>
            </a:r>
            <a:r>
              <a:rPr lang="en-US" altLang="zh-CN" kern="100" dirty="0">
                <a:latin typeface="Times New Roman" panose="02020603050405020304"/>
                <a:cs typeface="Courier New" panose="02070309020205020404"/>
              </a:rPr>
              <a:t>The reason ____________ she did it is that she wouldn’t let her parents disappointed.</a:t>
            </a:r>
            <a:endParaRPr lang="zh-CN" altLang="zh-CN" dirty="0">
              <a:latin typeface="宋体" panose="02010600030101010101" pitchFamily="2" charset="-122"/>
              <a:ea typeface="黑体" panose="02010609060101010101" pitchFamily="49" charset="-122"/>
              <a:cs typeface="Courier New" panose="02070309020205020404" pitchFamily="49" charset="0"/>
            </a:endParaRPr>
          </a:p>
        </p:txBody>
      </p:sp>
      <p:sp>
        <p:nvSpPr>
          <p:cNvPr id="4" name="矩形 3"/>
          <p:cNvSpPr/>
          <p:nvPr/>
        </p:nvSpPr>
        <p:spPr>
          <a:xfrm>
            <a:off x="1912144" y="1576388"/>
            <a:ext cx="991297" cy="346249"/>
          </a:xfrm>
          <a:prstGeom prst="rect">
            <a:avLst/>
          </a:prstGeom>
        </p:spPr>
        <p:txBody>
          <a:bodyPr wrap="none" lIns="68580" tIns="34290" rIns="68580" bIns="34290">
            <a:spAutoFit/>
          </a:bodyPr>
          <a:lstStyle/>
          <a:p>
            <a:pPr>
              <a:defRPr/>
            </a:pPr>
            <a:r>
              <a:rPr lang="en-US" altLang="zh-CN" kern="100" dirty="0">
                <a:solidFill>
                  <a:srgbClr val="FF0000"/>
                </a:solidFill>
                <a:latin typeface="Times New Roman" panose="02020603050405020304"/>
              </a:rPr>
              <a:t>on which</a:t>
            </a:r>
            <a:endParaRPr lang="zh-CN" altLang="en-US" dirty="0"/>
          </a:p>
        </p:txBody>
      </p:sp>
      <p:sp>
        <p:nvSpPr>
          <p:cNvPr id="5" name="矩形 4"/>
          <p:cNvSpPr/>
          <p:nvPr/>
        </p:nvSpPr>
        <p:spPr>
          <a:xfrm>
            <a:off x="2574132" y="1989535"/>
            <a:ext cx="931069" cy="345281"/>
          </a:xfrm>
          <a:prstGeom prst="rect">
            <a:avLst/>
          </a:prstGeom>
        </p:spPr>
        <p:txBody>
          <a:bodyPr wrap="none" lIns="68580" tIns="34290" rIns="68580" bIns="34290">
            <a:spAutoFit/>
          </a:bodyPr>
          <a:lstStyle/>
          <a:p>
            <a:pPr>
              <a:defRPr/>
            </a:pPr>
            <a:r>
              <a:rPr lang="en-US" altLang="zh-CN" kern="100" dirty="0">
                <a:solidFill>
                  <a:srgbClr val="FF0000"/>
                </a:solidFill>
                <a:latin typeface="Times New Roman" panose="02020603050405020304"/>
              </a:rPr>
              <a:t>in which</a:t>
            </a:r>
            <a:endParaRPr lang="zh-CN" altLang="en-US" dirty="0"/>
          </a:p>
        </p:txBody>
      </p:sp>
      <p:sp>
        <p:nvSpPr>
          <p:cNvPr id="6" name="矩形 5"/>
          <p:cNvSpPr/>
          <p:nvPr/>
        </p:nvSpPr>
        <p:spPr>
          <a:xfrm>
            <a:off x="3042047" y="2411017"/>
            <a:ext cx="1273426" cy="346249"/>
          </a:xfrm>
          <a:prstGeom prst="rect">
            <a:avLst/>
          </a:prstGeom>
        </p:spPr>
        <p:txBody>
          <a:bodyPr wrap="none" lIns="68580" tIns="34290" rIns="68580" bIns="34290">
            <a:spAutoFit/>
          </a:bodyPr>
          <a:lstStyle/>
          <a:p>
            <a:pPr>
              <a:defRPr/>
            </a:pPr>
            <a:r>
              <a:rPr lang="en-US" altLang="zh-CN" kern="100" dirty="0">
                <a:solidFill>
                  <a:srgbClr val="FF0000"/>
                </a:solidFill>
                <a:latin typeface="Times New Roman" panose="02020603050405020304"/>
              </a:rPr>
              <a:t>about which</a:t>
            </a:r>
            <a:endParaRPr lang="zh-CN" altLang="en-US" dirty="0"/>
          </a:p>
        </p:txBody>
      </p:sp>
      <p:sp>
        <p:nvSpPr>
          <p:cNvPr id="7" name="矩形 6"/>
          <p:cNvSpPr/>
          <p:nvPr/>
        </p:nvSpPr>
        <p:spPr>
          <a:xfrm>
            <a:off x="3226594" y="2819401"/>
            <a:ext cx="1183657" cy="346249"/>
          </a:xfrm>
          <a:prstGeom prst="rect">
            <a:avLst/>
          </a:prstGeom>
        </p:spPr>
        <p:txBody>
          <a:bodyPr wrap="none" lIns="68580" tIns="34290" rIns="68580" bIns="34290">
            <a:spAutoFit/>
          </a:bodyPr>
          <a:lstStyle/>
          <a:p>
            <a:pPr>
              <a:defRPr/>
            </a:pPr>
            <a:r>
              <a:rPr lang="en-US" altLang="zh-CN" kern="100" dirty="0">
                <a:solidFill>
                  <a:srgbClr val="FF0000"/>
                </a:solidFill>
                <a:latin typeface="Times New Roman" panose="02020603050405020304"/>
              </a:rPr>
              <a:t>with whom</a:t>
            </a:r>
            <a:endParaRPr lang="zh-CN" altLang="en-US" dirty="0"/>
          </a:p>
        </p:txBody>
      </p:sp>
      <p:sp>
        <p:nvSpPr>
          <p:cNvPr id="8" name="矩形 7"/>
          <p:cNvSpPr/>
          <p:nvPr/>
        </p:nvSpPr>
        <p:spPr>
          <a:xfrm>
            <a:off x="1976438" y="3231357"/>
            <a:ext cx="1029769" cy="346249"/>
          </a:xfrm>
          <a:prstGeom prst="rect">
            <a:avLst/>
          </a:prstGeom>
        </p:spPr>
        <p:txBody>
          <a:bodyPr wrap="none" lIns="68580" tIns="34290" rIns="68580" bIns="34290">
            <a:spAutoFit/>
          </a:bodyPr>
          <a:lstStyle/>
          <a:p>
            <a:pPr>
              <a:defRPr/>
            </a:pPr>
            <a:r>
              <a:rPr lang="en-US" altLang="zh-CN" kern="100" dirty="0">
                <a:solidFill>
                  <a:srgbClr val="FF0000"/>
                </a:solidFill>
                <a:latin typeface="Times New Roman" panose="02020603050405020304"/>
              </a:rPr>
              <a:t>for which</a:t>
            </a:r>
            <a:endParaRPr lang="zh-CN" alt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linds(horizont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linds(horizontal)">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blinds(horizontal)">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blinds(horizontal)">
                                      <p:cBhvr>
                                        <p:cTn id="22" dur="500"/>
                                        <p:tgtEl>
                                          <p:spTgt spid="7"/>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blinds(horizontal)">
                                      <p:cBhvr>
                                        <p:cTn id="2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P spid="7" grpId="0"/>
      <p:bldP spid="8"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9" name="矩形 11"/>
          <p:cNvSpPr>
            <a:spLocks noChangeArrowheads="1"/>
          </p:cNvSpPr>
          <p:nvPr/>
        </p:nvSpPr>
        <p:spPr bwMode="auto">
          <a:xfrm>
            <a:off x="409575" y="1006078"/>
            <a:ext cx="8428435" cy="2976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spAutoFit/>
          </a:bodyPr>
          <a:lstStyle/>
          <a:p>
            <a:pPr algn="just">
              <a:lnSpc>
                <a:spcPct val="150000"/>
              </a:lnSpc>
              <a:spcAft>
                <a:spcPts val="0"/>
              </a:spcAft>
              <a:defRPr/>
            </a:pPr>
            <a:r>
              <a:rPr lang="en-US" altLang="zh-CN" kern="100" dirty="0">
                <a:latin typeface="Times New Roman" panose="02020603050405020304"/>
                <a:cs typeface="Courier New" panose="02070309020205020404"/>
              </a:rPr>
              <a:t>(2)</a:t>
            </a:r>
            <a:r>
              <a:rPr lang="zh-CN" altLang="zh-CN" kern="100" dirty="0">
                <a:latin typeface="Times New Roman" panose="02020603050405020304"/>
                <a:cs typeface="Times New Roman" panose="02020603050405020304"/>
              </a:rPr>
              <a:t>翻译句子</a:t>
            </a:r>
            <a:r>
              <a:rPr lang="en-US" altLang="zh-CN" kern="100" dirty="0">
                <a:latin typeface="Times New Roman" panose="02020603050405020304"/>
                <a:cs typeface="Courier New" panose="02070309020205020404"/>
              </a:rPr>
              <a:t>(</a:t>
            </a:r>
            <a:r>
              <a:rPr lang="zh-CN" altLang="zh-CN" kern="100" dirty="0">
                <a:latin typeface="Times New Roman" panose="02020603050405020304"/>
                <a:cs typeface="Times New Roman" panose="02020603050405020304"/>
              </a:rPr>
              <a:t>用</a:t>
            </a:r>
            <a:r>
              <a:rPr lang="en-US" altLang="zh-CN" kern="100" dirty="0">
                <a:latin typeface="宋体" panose="02010600030101010101" pitchFamily="2" charset="-122"/>
                <a:cs typeface="Times New Roman" panose="02020603050405020304"/>
              </a:rPr>
              <a:t>“</a:t>
            </a:r>
            <a:r>
              <a:rPr lang="zh-CN" altLang="zh-CN" kern="100" dirty="0">
                <a:latin typeface="Times New Roman" panose="02020603050405020304"/>
                <a:cs typeface="Times New Roman" panose="02020603050405020304"/>
              </a:rPr>
              <a:t>介词＋关系代词</a:t>
            </a:r>
            <a:r>
              <a:rPr lang="en-US" altLang="zh-CN" kern="100" dirty="0">
                <a:latin typeface="宋体" panose="02010600030101010101" pitchFamily="2" charset="-122"/>
                <a:cs typeface="Times New Roman" panose="02020603050405020304"/>
              </a:rPr>
              <a:t>”</a:t>
            </a:r>
            <a:r>
              <a:rPr lang="en-US" altLang="zh-CN" kern="100" dirty="0">
                <a:latin typeface="Times New Roman" panose="02020603050405020304"/>
                <a:cs typeface="Courier New" panose="02070309020205020404"/>
              </a:rPr>
              <a:t>)</a:t>
            </a:r>
            <a:endParaRPr lang="zh-CN" altLang="zh-CN" kern="100" dirty="0">
              <a:latin typeface="宋体" panose="02010600030101010101" pitchFamily="2" charset="-122"/>
              <a:cs typeface="Courier New" panose="02070309020205020404"/>
            </a:endParaRPr>
          </a:p>
          <a:p>
            <a:pPr algn="just">
              <a:lnSpc>
                <a:spcPct val="150000"/>
              </a:lnSpc>
              <a:spcAft>
                <a:spcPts val="0"/>
              </a:spcAft>
              <a:defRPr/>
            </a:pPr>
            <a:r>
              <a:rPr lang="en-US" altLang="zh-CN" kern="100" dirty="0">
                <a:latin typeface="宋体" panose="02010600030101010101" pitchFamily="2" charset="-122"/>
                <a:ea typeface="楷体_GB2312"/>
                <a:cs typeface="Times New Roman" panose="02020603050405020304"/>
              </a:rPr>
              <a:t>①</a:t>
            </a:r>
            <a:r>
              <a:rPr lang="zh-CN" altLang="zh-CN" kern="100" dirty="0">
                <a:latin typeface="Times New Roman" panose="02020603050405020304"/>
                <a:ea typeface="楷体_GB2312"/>
                <a:cs typeface="Times New Roman" panose="02020603050405020304"/>
              </a:rPr>
              <a:t>我永远也忘不了我在农村度过的我的孩童时代。</a:t>
            </a:r>
            <a:endParaRPr lang="zh-CN" altLang="zh-CN" kern="100" dirty="0">
              <a:latin typeface="宋体" panose="02010600030101010101" pitchFamily="2" charset="-122"/>
              <a:cs typeface="Courier New" panose="02070309020205020404"/>
            </a:endParaRPr>
          </a:p>
          <a:p>
            <a:pPr algn="just">
              <a:lnSpc>
                <a:spcPct val="150000"/>
              </a:lnSpc>
              <a:spcAft>
                <a:spcPts val="0"/>
              </a:spcAft>
              <a:defRPr/>
            </a:pPr>
            <a:r>
              <a:rPr lang="en-US" altLang="zh-CN" kern="100" dirty="0">
                <a:latin typeface="Times New Roman" panose="02020603050405020304"/>
                <a:ea typeface="楷体_GB2312"/>
                <a:cs typeface="Courier New" panose="02070309020205020404"/>
              </a:rPr>
              <a:t>________________________________________________________________________</a:t>
            </a:r>
            <a:endParaRPr lang="zh-CN" altLang="zh-CN" kern="100" dirty="0">
              <a:latin typeface="宋体" panose="02010600030101010101" pitchFamily="2" charset="-122"/>
              <a:cs typeface="Courier New" panose="02070309020205020404"/>
            </a:endParaRPr>
          </a:p>
          <a:p>
            <a:pPr algn="just">
              <a:lnSpc>
                <a:spcPct val="150000"/>
              </a:lnSpc>
              <a:spcAft>
                <a:spcPts val="0"/>
              </a:spcAft>
              <a:defRPr/>
            </a:pPr>
            <a:r>
              <a:rPr lang="en-US" altLang="zh-CN" kern="100" dirty="0">
                <a:latin typeface="宋体" panose="02010600030101010101" pitchFamily="2" charset="-122"/>
                <a:ea typeface="楷体_GB2312"/>
                <a:cs typeface="Times New Roman" panose="02020603050405020304"/>
              </a:rPr>
              <a:t>②</a:t>
            </a:r>
            <a:r>
              <a:rPr lang="zh-CN" altLang="zh-CN" kern="100" dirty="0">
                <a:latin typeface="Times New Roman" panose="02020603050405020304"/>
                <a:ea typeface="楷体_GB2312"/>
                <a:cs typeface="Times New Roman" panose="02020603050405020304"/>
              </a:rPr>
              <a:t>那个小女孩正在读一本书，书中有很多图画。</a:t>
            </a:r>
            <a:endParaRPr lang="zh-CN" altLang="zh-CN" kern="100" dirty="0">
              <a:latin typeface="宋体" panose="02010600030101010101" pitchFamily="2" charset="-122"/>
              <a:cs typeface="Courier New" panose="02070309020205020404"/>
            </a:endParaRPr>
          </a:p>
          <a:p>
            <a:pPr algn="just">
              <a:lnSpc>
                <a:spcPct val="150000"/>
              </a:lnSpc>
              <a:spcAft>
                <a:spcPts val="0"/>
              </a:spcAft>
              <a:defRPr/>
            </a:pPr>
            <a:r>
              <a:rPr lang="en-US" altLang="zh-CN" kern="100" dirty="0">
                <a:latin typeface="Times New Roman" panose="02020603050405020304"/>
                <a:ea typeface="楷体_GB2312"/>
                <a:cs typeface="Courier New" panose="02070309020205020404"/>
              </a:rPr>
              <a:t>________________________________________________________________________</a:t>
            </a:r>
            <a:endParaRPr lang="zh-CN" altLang="zh-CN" kern="100" dirty="0">
              <a:latin typeface="宋体" panose="02010600030101010101" pitchFamily="2" charset="-122"/>
              <a:cs typeface="Courier New" panose="02070309020205020404"/>
            </a:endParaRPr>
          </a:p>
          <a:p>
            <a:pPr algn="just">
              <a:lnSpc>
                <a:spcPct val="150000"/>
              </a:lnSpc>
              <a:spcAft>
                <a:spcPts val="0"/>
              </a:spcAft>
              <a:defRPr/>
            </a:pPr>
            <a:r>
              <a:rPr lang="en-US" altLang="zh-CN" kern="100" dirty="0">
                <a:latin typeface="宋体" panose="02010600030101010101" pitchFamily="2" charset="-122"/>
                <a:ea typeface="楷体_GB2312"/>
                <a:cs typeface="Times New Roman" panose="02020603050405020304"/>
              </a:rPr>
              <a:t>③</a:t>
            </a:r>
            <a:r>
              <a:rPr lang="zh-CN" altLang="zh-CN" kern="100" dirty="0">
                <a:latin typeface="Times New Roman" panose="02020603050405020304"/>
                <a:ea typeface="楷体_GB2312"/>
                <a:cs typeface="Times New Roman" panose="02020603050405020304"/>
              </a:rPr>
              <a:t>这个就是我用来拍照的相机。</a:t>
            </a:r>
            <a:endParaRPr lang="zh-CN" altLang="zh-CN" kern="100" dirty="0">
              <a:latin typeface="宋体" panose="02010600030101010101" pitchFamily="2" charset="-122"/>
              <a:cs typeface="Courier New" panose="02070309020205020404"/>
            </a:endParaRPr>
          </a:p>
          <a:p>
            <a:pPr algn="just">
              <a:lnSpc>
                <a:spcPct val="150000"/>
              </a:lnSpc>
              <a:spcAft>
                <a:spcPts val="0"/>
              </a:spcAft>
              <a:defRPr/>
            </a:pPr>
            <a:r>
              <a:rPr lang="en-US" altLang="zh-CN" kern="100" dirty="0">
                <a:latin typeface="Times New Roman" panose="02020603050405020304"/>
                <a:ea typeface="楷体_GB2312"/>
                <a:cs typeface="Courier New" panose="02070309020205020404"/>
              </a:rPr>
              <a:t>________________________________________________________________________</a:t>
            </a:r>
            <a:endParaRPr lang="zh-CN" altLang="zh-CN" kern="100" dirty="0">
              <a:latin typeface="宋体" panose="02010600030101010101" pitchFamily="2" charset="-122"/>
              <a:cs typeface="Courier New" panose="02070309020205020404"/>
            </a:endParaRPr>
          </a:p>
        </p:txBody>
      </p:sp>
      <p:sp>
        <p:nvSpPr>
          <p:cNvPr id="3" name="矩形 2"/>
          <p:cNvSpPr/>
          <p:nvPr/>
        </p:nvSpPr>
        <p:spPr>
          <a:xfrm>
            <a:off x="569119" y="1857376"/>
            <a:ext cx="7681270" cy="346249"/>
          </a:xfrm>
          <a:prstGeom prst="rect">
            <a:avLst/>
          </a:prstGeom>
        </p:spPr>
        <p:txBody>
          <a:bodyPr wrap="none" lIns="68580" tIns="34290" rIns="68580" bIns="34290">
            <a:spAutoFit/>
          </a:bodyPr>
          <a:lstStyle/>
          <a:p>
            <a:pPr>
              <a:defRPr/>
            </a:pPr>
            <a:r>
              <a:rPr lang="en-US" altLang="zh-CN" kern="100" dirty="0">
                <a:solidFill>
                  <a:srgbClr val="FF0000"/>
                </a:solidFill>
                <a:latin typeface="Times New Roman" panose="02020603050405020304"/>
              </a:rPr>
              <a:t>I will never forget the time during which I spent my childhood in the countryside.</a:t>
            </a:r>
            <a:endParaRPr lang="zh-CN" altLang="en-US" dirty="0"/>
          </a:p>
        </p:txBody>
      </p:sp>
      <p:sp>
        <p:nvSpPr>
          <p:cNvPr id="4" name="矩形 3"/>
          <p:cNvSpPr/>
          <p:nvPr/>
        </p:nvSpPr>
        <p:spPr>
          <a:xfrm>
            <a:off x="533401" y="2668192"/>
            <a:ext cx="6133730" cy="346249"/>
          </a:xfrm>
          <a:prstGeom prst="rect">
            <a:avLst/>
          </a:prstGeom>
        </p:spPr>
        <p:txBody>
          <a:bodyPr wrap="none" lIns="68580" tIns="34290" rIns="68580" bIns="34290">
            <a:spAutoFit/>
          </a:bodyPr>
          <a:lstStyle/>
          <a:p>
            <a:pPr>
              <a:defRPr/>
            </a:pPr>
            <a:r>
              <a:rPr lang="en-US" altLang="zh-CN" kern="100" dirty="0">
                <a:solidFill>
                  <a:srgbClr val="FF0000"/>
                </a:solidFill>
                <a:latin typeface="Times New Roman" panose="02020603050405020304"/>
              </a:rPr>
              <a:t>The little girl is reading a book in which there are many pictures.</a:t>
            </a:r>
            <a:endParaRPr lang="zh-CN" altLang="en-US" dirty="0"/>
          </a:p>
        </p:txBody>
      </p:sp>
      <p:sp>
        <p:nvSpPr>
          <p:cNvPr id="5" name="矩形 4"/>
          <p:cNvSpPr/>
          <p:nvPr/>
        </p:nvSpPr>
        <p:spPr>
          <a:xfrm>
            <a:off x="563166" y="3509963"/>
            <a:ext cx="4338367" cy="346249"/>
          </a:xfrm>
          <a:prstGeom prst="rect">
            <a:avLst/>
          </a:prstGeom>
        </p:spPr>
        <p:txBody>
          <a:bodyPr wrap="none" lIns="68580" tIns="34290" rIns="68580" bIns="34290">
            <a:spAutoFit/>
          </a:bodyPr>
          <a:lstStyle/>
          <a:p>
            <a:pPr>
              <a:defRPr/>
            </a:pPr>
            <a:r>
              <a:rPr lang="en-US" altLang="zh-CN" kern="100" dirty="0">
                <a:solidFill>
                  <a:srgbClr val="FF0000"/>
                </a:solidFill>
                <a:latin typeface="Times New Roman" panose="02020603050405020304"/>
              </a:rPr>
              <a:t>This is the camera with which I take pictures.</a:t>
            </a:r>
            <a:endParaRPr lang="zh-CN" alt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linds(horizont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linds(horizontal)">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blinds(horizontal)">
                                      <p:cBhvr>
                                        <p:cTn id="1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矩形 11"/>
          <p:cNvSpPr>
            <a:spLocks noChangeArrowheads="1"/>
          </p:cNvSpPr>
          <p:nvPr/>
        </p:nvSpPr>
        <p:spPr bwMode="auto">
          <a:xfrm>
            <a:off x="355997" y="819150"/>
            <a:ext cx="8428434" cy="4833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spAutoFit/>
          </a:bodyPr>
          <a:lstStyle/>
          <a:p>
            <a:pPr algn="just">
              <a:lnSpc>
                <a:spcPct val="150000"/>
              </a:lnSpc>
              <a:spcAft>
                <a:spcPts val="0"/>
              </a:spcAft>
              <a:defRPr/>
            </a:pPr>
            <a:r>
              <a:rPr lang="en-US" altLang="zh-CN" kern="100" dirty="0">
                <a:latin typeface="Times New Roman" panose="02020603050405020304"/>
                <a:ea typeface="黑体" panose="02010609060101010101" pitchFamily="49" charset="-122"/>
                <a:cs typeface="Courier New" panose="02070309020205020404"/>
              </a:rPr>
              <a:t>[</a:t>
            </a:r>
            <a:r>
              <a:rPr lang="zh-CN" altLang="zh-CN" kern="100" dirty="0">
                <a:latin typeface="Times New Roman" panose="02020603050405020304"/>
                <a:ea typeface="黑体" panose="02010609060101010101" pitchFamily="49" charset="-122"/>
                <a:cs typeface="Times New Roman" panose="02020603050405020304"/>
              </a:rPr>
              <a:t>巩固内化</a:t>
            </a:r>
            <a:r>
              <a:rPr lang="en-US" altLang="zh-CN" kern="100" dirty="0">
                <a:latin typeface="Times New Roman" panose="02020603050405020304"/>
                <a:ea typeface="黑体" panose="02010609060101010101" pitchFamily="49" charset="-122"/>
                <a:cs typeface="Courier New" panose="02070309020205020404"/>
              </a:rPr>
              <a:t>4]</a:t>
            </a:r>
            <a:endParaRPr lang="zh-CN" altLang="zh-CN" dirty="0">
              <a:latin typeface="宋体" panose="02010600030101010101" pitchFamily="2" charset="-122"/>
              <a:ea typeface="黑体" panose="02010609060101010101" pitchFamily="49" charset="-122"/>
              <a:cs typeface="Courier New" panose="02070309020205020404" pitchFamily="49" charset="0"/>
            </a:endParaRPr>
          </a:p>
        </p:txBody>
      </p:sp>
      <p:sp>
        <p:nvSpPr>
          <p:cNvPr id="30723" name="矩形 11"/>
          <p:cNvSpPr>
            <a:spLocks noChangeArrowheads="1"/>
          </p:cNvSpPr>
          <p:nvPr/>
        </p:nvSpPr>
        <p:spPr bwMode="auto">
          <a:xfrm>
            <a:off x="367904" y="1251347"/>
            <a:ext cx="8428434" cy="25610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spAutoFit/>
          </a:bodyPr>
          <a:lstStyle/>
          <a:p>
            <a:pPr algn="just">
              <a:lnSpc>
                <a:spcPct val="150000"/>
              </a:lnSpc>
              <a:spcAft>
                <a:spcPts val="0"/>
              </a:spcAft>
              <a:defRPr/>
            </a:pPr>
            <a:r>
              <a:rPr lang="zh-CN" altLang="zh-CN" kern="100" dirty="0">
                <a:latin typeface="Times New Roman" panose="02020603050405020304"/>
                <a:cs typeface="Times New Roman" panose="02020603050405020304"/>
              </a:rPr>
              <a:t>补全省略的关系词</a:t>
            </a:r>
            <a:endParaRPr lang="zh-CN" altLang="zh-CN" kern="100" dirty="0">
              <a:latin typeface="宋体" panose="02010600030101010101" pitchFamily="2" charset="-122"/>
              <a:cs typeface="Courier New" panose="02070309020205020404"/>
            </a:endParaRPr>
          </a:p>
          <a:p>
            <a:pPr algn="just">
              <a:lnSpc>
                <a:spcPct val="150000"/>
              </a:lnSpc>
              <a:spcAft>
                <a:spcPts val="0"/>
              </a:spcAft>
              <a:defRPr/>
            </a:pPr>
            <a:r>
              <a:rPr lang="en-US" altLang="zh-CN" kern="100" dirty="0">
                <a:latin typeface="宋体" panose="02010600030101010101" pitchFamily="2" charset="-122"/>
                <a:cs typeface="Times New Roman" panose="02020603050405020304"/>
              </a:rPr>
              <a:t>①</a:t>
            </a:r>
            <a:r>
              <a:rPr lang="en-US" altLang="zh-CN" kern="100" dirty="0">
                <a:latin typeface="Times New Roman" panose="02020603050405020304"/>
                <a:cs typeface="Courier New" panose="02070309020205020404"/>
              </a:rPr>
              <a:t>I don’t know the exact time (____________) the sports meet will take place.</a:t>
            </a:r>
            <a:endParaRPr lang="zh-CN" altLang="zh-CN" kern="100" dirty="0">
              <a:latin typeface="宋体" panose="02010600030101010101" pitchFamily="2" charset="-122"/>
              <a:cs typeface="Courier New" panose="02070309020205020404"/>
            </a:endParaRPr>
          </a:p>
          <a:p>
            <a:pPr algn="just">
              <a:lnSpc>
                <a:spcPct val="150000"/>
              </a:lnSpc>
              <a:spcAft>
                <a:spcPts val="0"/>
              </a:spcAft>
              <a:defRPr/>
            </a:pPr>
            <a:r>
              <a:rPr lang="en-US" altLang="zh-CN" kern="100" dirty="0">
                <a:latin typeface="宋体" panose="02010600030101010101" pitchFamily="2" charset="-122"/>
                <a:cs typeface="Times New Roman" panose="02020603050405020304"/>
              </a:rPr>
              <a:t>②</a:t>
            </a:r>
            <a:r>
              <a:rPr lang="en-US" altLang="zh-CN" kern="100" dirty="0">
                <a:latin typeface="Times New Roman" panose="02020603050405020304"/>
                <a:cs typeface="Courier New" panose="02070309020205020404"/>
              </a:rPr>
              <a:t>The exact year (____________) Angela and her family spent together in China is 2008.</a:t>
            </a:r>
            <a:endParaRPr lang="zh-CN" altLang="zh-CN" kern="100" dirty="0">
              <a:latin typeface="宋体" panose="02010600030101010101" pitchFamily="2" charset="-122"/>
              <a:cs typeface="Courier New" panose="02070309020205020404"/>
            </a:endParaRPr>
          </a:p>
          <a:p>
            <a:pPr algn="just">
              <a:lnSpc>
                <a:spcPct val="150000"/>
              </a:lnSpc>
              <a:spcAft>
                <a:spcPts val="0"/>
              </a:spcAft>
              <a:defRPr/>
            </a:pPr>
            <a:r>
              <a:rPr lang="en-US" altLang="zh-CN" kern="100" dirty="0">
                <a:latin typeface="宋体" panose="02010600030101010101" pitchFamily="2" charset="-122"/>
                <a:cs typeface="Times New Roman" panose="02020603050405020304"/>
              </a:rPr>
              <a:t>③</a:t>
            </a:r>
            <a:r>
              <a:rPr lang="en-US" altLang="zh-CN" kern="100" dirty="0">
                <a:latin typeface="Times New Roman" panose="02020603050405020304"/>
                <a:cs typeface="Courier New" panose="02070309020205020404"/>
              </a:rPr>
              <a:t>That was the way (____________) she worked the problem out.</a:t>
            </a:r>
            <a:endParaRPr lang="zh-CN" altLang="zh-CN" kern="100" dirty="0">
              <a:latin typeface="宋体" panose="02010600030101010101" pitchFamily="2" charset="-122"/>
              <a:cs typeface="Courier New" panose="02070309020205020404"/>
            </a:endParaRPr>
          </a:p>
          <a:p>
            <a:pPr algn="just">
              <a:lnSpc>
                <a:spcPct val="150000"/>
              </a:lnSpc>
              <a:spcAft>
                <a:spcPts val="0"/>
              </a:spcAft>
              <a:defRPr/>
            </a:pPr>
            <a:r>
              <a:rPr lang="en-US" altLang="zh-CN" kern="100" dirty="0">
                <a:latin typeface="宋体" panose="02010600030101010101" pitchFamily="2" charset="-122"/>
                <a:cs typeface="Times New Roman" panose="02020603050405020304"/>
              </a:rPr>
              <a:t>④</a:t>
            </a:r>
            <a:r>
              <a:rPr lang="en-US" altLang="zh-CN" kern="100" dirty="0">
                <a:latin typeface="Times New Roman" panose="02020603050405020304"/>
                <a:cs typeface="Courier New" panose="02070309020205020404"/>
              </a:rPr>
              <a:t>The man (____________) you spoke to just now is our English teacher.</a:t>
            </a:r>
            <a:endParaRPr lang="zh-CN" altLang="zh-CN" kern="100" dirty="0">
              <a:latin typeface="宋体" panose="02010600030101010101" pitchFamily="2" charset="-122"/>
              <a:cs typeface="Courier New" panose="02070309020205020404"/>
            </a:endParaRPr>
          </a:p>
          <a:p>
            <a:pPr algn="just">
              <a:lnSpc>
                <a:spcPct val="150000"/>
              </a:lnSpc>
              <a:spcAft>
                <a:spcPts val="0"/>
              </a:spcAft>
              <a:defRPr/>
            </a:pPr>
            <a:r>
              <a:rPr lang="en-US" altLang="zh-CN" kern="100" dirty="0">
                <a:latin typeface="宋体" panose="02010600030101010101" pitchFamily="2" charset="-122"/>
                <a:cs typeface="Times New Roman" panose="02020603050405020304"/>
              </a:rPr>
              <a:t>⑤</a:t>
            </a:r>
            <a:r>
              <a:rPr lang="en-US" altLang="zh-CN" kern="100" dirty="0">
                <a:latin typeface="Times New Roman" panose="02020603050405020304"/>
                <a:cs typeface="Courier New" panose="02070309020205020404"/>
              </a:rPr>
              <a:t>I believe the reason (____________) Mary gave for her absence from the school.</a:t>
            </a:r>
            <a:endParaRPr lang="zh-CN" altLang="zh-CN" kern="100" dirty="0">
              <a:latin typeface="宋体" panose="02010600030101010101" pitchFamily="2" charset="-122"/>
              <a:cs typeface="Courier New" panose="02070309020205020404"/>
            </a:endParaRPr>
          </a:p>
        </p:txBody>
      </p:sp>
      <p:sp>
        <p:nvSpPr>
          <p:cNvPr id="4" name="矩形 3"/>
          <p:cNvSpPr/>
          <p:nvPr/>
        </p:nvSpPr>
        <p:spPr>
          <a:xfrm>
            <a:off x="3586163" y="1707357"/>
            <a:ext cx="638636" cy="346249"/>
          </a:xfrm>
          <a:prstGeom prst="rect">
            <a:avLst/>
          </a:prstGeom>
        </p:spPr>
        <p:txBody>
          <a:bodyPr wrap="none" lIns="68580" tIns="34290" rIns="68580" bIns="34290">
            <a:spAutoFit/>
          </a:bodyPr>
          <a:lstStyle/>
          <a:p>
            <a:pPr>
              <a:defRPr/>
            </a:pPr>
            <a:r>
              <a:rPr lang="en-US" altLang="zh-CN" kern="100" dirty="0">
                <a:solidFill>
                  <a:srgbClr val="FF0000"/>
                </a:solidFill>
                <a:latin typeface="Times New Roman" panose="02020603050405020304"/>
              </a:rPr>
              <a:t>when</a:t>
            </a:r>
            <a:endParaRPr lang="zh-CN" altLang="en-US" dirty="0"/>
          </a:p>
        </p:txBody>
      </p:sp>
      <p:sp>
        <p:nvSpPr>
          <p:cNvPr id="5" name="矩形 4"/>
          <p:cNvSpPr/>
          <p:nvPr/>
        </p:nvSpPr>
        <p:spPr>
          <a:xfrm>
            <a:off x="2272904" y="2128838"/>
            <a:ext cx="1113125" cy="346249"/>
          </a:xfrm>
          <a:prstGeom prst="rect">
            <a:avLst/>
          </a:prstGeom>
        </p:spPr>
        <p:txBody>
          <a:bodyPr wrap="none" lIns="68580" tIns="34290" rIns="68580" bIns="34290">
            <a:spAutoFit/>
          </a:bodyPr>
          <a:lstStyle/>
          <a:p>
            <a:pPr>
              <a:defRPr/>
            </a:pPr>
            <a:r>
              <a:rPr lang="en-US" altLang="zh-CN" kern="100" dirty="0">
                <a:solidFill>
                  <a:srgbClr val="FF0000"/>
                </a:solidFill>
                <a:latin typeface="Times New Roman" panose="02020603050405020304"/>
              </a:rPr>
              <a:t>which/that</a:t>
            </a:r>
            <a:endParaRPr lang="zh-CN" altLang="en-US" dirty="0"/>
          </a:p>
        </p:txBody>
      </p:sp>
      <p:sp>
        <p:nvSpPr>
          <p:cNvPr id="6" name="矩形 5"/>
          <p:cNvSpPr/>
          <p:nvPr/>
        </p:nvSpPr>
        <p:spPr>
          <a:xfrm>
            <a:off x="2425304" y="2561035"/>
            <a:ext cx="1350370" cy="346249"/>
          </a:xfrm>
          <a:prstGeom prst="rect">
            <a:avLst/>
          </a:prstGeom>
        </p:spPr>
        <p:txBody>
          <a:bodyPr wrap="none" lIns="68580" tIns="34290" rIns="68580" bIns="34290">
            <a:spAutoFit/>
          </a:bodyPr>
          <a:lstStyle/>
          <a:p>
            <a:pPr>
              <a:defRPr/>
            </a:pPr>
            <a:r>
              <a:rPr lang="en-US" altLang="zh-CN" kern="100" dirty="0">
                <a:solidFill>
                  <a:srgbClr val="FF0000"/>
                </a:solidFill>
                <a:latin typeface="Times New Roman" panose="02020603050405020304"/>
              </a:rPr>
              <a:t>in which/that</a:t>
            </a:r>
            <a:endParaRPr lang="zh-CN" altLang="en-US" dirty="0"/>
          </a:p>
        </p:txBody>
      </p:sp>
      <p:sp>
        <p:nvSpPr>
          <p:cNvPr id="7" name="矩形 6"/>
          <p:cNvSpPr/>
          <p:nvPr/>
        </p:nvSpPr>
        <p:spPr>
          <a:xfrm>
            <a:off x="1871663" y="2927748"/>
            <a:ext cx="715581" cy="346249"/>
          </a:xfrm>
          <a:prstGeom prst="rect">
            <a:avLst/>
          </a:prstGeom>
        </p:spPr>
        <p:txBody>
          <a:bodyPr wrap="none" lIns="68580" tIns="34290" rIns="68580" bIns="34290">
            <a:spAutoFit/>
          </a:bodyPr>
          <a:lstStyle/>
          <a:p>
            <a:pPr>
              <a:defRPr/>
            </a:pPr>
            <a:r>
              <a:rPr lang="en-US" altLang="zh-CN" kern="100" dirty="0">
                <a:solidFill>
                  <a:srgbClr val="FF0000"/>
                </a:solidFill>
                <a:latin typeface="Times New Roman" panose="02020603050405020304"/>
              </a:rPr>
              <a:t>whom</a:t>
            </a:r>
            <a:endParaRPr lang="zh-CN" altLang="en-US" dirty="0"/>
          </a:p>
        </p:txBody>
      </p:sp>
      <p:sp>
        <p:nvSpPr>
          <p:cNvPr id="8" name="矩形 7"/>
          <p:cNvSpPr/>
          <p:nvPr/>
        </p:nvSpPr>
        <p:spPr>
          <a:xfrm>
            <a:off x="2728912" y="3371850"/>
            <a:ext cx="1113125" cy="346249"/>
          </a:xfrm>
          <a:prstGeom prst="rect">
            <a:avLst/>
          </a:prstGeom>
        </p:spPr>
        <p:txBody>
          <a:bodyPr wrap="none" lIns="68580" tIns="34290" rIns="68580" bIns="34290">
            <a:spAutoFit/>
          </a:bodyPr>
          <a:lstStyle/>
          <a:p>
            <a:pPr>
              <a:defRPr/>
            </a:pPr>
            <a:r>
              <a:rPr lang="en-US" altLang="zh-CN" kern="100" dirty="0">
                <a:solidFill>
                  <a:srgbClr val="FF0000"/>
                </a:solidFill>
                <a:latin typeface="Times New Roman" panose="02020603050405020304"/>
              </a:rPr>
              <a:t>that/which</a:t>
            </a:r>
            <a:endParaRPr lang="zh-CN" alt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linds(horizont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linds(horizontal)">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blinds(horizontal)">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blinds(horizontal)">
                                      <p:cBhvr>
                                        <p:cTn id="22" dur="500"/>
                                        <p:tgtEl>
                                          <p:spTgt spid="7"/>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blinds(horizontal)">
                                      <p:cBhvr>
                                        <p:cTn id="2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P spid="7" grpId="0"/>
      <p:bldP spid="8"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7345" name="图片 2"/>
          <p:cNvPicPr>
            <a:picLocks noChangeAspect="1" noChangeArrowheads="1"/>
          </p:cNvPicPr>
          <p:nvPr/>
        </p:nvPicPr>
        <p:blipFill>
          <a:blip r:embed="rId2" cstate="email"/>
          <a:srcRect/>
          <a:stretch>
            <a:fillRect/>
          </a:stretch>
        </p:blipFill>
        <p:spPr bwMode="auto">
          <a:xfrm rot="20784402" flipH="1" flipV="1">
            <a:off x="5868591" y="2552700"/>
            <a:ext cx="3000375" cy="27015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89" name="Picture 6" descr="语法整体突破"/>
          <p:cNvPicPr>
            <a:picLocks noChangeAspect="1" noChangeArrowheads="1"/>
          </p:cNvPicPr>
          <p:nvPr/>
        </p:nvPicPr>
        <p:blipFill>
          <a:blip r:embed="rId3" cstate="email">
            <a:clrChange>
              <a:clrFrom>
                <a:srgbClr val="FFFFFF"/>
              </a:clrFrom>
              <a:clrTo>
                <a:srgbClr val="FFFFFF">
                  <a:alpha val="0"/>
                </a:srgbClr>
              </a:clrTo>
            </a:clrChange>
          </a:blip>
          <a:srcRect/>
          <a:stretch>
            <a:fillRect/>
          </a:stretch>
        </p:blipFill>
        <p:spPr bwMode="auto">
          <a:xfrm>
            <a:off x="251223" y="627460"/>
            <a:ext cx="8560594" cy="5417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219" name="矩形 11"/>
          <p:cNvSpPr>
            <a:spLocks noChangeArrowheads="1"/>
          </p:cNvSpPr>
          <p:nvPr/>
        </p:nvSpPr>
        <p:spPr bwMode="auto">
          <a:xfrm>
            <a:off x="302419" y="1275160"/>
            <a:ext cx="8428435" cy="1314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spAutoFit/>
          </a:bodyPr>
          <a:lstStyle/>
          <a:p>
            <a:pPr indent="485775" algn="just">
              <a:lnSpc>
                <a:spcPct val="150000"/>
              </a:lnSpc>
              <a:spcAft>
                <a:spcPts val="0"/>
              </a:spcAft>
              <a:defRPr/>
            </a:pPr>
            <a:r>
              <a:rPr lang="zh-CN" altLang="zh-CN" kern="100" dirty="0">
                <a:latin typeface="Times New Roman" panose="02020603050405020304"/>
                <a:cs typeface="Times New Roman" panose="02020603050405020304"/>
              </a:rPr>
              <a:t>定语从句是一种形容词性从句，它是跟在一个名词、代词或句子后对其进行修饰限定的句子。因该从句在整个句子中作定语，故被称作定语从句。被修饰的词叫先行词。定语从句通常只能放在被修饰的词之后。</a:t>
            </a:r>
            <a:endParaRPr lang="zh-CN" altLang="zh-CN" kern="100" dirty="0">
              <a:latin typeface="宋体" panose="02010600030101010101" pitchFamily="2" charset="-122"/>
              <a:cs typeface="Courier New" panose="02070309020205020404"/>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矩形 11"/>
          <p:cNvSpPr>
            <a:spLocks noChangeArrowheads="1"/>
          </p:cNvSpPr>
          <p:nvPr/>
        </p:nvSpPr>
        <p:spPr bwMode="auto">
          <a:xfrm>
            <a:off x="251222" y="681038"/>
            <a:ext cx="8428434" cy="8989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spAutoFit/>
          </a:bodyPr>
          <a:lstStyle/>
          <a:p>
            <a:pPr algn="just">
              <a:lnSpc>
                <a:spcPct val="150000"/>
              </a:lnSpc>
            </a:pPr>
            <a:r>
              <a:rPr lang="zh-CN" altLang="zh-CN" dirty="0">
                <a:latin typeface="Times New Roman" panose="02020603050405020304" pitchFamily="18" charset="0"/>
                <a:ea typeface="黑体" panose="02010609060101010101" pitchFamily="49" charset="-122"/>
              </a:rPr>
              <a:t>一、定语从句的关系词</a:t>
            </a:r>
            <a:endParaRPr lang="zh-CN" altLang="zh-CN" dirty="0">
              <a:latin typeface="宋体" panose="02010600030101010101" pitchFamily="2" charset="-122"/>
              <a:ea typeface="黑体" panose="02010609060101010101" pitchFamily="49" charset="-122"/>
            </a:endParaRPr>
          </a:p>
          <a:p>
            <a:pPr algn="just">
              <a:lnSpc>
                <a:spcPct val="150000"/>
              </a:lnSpc>
            </a:pPr>
            <a:r>
              <a:rPr lang="en-US" altLang="zh-CN" dirty="0">
                <a:latin typeface="Times New Roman" panose="02020603050405020304" pitchFamily="18" charset="0"/>
                <a:ea typeface="黑体" panose="02010609060101010101" pitchFamily="49" charset="-122"/>
              </a:rPr>
              <a:t>[</a:t>
            </a:r>
            <a:r>
              <a:rPr lang="zh-CN" altLang="zh-CN" dirty="0">
                <a:latin typeface="Times New Roman" panose="02020603050405020304" pitchFamily="18" charset="0"/>
                <a:ea typeface="黑体" panose="02010609060101010101" pitchFamily="49" charset="-122"/>
              </a:rPr>
              <a:t>合作探究</a:t>
            </a:r>
            <a:r>
              <a:rPr lang="en-US" altLang="zh-CN" dirty="0">
                <a:latin typeface="Times New Roman" panose="02020603050405020304" pitchFamily="18" charset="0"/>
                <a:ea typeface="黑体" panose="02010609060101010101" pitchFamily="49" charset="-122"/>
              </a:rPr>
              <a:t>]</a:t>
            </a:r>
            <a:endParaRPr lang="zh-CN" altLang="zh-CN" dirty="0">
              <a:latin typeface="宋体" panose="02010600030101010101" pitchFamily="2" charset="-122"/>
              <a:cs typeface="Courier New" panose="02070309020205020404" pitchFamily="49" charset="0"/>
            </a:endParaRPr>
          </a:p>
        </p:txBody>
      </p:sp>
      <p:sp>
        <p:nvSpPr>
          <p:cNvPr id="10243" name="矩形 11"/>
          <p:cNvSpPr>
            <a:spLocks noChangeArrowheads="1"/>
          </p:cNvSpPr>
          <p:nvPr/>
        </p:nvSpPr>
        <p:spPr bwMode="auto">
          <a:xfrm>
            <a:off x="454819" y="1491854"/>
            <a:ext cx="8428435" cy="25610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spAutoFit/>
          </a:bodyPr>
          <a:lstStyle/>
          <a:p>
            <a:pPr algn="just">
              <a:lnSpc>
                <a:spcPct val="150000"/>
              </a:lnSpc>
              <a:spcAft>
                <a:spcPts val="0"/>
              </a:spcAft>
              <a:defRPr/>
            </a:pPr>
            <a:r>
              <a:rPr lang="en-US" altLang="zh-CN" kern="100" dirty="0">
                <a:latin typeface="Times New Roman" panose="02020603050405020304"/>
                <a:cs typeface="Courier New" panose="02070309020205020404"/>
              </a:rPr>
              <a:t>After listening to the scientists </a:t>
            </a:r>
            <a:r>
              <a:rPr lang="en-US" altLang="zh-CN" b="1" kern="100" dirty="0">
                <a:latin typeface="Times New Roman" panose="02020603050405020304"/>
                <a:cs typeface="Courier New" panose="02070309020205020404"/>
              </a:rPr>
              <a:t>who</a:t>
            </a:r>
            <a:r>
              <a:rPr lang="en-US" altLang="zh-CN" kern="100" dirty="0">
                <a:latin typeface="Times New Roman" panose="02020603050405020304"/>
                <a:cs typeface="Courier New" panose="02070309020205020404"/>
              </a:rPr>
              <a:t> had studied the problem and citizens </a:t>
            </a:r>
            <a:r>
              <a:rPr lang="en-US" altLang="zh-CN" b="1" kern="100" dirty="0">
                <a:latin typeface="Times New Roman" panose="02020603050405020304"/>
                <a:cs typeface="Courier New" panose="02070309020205020404"/>
              </a:rPr>
              <a:t>who</a:t>
            </a:r>
            <a:r>
              <a:rPr lang="en-US" altLang="zh-CN" kern="100" dirty="0">
                <a:latin typeface="Times New Roman" panose="02020603050405020304"/>
                <a:cs typeface="Courier New" panose="02070309020205020404"/>
              </a:rPr>
              <a:t> lived near the dam, the government turned to the United Nations for help in 1959.</a:t>
            </a:r>
            <a:r>
              <a:rPr lang="zh-CN" altLang="zh-CN" kern="100" dirty="0">
                <a:latin typeface="Times New Roman" panose="02020603050405020304"/>
                <a:cs typeface="Times New Roman" panose="02020603050405020304"/>
              </a:rPr>
              <a:t>在听取了研究这个问题的科学家和住在大坝附近的居民的意见后，政府于</a:t>
            </a:r>
            <a:r>
              <a:rPr lang="en-US" altLang="zh-CN" kern="100" dirty="0">
                <a:latin typeface="Times New Roman" panose="02020603050405020304"/>
                <a:cs typeface="Courier New" panose="02070309020205020404"/>
              </a:rPr>
              <a:t>1959</a:t>
            </a:r>
            <a:r>
              <a:rPr lang="zh-CN" altLang="zh-CN" kern="100" dirty="0">
                <a:latin typeface="Times New Roman" panose="02020603050405020304"/>
                <a:cs typeface="Times New Roman" panose="02020603050405020304"/>
              </a:rPr>
              <a:t>年向联合国寻求帮助。</a:t>
            </a:r>
            <a:endParaRPr lang="zh-CN" altLang="zh-CN" kern="100" dirty="0">
              <a:latin typeface="宋体" panose="02010600030101010101" pitchFamily="2" charset="-122"/>
              <a:cs typeface="Courier New" panose="02070309020205020404"/>
            </a:endParaRPr>
          </a:p>
          <a:p>
            <a:pPr algn="just">
              <a:lnSpc>
                <a:spcPct val="150000"/>
              </a:lnSpc>
              <a:spcAft>
                <a:spcPts val="0"/>
              </a:spcAft>
              <a:defRPr/>
            </a:pPr>
            <a:r>
              <a:rPr lang="en-US" altLang="zh-CN" kern="100" dirty="0">
                <a:latin typeface="Times New Roman" panose="02020603050405020304"/>
                <a:cs typeface="Courier New" panose="02070309020205020404"/>
              </a:rPr>
              <a:t>Temples and other cultural sites were taken down piece by piece, and then moved and put back together again in a place </a:t>
            </a:r>
            <a:r>
              <a:rPr lang="en-US" altLang="zh-CN" b="1" kern="100" dirty="0">
                <a:latin typeface="Times New Roman" panose="02020603050405020304"/>
                <a:cs typeface="Courier New" panose="02070309020205020404"/>
              </a:rPr>
              <a:t>where</a:t>
            </a:r>
            <a:r>
              <a:rPr lang="en-US" altLang="zh-CN" kern="100" dirty="0">
                <a:latin typeface="Times New Roman" panose="02020603050405020304"/>
                <a:cs typeface="Courier New" panose="02070309020205020404"/>
              </a:rPr>
              <a:t> they were safe from the water.</a:t>
            </a:r>
            <a:r>
              <a:rPr lang="zh-CN" altLang="zh-CN" kern="100" dirty="0">
                <a:latin typeface="Times New Roman" panose="02020603050405020304"/>
                <a:cs typeface="Times New Roman" panose="02020603050405020304"/>
              </a:rPr>
              <a:t>寺庙和其他文化遗址被一块一块地拆下来，然后搬到一个安全的不会遭受水患的地方重新组装起来。</a:t>
            </a:r>
            <a:endParaRPr lang="zh-CN" altLang="zh-CN" dirty="0">
              <a:latin typeface="宋体" panose="02010600030101010101" pitchFamily="2" charset="-122"/>
              <a:ea typeface="黑体" panose="02010609060101010101" pitchFamily="49" charset="-122"/>
              <a:cs typeface="Courier New" panose="02070309020205020404" pitchFamily="49" charset="0"/>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矩形 11"/>
          <p:cNvSpPr>
            <a:spLocks noChangeArrowheads="1"/>
          </p:cNvSpPr>
          <p:nvPr/>
        </p:nvSpPr>
        <p:spPr bwMode="auto">
          <a:xfrm>
            <a:off x="355997" y="681038"/>
            <a:ext cx="8428434" cy="1314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spAutoFit/>
          </a:bodyPr>
          <a:lstStyle/>
          <a:p>
            <a:pPr algn="just">
              <a:lnSpc>
                <a:spcPct val="150000"/>
              </a:lnSpc>
              <a:spcAft>
                <a:spcPts val="0"/>
              </a:spcAft>
              <a:defRPr/>
            </a:pPr>
            <a:r>
              <a:rPr lang="en-US" altLang="zh-CN" kern="100" dirty="0">
                <a:latin typeface="Times New Roman" panose="02020603050405020304"/>
                <a:ea typeface="黑体" panose="02010609060101010101" pitchFamily="49" charset="-122"/>
                <a:cs typeface="Courier New" panose="02070309020205020404"/>
              </a:rPr>
              <a:t>[</a:t>
            </a:r>
            <a:r>
              <a:rPr lang="zh-CN" altLang="zh-CN" kern="100" dirty="0">
                <a:latin typeface="Times New Roman" panose="02020603050405020304"/>
                <a:ea typeface="黑体" panose="02010609060101010101" pitchFamily="49" charset="-122"/>
                <a:cs typeface="Times New Roman" panose="02020603050405020304"/>
              </a:rPr>
              <a:t>自主发现</a:t>
            </a:r>
            <a:r>
              <a:rPr lang="en-US" altLang="zh-CN" kern="100" dirty="0">
                <a:latin typeface="Times New Roman" panose="02020603050405020304"/>
                <a:ea typeface="黑体" panose="02010609060101010101" pitchFamily="49" charset="-122"/>
                <a:cs typeface="Courier New" panose="02070309020205020404"/>
              </a:rPr>
              <a:t>1]</a:t>
            </a:r>
            <a:r>
              <a:rPr lang="zh-CN" altLang="zh-CN" kern="100" dirty="0">
                <a:latin typeface="Times New Roman" panose="02020603050405020304"/>
                <a:ea typeface="黑体" panose="02010609060101010101" pitchFamily="49" charset="-122"/>
                <a:cs typeface="Times New Roman" panose="02020603050405020304"/>
              </a:rPr>
              <a:t>　</a:t>
            </a:r>
            <a:r>
              <a:rPr lang="zh-CN" altLang="zh-CN" kern="100" dirty="0">
                <a:latin typeface="Times New Roman" panose="02020603050405020304"/>
                <a:cs typeface="Times New Roman" panose="02020603050405020304"/>
              </a:rPr>
              <a:t>当被定语从句修饰的先行词指人且在定语从句中充当主语时，引导定语从句的关系词用</a:t>
            </a:r>
            <a:r>
              <a:rPr lang="en-US" altLang="zh-CN" kern="100" dirty="0">
                <a:latin typeface="Times New Roman" panose="02020603050405020304"/>
                <a:cs typeface="Courier New" panose="02070309020205020404"/>
              </a:rPr>
              <a:t>____________</a:t>
            </a:r>
            <a:r>
              <a:rPr lang="zh-CN" altLang="zh-CN" kern="100" dirty="0">
                <a:latin typeface="Times New Roman" panose="02020603050405020304"/>
                <a:cs typeface="Times New Roman" panose="02020603050405020304"/>
              </a:rPr>
              <a:t>；</a:t>
            </a:r>
            <a:r>
              <a:rPr lang="zh-CN" altLang="zh-CN" kern="100" dirty="0">
                <a:latin typeface="宋体" panose="02010600030101010101" pitchFamily="2" charset="-122"/>
                <a:ea typeface="Times New Roman" panose="02020603050405020304"/>
                <a:cs typeface="Courier New" panose="02070309020205020404"/>
              </a:rPr>
              <a:t> </a:t>
            </a:r>
            <a:r>
              <a:rPr lang="zh-CN" altLang="zh-CN" kern="100" dirty="0">
                <a:latin typeface="Times New Roman" panose="02020603050405020304"/>
                <a:cs typeface="Times New Roman" panose="02020603050405020304"/>
              </a:rPr>
              <a:t>当被定语从句修饰的先行词指地点且在定语从句中作地点状语时用关系词</a:t>
            </a:r>
            <a:r>
              <a:rPr lang="en-US" altLang="zh-CN" kern="100" dirty="0">
                <a:latin typeface="Times New Roman" panose="02020603050405020304"/>
                <a:cs typeface="Courier New" panose="02070309020205020404"/>
              </a:rPr>
              <a:t>____________</a:t>
            </a:r>
            <a:r>
              <a:rPr lang="zh-CN" altLang="zh-CN" kern="100" dirty="0">
                <a:latin typeface="Times New Roman" panose="02020603050405020304"/>
                <a:cs typeface="Times New Roman" panose="02020603050405020304"/>
              </a:rPr>
              <a:t>。</a:t>
            </a:r>
            <a:endParaRPr lang="zh-CN" altLang="zh-CN" kern="100" dirty="0">
              <a:latin typeface="宋体" panose="02010600030101010101" pitchFamily="2" charset="-122"/>
              <a:cs typeface="Courier New" panose="02070309020205020404"/>
            </a:endParaRPr>
          </a:p>
        </p:txBody>
      </p:sp>
      <p:sp>
        <p:nvSpPr>
          <p:cNvPr id="3" name="矩形 2"/>
          <p:cNvSpPr/>
          <p:nvPr/>
        </p:nvSpPr>
        <p:spPr>
          <a:xfrm>
            <a:off x="2519363" y="1168004"/>
            <a:ext cx="946413" cy="346249"/>
          </a:xfrm>
          <a:prstGeom prst="rect">
            <a:avLst/>
          </a:prstGeom>
        </p:spPr>
        <p:txBody>
          <a:bodyPr wrap="none" lIns="68580" tIns="34290" rIns="68580" bIns="34290">
            <a:spAutoFit/>
          </a:bodyPr>
          <a:lstStyle/>
          <a:p>
            <a:pPr>
              <a:defRPr/>
            </a:pPr>
            <a:r>
              <a:rPr lang="en-US" altLang="zh-CN" kern="100">
                <a:solidFill>
                  <a:srgbClr val="FF0000"/>
                </a:solidFill>
                <a:latin typeface="Times New Roman" panose="02020603050405020304"/>
              </a:rPr>
              <a:t>who/that</a:t>
            </a:r>
            <a:endParaRPr lang="zh-CN" altLang="en-US" dirty="0"/>
          </a:p>
        </p:txBody>
      </p:sp>
      <p:sp>
        <p:nvSpPr>
          <p:cNvPr id="5" name="矩形 4"/>
          <p:cNvSpPr/>
          <p:nvPr/>
        </p:nvSpPr>
        <p:spPr>
          <a:xfrm>
            <a:off x="3425429" y="1577579"/>
            <a:ext cx="702756" cy="346249"/>
          </a:xfrm>
          <a:prstGeom prst="rect">
            <a:avLst/>
          </a:prstGeom>
        </p:spPr>
        <p:txBody>
          <a:bodyPr wrap="none" lIns="68580" tIns="34290" rIns="68580" bIns="34290">
            <a:spAutoFit/>
          </a:bodyPr>
          <a:lstStyle/>
          <a:p>
            <a:pPr>
              <a:defRPr/>
            </a:pPr>
            <a:r>
              <a:rPr lang="en-US" altLang="zh-CN" kern="100" dirty="0">
                <a:solidFill>
                  <a:srgbClr val="FF0000"/>
                </a:solidFill>
                <a:latin typeface="Times New Roman" panose="02020603050405020304"/>
              </a:rPr>
              <a:t>where</a:t>
            </a:r>
            <a:endParaRPr lang="zh-CN" alt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linds(horizont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linds(horizontal)">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矩形 11"/>
          <p:cNvSpPr>
            <a:spLocks noChangeArrowheads="1"/>
          </p:cNvSpPr>
          <p:nvPr/>
        </p:nvSpPr>
        <p:spPr bwMode="auto">
          <a:xfrm>
            <a:off x="251222" y="465535"/>
            <a:ext cx="8428434" cy="8989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spAutoFit/>
          </a:bodyPr>
          <a:lstStyle/>
          <a:p>
            <a:pPr algn="just">
              <a:lnSpc>
                <a:spcPct val="150000"/>
              </a:lnSpc>
            </a:pPr>
            <a:r>
              <a:rPr lang="zh-CN" altLang="zh-CN" dirty="0">
                <a:latin typeface="Times New Roman" panose="02020603050405020304" pitchFamily="18" charset="0"/>
                <a:ea typeface="黑体" panose="02010609060101010101" pitchFamily="49" charset="-122"/>
              </a:rPr>
              <a:t>二、关系词的基本用法</a:t>
            </a:r>
            <a:endParaRPr lang="zh-CN" altLang="zh-CN" dirty="0">
              <a:latin typeface="宋体" panose="02010600030101010101" pitchFamily="2" charset="-122"/>
              <a:ea typeface="黑体" panose="02010609060101010101" pitchFamily="49" charset="-122"/>
            </a:endParaRPr>
          </a:p>
          <a:p>
            <a:pPr algn="just">
              <a:lnSpc>
                <a:spcPct val="150000"/>
              </a:lnSpc>
            </a:pPr>
            <a:r>
              <a:rPr lang="en-US" altLang="zh-CN" dirty="0">
                <a:latin typeface="Times New Roman" panose="02020603050405020304" pitchFamily="18" charset="0"/>
                <a:ea typeface="黑体" panose="02010609060101010101" pitchFamily="49" charset="-122"/>
              </a:rPr>
              <a:t>[</a:t>
            </a:r>
            <a:r>
              <a:rPr lang="zh-CN" altLang="zh-CN" dirty="0">
                <a:latin typeface="Times New Roman" panose="02020603050405020304" pitchFamily="18" charset="0"/>
                <a:ea typeface="黑体" panose="02010609060101010101" pitchFamily="49" charset="-122"/>
              </a:rPr>
              <a:t>合作探究</a:t>
            </a:r>
            <a:r>
              <a:rPr lang="en-US" altLang="zh-CN" dirty="0">
                <a:latin typeface="Times New Roman" panose="02020603050405020304" pitchFamily="18" charset="0"/>
                <a:ea typeface="黑体" panose="02010609060101010101" pitchFamily="49" charset="-122"/>
              </a:rPr>
              <a:t>]</a:t>
            </a:r>
            <a:endParaRPr lang="zh-CN" altLang="zh-CN" dirty="0">
              <a:latin typeface="宋体" panose="02010600030101010101" pitchFamily="2" charset="-122"/>
              <a:cs typeface="Courier New" panose="02070309020205020404" pitchFamily="49" charset="0"/>
            </a:endParaRPr>
          </a:p>
        </p:txBody>
      </p:sp>
      <p:sp>
        <p:nvSpPr>
          <p:cNvPr id="12291" name="矩形 11"/>
          <p:cNvSpPr>
            <a:spLocks noChangeArrowheads="1"/>
          </p:cNvSpPr>
          <p:nvPr/>
        </p:nvSpPr>
        <p:spPr bwMode="auto">
          <a:xfrm>
            <a:off x="454819" y="1284685"/>
            <a:ext cx="8428435" cy="33920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spAutoFit/>
          </a:bodyPr>
          <a:lstStyle/>
          <a:p>
            <a:pPr algn="just">
              <a:lnSpc>
                <a:spcPct val="150000"/>
              </a:lnSpc>
              <a:spcAft>
                <a:spcPts val="0"/>
              </a:spcAft>
              <a:defRPr/>
            </a:pPr>
            <a:r>
              <a:rPr lang="en-US" altLang="zh-CN" kern="100" dirty="0">
                <a:latin typeface="Times New Roman" panose="02020603050405020304"/>
                <a:cs typeface="Courier New" panose="02070309020205020404"/>
              </a:rPr>
              <a:t>You may have chances to meet new people </a:t>
            </a:r>
            <a:r>
              <a:rPr lang="en-US" altLang="zh-CN" b="1" kern="100" dirty="0">
                <a:latin typeface="Times New Roman" panose="02020603050405020304"/>
                <a:cs typeface="Courier New" panose="02070309020205020404"/>
              </a:rPr>
              <a:t>who</a:t>
            </a:r>
            <a:r>
              <a:rPr lang="en-US" altLang="zh-CN" kern="100" dirty="0">
                <a:latin typeface="Times New Roman" panose="02020603050405020304"/>
                <a:cs typeface="Courier New" panose="02070309020205020404"/>
              </a:rPr>
              <a:t> will become your lifelong friends.</a:t>
            </a:r>
          </a:p>
          <a:p>
            <a:pPr algn="just">
              <a:lnSpc>
                <a:spcPct val="150000"/>
              </a:lnSpc>
              <a:spcAft>
                <a:spcPts val="0"/>
              </a:spcAft>
              <a:defRPr/>
            </a:pPr>
            <a:r>
              <a:rPr lang="zh-CN" altLang="zh-CN" kern="100" dirty="0">
                <a:latin typeface="Times New Roman" panose="02020603050405020304"/>
                <a:cs typeface="Times New Roman" panose="02020603050405020304"/>
              </a:rPr>
              <a:t>你可能有机会结识将成为你一生的朋友的新人。</a:t>
            </a:r>
            <a:endParaRPr lang="zh-CN" altLang="zh-CN" kern="100" dirty="0">
              <a:latin typeface="宋体" panose="02010600030101010101" pitchFamily="2" charset="-122"/>
              <a:cs typeface="Courier New" panose="02070309020205020404"/>
            </a:endParaRPr>
          </a:p>
          <a:p>
            <a:pPr algn="just">
              <a:lnSpc>
                <a:spcPct val="150000"/>
              </a:lnSpc>
              <a:spcAft>
                <a:spcPts val="0"/>
              </a:spcAft>
              <a:defRPr/>
            </a:pPr>
            <a:r>
              <a:rPr lang="en-US" altLang="zh-CN" kern="100" dirty="0">
                <a:latin typeface="Times New Roman" panose="02020603050405020304"/>
                <a:cs typeface="Courier New" panose="02070309020205020404"/>
              </a:rPr>
              <a:t>In the dark street, there wasn’t a single person </a:t>
            </a:r>
            <a:r>
              <a:rPr lang="en-US" altLang="zh-CN" b="1" kern="100" dirty="0">
                <a:latin typeface="Times New Roman" panose="02020603050405020304"/>
                <a:cs typeface="Courier New" panose="02070309020205020404"/>
              </a:rPr>
              <a:t>whom</a:t>
            </a:r>
            <a:r>
              <a:rPr lang="en-US" altLang="zh-CN" kern="100" dirty="0">
                <a:latin typeface="Times New Roman" panose="02020603050405020304"/>
                <a:cs typeface="Courier New" panose="02070309020205020404"/>
              </a:rPr>
              <a:t> she could turn to for help.</a:t>
            </a:r>
          </a:p>
          <a:p>
            <a:pPr algn="just">
              <a:lnSpc>
                <a:spcPct val="150000"/>
              </a:lnSpc>
              <a:spcAft>
                <a:spcPts val="0"/>
              </a:spcAft>
              <a:defRPr/>
            </a:pPr>
            <a:r>
              <a:rPr lang="zh-CN" altLang="zh-CN" kern="100" dirty="0">
                <a:latin typeface="Times New Roman" panose="02020603050405020304"/>
                <a:cs typeface="Times New Roman" panose="02020603050405020304"/>
              </a:rPr>
              <a:t>在黑暗的街道上，没有一个她可以求助的人。</a:t>
            </a:r>
            <a:endParaRPr lang="zh-CN" altLang="zh-CN" kern="100" dirty="0">
              <a:latin typeface="宋体" panose="02010600030101010101" pitchFamily="2" charset="-122"/>
              <a:cs typeface="Courier New" panose="02070309020205020404"/>
            </a:endParaRPr>
          </a:p>
          <a:p>
            <a:pPr algn="just">
              <a:lnSpc>
                <a:spcPct val="150000"/>
              </a:lnSpc>
              <a:spcAft>
                <a:spcPts val="0"/>
              </a:spcAft>
              <a:defRPr/>
            </a:pPr>
            <a:r>
              <a:rPr lang="en-US" altLang="zh-CN" kern="100" dirty="0" err="1">
                <a:latin typeface="Times New Roman" panose="02020603050405020304"/>
                <a:cs typeface="Courier New" panose="02070309020205020404"/>
              </a:rPr>
              <a:t>Ms</a:t>
            </a:r>
            <a:r>
              <a:rPr lang="en-US" altLang="zh-CN" kern="100" dirty="0">
                <a:latin typeface="Times New Roman" panose="02020603050405020304"/>
                <a:cs typeface="Courier New" panose="02070309020205020404"/>
              </a:rPr>
              <a:t> Wang is the teacher </a:t>
            </a:r>
            <a:r>
              <a:rPr lang="en-US" altLang="zh-CN" b="1" kern="100" dirty="0">
                <a:latin typeface="Times New Roman" panose="02020603050405020304"/>
                <a:cs typeface="Courier New" panose="02070309020205020404"/>
              </a:rPr>
              <a:t>whose</a:t>
            </a:r>
            <a:r>
              <a:rPr lang="en-US" altLang="zh-CN" kern="100" dirty="0">
                <a:latin typeface="Times New Roman" panose="02020603050405020304"/>
                <a:cs typeface="Courier New" panose="02070309020205020404"/>
              </a:rPr>
              <a:t> son was admitted to Beijing University.</a:t>
            </a:r>
            <a:endParaRPr lang="zh-CN" altLang="zh-CN" kern="100" dirty="0">
              <a:latin typeface="宋体" panose="02010600030101010101" pitchFamily="2" charset="-122"/>
              <a:cs typeface="Courier New" panose="02070309020205020404"/>
            </a:endParaRPr>
          </a:p>
          <a:p>
            <a:pPr algn="just">
              <a:lnSpc>
                <a:spcPct val="150000"/>
              </a:lnSpc>
              <a:spcAft>
                <a:spcPts val="0"/>
              </a:spcAft>
              <a:defRPr/>
            </a:pPr>
            <a:r>
              <a:rPr lang="zh-CN" altLang="zh-CN" kern="100" dirty="0">
                <a:latin typeface="Times New Roman" panose="02020603050405020304"/>
                <a:cs typeface="Times New Roman" panose="02020603050405020304"/>
              </a:rPr>
              <a:t>王女士就是那位儿子被北京大学录取的老师。</a:t>
            </a:r>
            <a:endParaRPr lang="zh-CN" altLang="zh-CN" kern="100" dirty="0">
              <a:latin typeface="宋体" panose="02010600030101010101" pitchFamily="2" charset="-122"/>
              <a:cs typeface="Courier New" panose="02070309020205020404"/>
            </a:endParaRPr>
          </a:p>
          <a:p>
            <a:pPr algn="just">
              <a:lnSpc>
                <a:spcPct val="150000"/>
              </a:lnSpc>
              <a:spcAft>
                <a:spcPts val="0"/>
              </a:spcAft>
              <a:defRPr/>
            </a:pPr>
            <a:r>
              <a:rPr lang="en-US" altLang="zh-CN" kern="100" dirty="0">
                <a:latin typeface="Times New Roman" panose="02020603050405020304"/>
                <a:cs typeface="Courier New" panose="02070309020205020404"/>
              </a:rPr>
              <a:t>I can well remember the accident </a:t>
            </a:r>
            <a:r>
              <a:rPr lang="en-US" altLang="zh-CN" b="1" kern="100" dirty="0">
                <a:latin typeface="Times New Roman" panose="02020603050405020304"/>
                <a:cs typeface="Courier New" panose="02070309020205020404"/>
              </a:rPr>
              <a:t>that</a:t>
            </a:r>
            <a:r>
              <a:rPr lang="en-US" altLang="zh-CN" kern="100" dirty="0">
                <a:latin typeface="Times New Roman" panose="02020603050405020304"/>
                <a:cs typeface="Courier New" panose="02070309020205020404"/>
              </a:rPr>
              <a:t> happened on a rainy Sunday afternoon.</a:t>
            </a:r>
            <a:endParaRPr lang="zh-CN" altLang="zh-CN" kern="100" dirty="0">
              <a:latin typeface="宋体" panose="02010600030101010101" pitchFamily="2" charset="-122"/>
              <a:cs typeface="Courier New" panose="02070309020205020404"/>
            </a:endParaRPr>
          </a:p>
          <a:p>
            <a:pPr algn="just">
              <a:lnSpc>
                <a:spcPct val="150000"/>
              </a:lnSpc>
              <a:spcAft>
                <a:spcPts val="0"/>
              </a:spcAft>
              <a:defRPr/>
            </a:pPr>
            <a:r>
              <a:rPr lang="zh-CN" altLang="zh-CN" kern="100" dirty="0">
                <a:latin typeface="Times New Roman" panose="02020603050405020304"/>
                <a:cs typeface="Times New Roman" panose="02020603050405020304"/>
              </a:rPr>
              <a:t>我清楚地记得在一个下雨的星期天下午发生的那场事故。</a:t>
            </a:r>
            <a:endParaRPr lang="zh-CN" altLang="zh-CN" kern="100" dirty="0">
              <a:latin typeface="宋体" panose="02010600030101010101" pitchFamily="2" charset="-122"/>
              <a:cs typeface="Courier New" panose="02070309020205020404"/>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矩形 11"/>
          <p:cNvSpPr>
            <a:spLocks noChangeArrowheads="1"/>
          </p:cNvSpPr>
          <p:nvPr/>
        </p:nvSpPr>
        <p:spPr bwMode="auto">
          <a:xfrm>
            <a:off x="409575" y="465535"/>
            <a:ext cx="8428435" cy="42231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spAutoFit/>
          </a:bodyPr>
          <a:lstStyle/>
          <a:p>
            <a:pPr algn="just">
              <a:lnSpc>
                <a:spcPct val="150000"/>
              </a:lnSpc>
              <a:spcAft>
                <a:spcPts val="0"/>
              </a:spcAft>
              <a:tabLst>
                <a:tab pos="2025015" algn="l"/>
              </a:tabLst>
              <a:defRPr/>
            </a:pPr>
            <a:r>
              <a:rPr lang="en-US" altLang="zh-CN" kern="100" dirty="0">
                <a:latin typeface="Times New Roman" panose="02020603050405020304"/>
                <a:cs typeface="Courier New" panose="02070309020205020404"/>
              </a:rPr>
              <a:t>Our class is a big family </a:t>
            </a:r>
            <a:r>
              <a:rPr lang="en-US" altLang="zh-CN" b="1" kern="100" dirty="0">
                <a:latin typeface="Times New Roman" panose="02020603050405020304"/>
                <a:cs typeface="Courier New" panose="02070309020205020404"/>
              </a:rPr>
              <a:t>which</a:t>
            </a:r>
            <a:r>
              <a:rPr lang="en-US" altLang="zh-CN" kern="100" dirty="0">
                <a:latin typeface="Times New Roman" panose="02020603050405020304"/>
                <a:cs typeface="Courier New" panose="02070309020205020404"/>
              </a:rPr>
              <a:t> is made up of 28 girls and 32 boys.</a:t>
            </a:r>
            <a:endParaRPr lang="zh-CN" altLang="zh-CN" kern="100" dirty="0">
              <a:latin typeface="宋体" panose="02010600030101010101" pitchFamily="2" charset="-122"/>
              <a:cs typeface="Courier New" panose="02070309020205020404"/>
            </a:endParaRPr>
          </a:p>
          <a:p>
            <a:pPr algn="just">
              <a:lnSpc>
                <a:spcPct val="150000"/>
              </a:lnSpc>
              <a:spcAft>
                <a:spcPts val="0"/>
              </a:spcAft>
              <a:defRPr/>
            </a:pPr>
            <a:r>
              <a:rPr lang="zh-CN" altLang="zh-CN" kern="100" dirty="0">
                <a:latin typeface="Times New Roman" panose="02020603050405020304"/>
                <a:cs typeface="Times New Roman" panose="02020603050405020304"/>
              </a:rPr>
              <a:t>我们班是一个由</a:t>
            </a:r>
            <a:r>
              <a:rPr lang="en-US" altLang="zh-CN" kern="100" dirty="0">
                <a:latin typeface="Times New Roman" panose="02020603050405020304"/>
                <a:cs typeface="Courier New" panose="02070309020205020404"/>
              </a:rPr>
              <a:t>28</a:t>
            </a:r>
            <a:r>
              <a:rPr lang="zh-CN" altLang="zh-CN" kern="100" dirty="0">
                <a:latin typeface="Times New Roman" panose="02020603050405020304"/>
                <a:cs typeface="Times New Roman" panose="02020603050405020304"/>
              </a:rPr>
              <a:t>个女孩和</a:t>
            </a:r>
            <a:r>
              <a:rPr lang="en-US" altLang="zh-CN" kern="100" dirty="0">
                <a:latin typeface="Times New Roman" panose="02020603050405020304"/>
                <a:cs typeface="Courier New" panose="02070309020205020404"/>
              </a:rPr>
              <a:t>32</a:t>
            </a:r>
            <a:r>
              <a:rPr lang="zh-CN" altLang="zh-CN" kern="100" dirty="0">
                <a:latin typeface="Times New Roman" panose="02020603050405020304"/>
                <a:cs typeface="Times New Roman" panose="02020603050405020304"/>
              </a:rPr>
              <a:t>个男孩组成的大家庭。</a:t>
            </a:r>
            <a:endParaRPr lang="zh-CN" altLang="zh-CN" kern="100" dirty="0">
              <a:latin typeface="宋体" panose="02010600030101010101" pitchFamily="2" charset="-122"/>
              <a:cs typeface="Courier New" panose="02070309020205020404"/>
            </a:endParaRPr>
          </a:p>
          <a:p>
            <a:pPr algn="just">
              <a:lnSpc>
                <a:spcPct val="150000"/>
              </a:lnSpc>
              <a:spcAft>
                <a:spcPts val="0"/>
              </a:spcAft>
              <a:defRPr/>
            </a:pPr>
            <a:r>
              <a:rPr lang="en-US" altLang="zh-CN" kern="100" dirty="0">
                <a:latin typeface="Times New Roman" panose="02020603050405020304"/>
                <a:cs typeface="Courier New" panose="02070309020205020404"/>
              </a:rPr>
              <a:t>The company </a:t>
            </a:r>
            <a:r>
              <a:rPr lang="en-US" altLang="zh-CN" b="1" kern="100" dirty="0">
                <a:latin typeface="Times New Roman" panose="02020603050405020304"/>
                <a:cs typeface="Courier New" panose="02070309020205020404"/>
              </a:rPr>
              <a:t>whose</a:t>
            </a:r>
            <a:r>
              <a:rPr lang="en-US" altLang="zh-CN" kern="100" dirty="0">
                <a:latin typeface="Times New Roman" panose="02020603050405020304"/>
                <a:cs typeface="Courier New" panose="02070309020205020404"/>
              </a:rPr>
              <a:t> name is Huawei is based in Guangdong Province, China.</a:t>
            </a:r>
          </a:p>
          <a:p>
            <a:pPr algn="just">
              <a:lnSpc>
                <a:spcPct val="150000"/>
              </a:lnSpc>
              <a:spcAft>
                <a:spcPts val="0"/>
              </a:spcAft>
              <a:defRPr/>
            </a:pPr>
            <a:r>
              <a:rPr lang="zh-CN" altLang="zh-CN" kern="100" dirty="0">
                <a:latin typeface="Times New Roman" panose="02020603050405020304"/>
                <a:cs typeface="Times New Roman" panose="02020603050405020304"/>
              </a:rPr>
              <a:t>那个叫华为的公司总部在中国广东省。</a:t>
            </a:r>
            <a:endParaRPr lang="zh-CN" altLang="zh-CN" kern="100" dirty="0">
              <a:latin typeface="宋体" panose="02010600030101010101" pitchFamily="2" charset="-122"/>
              <a:cs typeface="Courier New" panose="02070309020205020404"/>
            </a:endParaRPr>
          </a:p>
          <a:p>
            <a:pPr algn="just">
              <a:lnSpc>
                <a:spcPct val="150000"/>
              </a:lnSpc>
              <a:spcAft>
                <a:spcPts val="0"/>
              </a:spcAft>
              <a:defRPr/>
            </a:pPr>
            <a:r>
              <a:rPr lang="en-US" altLang="zh-CN" kern="100" dirty="0">
                <a:latin typeface="Times New Roman" panose="02020603050405020304"/>
                <a:cs typeface="Courier New" panose="02070309020205020404"/>
              </a:rPr>
              <a:t>I always miss the days </a:t>
            </a:r>
            <a:r>
              <a:rPr lang="en-US" altLang="zh-CN" b="1" kern="100" dirty="0">
                <a:latin typeface="Times New Roman" panose="02020603050405020304"/>
                <a:cs typeface="Courier New" panose="02070309020205020404"/>
              </a:rPr>
              <a:t>when</a:t>
            </a:r>
            <a:r>
              <a:rPr lang="en-US" altLang="zh-CN" kern="100" dirty="0">
                <a:latin typeface="Times New Roman" panose="02020603050405020304"/>
                <a:cs typeface="Courier New" panose="02070309020205020404"/>
              </a:rPr>
              <a:t> we were on the summer camp last year.</a:t>
            </a:r>
            <a:endParaRPr lang="zh-CN" altLang="zh-CN" kern="100" dirty="0">
              <a:latin typeface="宋体" panose="02010600030101010101" pitchFamily="2" charset="-122"/>
              <a:cs typeface="Courier New" panose="02070309020205020404"/>
            </a:endParaRPr>
          </a:p>
          <a:p>
            <a:pPr algn="just">
              <a:lnSpc>
                <a:spcPct val="150000"/>
              </a:lnSpc>
              <a:spcAft>
                <a:spcPts val="0"/>
              </a:spcAft>
              <a:defRPr/>
            </a:pPr>
            <a:r>
              <a:rPr lang="zh-CN" altLang="zh-CN" kern="100" dirty="0">
                <a:latin typeface="Times New Roman" panose="02020603050405020304"/>
                <a:cs typeface="Times New Roman" panose="02020603050405020304"/>
              </a:rPr>
              <a:t>我总是怀念去年我们参加夏令营的日子。</a:t>
            </a:r>
            <a:endParaRPr lang="zh-CN" altLang="zh-CN" kern="100" dirty="0">
              <a:latin typeface="宋体" panose="02010600030101010101" pitchFamily="2" charset="-122"/>
              <a:cs typeface="Courier New" panose="02070309020205020404"/>
            </a:endParaRPr>
          </a:p>
          <a:p>
            <a:pPr algn="just">
              <a:lnSpc>
                <a:spcPct val="150000"/>
              </a:lnSpc>
              <a:spcAft>
                <a:spcPts val="0"/>
              </a:spcAft>
              <a:defRPr/>
            </a:pPr>
            <a:r>
              <a:rPr lang="en-US" altLang="zh-CN" kern="100" dirty="0">
                <a:latin typeface="Times New Roman" panose="02020603050405020304"/>
                <a:cs typeface="Courier New" panose="02070309020205020404"/>
              </a:rPr>
              <a:t>The reason </a:t>
            </a:r>
            <a:r>
              <a:rPr lang="en-US" altLang="zh-CN" b="1" kern="100" dirty="0">
                <a:latin typeface="Times New Roman" panose="02020603050405020304"/>
                <a:cs typeface="Courier New" panose="02070309020205020404"/>
              </a:rPr>
              <a:t>why</a:t>
            </a:r>
            <a:r>
              <a:rPr lang="en-US" altLang="zh-CN" kern="100" dirty="0">
                <a:latin typeface="Times New Roman" panose="02020603050405020304"/>
                <a:cs typeface="Courier New" panose="02070309020205020404"/>
              </a:rPr>
              <a:t> we have to grow trees is that they supply us fresh air.</a:t>
            </a:r>
            <a:endParaRPr lang="zh-CN" altLang="zh-CN" kern="100" dirty="0">
              <a:latin typeface="宋体" panose="02010600030101010101" pitchFamily="2" charset="-122"/>
              <a:cs typeface="Courier New" panose="02070309020205020404"/>
            </a:endParaRPr>
          </a:p>
          <a:p>
            <a:pPr algn="just">
              <a:lnSpc>
                <a:spcPct val="150000"/>
              </a:lnSpc>
              <a:spcAft>
                <a:spcPts val="0"/>
              </a:spcAft>
              <a:defRPr/>
            </a:pPr>
            <a:r>
              <a:rPr lang="zh-CN" altLang="zh-CN" kern="100" dirty="0">
                <a:latin typeface="Times New Roman" panose="02020603050405020304"/>
                <a:cs typeface="Times New Roman" panose="02020603050405020304"/>
              </a:rPr>
              <a:t>我们必须种树的原因是它们能为我们提供新鲜的空气。</a:t>
            </a:r>
            <a:endParaRPr lang="zh-CN" altLang="zh-CN" kern="100" dirty="0">
              <a:latin typeface="宋体" panose="02010600030101010101" pitchFamily="2" charset="-122"/>
              <a:cs typeface="Courier New" panose="02070309020205020404"/>
            </a:endParaRPr>
          </a:p>
          <a:p>
            <a:pPr algn="just">
              <a:lnSpc>
                <a:spcPct val="150000"/>
              </a:lnSpc>
              <a:spcAft>
                <a:spcPts val="0"/>
              </a:spcAft>
              <a:defRPr/>
            </a:pPr>
            <a:r>
              <a:rPr lang="en-US" altLang="zh-CN" kern="100" dirty="0">
                <a:latin typeface="Times New Roman" panose="02020603050405020304"/>
                <a:cs typeface="Courier New" panose="02070309020205020404"/>
              </a:rPr>
              <a:t>Literature is the place </a:t>
            </a:r>
            <a:r>
              <a:rPr lang="en-US" altLang="zh-CN" b="1" kern="100" dirty="0">
                <a:latin typeface="Times New Roman" panose="02020603050405020304"/>
                <a:cs typeface="Courier New" panose="02070309020205020404"/>
              </a:rPr>
              <a:t>where</a:t>
            </a:r>
            <a:r>
              <a:rPr lang="en-US" altLang="zh-CN" kern="100" dirty="0">
                <a:latin typeface="Times New Roman" panose="02020603050405020304"/>
                <a:cs typeface="Courier New" panose="02070309020205020404"/>
              </a:rPr>
              <a:t> the past meets the present to think about the future.</a:t>
            </a:r>
          </a:p>
          <a:p>
            <a:pPr algn="just">
              <a:lnSpc>
                <a:spcPct val="150000"/>
              </a:lnSpc>
              <a:spcAft>
                <a:spcPts val="0"/>
              </a:spcAft>
              <a:defRPr/>
            </a:pPr>
            <a:r>
              <a:rPr lang="zh-CN" altLang="zh-CN" kern="100" dirty="0">
                <a:latin typeface="Times New Roman" panose="02020603050405020304"/>
                <a:cs typeface="Times New Roman" panose="02020603050405020304"/>
              </a:rPr>
              <a:t>在文学作品里，过去与现实交汇，以思考未来。</a:t>
            </a:r>
            <a:endParaRPr lang="zh-CN" altLang="zh-CN" kern="100" dirty="0">
              <a:latin typeface="宋体" panose="02010600030101010101" pitchFamily="2" charset="-122"/>
              <a:cs typeface="Courier New" panose="02070309020205020404"/>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9" name="矩形 11"/>
          <p:cNvSpPr>
            <a:spLocks noChangeArrowheads="1"/>
          </p:cNvSpPr>
          <p:nvPr/>
        </p:nvSpPr>
        <p:spPr bwMode="auto">
          <a:xfrm>
            <a:off x="413147" y="1113235"/>
            <a:ext cx="8428434" cy="17299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spAutoFit/>
          </a:bodyPr>
          <a:lstStyle/>
          <a:p>
            <a:pPr algn="just">
              <a:lnSpc>
                <a:spcPct val="150000"/>
              </a:lnSpc>
              <a:spcAft>
                <a:spcPts val="0"/>
              </a:spcAft>
              <a:defRPr/>
            </a:pPr>
            <a:r>
              <a:rPr lang="en-US" altLang="zh-CN" kern="100" dirty="0">
                <a:solidFill>
                  <a:prstClr val="black"/>
                </a:solidFill>
                <a:latin typeface="Times New Roman" panose="02020603050405020304"/>
                <a:cs typeface="Courier New" panose="02070309020205020404"/>
              </a:rPr>
              <a:t>It’s time to recall those beautiful days(</a:t>
            </a:r>
            <a:r>
              <a:rPr lang="en-US" altLang="zh-CN" b="1" kern="100" dirty="0">
                <a:solidFill>
                  <a:prstClr val="black"/>
                </a:solidFill>
                <a:latin typeface="Times New Roman" panose="02020603050405020304"/>
                <a:cs typeface="Courier New" panose="02070309020205020404"/>
              </a:rPr>
              <a:t>that/which</a:t>
            </a:r>
            <a:r>
              <a:rPr lang="en-US" altLang="zh-CN" kern="100" dirty="0">
                <a:solidFill>
                  <a:prstClr val="black"/>
                </a:solidFill>
                <a:latin typeface="Times New Roman" panose="02020603050405020304"/>
                <a:cs typeface="Courier New" panose="02070309020205020404"/>
              </a:rPr>
              <a:t>) we spent together.</a:t>
            </a:r>
            <a:endParaRPr lang="zh-CN" altLang="zh-CN" kern="100" dirty="0">
              <a:solidFill>
                <a:prstClr val="black"/>
              </a:solidFill>
              <a:latin typeface="宋体" panose="02010600030101010101" pitchFamily="2" charset="-122"/>
              <a:cs typeface="Courier New" panose="02070309020205020404"/>
            </a:endParaRPr>
          </a:p>
          <a:p>
            <a:pPr algn="just">
              <a:lnSpc>
                <a:spcPct val="150000"/>
              </a:lnSpc>
              <a:spcAft>
                <a:spcPts val="0"/>
              </a:spcAft>
              <a:defRPr/>
            </a:pPr>
            <a:r>
              <a:rPr lang="zh-CN" altLang="zh-CN" kern="100" dirty="0">
                <a:solidFill>
                  <a:prstClr val="black"/>
                </a:solidFill>
                <a:latin typeface="Times New Roman" panose="02020603050405020304"/>
                <a:cs typeface="Times New Roman" panose="02020603050405020304"/>
              </a:rPr>
              <a:t>是时候回忆我们一起度过的那些美好的日子了。</a:t>
            </a:r>
            <a:endParaRPr lang="zh-CN" altLang="zh-CN" kern="100" dirty="0">
              <a:solidFill>
                <a:prstClr val="black"/>
              </a:solidFill>
              <a:latin typeface="宋体" panose="02010600030101010101" pitchFamily="2" charset="-122"/>
              <a:cs typeface="Courier New" panose="02070309020205020404"/>
            </a:endParaRPr>
          </a:p>
          <a:p>
            <a:pPr algn="just">
              <a:lnSpc>
                <a:spcPct val="150000"/>
              </a:lnSpc>
              <a:spcAft>
                <a:spcPts val="0"/>
              </a:spcAft>
              <a:defRPr/>
            </a:pPr>
            <a:r>
              <a:rPr lang="en-US" altLang="zh-CN" kern="100" dirty="0">
                <a:solidFill>
                  <a:prstClr val="black"/>
                </a:solidFill>
                <a:latin typeface="Times New Roman" panose="02020603050405020304"/>
                <a:cs typeface="Courier New" panose="02070309020205020404"/>
              </a:rPr>
              <a:t>We are looking for the person </a:t>
            </a:r>
            <a:r>
              <a:rPr lang="en-US" altLang="zh-CN" b="1" kern="100" dirty="0">
                <a:solidFill>
                  <a:prstClr val="black"/>
                </a:solidFill>
                <a:latin typeface="Times New Roman" panose="02020603050405020304"/>
                <a:cs typeface="Courier New" panose="02070309020205020404"/>
              </a:rPr>
              <a:t>to whom</a:t>
            </a:r>
            <a:r>
              <a:rPr lang="en-US" altLang="zh-CN" kern="100" dirty="0">
                <a:solidFill>
                  <a:prstClr val="black"/>
                </a:solidFill>
                <a:latin typeface="Times New Roman" panose="02020603050405020304"/>
                <a:cs typeface="Courier New" panose="02070309020205020404"/>
              </a:rPr>
              <a:t> the book belongs.</a:t>
            </a:r>
            <a:endParaRPr lang="zh-CN" altLang="zh-CN" kern="100" dirty="0">
              <a:solidFill>
                <a:prstClr val="black"/>
              </a:solidFill>
              <a:latin typeface="宋体" panose="02010600030101010101" pitchFamily="2" charset="-122"/>
              <a:cs typeface="Courier New" panose="02070309020205020404"/>
            </a:endParaRPr>
          </a:p>
          <a:p>
            <a:pPr algn="just">
              <a:lnSpc>
                <a:spcPct val="150000"/>
              </a:lnSpc>
              <a:spcAft>
                <a:spcPts val="0"/>
              </a:spcAft>
              <a:defRPr/>
            </a:pPr>
            <a:r>
              <a:rPr lang="zh-CN" altLang="zh-CN" kern="100" dirty="0">
                <a:solidFill>
                  <a:prstClr val="black"/>
                </a:solidFill>
                <a:latin typeface="Times New Roman" panose="02020603050405020304"/>
                <a:cs typeface="Times New Roman" panose="02020603050405020304"/>
              </a:rPr>
              <a:t>我们正在寻找这本书的主人。</a:t>
            </a:r>
            <a:endParaRPr lang="zh-CN" altLang="zh-CN" dirty="0">
              <a:latin typeface="宋体" panose="02010600030101010101" pitchFamily="2" charset="-122"/>
              <a:ea typeface="黑体" panose="02010609060101010101" pitchFamily="49" charset="-122"/>
              <a:cs typeface="Courier New" panose="02070309020205020404" pitchFamily="49" charset="0"/>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矩形 11"/>
          <p:cNvSpPr>
            <a:spLocks noChangeArrowheads="1"/>
          </p:cNvSpPr>
          <p:nvPr/>
        </p:nvSpPr>
        <p:spPr bwMode="auto">
          <a:xfrm>
            <a:off x="301229" y="729854"/>
            <a:ext cx="8428434" cy="4833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spAutoFit/>
          </a:bodyPr>
          <a:lstStyle/>
          <a:p>
            <a:pPr algn="just">
              <a:lnSpc>
                <a:spcPct val="150000"/>
              </a:lnSpc>
              <a:spcAft>
                <a:spcPts val="0"/>
              </a:spcAft>
              <a:defRPr/>
            </a:pPr>
            <a:r>
              <a:rPr lang="en-US" altLang="zh-CN" kern="100" dirty="0">
                <a:latin typeface="Times New Roman" panose="02020603050405020304"/>
                <a:ea typeface="黑体" panose="02010609060101010101" pitchFamily="49" charset="-122"/>
                <a:cs typeface="Courier New" panose="02070309020205020404"/>
              </a:rPr>
              <a:t>[</a:t>
            </a:r>
            <a:r>
              <a:rPr lang="zh-CN" altLang="zh-CN" kern="100" dirty="0">
                <a:latin typeface="Times New Roman" panose="02020603050405020304"/>
                <a:ea typeface="黑体" panose="02010609060101010101" pitchFamily="49" charset="-122"/>
                <a:cs typeface="Times New Roman" panose="02020603050405020304"/>
              </a:rPr>
              <a:t>自主发现</a:t>
            </a:r>
            <a:r>
              <a:rPr lang="en-US" altLang="zh-CN" kern="100" dirty="0">
                <a:latin typeface="Times New Roman" panose="02020603050405020304"/>
                <a:ea typeface="黑体" panose="02010609060101010101" pitchFamily="49" charset="-122"/>
                <a:cs typeface="Courier New" panose="02070309020205020404"/>
              </a:rPr>
              <a:t>2]</a:t>
            </a:r>
            <a:endParaRPr lang="zh-CN" altLang="zh-CN" kern="100" dirty="0">
              <a:latin typeface="宋体" panose="02010600030101010101" pitchFamily="2" charset="-122"/>
              <a:cs typeface="Courier New" panose="02070309020205020404"/>
            </a:endParaRPr>
          </a:p>
        </p:txBody>
      </p:sp>
      <p:sp>
        <p:nvSpPr>
          <p:cNvPr id="15363" name="矩形 11"/>
          <p:cNvSpPr>
            <a:spLocks noChangeArrowheads="1"/>
          </p:cNvSpPr>
          <p:nvPr/>
        </p:nvSpPr>
        <p:spPr bwMode="auto">
          <a:xfrm>
            <a:off x="355997" y="1162050"/>
            <a:ext cx="8428434" cy="4833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spAutoFit/>
          </a:bodyPr>
          <a:lstStyle/>
          <a:p>
            <a:pPr algn="just">
              <a:lnSpc>
                <a:spcPct val="150000"/>
              </a:lnSpc>
              <a:spcAft>
                <a:spcPts val="0"/>
              </a:spcAft>
              <a:defRPr/>
            </a:pPr>
            <a:r>
              <a:rPr lang="en-US" altLang="zh-CN" kern="100" dirty="0">
                <a:latin typeface="Times New Roman" panose="02020603050405020304"/>
                <a:cs typeface="Courier New" panose="02070309020205020404"/>
              </a:rPr>
              <a:t>(1)</a:t>
            </a:r>
            <a:r>
              <a:rPr lang="zh-CN" altLang="zh-CN" kern="100" dirty="0">
                <a:latin typeface="Times New Roman" panose="02020603050405020304"/>
                <a:cs typeface="Times New Roman" panose="02020603050405020304"/>
              </a:rPr>
              <a:t>定语从句关系词的具体用法是：</a:t>
            </a:r>
            <a:endParaRPr lang="zh-CN" altLang="zh-CN" kern="100" dirty="0">
              <a:latin typeface="宋体" panose="02010600030101010101" pitchFamily="2" charset="-122"/>
              <a:cs typeface="Courier New" panose="02070309020205020404"/>
            </a:endParaRPr>
          </a:p>
        </p:txBody>
      </p:sp>
      <p:pic>
        <p:nvPicPr>
          <p:cNvPr id="24579" name="Picture 5"/>
          <p:cNvPicPr>
            <a:picLocks noChangeAspect="1" noChangeArrowheads="1"/>
          </p:cNvPicPr>
          <p:nvPr/>
        </p:nvPicPr>
        <p:blipFill>
          <a:blip r:embed="rId3">
            <a:clrChange>
              <a:clrFrom>
                <a:srgbClr val="FFFFFF"/>
              </a:clrFrom>
              <a:clrTo>
                <a:srgbClr val="FFFFFF">
                  <a:alpha val="0"/>
                </a:srgbClr>
              </a:clrTo>
            </a:clrChange>
          </a:blip>
          <a:srcRect/>
          <a:stretch>
            <a:fillRect/>
          </a:stretch>
        </p:blipFill>
        <p:spPr bwMode="auto">
          <a:xfrm>
            <a:off x="397669" y="1652588"/>
            <a:ext cx="8503444" cy="21514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矩形 4"/>
          <p:cNvSpPr/>
          <p:nvPr/>
        </p:nvSpPr>
        <p:spPr>
          <a:xfrm>
            <a:off x="4263628" y="2777729"/>
            <a:ext cx="946413" cy="346249"/>
          </a:xfrm>
          <a:prstGeom prst="rect">
            <a:avLst/>
          </a:prstGeom>
        </p:spPr>
        <p:txBody>
          <a:bodyPr wrap="none" lIns="68580" tIns="34290" rIns="68580" bIns="34290">
            <a:spAutoFit/>
          </a:bodyPr>
          <a:lstStyle/>
          <a:p>
            <a:pPr>
              <a:defRPr/>
            </a:pPr>
            <a:r>
              <a:rPr lang="en-US" altLang="zh-CN" kern="100" dirty="0">
                <a:solidFill>
                  <a:srgbClr val="FF0000"/>
                </a:solidFill>
                <a:latin typeface="Times New Roman" panose="02020603050405020304"/>
              </a:rPr>
              <a:t>who/that</a:t>
            </a:r>
            <a:endParaRPr lang="zh-CN" altLang="en-US" dirty="0"/>
          </a:p>
        </p:txBody>
      </p:sp>
      <p:sp>
        <p:nvSpPr>
          <p:cNvPr id="6" name="矩形 5"/>
          <p:cNvSpPr/>
          <p:nvPr/>
        </p:nvSpPr>
        <p:spPr>
          <a:xfrm>
            <a:off x="5993606" y="2842022"/>
            <a:ext cx="1333500" cy="298847"/>
          </a:xfrm>
          <a:prstGeom prst="rect">
            <a:avLst/>
          </a:prstGeom>
        </p:spPr>
        <p:txBody>
          <a:bodyPr wrap="none" lIns="68580" tIns="34290" rIns="68580" bIns="34290">
            <a:spAutoFit/>
          </a:bodyPr>
          <a:lstStyle/>
          <a:p>
            <a:pPr>
              <a:defRPr/>
            </a:pPr>
            <a:r>
              <a:rPr lang="en-US" altLang="zh-CN" sz="1500" kern="100" dirty="0">
                <a:solidFill>
                  <a:srgbClr val="FF0000"/>
                </a:solidFill>
                <a:latin typeface="Times New Roman" panose="02020603050405020304"/>
              </a:rPr>
              <a:t>whom/who/that</a:t>
            </a:r>
            <a:endParaRPr lang="zh-CN" altLang="en-US" dirty="0"/>
          </a:p>
        </p:txBody>
      </p:sp>
      <p:sp>
        <p:nvSpPr>
          <p:cNvPr id="7" name="矩形 6"/>
          <p:cNvSpPr/>
          <p:nvPr/>
        </p:nvSpPr>
        <p:spPr>
          <a:xfrm>
            <a:off x="7870032" y="2819401"/>
            <a:ext cx="721519" cy="345281"/>
          </a:xfrm>
          <a:prstGeom prst="rect">
            <a:avLst/>
          </a:prstGeom>
        </p:spPr>
        <p:txBody>
          <a:bodyPr wrap="none" lIns="68580" tIns="34290" rIns="68580" bIns="34290">
            <a:spAutoFit/>
          </a:bodyPr>
          <a:lstStyle/>
          <a:p>
            <a:pPr>
              <a:defRPr/>
            </a:pPr>
            <a:r>
              <a:rPr lang="en-US" altLang="zh-CN" kern="100" dirty="0">
                <a:solidFill>
                  <a:srgbClr val="FF0000"/>
                </a:solidFill>
                <a:latin typeface="Times New Roman" panose="02020603050405020304"/>
              </a:rPr>
              <a:t>whose</a:t>
            </a:r>
            <a:endParaRPr lang="zh-CN" altLang="en-US" dirty="0"/>
          </a:p>
        </p:txBody>
      </p:sp>
      <p:sp>
        <p:nvSpPr>
          <p:cNvPr id="8" name="矩形 7"/>
          <p:cNvSpPr/>
          <p:nvPr/>
        </p:nvSpPr>
        <p:spPr>
          <a:xfrm>
            <a:off x="4207669" y="3317082"/>
            <a:ext cx="1113125" cy="346249"/>
          </a:xfrm>
          <a:prstGeom prst="rect">
            <a:avLst/>
          </a:prstGeom>
        </p:spPr>
        <p:txBody>
          <a:bodyPr wrap="none" lIns="68580" tIns="34290" rIns="68580" bIns="34290">
            <a:spAutoFit/>
          </a:bodyPr>
          <a:lstStyle/>
          <a:p>
            <a:pPr>
              <a:defRPr/>
            </a:pPr>
            <a:r>
              <a:rPr lang="en-US" altLang="zh-CN" kern="100" dirty="0">
                <a:solidFill>
                  <a:srgbClr val="FF0000"/>
                </a:solidFill>
                <a:latin typeface="Times New Roman" panose="02020603050405020304"/>
              </a:rPr>
              <a:t>that/which</a:t>
            </a:r>
            <a:endParaRPr lang="zh-CN" altLang="en-US" dirty="0"/>
          </a:p>
        </p:txBody>
      </p:sp>
      <p:sp>
        <p:nvSpPr>
          <p:cNvPr id="9" name="矩形 8"/>
          <p:cNvSpPr/>
          <p:nvPr/>
        </p:nvSpPr>
        <p:spPr>
          <a:xfrm>
            <a:off x="5981700" y="3308748"/>
            <a:ext cx="1113125" cy="346249"/>
          </a:xfrm>
          <a:prstGeom prst="rect">
            <a:avLst/>
          </a:prstGeom>
        </p:spPr>
        <p:txBody>
          <a:bodyPr wrap="none" lIns="68580" tIns="34290" rIns="68580" bIns="34290">
            <a:spAutoFit/>
          </a:bodyPr>
          <a:lstStyle/>
          <a:p>
            <a:pPr>
              <a:defRPr/>
            </a:pPr>
            <a:r>
              <a:rPr lang="en-US" altLang="zh-CN" kern="100" dirty="0">
                <a:solidFill>
                  <a:srgbClr val="FF0000"/>
                </a:solidFill>
                <a:latin typeface="Times New Roman" panose="02020603050405020304"/>
              </a:rPr>
              <a:t>that/which</a:t>
            </a:r>
            <a:endParaRPr lang="zh-CN" altLang="en-US" dirty="0"/>
          </a:p>
        </p:txBody>
      </p:sp>
      <p:sp>
        <p:nvSpPr>
          <p:cNvPr id="10" name="矩形 9"/>
          <p:cNvSpPr/>
          <p:nvPr/>
        </p:nvSpPr>
        <p:spPr>
          <a:xfrm>
            <a:off x="7797404" y="3317082"/>
            <a:ext cx="721519" cy="345281"/>
          </a:xfrm>
          <a:prstGeom prst="rect">
            <a:avLst/>
          </a:prstGeom>
        </p:spPr>
        <p:txBody>
          <a:bodyPr wrap="none" lIns="68580" tIns="34290" rIns="68580" bIns="34290">
            <a:spAutoFit/>
          </a:bodyPr>
          <a:lstStyle/>
          <a:p>
            <a:pPr>
              <a:defRPr/>
            </a:pPr>
            <a:r>
              <a:rPr lang="en-US" altLang="zh-CN" kern="100" dirty="0">
                <a:solidFill>
                  <a:srgbClr val="FF0000"/>
                </a:solidFill>
                <a:latin typeface="Times New Roman" panose="02020603050405020304"/>
              </a:rPr>
              <a:t>whose</a:t>
            </a:r>
            <a:endParaRPr lang="zh-CN" alt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linds(horizont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linds(horizontal)">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blinds(horizontal)">
                                      <p:cBhvr>
                                        <p:cTn id="17" dur="5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blinds(horizontal)">
                                      <p:cBhvr>
                                        <p:cTn id="22" dur="500"/>
                                        <p:tgtEl>
                                          <p:spTgt spid="8"/>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blinds(horizontal)">
                                      <p:cBhvr>
                                        <p:cTn id="27" dur="500"/>
                                        <p:tgtEl>
                                          <p:spTgt spid="9"/>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grpId="0" nodeType="clickEffect">
                                  <p:stCondLst>
                                    <p:cond delay="0"/>
                                  </p:stCondLst>
                                  <p:childTnLst>
                                    <p:set>
                                      <p:cBhvr>
                                        <p:cTn id="31" dur="1" fill="hold">
                                          <p:stCondLst>
                                            <p:cond delay="0"/>
                                          </p:stCondLst>
                                        </p:cTn>
                                        <p:tgtEl>
                                          <p:spTgt spid="10"/>
                                        </p:tgtEl>
                                        <p:attrNameLst>
                                          <p:attrName>style.visibility</p:attrName>
                                        </p:attrNameLst>
                                      </p:cBhvr>
                                      <p:to>
                                        <p:strVal val="visible"/>
                                      </p:to>
                                    </p:set>
                                    <p:animEffect transition="in" filter="blinds(horizontal)">
                                      <p:cBhvr>
                                        <p:cTn id="3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P spid="8" grpId="0"/>
      <p:bldP spid="9" grpId="0"/>
      <p:bldP spid="10" grpId="0"/>
    </p:bldLst>
  </p:timing>
</p:sld>
</file>

<file path=ppt/theme/theme1.xml><?xml version="1.0" encoding="utf-8"?>
<a:theme xmlns:a="http://schemas.openxmlformats.org/drawingml/2006/main" name="WWW.2PPT.COM">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2003</Words>
  <Application>Microsoft Office PowerPoint</Application>
  <PresentationFormat>全屏显示(16:9)</PresentationFormat>
  <Paragraphs>210</Paragraphs>
  <Slides>25</Slides>
  <Notes>23</Notes>
  <HiddenSlides>0</HiddenSlides>
  <MMClips>0</MMClips>
  <ScaleCrop>false</ScaleCrop>
  <HeadingPairs>
    <vt:vector size="6" baseType="variant">
      <vt:variant>
        <vt:lpstr>已用的字体</vt:lpstr>
      </vt:variant>
      <vt:variant>
        <vt:i4>12</vt:i4>
      </vt:variant>
      <vt:variant>
        <vt:lpstr>主题</vt:lpstr>
      </vt:variant>
      <vt:variant>
        <vt:i4>1</vt:i4>
      </vt:variant>
      <vt:variant>
        <vt:lpstr>幻灯片标题</vt:lpstr>
      </vt:variant>
      <vt:variant>
        <vt:i4>25</vt:i4>
      </vt:variant>
    </vt:vector>
  </HeadingPairs>
  <TitlesOfParts>
    <vt:vector size="38" baseType="lpstr">
      <vt:lpstr>黑体</vt:lpstr>
      <vt:lpstr>华文中宋</vt:lpstr>
      <vt:lpstr>楷体_GB2312</vt:lpstr>
      <vt:lpstr>宋体</vt:lpstr>
      <vt:lpstr>微软雅黑</vt:lpstr>
      <vt:lpstr>Arial</vt:lpstr>
      <vt:lpstr>Calibri</vt:lpstr>
      <vt:lpstr>Calibri Light</vt:lpstr>
      <vt:lpstr>Cambria</vt:lpstr>
      <vt:lpstr>Courier New</vt:lpstr>
      <vt:lpstr>Impact</vt:lpstr>
      <vt:lpstr>Times New Roman</vt:lpstr>
      <vt:lpstr>WWW.2PPT.COM</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www.ppt818.com</dc:title>
  <dc:subject>www.ppt818.com</dc:subject>
  <dc:creator>www.ppt818.com</dc:creator>
  <dc:description>www.ppt818.com-提供资源下载</dc:description>
  <cp:lastModifiedBy>Windows 用户</cp:lastModifiedBy>
  <cp:revision>2</cp:revision>
  <dcterms:created xsi:type="dcterms:W3CDTF">2018-01-02T04:06:00Z</dcterms:created>
  <dcterms:modified xsi:type="dcterms:W3CDTF">2023-01-16T18:17:28Z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2052-11.1.0.11294</vt:lpwstr>
  </property>
  <property fmtid="{D5CDD505-2E9C-101B-9397-08002B2CF9AE}" pid="3" name="ICV">
    <vt:lpwstr>CAF072C9CE1B4860871F241169E44123</vt:lpwstr>
  </property>
  <property fmtid="{A09F084E-AD41-489F-8076-AA5BE3082BCA}" pid="100">
    <vt:ui4>5</vt:ui4>
  </property>
  <property fmtid="{64440492-4C8B-11D1-8B70-080036B11A03}" pid="11">
    <vt:lpwstr>www.2ppt.com-爱PPT提供资源下载</vt:lpwstr>
  </property>
</Properties>
</file>