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notesMasterIdLst>
    <p:notesMasterId r:id="rId23"/>
  </p:notesMasterIdLst>
  <p:handoutMasterIdLst>
    <p:handoutMasterId r:id="rId24"/>
  </p:handoutMasterIdLst>
  <p:sldIdLst>
    <p:sldId id="362" r:id="rId3"/>
    <p:sldId id="363" r:id="rId4"/>
    <p:sldId id="369" r:id="rId5"/>
    <p:sldId id="387" r:id="rId6"/>
    <p:sldId id="391" r:id="rId7"/>
    <p:sldId id="392" r:id="rId8"/>
    <p:sldId id="393" r:id="rId9"/>
    <p:sldId id="388" r:id="rId10"/>
    <p:sldId id="394" r:id="rId11"/>
    <p:sldId id="395" r:id="rId12"/>
    <p:sldId id="396" r:id="rId13"/>
    <p:sldId id="432" r:id="rId14"/>
    <p:sldId id="397" r:id="rId15"/>
    <p:sldId id="398" r:id="rId16"/>
    <p:sldId id="399" r:id="rId17"/>
    <p:sldId id="433" r:id="rId18"/>
    <p:sldId id="400" r:id="rId19"/>
    <p:sldId id="401" r:id="rId20"/>
    <p:sldId id="402" r:id="rId21"/>
    <p:sldId id="43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p15:clr>
            <a:srgbClr val="A4A3A4"/>
          </p15:clr>
        </p15:guide>
        <p15:guide id="2" orient="horz" pos="3928">
          <p15:clr>
            <a:srgbClr val="A4A3A4"/>
          </p15:clr>
        </p15:guide>
        <p15:guide id="3" orient="horz" pos="3864">
          <p15:clr>
            <a:srgbClr val="A4A3A4"/>
          </p15:clr>
        </p15:guide>
        <p15:guide id="4" pos="438">
          <p15:clr>
            <a:srgbClr val="A4A3A4"/>
          </p15:clr>
        </p15:guide>
        <p15:guide id="5" pos="7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3" autoAdjust="0"/>
    <p:restoredTop sz="94660"/>
  </p:normalViewPr>
  <p:slideViewPr>
    <p:cSldViewPr snapToGrid="0" showGuides="1">
      <p:cViewPr>
        <p:scale>
          <a:sx n="66" d="100"/>
          <a:sy n="66" d="100"/>
        </p:scale>
        <p:origin x="-2322" y="-1146"/>
      </p:cViewPr>
      <p:guideLst>
        <p:guide orient="horz" pos="648"/>
        <p:guide orient="horz" pos="3928"/>
        <p:guide orient="horz" pos="3864"/>
        <p:guide pos="438"/>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88955-72F8-44ED-A48A-47E8C8CCC9B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DC552-6C9C-4ED3-AF77-5023C0EE5DB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0"/>
            <a:ext cx="12192000" cy="6858000"/>
          </a:xfrm>
          <a:prstGeom prst="rect">
            <a:avLst/>
          </a:prstGeom>
        </p:spPr>
      </p:pic>
      <p:sp>
        <p:nvSpPr>
          <p:cNvPr id="2" name="矩形 1"/>
          <p:cNvSpPr/>
          <p:nvPr userDrawn="1"/>
        </p:nvSpPr>
        <p:spPr>
          <a:xfrm>
            <a:off x="231820" y="257577"/>
            <a:ext cx="11719774" cy="638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531031"/>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9.png"/><Relationship Id="rId4" Type="http://schemas.openxmlformats.org/officeDocument/2006/relationships/image" Target="../media/image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0"/>
            <a:ext cx="12192000" cy="6858000"/>
          </a:xfrm>
          <a:prstGeom prst="rect">
            <a:avLst/>
          </a:prstGeom>
        </p:spPr>
      </p:pic>
      <p:sp>
        <p:nvSpPr>
          <p:cNvPr id="5" name="文本框 4"/>
          <p:cNvSpPr txBox="1"/>
          <p:nvPr/>
        </p:nvSpPr>
        <p:spPr>
          <a:xfrm>
            <a:off x="2728312" y="1724799"/>
            <a:ext cx="2873189"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2400" i="0" u="none" strike="noStrike" kern="1200" cap="none" spc="0" normalizeH="0" baseline="0" noProof="0" dirty="0">
                <a:ln>
                  <a:noFill/>
                </a:ln>
                <a:solidFill>
                  <a:srgbClr val="FFC000">
                    <a:lumMod val="40000"/>
                    <a:lumOff val="60000"/>
                  </a:srgbClr>
                </a:solidFill>
                <a:effectLst/>
                <a:uLnTx/>
                <a:uFillTx/>
                <a:latin typeface="方正正黑简体" panose="02000000000000000000" pitchFamily="2" charset="-122"/>
                <a:ea typeface="方正正黑简体" panose="02000000000000000000" pitchFamily="2" charset="-122"/>
                <a:cs typeface="+mn-ea"/>
                <a:sym typeface="+mn-lt"/>
              </a:rPr>
              <a:t>新年工作计划</a:t>
            </a:r>
          </a:p>
        </p:txBody>
      </p:sp>
      <p:pic>
        <p:nvPicPr>
          <p:cNvPr id="13" name="图片 12"/>
          <p:cNvPicPr>
            <a:picLocks noChangeAspect="1"/>
          </p:cNvPicPr>
          <p:nvPr/>
        </p:nvPicPr>
        <p:blipFill>
          <a:blip r:embed="rId4" cstate="screen"/>
          <a:stretch>
            <a:fillRect/>
          </a:stretch>
        </p:blipFill>
        <p:spPr>
          <a:xfrm>
            <a:off x="1413932" y="1565210"/>
            <a:ext cx="5501951" cy="4126463"/>
          </a:xfrm>
          <a:prstGeom prst="rect">
            <a:avLst/>
          </a:prstGeom>
        </p:spPr>
      </p:pic>
      <p:pic>
        <p:nvPicPr>
          <p:cNvPr id="15" name="图片 14"/>
          <p:cNvPicPr>
            <a:picLocks noChangeAspect="1"/>
          </p:cNvPicPr>
          <p:nvPr/>
        </p:nvPicPr>
        <p:blipFill>
          <a:blip r:embed="rId5" cstate="screen"/>
          <a:stretch>
            <a:fillRect/>
          </a:stretch>
        </p:blipFill>
        <p:spPr>
          <a:xfrm>
            <a:off x="8814817" y="0"/>
            <a:ext cx="3377184" cy="2532888"/>
          </a:xfrm>
          <a:prstGeom prst="rect">
            <a:avLst/>
          </a:prstGeom>
        </p:spPr>
      </p:pic>
      <p:pic>
        <p:nvPicPr>
          <p:cNvPr id="16" name="图片 15"/>
          <p:cNvPicPr>
            <a:picLocks noChangeAspect="1"/>
          </p:cNvPicPr>
          <p:nvPr/>
        </p:nvPicPr>
        <p:blipFill>
          <a:blip r:embed="rId5" cstate="screen"/>
          <a:stretch>
            <a:fillRect/>
          </a:stretch>
        </p:blipFill>
        <p:spPr>
          <a:xfrm flipH="1">
            <a:off x="0" y="0"/>
            <a:ext cx="3377184" cy="2532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运营方案说明</a:t>
            </a:r>
          </a:p>
        </p:txBody>
      </p:sp>
      <p:grpSp>
        <p:nvGrpSpPr>
          <p:cNvPr id="24" name="组合 23"/>
          <p:cNvGrpSpPr/>
          <p:nvPr/>
        </p:nvGrpSpPr>
        <p:grpSpPr>
          <a:xfrm>
            <a:off x="634877" y="1537866"/>
            <a:ext cx="5189370" cy="4135913"/>
            <a:chOff x="1174752" y="2094775"/>
            <a:chExt cx="4294140" cy="3422418"/>
          </a:xfrm>
        </p:grpSpPr>
        <p:pic>
          <p:nvPicPr>
            <p:cNvPr id="25" name="Picture 5"/>
            <p:cNvPicPr>
              <a:picLocks noChangeAspect="1"/>
            </p:cNvPicPr>
            <p:nvPr/>
          </p:nvPicPr>
          <p:blipFill>
            <a:blip r:embed="rId3" cstate="screen"/>
            <a:stretch>
              <a:fillRect/>
            </a:stretch>
          </p:blipFill>
          <p:spPr>
            <a:xfrm>
              <a:off x="1174752" y="2094775"/>
              <a:ext cx="4294140" cy="3422418"/>
            </a:xfrm>
            <a:prstGeom prst="rect">
              <a:avLst/>
            </a:prstGeom>
          </p:spPr>
        </p:pic>
        <p:sp>
          <p:nvSpPr>
            <p:cNvPr id="26" name="矩形 25"/>
            <p:cNvSpPr/>
            <p:nvPr/>
          </p:nvSpPr>
          <p:spPr>
            <a:xfrm>
              <a:off x="1397399" y="2301989"/>
              <a:ext cx="3842449" cy="2176369"/>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透明"/>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28" name="组合 27"/>
          <p:cNvGrpSpPr/>
          <p:nvPr/>
        </p:nvGrpSpPr>
        <p:grpSpPr>
          <a:xfrm>
            <a:off x="6987684" y="1783168"/>
            <a:ext cx="4229941" cy="957169"/>
            <a:chOff x="2486796" y="2343753"/>
            <a:chExt cx="4229941" cy="957169"/>
          </a:xfrm>
        </p:grpSpPr>
        <p:sp>
          <p:nvSpPr>
            <p:cNvPr id="29" name="文本框 28"/>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工作内容情况一</a:t>
              </a:r>
            </a:p>
          </p:txBody>
        </p:sp>
        <p:sp>
          <p:nvSpPr>
            <p:cNvPr id="30" name="文本框 29"/>
            <p:cNvSpPr txBox="1"/>
            <p:nvPr/>
          </p:nvSpPr>
          <p:spPr>
            <a:xfrm>
              <a:off x="2486796" y="2687228"/>
              <a:ext cx="4229941" cy="613694"/>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sp>
        <p:nvSpPr>
          <p:cNvPr id="31" name="椭圆 38"/>
          <p:cNvSpPr/>
          <p:nvPr/>
        </p:nvSpPr>
        <p:spPr>
          <a:xfrm>
            <a:off x="6468587" y="1849507"/>
            <a:ext cx="394467" cy="317917"/>
          </a:xfrm>
          <a:custGeom>
            <a:avLst/>
            <a:gdLst>
              <a:gd name="connsiteX0" fmla="*/ 50882 w 608344"/>
              <a:gd name="connsiteY0" fmla="*/ 115887 h 490289"/>
              <a:gd name="connsiteX1" fmla="*/ 50882 w 608344"/>
              <a:gd name="connsiteY1" fmla="*/ 201112 h 490289"/>
              <a:gd name="connsiteX2" fmla="*/ 438489 w 608344"/>
              <a:gd name="connsiteY2" fmla="*/ 201112 h 490289"/>
              <a:gd name="connsiteX3" fmla="*/ 438489 w 608344"/>
              <a:gd name="connsiteY3" fmla="*/ 162825 h 490289"/>
              <a:gd name="connsiteX4" fmla="*/ 219567 w 608344"/>
              <a:gd name="connsiteY4" fmla="*/ 162825 h 490289"/>
              <a:gd name="connsiteX5" fmla="*/ 174400 w 608344"/>
              <a:gd name="connsiteY5" fmla="*/ 135399 h 490289"/>
              <a:gd name="connsiteX6" fmla="*/ 165459 w 608344"/>
              <a:gd name="connsiteY6" fmla="*/ 118372 h 490289"/>
              <a:gd name="connsiteX7" fmla="*/ 164260 w 608344"/>
              <a:gd name="connsiteY7" fmla="*/ 115887 h 490289"/>
              <a:gd name="connsiteX8" fmla="*/ 50697 w 608344"/>
              <a:gd name="connsiteY8" fmla="*/ 64991 h 490289"/>
              <a:gd name="connsiteX9" fmla="*/ 164445 w 608344"/>
              <a:gd name="connsiteY9" fmla="*/ 64991 h 490289"/>
              <a:gd name="connsiteX10" fmla="*/ 210718 w 608344"/>
              <a:gd name="connsiteY10" fmla="*/ 94995 h 490289"/>
              <a:gd name="connsiteX11" fmla="*/ 219567 w 608344"/>
              <a:gd name="connsiteY11" fmla="*/ 112022 h 490289"/>
              <a:gd name="connsiteX12" fmla="*/ 438674 w 608344"/>
              <a:gd name="connsiteY12" fmla="*/ 112022 h 490289"/>
              <a:gd name="connsiteX13" fmla="*/ 489371 w 608344"/>
              <a:gd name="connsiteY13" fmla="*/ 162641 h 490289"/>
              <a:gd name="connsiteX14" fmla="*/ 489371 w 608344"/>
              <a:gd name="connsiteY14" fmla="*/ 445560 h 490289"/>
              <a:gd name="connsiteX15" fmla="*/ 444665 w 608344"/>
              <a:gd name="connsiteY15" fmla="*/ 490289 h 490289"/>
              <a:gd name="connsiteX16" fmla="*/ 44798 w 608344"/>
              <a:gd name="connsiteY16" fmla="*/ 490289 h 490289"/>
              <a:gd name="connsiteX17" fmla="*/ 0 w 608344"/>
              <a:gd name="connsiteY17" fmla="*/ 445560 h 490289"/>
              <a:gd name="connsiteX18" fmla="*/ 0 w 608344"/>
              <a:gd name="connsiteY18" fmla="*/ 115611 h 490289"/>
              <a:gd name="connsiteX19" fmla="*/ 50697 w 608344"/>
              <a:gd name="connsiteY19" fmla="*/ 64991 h 490289"/>
              <a:gd name="connsiteX20" fmla="*/ 261904 w 608344"/>
              <a:gd name="connsiteY20" fmla="*/ 0 h 490289"/>
              <a:gd name="connsiteX21" fmla="*/ 519660 w 608344"/>
              <a:gd name="connsiteY21" fmla="*/ 0 h 490289"/>
              <a:gd name="connsiteX22" fmla="*/ 608344 w 608344"/>
              <a:gd name="connsiteY22" fmla="*/ 88635 h 490289"/>
              <a:gd name="connsiteX23" fmla="*/ 608344 w 608344"/>
              <a:gd name="connsiteY23" fmla="*/ 335764 h 490289"/>
              <a:gd name="connsiteX24" fmla="*/ 578107 w 608344"/>
              <a:gd name="connsiteY24" fmla="*/ 365953 h 490289"/>
              <a:gd name="connsiteX25" fmla="*/ 547961 w 608344"/>
              <a:gd name="connsiteY25" fmla="*/ 335764 h 490289"/>
              <a:gd name="connsiteX26" fmla="*/ 547961 w 608344"/>
              <a:gd name="connsiteY26" fmla="*/ 88635 h 490289"/>
              <a:gd name="connsiteX27" fmla="*/ 519660 w 608344"/>
              <a:gd name="connsiteY27" fmla="*/ 60379 h 490289"/>
              <a:gd name="connsiteX28" fmla="*/ 261904 w 608344"/>
              <a:gd name="connsiteY28" fmla="*/ 60379 h 490289"/>
              <a:gd name="connsiteX29" fmla="*/ 231666 w 608344"/>
              <a:gd name="connsiteY29" fmla="*/ 30190 h 490289"/>
              <a:gd name="connsiteX30" fmla="*/ 261904 w 608344"/>
              <a:gd name="connsiteY30" fmla="*/ 0 h 49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344" h="490289">
                <a:moveTo>
                  <a:pt x="50882" y="115887"/>
                </a:moveTo>
                <a:lnTo>
                  <a:pt x="50882" y="201112"/>
                </a:lnTo>
                <a:lnTo>
                  <a:pt x="438489" y="201112"/>
                </a:lnTo>
                <a:lnTo>
                  <a:pt x="438489" y="162825"/>
                </a:lnTo>
                <a:lnTo>
                  <a:pt x="219567" y="162825"/>
                </a:lnTo>
                <a:cubicBezTo>
                  <a:pt x="200578" y="162825"/>
                  <a:pt x="183065" y="152241"/>
                  <a:pt x="174400" y="135399"/>
                </a:cubicBezTo>
                <a:lnTo>
                  <a:pt x="165459" y="118372"/>
                </a:lnTo>
                <a:cubicBezTo>
                  <a:pt x="165090" y="117544"/>
                  <a:pt x="164629" y="116715"/>
                  <a:pt x="164260" y="115887"/>
                </a:cubicBezTo>
                <a:close/>
                <a:moveTo>
                  <a:pt x="50697" y="64991"/>
                </a:moveTo>
                <a:lnTo>
                  <a:pt x="164445" y="64991"/>
                </a:lnTo>
                <a:cubicBezTo>
                  <a:pt x="184447" y="64991"/>
                  <a:pt x="202514" y="76772"/>
                  <a:pt x="210718" y="94995"/>
                </a:cubicBezTo>
                <a:lnTo>
                  <a:pt x="219567" y="112022"/>
                </a:lnTo>
                <a:lnTo>
                  <a:pt x="438674" y="112022"/>
                </a:lnTo>
                <a:cubicBezTo>
                  <a:pt x="466696" y="112022"/>
                  <a:pt x="489371" y="134662"/>
                  <a:pt x="489371" y="162641"/>
                </a:cubicBezTo>
                <a:lnTo>
                  <a:pt x="489371" y="445560"/>
                </a:lnTo>
                <a:cubicBezTo>
                  <a:pt x="489371" y="470225"/>
                  <a:pt x="469369" y="490289"/>
                  <a:pt x="444665" y="490289"/>
                </a:cubicBezTo>
                <a:lnTo>
                  <a:pt x="44798" y="490289"/>
                </a:lnTo>
                <a:cubicBezTo>
                  <a:pt x="20002" y="490289"/>
                  <a:pt x="0" y="470225"/>
                  <a:pt x="0" y="445560"/>
                </a:cubicBezTo>
                <a:lnTo>
                  <a:pt x="0" y="115611"/>
                </a:lnTo>
                <a:cubicBezTo>
                  <a:pt x="0" y="87632"/>
                  <a:pt x="22675" y="64991"/>
                  <a:pt x="50697" y="64991"/>
                </a:cubicBezTo>
                <a:close/>
                <a:moveTo>
                  <a:pt x="261904" y="0"/>
                </a:moveTo>
                <a:lnTo>
                  <a:pt x="519660" y="0"/>
                </a:lnTo>
                <a:cubicBezTo>
                  <a:pt x="568611" y="0"/>
                  <a:pt x="608344" y="39762"/>
                  <a:pt x="608344" y="88635"/>
                </a:cubicBezTo>
                <a:lnTo>
                  <a:pt x="608344" y="335764"/>
                </a:lnTo>
                <a:cubicBezTo>
                  <a:pt x="608344" y="352423"/>
                  <a:pt x="594885" y="365953"/>
                  <a:pt x="578107" y="365953"/>
                </a:cubicBezTo>
                <a:cubicBezTo>
                  <a:pt x="561421" y="365953"/>
                  <a:pt x="547961" y="352423"/>
                  <a:pt x="547961" y="335764"/>
                </a:cubicBezTo>
                <a:lnTo>
                  <a:pt x="547961" y="88635"/>
                </a:lnTo>
                <a:cubicBezTo>
                  <a:pt x="547961" y="72988"/>
                  <a:pt x="535240" y="60379"/>
                  <a:pt x="519660" y="60379"/>
                </a:cubicBezTo>
                <a:lnTo>
                  <a:pt x="261904" y="60379"/>
                </a:lnTo>
                <a:cubicBezTo>
                  <a:pt x="245218" y="60379"/>
                  <a:pt x="231666" y="46849"/>
                  <a:pt x="231666" y="30190"/>
                </a:cubicBezTo>
                <a:cubicBezTo>
                  <a:pt x="231666" y="13530"/>
                  <a:pt x="245218" y="0"/>
                  <a:pt x="2619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32" name="组合 31"/>
          <p:cNvGrpSpPr/>
          <p:nvPr/>
        </p:nvGrpSpPr>
        <p:grpSpPr>
          <a:xfrm>
            <a:off x="6987684" y="3112603"/>
            <a:ext cx="4229941" cy="957169"/>
            <a:chOff x="2486796" y="2343753"/>
            <a:chExt cx="4229941" cy="957169"/>
          </a:xfrm>
        </p:grpSpPr>
        <p:sp>
          <p:nvSpPr>
            <p:cNvPr id="33" name="文本框 32"/>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工作内容情况二</a:t>
              </a:r>
            </a:p>
          </p:txBody>
        </p:sp>
        <p:sp>
          <p:nvSpPr>
            <p:cNvPr id="34" name="文本框 33"/>
            <p:cNvSpPr txBox="1"/>
            <p:nvPr/>
          </p:nvSpPr>
          <p:spPr>
            <a:xfrm>
              <a:off x="2486796" y="2687228"/>
              <a:ext cx="4229941" cy="613694"/>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grpSp>
        <p:nvGrpSpPr>
          <p:cNvPr id="35" name="组合 34"/>
          <p:cNvGrpSpPr/>
          <p:nvPr/>
        </p:nvGrpSpPr>
        <p:grpSpPr>
          <a:xfrm>
            <a:off x="6987684" y="4442038"/>
            <a:ext cx="4229941" cy="957169"/>
            <a:chOff x="2486796" y="2343753"/>
            <a:chExt cx="4229941" cy="957169"/>
          </a:xfrm>
        </p:grpSpPr>
        <p:sp>
          <p:nvSpPr>
            <p:cNvPr id="36" name="文本框 35"/>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工作内容情况三</a:t>
              </a:r>
            </a:p>
          </p:txBody>
        </p:sp>
        <p:sp>
          <p:nvSpPr>
            <p:cNvPr id="37" name="文本框 36"/>
            <p:cNvSpPr txBox="1"/>
            <p:nvPr/>
          </p:nvSpPr>
          <p:spPr>
            <a:xfrm>
              <a:off x="2486796" y="2687228"/>
              <a:ext cx="4229941" cy="613694"/>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grpSp>
        <p:nvGrpSpPr>
          <p:cNvPr id="38" name="组合 37"/>
          <p:cNvGrpSpPr/>
          <p:nvPr/>
        </p:nvGrpSpPr>
        <p:grpSpPr>
          <a:xfrm>
            <a:off x="6657916" y="2862554"/>
            <a:ext cx="4488460" cy="1333500"/>
            <a:chOff x="6153150" y="3105150"/>
            <a:chExt cx="4488460" cy="1333500"/>
          </a:xfrm>
        </p:grpSpPr>
        <p:cxnSp>
          <p:nvCxnSpPr>
            <p:cNvPr id="39" name="直接连接符 38"/>
            <p:cNvCxnSpPr/>
            <p:nvPr/>
          </p:nvCxnSpPr>
          <p:spPr>
            <a:xfrm>
              <a:off x="6153150" y="31051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153150" y="44386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Freeform 15"/>
          <p:cNvSpPr>
            <a:spLocks noEditPoints="1"/>
          </p:cNvSpPr>
          <p:nvPr/>
        </p:nvSpPr>
        <p:spPr bwMode="auto">
          <a:xfrm>
            <a:off x="6472466" y="3179975"/>
            <a:ext cx="370900" cy="31791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
        <p:nvSpPr>
          <p:cNvPr id="42" name="Freeform 17"/>
          <p:cNvSpPr>
            <a:spLocks noEditPoints="1"/>
          </p:cNvSpPr>
          <p:nvPr/>
        </p:nvSpPr>
        <p:spPr bwMode="auto">
          <a:xfrm>
            <a:off x="6439615" y="4451142"/>
            <a:ext cx="365897" cy="369333"/>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rgbClr val="C00000"/>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运营方案说明</a:t>
            </a:r>
          </a:p>
        </p:txBody>
      </p:sp>
      <p:sp>
        <p:nvSpPr>
          <p:cNvPr id="18" name="Freeform 13"/>
          <p:cNvSpPr>
            <a:spLocks noEditPoints="1"/>
          </p:cNvSpPr>
          <p:nvPr/>
        </p:nvSpPr>
        <p:spPr bwMode="auto">
          <a:xfrm>
            <a:off x="1242102" y="1360686"/>
            <a:ext cx="2923181" cy="3455962"/>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C00000"/>
          </a:solidFill>
          <a:ln>
            <a:noFill/>
          </a:ln>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sp>
        <p:nvSpPr>
          <p:cNvPr id="19" name="Freeform 16"/>
          <p:cNvSpPr>
            <a:spLocks noEditPoints="1"/>
          </p:cNvSpPr>
          <p:nvPr/>
        </p:nvSpPr>
        <p:spPr bwMode="auto">
          <a:xfrm>
            <a:off x="1955837" y="5047605"/>
            <a:ext cx="1494000" cy="119836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C00000"/>
          </a:solidFill>
          <a:ln>
            <a:noFill/>
          </a:ln>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grpSp>
        <p:nvGrpSpPr>
          <p:cNvPr id="20" name="Group 12"/>
          <p:cNvGrpSpPr/>
          <p:nvPr/>
        </p:nvGrpSpPr>
        <p:grpSpPr>
          <a:xfrm>
            <a:off x="1551195" y="1762719"/>
            <a:ext cx="2300613" cy="2059155"/>
            <a:chOff x="8169276" y="952501"/>
            <a:chExt cx="3781424" cy="3384550"/>
          </a:xfrm>
          <a:solidFill>
            <a:srgbClr val="C00000"/>
          </a:solidFill>
        </p:grpSpPr>
        <p:sp>
          <p:nvSpPr>
            <p:cNvPr id="21"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sp>
          <p:nvSpPr>
            <p:cNvPr id="22"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grpSp>
      <p:grpSp>
        <p:nvGrpSpPr>
          <p:cNvPr id="23" name="组合 22"/>
          <p:cNvGrpSpPr/>
          <p:nvPr/>
        </p:nvGrpSpPr>
        <p:grpSpPr>
          <a:xfrm>
            <a:off x="5749504" y="1562664"/>
            <a:ext cx="5037249" cy="1123497"/>
            <a:chOff x="5971177" y="1605306"/>
            <a:chExt cx="5037249" cy="1123497"/>
          </a:xfrm>
        </p:grpSpPr>
        <p:sp>
          <p:nvSpPr>
            <p:cNvPr id="24" name="Oval 4"/>
            <p:cNvSpPr/>
            <p:nvPr/>
          </p:nvSpPr>
          <p:spPr>
            <a:xfrm>
              <a:off x="5971177" y="1812130"/>
              <a:ext cx="629655" cy="629655"/>
            </a:xfrm>
            <a:prstGeom prst="ellipse">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01</a:t>
              </a:r>
            </a:p>
          </p:txBody>
        </p:sp>
        <p:sp>
          <p:nvSpPr>
            <p:cNvPr id="25" name="文本框 24"/>
            <p:cNvSpPr txBox="1"/>
            <p:nvPr/>
          </p:nvSpPr>
          <p:spPr>
            <a:xfrm>
              <a:off x="6600832" y="1949359"/>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26" name="文本框 25"/>
            <p:cNvSpPr txBox="1"/>
            <p:nvPr/>
          </p:nvSpPr>
          <p:spPr>
            <a:xfrm>
              <a:off x="6626554" y="1605306"/>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chemeClr val="tx1">
                      <a:lumMod val="75000"/>
                      <a:lumOff val="25000"/>
                    </a:schemeClr>
                  </a:solidFill>
                  <a:effectLst/>
                  <a:uLnTx/>
                  <a:uFillTx/>
                  <a:cs typeface="+mn-ea"/>
                  <a:sym typeface="+mn-lt"/>
                </a:rPr>
                <a:t>添加标题</a:t>
              </a:r>
            </a:p>
          </p:txBody>
        </p:sp>
      </p:grpSp>
      <p:grpSp>
        <p:nvGrpSpPr>
          <p:cNvPr id="27" name="组合 26"/>
          <p:cNvGrpSpPr/>
          <p:nvPr/>
        </p:nvGrpSpPr>
        <p:grpSpPr>
          <a:xfrm>
            <a:off x="5749504" y="2686161"/>
            <a:ext cx="5037249" cy="1123497"/>
            <a:chOff x="5971177" y="2728803"/>
            <a:chExt cx="5037249" cy="1123497"/>
          </a:xfrm>
        </p:grpSpPr>
        <p:sp>
          <p:nvSpPr>
            <p:cNvPr id="28" name="Oval 19"/>
            <p:cNvSpPr/>
            <p:nvPr/>
          </p:nvSpPr>
          <p:spPr>
            <a:xfrm>
              <a:off x="5971177" y="2880809"/>
              <a:ext cx="629655" cy="629655"/>
            </a:xfrm>
            <a:prstGeom prst="ellipse">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02</a:t>
              </a:r>
            </a:p>
          </p:txBody>
        </p:sp>
        <p:sp>
          <p:nvSpPr>
            <p:cNvPr id="29" name="文本框 28"/>
            <p:cNvSpPr txBox="1"/>
            <p:nvPr/>
          </p:nvSpPr>
          <p:spPr>
            <a:xfrm>
              <a:off x="6600832" y="3072856"/>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30" name="文本框 29"/>
            <p:cNvSpPr txBox="1"/>
            <p:nvPr/>
          </p:nvSpPr>
          <p:spPr>
            <a:xfrm>
              <a:off x="6626554" y="2728803"/>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31" name="组合 30"/>
          <p:cNvGrpSpPr/>
          <p:nvPr/>
        </p:nvGrpSpPr>
        <p:grpSpPr>
          <a:xfrm>
            <a:off x="5749504" y="3842099"/>
            <a:ext cx="5037249" cy="1123497"/>
            <a:chOff x="5971177" y="3884741"/>
            <a:chExt cx="5037249" cy="1123497"/>
          </a:xfrm>
        </p:grpSpPr>
        <p:sp>
          <p:nvSpPr>
            <p:cNvPr id="32" name="Oval 25"/>
            <p:cNvSpPr/>
            <p:nvPr/>
          </p:nvSpPr>
          <p:spPr>
            <a:xfrm>
              <a:off x="5971177" y="4054466"/>
              <a:ext cx="629655" cy="629655"/>
            </a:xfrm>
            <a:prstGeom prst="ellipse">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03</a:t>
              </a:r>
            </a:p>
          </p:txBody>
        </p:sp>
        <p:sp>
          <p:nvSpPr>
            <p:cNvPr id="33" name="文本框 32"/>
            <p:cNvSpPr txBox="1"/>
            <p:nvPr/>
          </p:nvSpPr>
          <p:spPr>
            <a:xfrm>
              <a:off x="6600832" y="4228794"/>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34" name="文本框 33"/>
            <p:cNvSpPr txBox="1"/>
            <p:nvPr/>
          </p:nvSpPr>
          <p:spPr>
            <a:xfrm>
              <a:off x="6626554" y="3884741"/>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grpSp>
        <p:nvGrpSpPr>
          <p:cNvPr id="35" name="组合 34"/>
          <p:cNvGrpSpPr/>
          <p:nvPr/>
        </p:nvGrpSpPr>
        <p:grpSpPr>
          <a:xfrm>
            <a:off x="5749504" y="4963357"/>
            <a:ext cx="5037249" cy="1123497"/>
            <a:chOff x="5971177" y="5005999"/>
            <a:chExt cx="5037249" cy="1123497"/>
          </a:xfrm>
        </p:grpSpPr>
        <p:sp>
          <p:nvSpPr>
            <p:cNvPr id="36" name="Oval 27"/>
            <p:cNvSpPr/>
            <p:nvPr/>
          </p:nvSpPr>
          <p:spPr>
            <a:xfrm>
              <a:off x="5971177" y="5120619"/>
              <a:ext cx="629655" cy="629655"/>
            </a:xfrm>
            <a:prstGeom prst="ellipse">
              <a:avLst/>
            </a:prstGeom>
            <a:solidFill>
              <a:srgbClr val="C00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04</a:t>
              </a:r>
            </a:p>
          </p:txBody>
        </p:sp>
        <p:sp>
          <p:nvSpPr>
            <p:cNvPr id="37" name="文本框 36"/>
            <p:cNvSpPr txBox="1"/>
            <p:nvPr/>
          </p:nvSpPr>
          <p:spPr>
            <a:xfrm>
              <a:off x="6600832" y="5350052"/>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38" name="文本框 37"/>
            <p:cNvSpPr txBox="1"/>
            <p:nvPr/>
          </p:nvSpPr>
          <p:spPr>
            <a:xfrm>
              <a:off x="6626554" y="5005999"/>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40000">
                                          <p:cBhvr additive="base">
                                            <p:cTn id="21" dur="5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0000">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14:bounceEnd="40000">
                                          <p:cBhvr additive="base">
                                            <p:cTn id="26"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0000">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14:bounceEnd="40000">
                                          <p:cBhvr additive="base">
                                            <p:cTn id="36"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1+#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2800724" y="2716306"/>
            <a:ext cx="6615952" cy="1107996"/>
          </a:xfrm>
          <a:prstGeom prst="rect">
            <a:avLst/>
          </a:prstGeom>
          <a:noFill/>
        </p:spPr>
        <p:txBody>
          <a:bodyPr wrap="square" rtlCol="0">
            <a:spAutoFit/>
          </a:bodyPr>
          <a:lstStyle>
            <a:defPPr>
              <a:defRPr lang="zh-CN"/>
            </a:defPPr>
            <a:lvl1pPr marR="0" lvl="0" indent="0" algn="dist" fontAlgn="auto">
              <a:lnSpc>
                <a:spcPct val="100000"/>
              </a:lnSpc>
              <a:spcBef>
                <a:spcPts val="0"/>
              </a:spcBef>
              <a:spcAft>
                <a:spcPts val="0"/>
              </a:spcAft>
              <a:buClrTx/>
              <a:buSzTx/>
              <a:buFontTx/>
              <a:buNone/>
              <a:defRPr kumimoji="1" sz="6600" b="1" i="0" u="none" strike="noStrike" cap="none" spc="0" normalizeH="0" baseline="0">
                <a:ln>
                  <a:noFill/>
                </a:ln>
                <a:solidFill>
                  <a:srgbClr val="FFC000">
                    <a:lumMod val="40000"/>
                    <a:lumOff val="60000"/>
                  </a:srgbClr>
                </a:solidFill>
                <a:effectLst/>
                <a:uLnTx/>
                <a:uFillTx/>
                <a:cs typeface="+mn-ea"/>
              </a:defRPr>
            </a:lvl1pPr>
          </a:lstStyle>
          <a:p>
            <a:r>
              <a:rPr lang="zh-CN" altLang="en-US" dirty="0">
                <a:sym typeface="+mn-lt"/>
              </a:rPr>
              <a:t>用户需求分析</a:t>
            </a:r>
          </a:p>
        </p:txBody>
      </p:sp>
      <p:sp>
        <p:nvSpPr>
          <p:cNvPr id="3" name="文本框 2"/>
          <p:cNvSpPr txBox="1"/>
          <p:nvPr/>
        </p:nvSpPr>
        <p:spPr>
          <a:xfrm>
            <a:off x="5093038" y="1757073"/>
            <a:ext cx="2031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600" b="0" i="0" u="none" strike="noStrike" kern="1200" cap="none" spc="0" normalizeH="0" baseline="0" noProof="0" dirty="0">
                <a:ln>
                  <a:noFill/>
                </a:ln>
                <a:solidFill>
                  <a:srgbClr val="FFC000">
                    <a:lumMod val="40000"/>
                    <a:lumOff val="60000"/>
                  </a:srgbClr>
                </a:solidFill>
                <a:effectLst/>
                <a:uLnTx/>
                <a:uFillTx/>
                <a:cs typeface="+mn-ea"/>
                <a:sym typeface="+mn-lt"/>
              </a:rPr>
              <a:t>第</a:t>
            </a:r>
            <a:r>
              <a:rPr kumimoji="1" lang="zh-CN" altLang="en-US" sz="3600" dirty="0">
                <a:solidFill>
                  <a:srgbClr val="FFC000">
                    <a:lumMod val="40000"/>
                    <a:lumOff val="60000"/>
                  </a:srgbClr>
                </a:solidFill>
                <a:cs typeface="+mn-ea"/>
                <a:sym typeface="+mn-lt"/>
              </a:rPr>
              <a:t>三</a:t>
            </a:r>
            <a:r>
              <a:rPr kumimoji="1" lang="zh-CN" altLang="en-US" sz="3600" b="0" i="0" u="none" strike="noStrike" kern="1200" cap="none" spc="0" normalizeH="0" baseline="0" noProof="0" dirty="0">
                <a:ln>
                  <a:noFill/>
                </a:ln>
                <a:solidFill>
                  <a:srgbClr val="FFC000">
                    <a:lumMod val="40000"/>
                    <a:lumOff val="60000"/>
                  </a:srgbClr>
                </a:solidFill>
                <a:effectLst/>
                <a:uLnTx/>
                <a:uFillTx/>
                <a:cs typeface="+mn-ea"/>
                <a:sym typeface="+mn-lt"/>
              </a:rPr>
              <a:t>部分</a:t>
            </a:r>
          </a:p>
        </p:txBody>
      </p:sp>
      <p:sp>
        <p:nvSpPr>
          <p:cNvPr id="4" name="文本框 3"/>
          <p:cNvSpPr txBox="1"/>
          <p:nvPr/>
        </p:nvSpPr>
        <p:spPr>
          <a:xfrm>
            <a:off x="2504889" y="3966883"/>
            <a:ext cx="7207623" cy="5702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GB" altLang="zh-CN" sz="1100" b="0" i="0" u="none" strike="noStrike" kern="1200" cap="none" spc="0" normalizeH="0" baseline="0" noProof="0">
                <a:ln>
                  <a:noFill/>
                </a:ln>
                <a:solidFill>
                  <a:srgbClr val="FFC000">
                    <a:lumMod val="40000"/>
                    <a:lumOff val="60000"/>
                  </a:srgbClr>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用户需求分析</a:t>
            </a:r>
          </a:p>
        </p:txBody>
      </p:sp>
      <p:sp>
        <p:nvSpPr>
          <p:cNvPr id="36" name="BackShape"/>
          <p:cNvSpPr/>
          <p:nvPr/>
        </p:nvSpPr>
        <p:spPr>
          <a:xfrm>
            <a:off x="1508596" y="1844900"/>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7" name="ValueShape"/>
          <p:cNvSpPr/>
          <p:nvPr/>
        </p:nvSpPr>
        <p:spPr>
          <a:xfrm>
            <a:off x="1470168" y="1780708"/>
            <a:ext cx="1909294" cy="1909294"/>
          </a:xfrm>
          <a:prstGeom prst="pie">
            <a:avLst>
              <a:gd name="adj1" fmla="val 16200000"/>
              <a:gd name="adj2" fmla="val 777600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8" name="ValueBack"/>
          <p:cNvSpPr/>
          <p:nvPr/>
        </p:nvSpPr>
        <p:spPr>
          <a:xfrm>
            <a:off x="1809978" y="2149714"/>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39" name="LineShape"/>
          <p:cNvCxnSpPr/>
          <p:nvPr/>
        </p:nvCxnSpPr>
        <p:spPr>
          <a:xfrm flipH="1">
            <a:off x="1589040" y="3875873"/>
            <a:ext cx="1671551" cy="0"/>
          </a:xfrm>
          <a:prstGeom prst="straightConnector1">
            <a:avLst/>
          </a:prstGeom>
          <a:noFill/>
          <a:ln w="12700" cap="flat" cmpd="sng">
            <a:solidFill>
              <a:srgbClr val="D8D8D8"/>
            </a:solidFill>
            <a:prstDash val="solid"/>
            <a:miter/>
            <a:headEnd type="none" w="med" len="med"/>
            <a:tailEnd type="none" w="med" len="med"/>
          </a:ln>
        </p:spPr>
      </p:cxnSp>
      <p:sp>
        <p:nvSpPr>
          <p:cNvPr id="40" name="BackShape"/>
          <p:cNvSpPr/>
          <p:nvPr/>
        </p:nvSpPr>
        <p:spPr>
          <a:xfrm>
            <a:off x="3966046" y="1844900"/>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1" name="ValueShape"/>
          <p:cNvSpPr/>
          <p:nvPr/>
        </p:nvSpPr>
        <p:spPr>
          <a:xfrm>
            <a:off x="3927618" y="1780708"/>
            <a:ext cx="1909294" cy="1909294"/>
          </a:xfrm>
          <a:prstGeom prst="pie">
            <a:avLst>
              <a:gd name="adj1" fmla="val 16200000"/>
              <a:gd name="adj2" fmla="val 367200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2" name="ValueBack"/>
          <p:cNvSpPr/>
          <p:nvPr/>
        </p:nvSpPr>
        <p:spPr>
          <a:xfrm>
            <a:off x="4267428" y="2149714"/>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43" name="LineShape"/>
          <p:cNvCxnSpPr/>
          <p:nvPr/>
        </p:nvCxnSpPr>
        <p:spPr>
          <a:xfrm flipH="1">
            <a:off x="4046490" y="3875873"/>
            <a:ext cx="1671551" cy="0"/>
          </a:xfrm>
          <a:prstGeom prst="straightConnector1">
            <a:avLst/>
          </a:prstGeom>
          <a:noFill/>
          <a:ln w="12700" cap="flat" cmpd="sng">
            <a:solidFill>
              <a:srgbClr val="D8D8D8"/>
            </a:solidFill>
            <a:prstDash val="solid"/>
            <a:miter/>
            <a:headEnd type="none" w="med" len="med"/>
            <a:tailEnd type="none" w="med" len="med"/>
          </a:ln>
        </p:spPr>
      </p:cxnSp>
      <p:sp>
        <p:nvSpPr>
          <p:cNvPr id="44" name="BackShape"/>
          <p:cNvSpPr/>
          <p:nvPr/>
        </p:nvSpPr>
        <p:spPr>
          <a:xfrm>
            <a:off x="6423496" y="1844900"/>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5" name="ValueShape"/>
          <p:cNvSpPr/>
          <p:nvPr/>
        </p:nvSpPr>
        <p:spPr>
          <a:xfrm>
            <a:off x="6385068" y="1780708"/>
            <a:ext cx="1909294" cy="1909294"/>
          </a:xfrm>
          <a:prstGeom prst="pie">
            <a:avLst>
              <a:gd name="adj1" fmla="val 16200000"/>
              <a:gd name="adj2" fmla="val 11880000"/>
            </a:avLst>
          </a:prstGeom>
          <a:solidFill>
            <a:srgbClr val="C00000"/>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6" name="ValueBack"/>
          <p:cNvSpPr/>
          <p:nvPr/>
        </p:nvSpPr>
        <p:spPr>
          <a:xfrm>
            <a:off x="6724878" y="2149714"/>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47" name="LineShape"/>
          <p:cNvCxnSpPr/>
          <p:nvPr/>
        </p:nvCxnSpPr>
        <p:spPr>
          <a:xfrm flipH="1">
            <a:off x="6503940" y="3875873"/>
            <a:ext cx="1671551" cy="0"/>
          </a:xfrm>
          <a:prstGeom prst="straightConnector1">
            <a:avLst/>
          </a:prstGeom>
          <a:noFill/>
          <a:ln w="12700" cap="flat" cmpd="sng">
            <a:solidFill>
              <a:srgbClr val="D8D8D8"/>
            </a:solidFill>
            <a:prstDash val="solid"/>
            <a:miter/>
            <a:headEnd type="none" w="med" len="med"/>
            <a:tailEnd type="none" w="med" len="med"/>
          </a:ln>
        </p:spPr>
      </p:cxnSp>
      <p:sp>
        <p:nvSpPr>
          <p:cNvPr id="48" name="BackShape"/>
          <p:cNvSpPr/>
          <p:nvPr/>
        </p:nvSpPr>
        <p:spPr>
          <a:xfrm>
            <a:off x="8880946" y="1844900"/>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9" name="ValueShape"/>
          <p:cNvSpPr/>
          <p:nvPr/>
        </p:nvSpPr>
        <p:spPr>
          <a:xfrm>
            <a:off x="8842518" y="1780708"/>
            <a:ext cx="1909294" cy="1909294"/>
          </a:xfrm>
          <a:prstGeom prst="pie">
            <a:avLst>
              <a:gd name="adj1" fmla="val 16200000"/>
              <a:gd name="adj2" fmla="val 1360800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50" name="ValueBack"/>
          <p:cNvSpPr/>
          <p:nvPr/>
        </p:nvSpPr>
        <p:spPr>
          <a:xfrm>
            <a:off x="9182328" y="2149714"/>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51" name="LineShape"/>
          <p:cNvCxnSpPr/>
          <p:nvPr/>
        </p:nvCxnSpPr>
        <p:spPr>
          <a:xfrm flipH="1">
            <a:off x="8961390" y="3875873"/>
            <a:ext cx="1671551" cy="0"/>
          </a:xfrm>
          <a:prstGeom prst="straightConnector1">
            <a:avLst/>
          </a:prstGeom>
          <a:noFill/>
          <a:ln w="12700" cap="flat" cmpd="sng">
            <a:solidFill>
              <a:srgbClr val="D8D8D8"/>
            </a:solidFill>
            <a:prstDash val="solid"/>
            <a:miter/>
            <a:headEnd type="none" w="med" len="med"/>
            <a:tailEnd type="none" w="med" len="med"/>
          </a:ln>
        </p:spPr>
      </p:cxnSp>
      <p:grpSp>
        <p:nvGrpSpPr>
          <p:cNvPr id="52" name="组合 51"/>
          <p:cNvGrpSpPr/>
          <p:nvPr/>
        </p:nvGrpSpPr>
        <p:grpSpPr>
          <a:xfrm>
            <a:off x="1470162" y="4061745"/>
            <a:ext cx="1909300" cy="1756640"/>
            <a:chOff x="1918240" y="2349127"/>
            <a:chExt cx="1909300" cy="1756640"/>
          </a:xfrm>
        </p:grpSpPr>
        <p:sp>
          <p:nvSpPr>
            <p:cNvPr id="53" name="文本框 52"/>
            <p:cNvSpPr txBox="1"/>
            <p:nvPr/>
          </p:nvSpPr>
          <p:spPr>
            <a:xfrm>
              <a:off x="2037113" y="2349127"/>
              <a:ext cx="1671556" cy="396583"/>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4" name="文本框 53"/>
            <p:cNvSpPr txBox="1"/>
            <p:nvPr/>
          </p:nvSpPr>
          <p:spPr>
            <a:xfrm flipH="1">
              <a:off x="1918240" y="2686404"/>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5" name="组合 54"/>
          <p:cNvGrpSpPr/>
          <p:nvPr/>
        </p:nvGrpSpPr>
        <p:grpSpPr>
          <a:xfrm>
            <a:off x="3905561" y="4061745"/>
            <a:ext cx="1909300" cy="1784875"/>
            <a:chOff x="1925382" y="2349127"/>
            <a:chExt cx="1909300" cy="1784875"/>
          </a:xfrm>
        </p:grpSpPr>
        <p:sp>
          <p:nvSpPr>
            <p:cNvPr id="56" name="文本框 55"/>
            <p:cNvSpPr txBox="1"/>
            <p:nvPr/>
          </p:nvSpPr>
          <p:spPr>
            <a:xfrm>
              <a:off x="2037113" y="2349127"/>
              <a:ext cx="1671556" cy="396583"/>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7" name="文本框 56"/>
            <p:cNvSpPr txBox="1"/>
            <p:nvPr/>
          </p:nvSpPr>
          <p:spPr>
            <a:xfrm>
              <a:off x="1925382" y="271463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8" name="组合 57"/>
          <p:cNvGrpSpPr/>
          <p:nvPr/>
        </p:nvGrpSpPr>
        <p:grpSpPr>
          <a:xfrm>
            <a:off x="6326676" y="4061745"/>
            <a:ext cx="1909300" cy="1768215"/>
            <a:chOff x="1918240" y="2349127"/>
            <a:chExt cx="1909300" cy="1768215"/>
          </a:xfrm>
        </p:grpSpPr>
        <p:sp>
          <p:nvSpPr>
            <p:cNvPr id="59" name="文本框 58"/>
            <p:cNvSpPr txBox="1"/>
            <p:nvPr/>
          </p:nvSpPr>
          <p:spPr>
            <a:xfrm>
              <a:off x="2037113" y="2349127"/>
              <a:ext cx="1671556" cy="396583"/>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60" name="文本框 59"/>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61" name="组合 60"/>
          <p:cNvGrpSpPr/>
          <p:nvPr/>
        </p:nvGrpSpPr>
        <p:grpSpPr>
          <a:xfrm>
            <a:off x="8880946" y="4061745"/>
            <a:ext cx="1909300" cy="1768215"/>
            <a:chOff x="1918240" y="2349127"/>
            <a:chExt cx="1909300" cy="1768215"/>
          </a:xfrm>
        </p:grpSpPr>
        <p:sp>
          <p:nvSpPr>
            <p:cNvPr id="62" name="文本框 61"/>
            <p:cNvSpPr txBox="1"/>
            <p:nvPr/>
          </p:nvSpPr>
          <p:spPr>
            <a:xfrm>
              <a:off x="2037113" y="2349127"/>
              <a:ext cx="1671556" cy="396583"/>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63" name="文本框 62"/>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sp>
        <p:nvSpPr>
          <p:cNvPr id="64" name="文本框 63"/>
          <p:cNvSpPr txBox="1"/>
          <p:nvPr/>
        </p:nvSpPr>
        <p:spPr>
          <a:xfrm>
            <a:off x="2052776" y="2544126"/>
            <a:ext cx="744071" cy="400110"/>
          </a:xfrm>
          <a:prstGeom prst="rect">
            <a:avLst/>
          </a:prstGeom>
          <a:noFill/>
        </p:spPr>
        <p:txBody>
          <a:bodyPr wrap="square" rtlCol="0">
            <a:spAutoFit/>
          </a:bodyPr>
          <a:lstStyle/>
          <a:p>
            <a:r>
              <a:rPr lang="en-US" altLang="zh-CN" sz="2000" dirty="0">
                <a:cs typeface="+mn-ea"/>
                <a:sym typeface="+mn-lt"/>
              </a:rPr>
              <a:t>63%</a:t>
            </a:r>
            <a:endParaRPr lang="zh-CN" altLang="en-US" sz="2000" dirty="0">
              <a:cs typeface="+mn-ea"/>
              <a:sym typeface="+mn-lt"/>
            </a:endParaRPr>
          </a:p>
        </p:txBody>
      </p:sp>
      <p:sp>
        <p:nvSpPr>
          <p:cNvPr id="65" name="文本框 64"/>
          <p:cNvSpPr txBox="1"/>
          <p:nvPr/>
        </p:nvSpPr>
        <p:spPr>
          <a:xfrm>
            <a:off x="4510229" y="2544126"/>
            <a:ext cx="744071" cy="400110"/>
          </a:xfrm>
          <a:prstGeom prst="rect">
            <a:avLst/>
          </a:prstGeom>
          <a:noFill/>
        </p:spPr>
        <p:txBody>
          <a:bodyPr wrap="square" rtlCol="0">
            <a:spAutoFit/>
          </a:bodyPr>
          <a:lstStyle/>
          <a:p>
            <a:r>
              <a:rPr lang="en-US" altLang="zh-CN" sz="2000" dirty="0">
                <a:cs typeface="+mn-ea"/>
                <a:sym typeface="+mn-lt"/>
              </a:rPr>
              <a:t>42%</a:t>
            </a:r>
            <a:endParaRPr lang="zh-CN" altLang="en-US" sz="2000" dirty="0">
              <a:cs typeface="+mn-ea"/>
              <a:sym typeface="+mn-lt"/>
            </a:endParaRPr>
          </a:p>
        </p:txBody>
      </p:sp>
      <p:sp>
        <p:nvSpPr>
          <p:cNvPr id="66" name="文本框 65"/>
          <p:cNvSpPr txBox="1"/>
          <p:nvPr/>
        </p:nvSpPr>
        <p:spPr>
          <a:xfrm>
            <a:off x="6967679" y="2544126"/>
            <a:ext cx="744071" cy="400110"/>
          </a:xfrm>
          <a:prstGeom prst="rect">
            <a:avLst/>
          </a:prstGeom>
          <a:noFill/>
        </p:spPr>
        <p:txBody>
          <a:bodyPr wrap="square" rtlCol="0">
            <a:spAutoFit/>
          </a:bodyPr>
          <a:lstStyle/>
          <a:p>
            <a:r>
              <a:rPr lang="en-US" altLang="zh-CN" sz="2000" dirty="0">
                <a:cs typeface="+mn-ea"/>
                <a:sym typeface="+mn-lt"/>
              </a:rPr>
              <a:t>80%</a:t>
            </a:r>
            <a:endParaRPr lang="zh-CN" altLang="en-US" sz="2000" dirty="0">
              <a:cs typeface="+mn-ea"/>
              <a:sym typeface="+mn-lt"/>
            </a:endParaRPr>
          </a:p>
        </p:txBody>
      </p:sp>
      <p:sp>
        <p:nvSpPr>
          <p:cNvPr id="67" name="文本框 66"/>
          <p:cNvSpPr txBox="1"/>
          <p:nvPr/>
        </p:nvSpPr>
        <p:spPr>
          <a:xfrm>
            <a:off x="9472607" y="2534339"/>
            <a:ext cx="762148" cy="400110"/>
          </a:xfrm>
          <a:prstGeom prst="rect">
            <a:avLst/>
          </a:prstGeom>
          <a:noFill/>
        </p:spPr>
        <p:txBody>
          <a:bodyPr wrap="square" rtlCol="0">
            <a:spAutoFit/>
          </a:bodyPr>
          <a:lstStyle/>
          <a:p>
            <a:r>
              <a:rPr lang="en-US" altLang="zh-CN" sz="2000" dirty="0">
                <a:cs typeface="+mn-ea"/>
                <a:sym typeface="+mn-lt"/>
              </a:rPr>
              <a:t>88%</a:t>
            </a:r>
            <a:endParaRPr lang="zh-CN" altLang="en-US" sz="2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2000"/>
                                        <p:tgtEl>
                                          <p:spTgt spid="3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heel(1)">
                                      <p:cBhvr>
                                        <p:cTn id="13" dur="2000"/>
                                        <p:tgtEl>
                                          <p:spTgt spid="38"/>
                                        </p:tgtEl>
                                      </p:cBhvr>
                                    </p:animEffect>
                                  </p:childTnLst>
                                </p:cTn>
                              </p:par>
                              <p:par>
                                <p:cTn id="14" presetID="21" presetClass="entr" presetSubtype="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heel(1)">
                                      <p:cBhvr>
                                        <p:cTn id="16" dur="2000"/>
                                        <p:tgtEl>
                                          <p:spTgt spid="3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heel(1)">
                                      <p:cBhvr>
                                        <p:cTn id="19" dur="2000"/>
                                        <p:tgtEl>
                                          <p:spTgt spid="4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heel(1)">
                                      <p:cBhvr>
                                        <p:cTn id="22" dur="2000"/>
                                        <p:tgtEl>
                                          <p:spTgt spid="4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2000"/>
                                        <p:tgtEl>
                                          <p:spTgt spid="42"/>
                                        </p:tgtEl>
                                      </p:cBhvr>
                                    </p:animEffect>
                                  </p:childTnLst>
                                </p:cTn>
                              </p:par>
                              <p:par>
                                <p:cTn id="26" presetID="21" presetClass="entr" presetSubtype="1"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heel(1)">
                                      <p:cBhvr>
                                        <p:cTn id="28" dur="2000"/>
                                        <p:tgtEl>
                                          <p:spTgt spid="4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heel(1)">
                                      <p:cBhvr>
                                        <p:cTn id="31" dur="2000"/>
                                        <p:tgtEl>
                                          <p:spTgt spid="4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2000"/>
                                        <p:tgtEl>
                                          <p:spTgt spid="4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heel(1)">
                                      <p:cBhvr>
                                        <p:cTn id="37" dur="2000"/>
                                        <p:tgtEl>
                                          <p:spTgt spid="46"/>
                                        </p:tgtEl>
                                      </p:cBhvr>
                                    </p:animEffect>
                                  </p:childTnLst>
                                </p:cTn>
                              </p:par>
                              <p:par>
                                <p:cTn id="38" presetID="21" presetClass="entr" presetSubtype="1"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heel(1)">
                                      <p:cBhvr>
                                        <p:cTn id="40" dur="2000"/>
                                        <p:tgtEl>
                                          <p:spTgt spid="47"/>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heel(1)">
                                      <p:cBhvr>
                                        <p:cTn id="43" dur="2000"/>
                                        <p:tgtEl>
                                          <p:spTgt spid="4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heel(1)">
                                      <p:cBhvr>
                                        <p:cTn id="46" dur="2000"/>
                                        <p:tgtEl>
                                          <p:spTgt spid="4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heel(1)">
                                      <p:cBhvr>
                                        <p:cTn id="49" dur="2000"/>
                                        <p:tgtEl>
                                          <p:spTgt spid="50"/>
                                        </p:tgtEl>
                                      </p:cBhvr>
                                    </p:animEffect>
                                  </p:childTnLst>
                                </p:cTn>
                              </p:par>
                              <p:par>
                                <p:cTn id="50" presetID="21" presetClass="entr" presetSubtype="1"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2000"/>
                                        <p:tgtEl>
                                          <p:spTgt spid="5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53" presetClass="entr" presetSubtype="16"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par>
                                <p:cTn id="64" presetID="53" presetClass="entr" presetSubtype="16"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53" presetClass="entr" presetSubtype="16"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fltVal val="0"/>
                                          </p:val>
                                        </p:tav>
                                        <p:tav tm="100000">
                                          <p:val>
                                            <p:strVal val="#ppt_w"/>
                                          </p:val>
                                        </p:tav>
                                      </p:tavLst>
                                    </p:anim>
                                    <p:anim calcmode="lin" valueType="num">
                                      <p:cBhvr>
                                        <p:cTn id="72" dur="500" fill="hold"/>
                                        <p:tgtEl>
                                          <p:spTgt spid="61"/>
                                        </p:tgtEl>
                                        <p:attrNameLst>
                                          <p:attrName>ppt_h</p:attrName>
                                        </p:attrNameLst>
                                      </p:cBhvr>
                                      <p:tavLst>
                                        <p:tav tm="0">
                                          <p:val>
                                            <p:fltVal val="0"/>
                                          </p:val>
                                        </p:tav>
                                        <p:tav tm="100000">
                                          <p:val>
                                            <p:strVal val="#ppt_h"/>
                                          </p:val>
                                        </p:tav>
                                      </p:tavLst>
                                    </p:anim>
                                    <p:animEffect transition="in" filter="fade">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41" grpId="0" animBg="1"/>
      <p:bldP spid="42" grpId="0" animBg="1"/>
      <p:bldP spid="44" grpId="0" animBg="1"/>
      <p:bldP spid="45" grpId="0" animBg="1"/>
      <p:bldP spid="46"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用户需求分析</a:t>
            </a:r>
          </a:p>
        </p:txBody>
      </p:sp>
      <p:sp>
        <p:nvSpPr>
          <p:cNvPr id="17" name="Freeform: Shape 3"/>
          <p:cNvSpPr/>
          <p:nvPr/>
        </p:nvSpPr>
        <p:spPr>
          <a:xfrm>
            <a:off x="4977729" y="2284425"/>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cs typeface="+mn-ea"/>
              <a:sym typeface="+mn-lt"/>
            </a:endParaRPr>
          </a:p>
        </p:txBody>
      </p:sp>
      <p:grpSp>
        <p:nvGrpSpPr>
          <p:cNvPr id="18" name="组合 17"/>
          <p:cNvGrpSpPr/>
          <p:nvPr/>
        </p:nvGrpSpPr>
        <p:grpSpPr>
          <a:xfrm>
            <a:off x="7047449" y="3150167"/>
            <a:ext cx="780930" cy="780955"/>
            <a:chOff x="7047449" y="3150167"/>
            <a:chExt cx="780930" cy="780955"/>
          </a:xfrm>
        </p:grpSpPr>
        <p:sp>
          <p:nvSpPr>
            <p:cNvPr id="19" name="Freeform: Shape 8"/>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rgbClr val="C00000"/>
            </a:solidFill>
            <a:ln w="12700" cap="flat">
              <a:noFill/>
              <a:miter lim="400000"/>
            </a:ln>
            <a:effectLst/>
          </p:spPr>
          <p:txBody>
            <a:bodyPr anchor="ctr"/>
            <a:lstStyle/>
            <a:p>
              <a:pPr algn="ctr"/>
              <a:endParaRPr dirty="0">
                <a:cs typeface="+mn-ea"/>
                <a:sym typeface="+mn-lt"/>
              </a:endParaRPr>
            </a:p>
          </p:txBody>
        </p:sp>
        <p:sp>
          <p:nvSpPr>
            <p:cNvPr id="20" name="Freeform: Shape 8"/>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1" name="组合 20"/>
          <p:cNvGrpSpPr/>
          <p:nvPr/>
        </p:nvGrpSpPr>
        <p:grpSpPr>
          <a:xfrm>
            <a:off x="6380163" y="4297152"/>
            <a:ext cx="780959" cy="780950"/>
            <a:chOff x="6380163" y="4297152"/>
            <a:chExt cx="780959" cy="780950"/>
          </a:xfrm>
        </p:grpSpPr>
        <p:sp>
          <p:nvSpPr>
            <p:cNvPr id="22" name="Freeform: Shape 11"/>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C00000"/>
            </a:solidFill>
            <a:ln w="12700" cap="flat">
              <a:noFill/>
              <a:miter lim="400000"/>
            </a:ln>
            <a:effectLst/>
          </p:spPr>
          <p:txBody>
            <a:bodyPr anchor="ctr"/>
            <a:lstStyle/>
            <a:p>
              <a:pPr algn="ctr"/>
              <a:endParaRPr dirty="0">
                <a:cs typeface="+mn-ea"/>
                <a:sym typeface="+mn-lt"/>
              </a:endParaRPr>
            </a:p>
          </p:txBody>
        </p:sp>
        <p:sp>
          <p:nvSpPr>
            <p:cNvPr id="23" name="Freeform: Shape 11"/>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4" name="组合 23"/>
          <p:cNvGrpSpPr/>
          <p:nvPr/>
        </p:nvGrpSpPr>
        <p:grpSpPr>
          <a:xfrm>
            <a:off x="4366990" y="3150172"/>
            <a:ext cx="780959" cy="780944"/>
            <a:chOff x="4366990" y="3150172"/>
            <a:chExt cx="780959" cy="780944"/>
          </a:xfrm>
        </p:grpSpPr>
        <p:sp>
          <p:nvSpPr>
            <p:cNvPr id="25" name="Freeform: Shape 20"/>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rgbClr val="C00000"/>
            </a:solidFill>
            <a:ln w="12700" cap="flat">
              <a:noFill/>
              <a:miter lim="400000"/>
            </a:ln>
            <a:effectLst/>
          </p:spPr>
          <p:txBody>
            <a:bodyPr anchor="ctr"/>
            <a:lstStyle/>
            <a:p>
              <a:pPr algn="ctr"/>
              <a:endParaRPr dirty="0">
                <a:cs typeface="+mn-ea"/>
                <a:sym typeface="+mn-lt"/>
              </a:endParaRPr>
            </a:p>
          </p:txBody>
        </p:sp>
        <p:sp>
          <p:nvSpPr>
            <p:cNvPr id="26" name="Freeform: Shape 20"/>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7" name="组合 26"/>
          <p:cNvGrpSpPr/>
          <p:nvPr/>
        </p:nvGrpSpPr>
        <p:grpSpPr>
          <a:xfrm>
            <a:off x="6368851" y="2022926"/>
            <a:ext cx="780937" cy="780944"/>
            <a:chOff x="6368851" y="2022926"/>
            <a:chExt cx="780937" cy="780944"/>
          </a:xfrm>
        </p:grpSpPr>
        <p:sp>
          <p:nvSpPr>
            <p:cNvPr id="28" name="Freeform: Shape 5"/>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rgbClr val="C00000"/>
            </a:solidFill>
            <a:ln w="12700" cap="flat">
              <a:noFill/>
              <a:miter lim="400000"/>
            </a:ln>
            <a:effectLst/>
          </p:spPr>
          <p:txBody>
            <a:bodyPr anchor="ctr"/>
            <a:lstStyle/>
            <a:p>
              <a:pPr algn="ctr"/>
              <a:endParaRPr dirty="0">
                <a:cs typeface="+mn-ea"/>
                <a:sym typeface="+mn-lt"/>
              </a:endParaRPr>
            </a:p>
          </p:txBody>
        </p:sp>
        <p:sp>
          <p:nvSpPr>
            <p:cNvPr id="29" name="Freeform: Shape 5"/>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0" name="组合 29"/>
          <p:cNvGrpSpPr/>
          <p:nvPr/>
        </p:nvGrpSpPr>
        <p:grpSpPr>
          <a:xfrm>
            <a:off x="5045587" y="4297155"/>
            <a:ext cx="780930" cy="780944"/>
            <a:chOff x="5045587" y="4297155"/>
            <a:chExt cx="780930" cy="780944"/>
          </a:xfrm>
        </p:grpSpPr>
        <p:sp>
          <p:nvSpPr>
            <p:cNvPr id="31" name="Freeform: Shape 14"/>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C00000"/>
            </a:solidFill>
            <a:ln w="12700" cap="flat">
              <a:noFill/>
              <a:miter lim="400000"/>
            </a:ln>
            <a:effectLst/>
          </p:spPr>
          <p:txBody>
            <a:bodyPr anchor="ctr"/>
            <a:lstStyle/>
            <a:p>
              <a:pPr algn="ctr"/>
              <a:endParaRPr dirty="0">
                <a:cs typeface="+mn-ea"/>
                <a:sym typeface="+mn-lt"/>
              </a:endParaRPr>
            </a:p>
          </p:txBody>
        </p:sp>
        <p:sp>
          <p:nvSpPr>
            <p:cNvPr id="32" name="Freeform: Shape 14"/>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3" name="组合 32"/>
          <p:cNvGrpSpPr/>
          <p:nvPr/>
        </p:nvGrpSpPr>
        <p:grpSpPr>
          <a:xfrm>
            <a:off x="5034279" y="2022916"/>
            <a:ext cx="780942" cy="780965"/>
            <a:chOff x="5034279" y="2022916"/>
            <a:chExt cx="780942" cy="780965"/>
          </a:xfrm>
        </p:grpSpPr>
        <p:sp>
          <p:nvSpPr>
            <p:cNvPr id="34" name="Freeform: Shape 17"/>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rgbClr val="C00000"/>
            </a:solidFill>
            <a:ln w="12700" cap="flat">
              <a:noFill/>
              <a:miter lim="400000"/>
            </a:ln>
            <a:effectLst/>
          </p:spPr>
          <p:txBody>
            <a:bodyPr anchor="ctr"/>
            <a:lstStyle/>
            <a:p>
              <a:pPr algn="ctr"/>
              <a:endParaRPr dirty="0">
                <a:cs typeface="+mn-ea"/>
                <a:sym typeface="+mn-lt"/>
              </a:endParaRPr>
            </a:p>
          </p:txBody>
        </p:sp>
        <p:sp>
          <p:nvSpPr>
            <p:cNvPr id="35" name="Freeform: Shape 17"/>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
        <p:nvSpPr>
          <p:cNvPr id="36" name="矩形 35"/>
          <p:cNvSpPr/>
          <p:nvPr/>
        </p:nvSpPr>
        <p:spPr>
          <a:xfrm>
            <a:off x="7990296" y="1680940"/>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37" name="矩形 36"/>
          <p:cNvSpPr/>
          <p:nvPr/>
        </p:nvSpPr>
        <p:spPr>
          <a:xfrm>
            <a:off x="7990296" y="4774149"/>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grpSp>
        <p:nvGrpSpPr>
          <p:cNvPr id="38" name="组合 37"/>
          <p:cNvGrpSpPr/>
          <p:nvPr/>
        </p:nvGrpSpPr>
        <p:grpSpPr>
          <a:xfrm>
            <a:off x="1235671" y="1680940"/>
            <a:ext cx="2965476" cy="1015471"/>
            <a:chOff x="8386922" y="2192795"/>
            <a:chExt cx="2965476" cy="1015471"/>
          </a:xfrm>
        </p:grpSpPr>
        <p:sp>
          <p:nvSpPr>
            <p:cNvPr id="39" name="矩形 38"/>
            <p:cNvSpPr/>
            <p:nvPr/>
          </p:nvSpPr>
          <p:spPr>
            <a:xfrm>
              <a:off x="8850447" y="2192795"/>
              <a:ext cx="2501951"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40" name="文本框 39"/>
            <p:cNvSpPr txBox="1"/>
            <p:nvPr/>
          </p:nvSpPr>
          <p:spPr>
            <a:xfrm>
              <a:off x="8386922" y="2594572"/>
              <a:ext cx="2965476" cy="613694"/>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grpSp>
      <p:sp>
        <p:nvSpPr>
          <p:cNvPr id="41" name="矩形 40"/>
          <p:cNvSpPr/>
          <p:nvPr/>
        </p:nvSpPr>
        <p:spPr>
          <a:xfrm>
            <a:off x="1699196" y="4774149"/>
            <a:ext cx="2501951"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42" name="矩形 41"/>
          <p:cNvSpPr/>
          <p:nvPr/>
        </p:nvSpPr>
        <p:spPr>
          <a:xfrm>
            <a:off x="7990296" y="322754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43" name="矩形 42"/>
          <p:cNvSpPr/>
          <p:nvPr/>
        </p:nvSpPr>
        <p:spPr>
          <a:xfrm>
            <a:off x="1699196" y="3227545"/>
            <a:ext cx="2501951"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44" name="zoom-tool_72585"/>
          <p:cNvSpPr>
            <a:spLocks noChangeAspect="1"/>
          </p:cNvSpPr>
          <p:nvPr/>
        </p:nvSpPr>
        <p:spPr bwMode="auto">
          <a:xfrm>
            <a:off x="5767224" y="3239547"/>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sp>
        <p:nvSpPr>
          <p:cNvPr id="45" name="文本框 44"/>
          <p:cNvSpPr txBox="1"/>
          <p:nvPr/>
        </p:nvSpPr>
        <p:spPr>
          <a:xfrm>
            <a:off x="1188717" y="3632632"/>
            <a:ext cx="2965476" cy="613694"/>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46" name="文本框 45"/>
          <p:cNvSpPr txBox="1"/>
          <p:nvPr/>
        </p:nvSpPr>
        <p:spPr>
          <a:xfrm>
            <a:off x="1235671" y="5175787"/>
            <a:ext cx="2965476" cy="613694"/>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47" name="文本框 46"/>
          <p:cNvSpPr txBox="1"/>
          <p:nvPr/>
        </p:nvSpPr>
        <p:spPr>
          <a:xfrm>
            <a:off x="7983203" y="2064885"/>
            <a:ext cx="2965476" cy="613694"/>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48" name="文本框 47"/>
          <p:cNvSpPr txBox="1"/>
          <p:nvPr/>
        </p:nvSpPr>
        <p:spPr>
          <a:xfrm>
            <a:off x="7943719" y="3601030"/>
            <a:ext cx="2965476" cy="613694"/>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49" name="文本框 48"/>
          <p:cNvSpPr txBox="1"/>
          <p:nvPr/>
        </p:nvSpPr>
        <p:spPr>
          <a:xfrm>
            <a:off x="8039753" y="5175787"/>
            <a:ext cx="2965476" cy="613694"/>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53" presetClass="entr" presetSubtype="16"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360"/>
                                          </p:val>
                                        </p:tav>
                                        <p:tav tm="100000">
                                          <p:val>
                                            <p:fltVal val="0"/>
                                          </p:val>
                                        </p:tav>
                                      </p:tavLst>
                                    </p:anim>
                                    <p:animEffect transition="in" filter="fade">
                                      <p:cBhvr>
                                        <p:cTn id="22" dur="500"/>
                                        <p:tgtEl>
                                          <p:spTgt spid="24"/>
                                        </p:tgtEl>
                                      </p:cBhvr>
                                    </p:animEffect>
                                  </p:childTnLst>
                                </p:cTn>
                              </p:par>
                              <p:par>
                                <p:cTn id="23" presetID="53" presetClass="entr" presetSubtype="52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fltVal val="0.5"/>
                                          </p:val>
                                        </p:tav>
                                        <p:tav tm="100000">
                                          <p:val>
                                            <p:strVal val="#ppt_x"/>
                                          </p:val>
                                        </p:tav>
                                      </p:tavLst>
                                    </p:anim>
                                    <p:anim calcmode="lin" valueType="num">
                                      <p:cBhvr>
                                        <p:cTn id="29" dur="500" fill="hold"/>
                                        <p:tgtEl>
                                          <p:spTgt spid="24"/>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 calcmode="lin" valueType="num">
                                      <p:cBhvr>
                                        <p:cTn id="34" dur="500" fill="hold"/>
                                        <p:tgtEl>
                                          <p:spTgt spid="33"/>
                                        </p:tgtEl>
                                        <p:attrNameLst>
                                          <p:attrName>style.rotation</p:attrName>
                                        </p:attrNameLst>
                                      </p:cBhvr>
                                      <p:tavLst>
                                        <p:tav tm="0">
                                          <p:val>
                                            <p:fltVal val="360"/>
                                          </p:val>
                                        </p:tav>
                                        <p:tav tm="100000">
                                          <p:val>
                                            <p:fltVal val="0"/>
                                          </p:val>
                                        </p:tav>
                                      </p:tavLst>
                                    </p:anim>
                                    <p:animEffect transition="in" filter="fade">
                                      <p:cBhvr>
                                        <p:cTn id="35" dur="500"/>
                                        <p:tgtEl>
                                          <p:spTgt spid="33"/>
                                        </p:tgtEl>
                                      </p:cBhvr>
                                    </p:animEffect>
                                  </p:childTnLst>
                                </p:cTn>
                              </p:par>
                              <p:par>
                                <p:cTn id="36" presetID="53" presetClass="entr" presetSubtype="528"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fltVal val="0.5"/>
                                          </p:val>
                                        </p:tav>
                                        <p:tav tm="100000">
                                          <p:val>
                                            <p:strVal val="#ppt_x"/>
                                          </p:val>
                                        </p:tav>
                                      </p:tavLst>
                                    </p:anim>
                                    <p:anim calcmode="lin" valueType="num">
                                      <p:cBhvr>
                                        <p:cTn id="42" dur="500" fill="hold"/>
                                        <p:tgtEl>
                                          <p:spTgt spid="33"/>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360"/>
                                          </p:val>
                                        </p:tav>
                                        <p:tav tm="100000">
                                          <p:val>
                                            <p:fltVal val="0"/>
                                          </p:val>
                                        </p:tav>
                                      </p:tavLst>
                                    </p:anim>
                                    <p:animEffect transition="in" filter="fade">
                                      <p:cBhvr>
                                        <p:cTn id="48" dur="500"/>
                                        <p:tgtEl>
                                          <p:spTgt spid="27"/>
                                        </p:tgtEl>
                                      </p:cBhvr>
                                    </p:animEffect>
                                  </p:childTnLst>
                                </p:cTn>
                              </p:par>
                              <p:par>
                                <p:cTn id="49" presetID="53" presetClass="entr" presetSubtype="52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anim calcmode="lin" valueType="num">
                                      <p:cBhvr>
                                        <p:cTn id="54" dur="500" fill="hold"/>
                                        <p:tgtEl>
                                          <p:spTgt spid="27"/>
                                        </p:tgtEl>
                                        <p:attrNameLst>
                                          <p:attrName>ppt_x</p:attrName>
                                        </p:attrNameLst>
                                      </p:cBhvr>
                                      <p:tavLst>
                                        <p:tav tm="0">
                                          <p:val>
                                            <p:fltVal val="0.5"/>
                                          </p:val>
                                        </p:tav>
                                        <p:tav tm="100000">
                                          <p:val>
                                            <p:strVal val="#ppt_x"/>
                                          </p:val>
                                        </p:tav>
                                      </p:tavLst>
                                    </p:anim>
                                    <p:anim calcmode="lin" valueType="num">
                                      <p:cBhvr>
                                        <p:cTn id="55" dur="500" fill="hold"/>
                                        <p:tgtEl>
                                          <p:spTgt spid="27"/>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 calcmode="lin" valueType="num">
                                      <p:cBhvr>
                                        <p:cTn id="60" dur="500" fill="hold"/>
                                        <p:tgtEl>
                                          <p:spTgt spid="18"/>
                                        </p:tgtEl>
                                        <p:attrNameLst>
                                          <p:attrName>style.rotation</p:attrName>
                                        </p:attrNameLst>
                                      </p:cBhvr>
                                      <p:tavLst>
                                        <p:tav tm="0">
                                          <p:val>
                                            <p:fltVal val="360"/>
                                          </p:val>
                                        </p:tav>
                                        <p:tav tm="100000">
                                          <p:val>
                                            <p:fltVal val="0"/>
                                          </p:val>
                                        </p:tav>
                                      </p:tavLst>
                                    </p:anim>
                                    <p:animEffect transition="in" filter="fade">
                                      <p:cBhvr>
                                        <p:cTn id="61" dur="500"/>
                                        <p:tgtEl>
                                          <p:spTgt spid="18"/>
                                        </p:tgtEl>
                                      </p:cBhvr>
                                    </p:animEffect>
                                  </p:childTnLst>
                                </p:cTn>
                              </p:par>
                              <p:par>
                                <p:cTn id="62" presetID="53" presetClass="entr" presetSubtype="528"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anim calcmode="lin" valueType="num">
                                      <p:cBhvr>
                                        <p:cTn id="67" dur="500" fill="hold"/>
                                        <p:tgtEl>
                                          <p:spTgt spid="18"/>
                                        </p:tgtEl>
                                        <p:attrNameLst>
                                          <p:attrName>ppt_x</p:attrName>
                                        </p:attrNameLst>
                                      </p:cBhvr>
                                      <p:tavLst>
                                        <p:tav tm="0">
                                          <p:val>
                                            <p:fltVal val="0.5"/>
                                          </p:val>
                                        </p:tav>
                                        <p:tav tm="100000">
                                          <p:val>
                                            <p:strVal val="#ppt_x"/>
                                          </p:val>
                                        </p:tav>
                                      </p:tavLst>
                                    </p:anim>
                                    <p:anim calcmode="lin" valueType="num">
                                      <p:cBhvr>
                                        <p:cTn id="68" dur="500" fill="hold"/>
                                        <p:tgtEl>
                                          <p:spTgt spid="18"/>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 calcmode="lin" valueType="num">
                                      <p:cBhvr>
                                        <p:cTn id="73" dur="500" fill="hold"/>
                                        <p:tgtEl>
                                          <p:spTgt spid="21"/>
                                        </p:tgtEl>
                                        <p:attrNameLst>
                                          <p:attrName>style.rotation</p:attrName>
                                        </p:attrNameLst>
                                      </p:cBhvr>
                                      <p:tavLst>
                                        <p:tav tm="0">
                                          <p:val>
                                            <p:fltVal val="360"/>
                                          </p:val>
                                        </p:tav>
                                        <p:tav tm="100000">
                                          <p:val>
                                            <p:fltVal val="0"/>
                                          </p:val>
                                        </p:tav>
                                      </p:tavLst>
                                    </p:anim>
                                    <p:animEffect transition="in" filter="fade">
                                      <p:cBhvr>
                                        <p:cTn id="74" dur="500"/>
                                        <p:tgtEl>
                                          <p:spTgt spid="21"/>
                                        </p:tgtEl>
                                      </p:cBhvr>
                                    </p:animEffect>
                                  </p:childTnLst>
                                </p:cTn>
                              </p:par>
                              <p:par>
                                <p:cTn id="75" presetID="53" presetClass="entr" presetSubtype="528"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anim calcmode="lin" valueType="num">
                                      <p:cBhvr>
                                        <p:cTn id="80" dur="500" fill="hold"/>
                                        <p:tgtEl>
                                          <p:spTgt spid="21"/>
                                        </p:tgtEl>
                                        <p:attrNameLst>
                                          <p:attrName>ppt_x</p:attrName>
                                        </p:attrNameLst>
                                      </p:cBhvr>
                                      <p:tavLst>
                                        <p:tav tm="0">
                                          <p:val>
                                            <p:fltVal val="0.5"/>
                                          </p:val>
                                        </p:tav>
                                        <p:tav tm="100000">
                                          <p:val>
                                            <p:strVal val="#ppt_x"/>
                                          </p:val>
                                        </p:tav>
                                      </p:tavLst>
                                    </p:anim>
                                    <p:anim calcmode="lin" valueType="num">
                                      <p:cBhvr>
                                        <p:cTn id="81" dur="500" fill="hold"/>
                                        <p:tgtEl>
                                          <p:spTgt spid="21"/>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360"/>
                                          </p:val>
                                        </p:tav>
                                        <p:tav tm="100000">
                                          <p:val>
                                            <p:fltVal val="0"/>
                                          </p:val>
                                        </p:tav>
                                      </p:tavLst>
                                    </p:anim>
                                    <p:animEffect transition="in" filter="fade">
                                      <p:cBhvr>
                                        <p:cTn id="87" dur="500"/>
                                        <p:tgtEl>
                                          <p:spTgt spid="30"/>
                                        </p:tgtEl>
                                      </p:cBhvr>
                                    </p:animEffect>
                                  </p:childTnLst>
                                </p:cTn>
                              </p:par>
                              <p:par>
                                <p:cTn id="88" presetID="53" presetClass="entr" presetSubtype="528"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fltVal val="0.5"/>
                                          </p:val>
                                        </p:tav>
                                        <p:tav tm="100000">
                                          <p:val>
                                            <p:strVal val="#ppt_x"/>
                                          </p:val>
                                        </p:tav>
                                      </p:tavLst>
                                    </p:anim>
                                    <p:anim calcmode="lin" valueType="num">
                                      <p:cBhvr>
                                        <p:cTn id="94" dur="500" fill="hold"/>
                                        <p:tgtEl>
                                          <p:spTgt spid="30"/>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 presetClass="entr" presetSubtype="8"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0-#ppt_w/2"/>
                                          </p:val>
                                        </p:tav>
                                        <p:tav tm="100000">
                                          <p:val>
                                            <p:strVal val="#ppt_x"/>
                                          </p:val>
                                        </p:tav>
                                      </p:tavLst>
                                    </p:anim>
                                    <p:anim calcmode="lin" valueType="num">
                                      <p:cBhvr additive="base">
                                        <p:cTn id="9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用户需求分析</a:t>
            </a:r>
          </a:p>
        </p:txBody>
      </p:sp>
      <p:sp>
        <p:nvSpPr>
          <p:cNvPr id="4" name="空心弧 3"/>
          <p:cNvSpPr/>
          <p:nvPr/>
        </p:nvSpPr>
        <p:spPr>
          <a:xfrm>
            <a:off x="1117360" y="3945290"/>
            <a:ext cx="977900" cy="977900"/>
          </a:xfrm>
          <a:prstGeom prst="blockArc">
            <a:avLst>
              <a:gd name="adj1" fmla="val 182890"/>
              <a:gd name="adj2" fmla="val 126099"/>
              <a:gd name="adj3" fmla="val 145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5" name="空心弧 4"/>
          <p:cNvSpPr/>
          <p:nvPr/>
        </p:nvSpPr>
        <p:spPr>
          <a:xfrm>
            <a:off x="1117360" y="3945290"/>
            <a:ext cx="977900" cy="977900"/>
          </a:xfrm>
          <a:prstGeom prst="blockArc">
            <a:avLst>
              <a:gd name="adj1" fmla="val 17709558"/>
              <a:gd name="adj2" fmla="val 126099"/>
              <a:gd name="adj3" fmla="val 145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空心弧 5"/>
          <p:cNvSpPr/>
          <p:nvPr/>
        </p:nvSpPr>
        <p:spPr>
          <a:xfrm>
            <a:off x="2806460" y="3945290"/>
            <a:ext cx="977900" cy="977900"/>
          </a:xfrm>
          <a:prstGeom prst="blockArc">
            <a:avLst>
              <a:gd name="adj1" fmla="val 182890"/>
              <a:gd name="adj2" fmla="val 126099"/>
              <a:gd name="adj3" fmla="val 145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空心弧 6"/>
          <p:cNvSpPr/>
          <p:nvPr/>
        </p:nvSpPr>
        <p:spPr>
          <a:xfrm rot="2700000">
            <a:off x="2806460" y="3945290"/>
            <a:ext cx="977900" cy="977900"/>
          </a:xfrm>
          <a:prstGeom prst="blockArc">
            <a:avLst>
              <a:gd name="adj1" fmla="val 14712623"/>
              <a:gd name="adj2" fmla="val 126099"/>
              <a:gd name="adj3" fmla="val 145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8" name="空心弧 7"/>
          <p:cNvSpPr/>
          <p:nvPr/>
        </p:nvSpPr>
        <p:spPr>
          <a:xfrm>
            <a:off x="4590810" y="3945290"/>
            <a:ext cx="977900" cy="977900"/>
          </a:xfrm>
          <a:prstGeom prst="blockArc">
            <a:avLst>
              <a:gd name="adj1" fmla="val 182890"/>
              <a:gd name="adj2" fmla="val 126099"/>
              <a:gd name="adj3" fmla="val 145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9" name="空心弧 8"/>
          <p:cNvSpPr/>
          <p:nvPr/>
        </p:nvSpPr>
        <p:spPr>
          <a:xfrm rot="9900000">
            <a:off x="4590810" y="3945290"/>
            <a:ext cx="977900" cy="977900"/>
          </a:xfrm>
          <a:prstGeom prst="blockArc">
            <a:avLst>
              <a:gd name="adj1" fmla="val 4883833"/>
              <a:gd name="adj2" fmla="val 126099"/>
              <a:gd name="adj3" fmla="val 145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0" name="文本框 9"/>
          <p:cNvSpPr txBox="1"/>
          <p:nvPr/>
        </p:nvSpPr>
        <p:spPr>
          <a:xfrm>
            <a:off x="2108382" y="4126463"/>
            <a:ext cx="5565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0" i="0" u="none" strike="noStrike" kern="1200" cap="none" spc="0" normalizeH="0" baseline="0" noProof="0">
                <a:ln>
                  <a:noFill/>
                </a:ln>
                <a:solidFill>
                  <a:prstClr val="black">
                    <a:lumMod val="75000"/>
                    <a:lumOff val="25000"/>
                  </a:prstClr>
                </a:solidFill>
                <a:effectLst/>
                <a:uLnTx/>
                <a:uFillTx/>
                <a:cs typeface="+mn-ea"/>
                <a:sym typeface="+mn-lt"/>
              </a:rPr>
              <a:t>12%</a:t>
            </a:r>
            <a:endParaRPr kumimoji="1" lang="zh-CN" altLang="en-US" sz="14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1" name="文本框 10"/>
          <p:cNvSpPr txBox="1"/>
          <p:nvPr/>
        </p:nvSpPr>
        <p:spPr>
          <a:xfrm>
            <a:off x="3812086" y="4126462"/>
            <a:ext cx="5565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0" i="0" u="none" strike="noStrike" kern="1200" cap="none" spc="0" normalizeH="0" baseline="0" noProof="0">
                <a:ln>
                  <a:noFill/>
                </a:ln>
                <a:solidFill>
                  <a:prstClr val="black">
                    <a:lumMod val="75000"/>
                    <a:lumOff val="25000"/>
                  </a:prstClr>
                </a:solidFill>
                <a:effectLst/>
                <a:uLnTx/>
                <a:uFillTx/>
                <a:cs typeface="+mn-ea"/>
                <a:sym typeface="+mn-lt"/>
              </a:rPr>
              <a:t>38%</a:t>
            </a:r>
            <a:endParaRPr kumimoji="1" lang="zh-CN" altLang="en-US" sz="14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2" name="文本框 11"/>
          <p:cNvSpPr txBox="1"/>
          <p:nvPr/>
        </p:nvSpPr>
        <p:spPr>
          <a:xfrm>
            <a:off x="5616156" y="4126461"/>
            <a:ext cx="5565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400" b="0" i="0" u="none" strike="noStrike" kern="1200" cap="none" spc="0" normalizeH="0" baseline="0" noProof="0">
                <a:ln>
                  <a:noFill/>
                </a:ln>
                <a:solidFill>
                  <a:prstClr val="black">
                    <a:lumMod val="75000"/>
                    <a:lumOff val="25000"/>
                  </a:prstClr>
                </a:solidFill>
                <a:effectLst/>
                <a:uLnTx/>
                <a:uFillTx/>
                <a:cs typeface="+mn-ea"/>
                <a:sym typeface="+mn-lt"/>
              </a:rPr>
              <a:t>79%</a:t>
            </a:r>
            <a:endParaRPr kumimoji="1" lang="zh-CN" altLang="en-US" sz="14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3" name="文本框 12"/>
          <p:cNvSpPr txBox="1"/>
          <p:nvPr/>
        </p:nvSpPr>
        <p:spPr>
          <a:xfrm>
            <a:off x="1118923" y="1637214"/>
            <a:ext cx="278435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800" b="0" i="0" u="none" strike="noStrike" kern="1200" cap="none" spc="0" normalizeH="0" baseline="0" noProof="0" dirty="0">
                <a:ln>
                  <a:noFill/>
                </a:ln>
                <a:solidFill>
                  <a:srgbClr val="C00000"/>
                </a:solidFill>
                <a:effectLst/>
                <a:uLnTx/>
                <a:uFillTx/>
                <a:cs typeface="+mn-ea"/>
                <a:sym typeface="+mn-lt"/>
              </a:rPr>
              <a:t>WORK</a:t>
            </a:r>
            <a:r>
              <a:rPr kumimoji="1" lang="zh-CN" altLang="en-US" sz="2800" b="0" i="0" u="none" strike="noStrike" kern="1200" cap="none" spc="0" normalizeH="0" baseline="0" noProof="0" dirty="0">
                <a:ln>
                  <a:noFill/>
                </a:ln>
                <a:solidFill>
                  <a:srgbClr val="C00000"/>
                </a:solidFill>
                <a:effectLst/>
                <a:uLnTx/>
                <a:uFillTx/>
                <a:cs typeface="+mn-ea"/>
                <a:sym typeface="+mn-lt"/>
              </a:rPr>
              <a:t> </a:t>
            </a:r>
            <a:r>
              <a:rPr kumimoji="1" lang="en-US" altLang="zh-CN" sz="2800" b="0" i="0" u="none" strike="noStrike" kern="1200" cap="none" spc="0" normalizeH="0" baseline="0" noProof="0" dirty="0">
                <a:ln>
                  <a:noFill/>
                </a:ln>
                <a:solidFill>
                  <a:srgbClr val="C00000"/>
                </a:solidFill>
                <a:effectLst/>
                <a:uLnTx/>
                <a:uFillTx/>
                <a:cs typeface="+mn-ea"/>
                <a:sym typeface="+mn-lt"/>
              </a:rPr>
              <a:t>REPORT</a:t>
            </a:r>
            <a:endParaRPr kumimoji="1" lang="zh-CN" altLang="en-US" sz="2800" b="0" i="0" u="none" strike="noStrike" kern="1200" cap="none" spc="0" normalizeH="0" baseline="0" noProof="0" dirty="0">
              <a:ln>
                <a:noFill/>
              </a:ln>
              <a:solidFill>
                <a:srgbClr val="C00000"/>
              </a:solidFill>
              <a:effectLst/>
              <a:uLnTx/>
              <a:uFillTx/>
              <a:cs typeface="+mn-ea"/>
              <a:sym typeface="+mn-lt"/>
            </a:endParaRPr>
          </a:p>
        </p:txBody>
      </p:sp>
      <p:sp>
        <p:nvSpPr>
          <p:cNvPr id="14" name="文本框 13"/>
          <p:cNvSpPr txBox="1"/>
          <p:nvPr/>
        </p:nvSpPr>
        <p:spPr>
          <a:xfrm>
            <a:off x="1118923" y="2576850"/>
            <a:ext cx="5040577"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a:t>
            </a:r>
          </a:p>
        </p:txBody>
      </p:sp>
      <p:sp>
        <p:nvSpPr>
          <p:cNvPr id="15" name="燕尾形 14"/>
          <p:cNvSpPr/>
          <p:nvPr/>
        </p:nvSpPr>
        <p:spPr>
          <a:xfrm rot="10800000">
            <a:off x="7632700" y="1814382"/>
            <a:ext cx="2286000" cy="712697"/>
          </a:xfrm>
          <a:prstGeom prst="chevron">
            <a:avLst>
              <a:gd name="adj" fmla="val 321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6" name="椭圆 15"/>
          <p:cNvSpPr/>
          <p:nvPr/>
        </p:nvSpPr>
        <p:spPr>
          <a:xfrm>
            <a:off x="10285677" y="1792531"/>
            <a:ext cx="756399" cy="7563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7" name="그룹 259"/>
          <p:cNvGrpSpPr/>
          <p:nvPr/>
        </p:nvGrpSpPr>
        <p:grpSpPr>
          <a:xfrm>
            <a:off x="10467756" y="1977411"/>
            <a:ext cx="392240" cy="386638"/>
            <a:chOff x="5451265" y="5564677"/>
            <a:chExt cx="392240" cy="386638"/>
          </a:xfrm>
          <a:solidFill>
            <a:schemeClr val="bg1"/>
          </a:solidFill>
        </p:grpSpPr>
        <p:sp>
          <p:nvSpPr>
            <p:cNvPr id="18" name="자유형: 도형 260"/>
            <p:cNvSpPr/>
            <p:nvPr/>
          </p:nvSpPr>
          <p:spPr>
            <a:xfrm>
              <a:off x="5563503" y="5855779"/>
              <a:ext cx="161925" cy="57150"/>
            </a:xfrm>
            <a:custGeom>
              <a:avLst/>
              <a:gdLst>
                <a:gd name="connsiteX0" fmla="*/ 162537 w 161925"/>
                <a:gd name="connsiteY0" fmla="*/ 44100 h 57150"/>
                <a:gd name="connsiteX1" fmla="*/ 151964 w 161925"/>
                <a:gd name="connsiteY1" fmla="*/ 29432 h 57150"/>
                <a:gd name="connsiteX2" fmla="*/ 140820 w 161925"/>
                <a:gd name="connsiteY2" fmla="*/ 29432 h 57150"/>
                <a:gd name="connsiteX3" fmla="*/ 140820 w 161925"/>
                <a:gd name="connsiteY3" fmla="*/ 7144 h 57150"/>
                <a:gd name="connsiteX4" fmla="*/ 29377 w 161925"/>
                <a:gd name="connsiteY4" fmla="*/ 7144 h 57150"/>
                <a:gd name="connsiteX5" fmla="*/ 29377 w 161925"/>
                <a:gd name="connsiteY5" fmla="*/ 29432 h 57150"/>
                <a:gd name="connsiteX6" fmla="*/ 18233 w 161925"/>
                <a:gd name="connsiteY6" fmla="*/ 29432 h 57150"/>
                <a:gd name="connsiteX7" fmla="*/ 7660 w 161925"/>
                <a:gd name="connsiteY7" fmla="*/ 37052 h 57150"/>
                <a:gd name="connsiteX8" fmla="*/ 18233 w 161925"/>
                <a:gd name="connsiteY8" fmla="*/ 51721 h 57150"/>
                <a:gd name="connsiteX9" fmla="*/ 151964 w 161925"/>
                <a:gd name="connsiteY9" fmla="*/ 51721 h 57150"/>
                <a:gd name="connsiteX10" fmla="*/ 162537 w 161925"/>
                <a:gd name="connsiteY10" fmla="*/ 4410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 h="57150">
                  <a:moveTo>
                    <a:pt x="162537" y="44100"/>
                  </a:moveTo>
                  <a:cubicBezTo>
                    <a:pt x="164823" y="36480"/>
                    <a:pt x="159203" y="29432"/>
                    <a:pt x="151964" y="29432"/>
                  </a:cubicBezTo>
                  <a:lnTo>
                    <a:pt x="140820" y="29432"/>
                  </a:lnTo>
                  <a:lnTo>
                    <a:pt x="140820" y="7144"/>
                  </a:lnTo>
                  <a:lnTo>
                    <a:pt x="29377" y="7144"/>
                  </a:lnTo>
                  <a:lnTo>
                    <a:pt x="29377" y="29432"/>
                  </a:lnTo>
                  <a:lnTo>
                    <a:pt x="18233" y="29432"/>
                  </a:lnTo>
                  <a:cubicBezTo>
                    <a:pt x="13471" y="29432"/>
                    <a:pt x="9089" y="32480"/>
                    <a:pt x="7660" y="37052"/>
                  </a:cubicBezTo>
                  <a:cubicBezTo>
                    <a:pt x="5374" y="44672"/>
                    <a:pt x="10994" y="51721"/>
                    <a:pt x="18233" y="51721"/>
                  </a:cubicBezTo>
                  <a:lnTo>
                    <a:pt x="151964" y="51721"/>
                  </a:lnTo>
                  <a:cubicBezTo>
                    <a:pt x="156822" y="51815"/>
                    <a:pt x="161204" y="48768"/>
                    <a:pt x="162537" y="441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19" name="자유형: 도형 261"/>
            <p:cNvSpPr/>
            <p:nvPr/>
          </p:nvSpPr>
          <p:spPr>
            <a:xfrm>
              <a:off x="5780987" y="5608307"/>
              <a:ext cx="57150" cy="38100"/>
            </a:xfrm>
            <a:custGeom>
              <a:avLst/>
              <a:gdLst>
                <a:gd name="connsiteX0" fmla="*/ 7537 w 57150"/>
                <a:gd name="connsiteY0" fmla="*/ 26968 h 38100"/>
                <a:gd name="connsiteX1" fmla="*/ 21158 w 57150"/>
                <a:gd name="connsiteY1" fmla="*/ 34874 h 38100"/>
                <a:gd name="connsiteX2" fmla="*/ 43447 w 57150"/>
                <a:gd name="connsiteY2" fmla="*/ 29064 h 38100"/>
                <a:gd name="connsiteX3" fmla="*/ 51352 w 57150"/>
                <a:gd name="connsiteY3" fmla="*/ 15443 h 38100"/>
                <a:gd name="connsiteX4" fmla="*/ 37732 w 57150"/>
                <a:gd name="connsiteY4" fmla="*/ 7537 h 38100"/>
                <a:gd name="connsiteX5" fmla="*/ 15443 w 57150"/>
                <a:gd name="connsiteY5" fmla="*/ 13348 h 38100"/>
                <a:gd name="connsiteX6" fmla="*/ 7537 w 57150"/>
                <a:gd name="connsiteY6" fmla="*/ 269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537" y="26968"/>
                  </a:moveTo>
                  <a:cubicBezTo>
                    <a:pt x="9157" y="32969"/>
                    <a:pt x="15252" y="36398"/>
                    <a:pt x="21158" y="34874"/>
                  </a:cubicBezTo>
                  <a:lnTo>
                    <a:pt x="43447" y="29064"/>
                  </a:lnTo>
                  <a:cubicBezTo>
                    <a:pt x="49352" y="27444"/>
                    <a:pt x="52876" y="21348"/>
                    <a:pt x="51352" y="15443"/>
                  </a:cubicBezTo>
                  <a:cubicBezTo>
                    <a:pt x="49733" y="9442"/>
                    <a:pt x="43637" y="5918"/>
                    <a:pt x="37732" y="7537"/>
                  </a:cubicBezTo>
                  <a:lnTo>
                    <a:pt x="15443" y="13348"/>
                  </a:lnTo>
                  <a:cubicBezTo>
                    <a:pt x="9442" y="14967"/>
                    <a:pt x="5918" y="21063"/>
                    <a:pt x="7537" y="2696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0" name="자유형: 도형 262"/>
            <p:cNvSpPr/>
            <p:nvPr/>
          </p:nvSpPr>
          <p:spPr>
            <a:xfrm>
              <a:off x="5457271" y="5739466"/>
              <a:ext cx="57150" cy="38100"/>
            </a:xfrm>
            <a:custGeom>
              <a:avLst/>
              <a:gdLst>
                <a:gd name="connsiteX0" fmla="*/ 37693 w 57150"/>
                <a:gd name="connsiteY0" fmla="*/ 7537 h 38100"/>
                <a:gd name="connsiteX1" fmla="*/ 15404 w 57150"/>
                <a:gd name="connsiteY1" fmla="*/ 13348 h 38100"/>
                <a:gd name="connsiteX2" fmla="*/ 7498 w 57150"/>
                <a:gd name="connsiteY2" fmla="*/ 26968 h 38100"/>
                <a:gd name="connsiteX3" fmla="*/ 21119 w 57150"/>
                <a:gd name="connsiteY3" fmla="*/ 34874 h 38100"/>
                <a:gd name="connsiteX4" fmla="*/ 43408 w 57150"/>
                <a:gd name="connsiteY4" fmla="*/ 29064 h 38100"/>
                <a:gd name="connsiteX5" fmla="*/ 51314 w 57150"/>
                <a:gd name="connsiteY5" fmla="*/ 15443 h 38100"/>
                <a:gd name="connsiteX6" fmla="*/ 37693 w 57150"/>
                <a:gd name="connsiteY6" fmla="*/ 753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37693" y="7537"/>
                  </a:moveTo>
                  <a:lnTo>
                    <a:pt x="15404" y="13348"/>
                  </a:lnTo>
                  <a:cubicBezTo>
                    <a:pt x="9499" y="14967"/>
                    <a:pt x="5975" y="21063"/>
                    <a:pt x="7498" y="26968"/>
                  </a:cubicBezTo>
                  <a:cubicBezTo>
                    <a:pt x="9118" y="32969"/>
                    <a:pt x="15214" y="36398"/>
                    <a:pt x="21119" y="34874"/>
                  </a:cubicBezTo>
                  <a:lnTo>
                    <a:pt x="43408" y="29064"/>
                  </a:lnTo>
                  <a:cubicBezTo>
                    <a:pt x="49313" y="27445"/>
                    <a:pt x="52838" y="21348"/>
                    <a:pt x="51314" y="15443"/>
                  </a:cubicBezTo>
                  <a:cubicBezTo>
                    <a:pt x="49790" y="9442"/>
                    <a:pt x="43694" y="5918"/>
                    <a:pt x="37693" y="753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1" name="자유형: 도형 263"/>
            <p:cNvSpPr/>
            <p:nvPr/>
          </p:nvSpPr>
          <p:spPr>
            <a:xfrm>
              <a:off x="5780987" y="5739466"/>
              <a:ext cx="57150" cy="38100"/>
            </a:xfrm>
            <a:custGeom>
              <a:avLst/>
              <a:gdLst>
                <a:gd name="connsiteX0" fmla="*/ 15443 w 57150"/>
                <a:gd name="connsiteY0" fmla="*/ 29064 h 38100"/>
                <a:gd name="connsiteX1" fmla="*/ 37732 w 57150"/>
                <a:gd name="connsiteY1" fmla="*/ 34874 h 38100"/>
                <a:gd name="connsiteX2" fmla="*/ 51352 w 57150"/>
                <a:gd name="connsiteY2" fmla="*/ 26968 h 38100"/>
                <a:gd name="connsiteX3" fmla="*/ 43447 w 57150"/>
                <a:gd name="connsiteY3" fmla="*/ 13348 h 38100"/>
                <a:gd name="connsiteX4" fmla="*/ 21158 w 57150"/>
                <a:gd name="connsiteY4" fmla="*/ 7537 h 38100"/>
                <a:gd name="connsiteX5" fmla="*/ 7537 w 57150"/>
                <a:gd name="connsiteY5" fmla="*/ 15443 h 38100"/>
                <a:gd name="connsiteX6" fmla="*/ 15443 w 57150"/>
                <a:gd name="connsiteY6" fmla="*/ 290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15443" y="29064"/>
                  </a:moveTo>
                  <a:lnTo>
                    <a:pt x="37732" y="34874"/>
                  </a:lnTo>
                  <a:cubicBezTo>
                    <a:pt x="43637" y="36493"/>
                    <a:pt x="49828" y="32969"/>
                    <a:pt x="51352" y="26968"/>
                  </a:cubicBezTo>
                  <a:cubicBezTo>
                    <a:pt x="52972" y="21063"/>
                    <a:pt x="49447" y="14872"/>
                    <a:pt x="43447" y="13348"/>
                  </a:cubicBezTo>
                  <a:lnTo>
                    <a:pt x="21158" y="7537"/>
                  </a:lnTo>
                  <a:cubicBezTo>
                    <a:pt x="15252" y="5918"/>
                    <a:pt x="9061" y="9442"/>
                    <a:pt x="7537" y="15443"/>
                  </a:cubicBezTo>
                  <a:cubicBezTo>
                    <a:pt x="5918" y="21348"/>
                    <a:pt x="9442" y="27445"/>
                    <a:pt x="15443" y="2906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2" name="자유형: 도형 264"/>
            <p:cNvSpPr/>
            <p:nvPr/>
          </p:nvSpPr>
          <p:spPr>
            <a:xfrm>
              <a:off x="5457327" y="5608307"/>
              <a:ext cx="57150" cy="38100"/>
            </a:xfrm>
            <a:custGeom>
              <a:avLst/>
              <a:gdLst>
                <a:gd name="connsiteX0" fmla="*/ 15443 w 57150"/>
                <a:gd name="connsiteY0" fmla="*/ 29064 h 38100"/>
                <a:gd name="connsiteX1" fmla="*/ 37731 w 57150"/>
                <a:gd name="connsiteY1" fmla="*/ 34874 h 38100"/>
                <a:gd name="connsiteX2" fmla="*/ 51352 w 57150"/>
                <a:gd name="connsiteY2" fmla="*/ 26968 h 38100"/>
                <a:gd name="connsiteX3" fmla="*/ 43447 w 57150"/>
                <a:gd name="connsiteY3" fmla="*/ 13348 h 38100"/>
                <a:gd name="connsiteX4" fmla="*/ 21158 w 57150"/>
                <a:gd name="connsiteY4" fmla="*/ 7537 h 38100"/>
                <a:gd name="connsiteX5" fmla="*/ 7537 w 57150"/>
                <a:gd name="connsiteY5" fmla="*/ 15443 h 38100"/>
                <a:gd name="connsiteX6" fmla="*/ 15443 w 57150"/>
                <a:gd name="connsiteY6" fmla="*/ 2906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15443" y="29064"/>
                  </a:moveTo>
                  <a:lnTo>
                    <a:pt x="37731" y="34874"/>
                  </a:lnTo>
                  <a:cubicBezTo>
                    <a:pt x="43637" y="36493"/>
                    <a:pt x="49828" y="32969"/>
                    <a:pt x="51352" y="26968"/>
                  </a:cubicBezTo>
                  <a:cubicBezTo>
                    <a:pt x="52972" y="21063"/>
                    <a:pt x="49447" y="14871"/>
                    <a:pt x="43447" y="13348"/>
                  </a:cubicBezTo>
                  <a:lnTo>
                    <a:pt x="21158" y="7537"/>
                  </a:lnTo>
                  <a:cubicBezTo>
                    <a:pt x="15252" y="5918"/>
                    <a:pt x="9061" y="9442"/>
                    <a:pt x="7537" y="15443"/>
                  </a:cubicBezTo>
                  <a:cubicBezTo>
                    <a:pt x="5918" y="21348"/>
                    <a:pt x="9442" y="27540"/>
                    <a:pt x="15443" y="2906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3" name="자유형: 도형 265"/>
            <p:cNvSpPr/>
            <p:nvPr/>
          </p:nvSpPr>
          <p:spPr>
            <a:xfrm>
              <a:off x="5786355" y="5676804"/>
              <a:ext cx="57150" cy="28575"/>
            </a:xfrm>
            <a:custGeom>
              <a:avLst/>
              <a:gdLst>
                <a:gd name="connsiteX0" fmla="*/ 41317 w 57150"/>
                <a:gd name="connsiteY0" fmla="*/ 7144 h 28575"/>
                <a:gd name="connsiteX1" fmla="*/ 18552 w 57150"/>
                <a:gd name="connsiteY1" fmla="*/ 7144 h 28575"/>
                <a:gd name="connsiteX2" fmla="*/ 7218 w 57150"/>
                <a:gd name="connsiteY2" fmla="*/ 17050 h 28575"/>
                <a:gd name="connsiteX3" fmla="*/ 18266 w 57150"/>
                <a:gd name="connsiteY3" fmla="*/ 29432 h 28575"/>
                <a:gd name="connsiteX4" fmla="*/ 41031 w 57150"/>
                <a:gd name="connsiteY4" fmla="*/ 29432 h 28575"/>
                <a:gd name="connsiteX5" fmla="*/ 52366 w 57150"/>
                <a:gd name="connsiteY5" fmla="*/ 19526 h 28575"/>
                <a:gd name="connsiteX6" fmla="*/ 41317 w 571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41317" y="7144"/>
                  </a:moveTo>
                  <a:lnTo>
                    <a:pt x="18552" y="7144"/>
                  </a:lnTo>
                  <a:cubicBezTo>
                    <a:pt x="12837" y="7144"/>
                    <a:pt x="7789" y="11335"/>
                    <a:pt x="7218" y="17050"/>
                  </a:cubicBezTo>
                  <a:cubicBezTo>
                    <a:pt x="6455" y="23813"/>
                    <a:pt x="11694" y="29432"/>
                    <a:pt x="18266" y="29432"/>
                  </a:cubicBezTo>
                  <a:lnTo>
                    <a:pt x="41031" y="29432"/>
                  </a:lnTo>
                  <a:cubicBezTo>
                    <a:pt x="46747" y="29432"/>
                    <a:pt x="51795" y="25241"/>
                    <a:pt x="52366" y="19526"/>
                  </a:cubicBezTo>
                  <a:cubicBezTo>
                    <a:pt x="53128" y="12763"/>
                    <a:pt x="47890" y="7144"/>
                    <a:pt x="41317"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4" name="자유형: 도형 266"/>
            <p:cNvSpPr/>
            <p:nvPr/>
          </p:nvSpPr>
          <p:spPr>
            <a:xfrm>
              <a:off x="5451265" y="5676804"/>
              <a:ext cx="57150" cy="28575"/>
            </a:xfrm>
            <a:custGeom>
              <a:avLst/>
              <a:gdLst>
                <a:gd name="connsiteX0" fmla="*/ 18266 w 57150"/>
                <a:gd name="connsiteY0" fmla="*/ 29432 h 28575"/>
                <a:gd name="connsiteX1" fmla="*/ 41031 w 57150"/>
                <a:gd name="connsiteY1" fmla="*/ 29432 h 28575"/>
                <a:gd name="connsiteX2" fmla="*/ 52366 w 57150"/>
                <a:gd name="connsiteY2" fmla="*/ 19526 h 28575"/>
                <a:gd name="connsiteX3" fmla="*/ 41317 w 57150"/>
                <a:gd name="connsiteY3" fmla="*/ 7144 h 28575"/>
                <a:gd name="connsiteX4" fmla="*/ 18552 w 57150"/>
                <a:gd name="connsiteY4" fmla="*/ 7144 h 28575"/>
                <a:gd name="connsiteX5" fmla="*/ 7218 w 57150"/>
                <a:gd name="connsiteY5" fmla="*/ 17050 h 28575"/>
                <a:gd name="connsiteX6" fmla="*/ 18266 w 57150"/>
                <a:gd name="connsiteY6" fmla="*/ 2943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28575">
                  <a:moveTo>
                    <a:pt x="18266" y="29432"/>
                  </a:moveTo>
                  <a:lnTo>
                    <a:pt x="41031" y="29432"/>
                  </a:lnTo>
                  <a:cubicBezTo>
                    <a:pt x="46746" y="29432"/>
                    <a:pt x="51795" y="25241"/>
                    <a:pt x="52366" y="19526"/>
                  </a:cubicBezTo>
                  <a:cubicBezTo>
                    <a:pt x="53128" y="12763"/>
                    <a:pt x="47889" y="7144"/>
                    <a:pt x="41317" y="7144"/>
                  </a:cubicBezTo>
                  <a:lnTo>
                    <a:pt x="18552" y="7144"/>
                  </a:lnTo>
                  <a:cubicBezTo>
                    <a:pt x="12837" y="7144"/>
                    <a:pt x="7789" y="11335"/>
                    <a:pt x="7218" y="17050"/>
                  </a:cubicBezTo>
                  <a:cubicBezTo>
                    <a:pt x="6455" y="23717"/>
                    <a:pt x="11694" y="29432"/>
                    <a:pt x="18266" y="2943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5" name="자유형: 도형 267"/>
            <p:cNvSpPr/>
            <p:nvPr/>
          </p:nvSpPr>
          <p:spPr>
            <a:xfrm>
              <a:off x="5631647" y="5712809"/>
              <a:ext cx="28575" cy="47625"/>
            </a:xfrm>
            <a:custGeom>
              <a:avLst/>
              <a:gdLst>
                <a:gd name="connsiteX0" fmla="*/ 16954 w 28575"/>
                <a:gd name="connsiteY0" fmla="*/ 7144 h 47625"/>
                <a:gd name="connsiteX1" fmla="*/ 7144 w 28575"/>
                <a:gd name="connsiteY1" fmla="*/ 26861 h 47625"/>
                <a:gd name="connsiteX2" fmla="*/ 16954 w 28575"/>
                <a:gd name="connsiteY2" fmla="*/ 46482 h 47625"/>
                <a:gd name="connsiteX3" fmla="*/ 26765 w 28575"/>
                <a:gd name="connsiteY3" fmla="*/ 26861 h 47625"/>
              </a:gdLst>
              <a:ahLst/>
              <a:cxnLst>
                <a:cxn ang="0">
                  <a:pos x="connsiteX0" y="connsiteY0"/>
                </a:cxn>
                <a:cxn ang="0">
                  <a:pos x="connsiteX1" y="connsiteY1"/>
                </a:cxn>
                <a:cxn ang="0">
                  <a:pos x="connsiteX2" y="connsiteY2"/>
                </a:cxn>
                <a:cxn ang="0">
                  <a:pos x="connsiteX3" y="connsiteY3"/>
                </a:cxn>
              </a:cxnLst>
              <a:rect l="l" t="t" r="r" b="b"/>
              <a:pathLst>
                <a:path w="28575" h="47625">
                  <a:moveTo>
                    <a:pt x="16954" y="7144"/>
                  </a:moveTo>
                  <a:lnTo>
                    <a:pt x="7144" y="26861"/>
                  </a:lnTo>
                  <a:lnTo>
                    <a:pt x="16954" y="46482"/>
                  </a:lnTo>
                  <a:lnTo>
                    <a:pt x="26765" y="2686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6" name="자유형: 도형 268"/>
            <p:cNvSpPr/>
            <p:nvPr/>
          </p:nvSpPr>
          <p:spPr>
            <a:xfrm>
              <a:off x="5518790" y="5564677"/>
              <a:ext cx="257175" cy="276225"/>
            </a:xfrm>
            <a:custGeom>
              <a:avLst/>
              <a:gdLst>
                <a:gd name="connsiteX0" fmla="*/ 229157 w 257175"/>
                <a:gd name="connsiteY0" fmla="*/ 201662 h 276225"/>
                <a:gd name="connsiteX1" fmla="*/ 252303 w 257175"/>
                <a:gd name="connsiteY1" fmla="*/ 130415 h 276225"/>
                <a:gd name="connsiteX2" fmla="*/ 103618 w 257175"/>
                <a:gd name="connsiteY2" fmla="*/ 9829 h 276225"/>
                <a:gd name="connsiteX3" fmla="*/ 9225 w 257175"/>
                <a:gd name="connsiteY3" fmla="*/ 107650 h 276225"/>
                <a:gd name="connsiteX4" fmla="*/ 31132 w 257175"/>
                <a:gd name="connsiteY4" fmla="*/ 202805 h 276225"/>
                <a:gd name="connsiteX5" fmla="*/ 51706 w 257175"/>
                <a:gd name="connsiteY5" fmla="*/ 253002 h 276225"/>
                <a:gd name="connsiteX6" fmla="*/ 73995 w 257175"/>
                <a:gd name="connsiteY6" fmla="*/ 276053 h 276225"/>
                <a:gd name="connsiteX7" fmla="*/ 118572 w 257175"/>
                <a:gd name="connsiteY7" fmla="*/ 276053 h 276225"/>
                <a:gd name="connsiteX8" fmla="*/ 118572 w 257175"/>
                <a:gd name="connsiteY8" fmla="*/ 222236 h 276225"/>
                <a:gd name="connsiteX9" fmla="*/ 75138 w 257175"/>
                <a:gd name="connsiteY9" fmla="*/ 135464 h 276225"/>
                <a:gd name="connsiteX10" fmla="*/ 80091 w 257175"/>
                <a:gd name="connsiteY10" fmla="*/ 120509 h 276225"/>
                <a:gd name="connsiteX11" fmla="*/ 95045 w 257175"/>
                <a:gd name="connsiteY11" fmla="*/ 125462 h 276225"/>
                <a:gd name="connsiteX12" fmla="*/ 107332 w 257175"/>
                <a:gd name="connsiteY12" fmla="*/ 150132 h 276225"/>
                <a:gd name="connsiteX13" fmla="*/ 119620 w 257175"/>
                <a:gd name="connsiteY13" fmla="*/ 125462 h 276225"/>
                <a:gd name="connsiteX14" fmla="*/ 139527 w 257175"/>
                <a:gd name="connsiteY14" fmla="*/ 125462 h 276225"/>
                <a:gd name="connsiteX15" fmla="*/ 151814 w 257175"/>
                <a:gd name="connsiteY15" fmla="*/ 150132 h 276225"/>
                <a:gd name="connsiteX16" fmla="*/ 164101 w 257175"/>
                <a:gd name="connsiteY16" fmla="*/ 125462 h 276225"/>
                <a:gd name="connsiteX17" fmla="*/ 179056 w 257175"/>
                <a:gd name="connsiteY17" fmla="*/ 120509 h 276225"/>
                <a:gd name="connsiteX18" fmla="*/ 184008 w 257175"/>
                <a:gd name="connsiteY18" fmla="*/ 135464 h 276225"/>
                <a:gd name="connsiteX19" fmla="*/ 140574 w 257175"/>
                <a:gd name="connsiteY19" fmla="*/ 222236 h 276225"/>
                <a:gd name="connsiteX20" fmla="*/ 140574 w 257175"/>
                <a:gd name="connsiteY20" fmla="*/ 276053 h 276225"/>
                <a:gd name="connsiteX21" fmla="*/ 185151 w 257175"/>
                <a:gd name="connsiteY21" fmla="*/ 276053 h 276225"/>
                <a:gd name="connsiteX22" fmla="*/ 207440 w 257175"/>
                <a:gd name="connsiteY22" fmla="*/ 253002 h 276225"/>
                <a:gd name="connsiteX23" fmla="*/ 229157 w 257175"/>
                <a:gd name="connsiteY23" fmla="*/ 20166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276225">
                  <a:moveTo>
                    <a:pt x="229157" y="201662"/>
                  </a:moveTo>
                  <a:cubicBezTo>
                    <a:pt x="244302" y="180803"/>
                    <a:pt x="252303" y="156133"/>
                    <a:pt x="252303" y="130415"/>
                  </a:cubicBezTo>
                  <a:cubicBezTo>
                    <a:pt x="252303" y="53549"/>
                    <a:pt x="182009" y="-6459"/>
                    <a:pt x="103618" y="9829"/>
                  </a:cubicBezTo>
                  <a:cubicBezTo>
                    <a:pt x="55993" y="19735"/>
                    <a:pt x="18083" y="59454"/>
                    <a:pt x="9225" y="107650"/>
                  </a:cubicBezTo>
                  <a:cubicBezTo>
                    <a:pt x="3034" y="141655"/>
                    <a:pt x="10749" y="175469"/>
                    <a:pt x="31132" y="202805"/>
                  </a:cubicBezTo>
                  <a:cubicBezTo>
                    <a:pt x="50087" y="228237"/>
                    <a:pt x="50563" y="248811"/>
                    <a:pt x="51706" y="253002"/>
                  </a:cubicBezTo>
                  <a:cubicBezTo>
                    <a:pt x="51706" y="265289"/>
                    <a:pt x="61708" y="276053"/>
                    <a:pt x="73995" y="276053"/>
                  </a:cubicBezTo>
                  <a:lnTo>
                    <a:pt x="118572" y="276053"/>
                  </a:lnTo>
                  <a:lnTo>
                    <a:pt x="118572" y="222236"/>
                  </a:lnTo>
                  <a:cubicBezTo>
                    <a:pt x="117333" y="219760"/>
                    <a:pt x="72566" y="130320"/>
                    <a:pt x="75138" y="135464"/>
                  </a:cubicBezTo>
                  <a:cubicBezTo>
                    <a:pt x="72376" y="129939"/>
                    <a:pt x="74662" y="123272"/>
                    <a:pt x="80091" y="120509"/>
                  </a:cubicBezTo>
                  <a:cubicBezTo>
                    <a:pt x="85615" y="117747"/>
                    <a:pt x="92283" y="120033"/>
                    <a:pt x="95045" y="125462"/>
                  </a:cubicBezTo>
                  <a:lnTo>
                    <a:pt x="107332" y="150132"/>
                  </a:lnTo>
                  <a:lnTo>
                    <a:pt x="119620" y="125462"/>
                  </a:lnTo>
                  <a:cubicBezTo>
                    <a:pt x="123430" y="117938"/>
                    <a:pt x="135812" y="117938"/>
                    <a:pt x="139527" y="125462"/>
                  </a:cubicBezTo>
                  <a:lnTo>
                    <a:pt x="151814" y="150132"/>
                  </a:lnTo>
                  <a:lnTo>
                    <a:pt x="164101" y="125462"/>
                  </a:lnTo>
                  <a:cubicBezTo>
                    <a:pt x="166864" y="119938"/>
                    <a:pt x="173531" y="117747"/>
                    <a:pt x="179056" y="120509"/>
                  </a:cubicBezTo>
                  <a:cubicBezTo>
                    <a:pt x="184580" y="123272"/>
                    <a:pt x="186771" y="129939"/>
                    <a:pt x="184008" y="135464"/>
                  </a:cubicBezTo>
                  <a:cubicBezTo>
                    <a:pt x="182580" y="138321"/>
                    <a:pt x="138289" y="226809"/>
                    <a:pt x="140574" y="222236"/>
                  </a:cubicBezTo>
                  <a:lnTo>
                    <a:pt x="140574" y="276053"/>
                  </a:lnTo>
                  <a:lnTo>
                    <a:pt x="185151" y="276053"/>
                  </a:lnTo>
                  <a:cubicBezTo>
                    <a:pt x="197439" y="276053"/>
                    <a:pt x="207440" y="265289"/>
                    <a:pt x="207440" y="253002"/>
                  </a:cubicBezTo>
                  <a:cubicBezTo>
                    <a:pt x="209345" y="247954"/>
                    <a:pt x="210393" y="227570"/>
                    <a:pt x="229157" y="20166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7" name="자유형: 도형 269"/>
            <p:cNvSpPr/>
            <p:nvPr/>
          </p:nvSpPr>
          <p:spPr>
            <a:xfrm>
              <a:off x="5597167" y="5922740"/>
              <a:ext cx="95250" cy="28575"/>
            </a:xfrm>
            <a:custGeom>
              <a:avLst/>
              <a:gdLst>
                <a:gd name="connsiteX0" fmla="*/ 51435 w 95250"/>
                <a:gd name="connsiteY0" fmla="*/ 29433 h 28575"/>
                <a:gd name="connsiteX1" fmla="*/ 95726 w 95250"/>
                <a:gd name="connsiteY1" fmla="*/ 7144 h 28575"/>
                <a:gd name="connsiteX2" fmla="*/ 7144 w 95250"/>
                <a:gd name="connsiteY2" fmla="*/ 7144 h 28575"/>
                <a:gd name="connsiteX3" fmla="*/ 51435 w 95250"/>
                <a:gd name="connsiteY3" fmla="*/ 29433 h 28575"/>
              </a:gdLst>
              <a:ahLst/>
              <a:cxnLst>
                <a:cxn ang="0">
                  <a:pos x="connsiteX0" y="connsiteY0"/>
                </a:cxn>
                <a:cxn ang="0">
                  <a:pos x="connsiteX1" y="connsiteY1"/>
                </a:cxn>
                <a:cxn ang="0">
                  <a:pos x="connsiteX2" y="connsiteY2"/>
                </a:cxn>
                <a:cxn ang="0">
                  <a:pos x="connsiteX3" y="connsiteY3"/>
                </a:cxn>
              </a:cxnLst>
              <a:rect l="l" t="t" r="r" b="b"/>
              <a:pathLst>
                <a:path w="95250" h="28575">
                  <a:moveTo>
                    <a:pt x="51435" y="29433"/>
                  </a:moveTo>
                  <a:cubicBezTo>
                    <a:pt x="69532" y="29433"/>
                    <a:pt x="85534" y="20574"/>
                    <a:pt x="95726" y="7144"/>
                  </a:cubicBezTo>
                  <a:lnTo>
                    <a:pt x="7144" y="7144"/>
                  </a:lnTo>
                  <a:cubicBezTo>
                    <a:pt x="17335" y="20574"/>
                    <a:pt x="33242" y="29433"/>
                    <a:pt x="51435" y="2943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sp>
        <p:nvSpPr>
          <p:cNvPr id="28" name="矩形 27"/>
          <p:cNvSpPr/>
          <p:nvPr/>
        </p:nvSpPr>
        <p:spPr>
          <a:xfrm>
            <a:off x="7793909" y="2016842"/>
            <a:ext cx="180049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400" b="0" i="0" u="none" strike="noStrike" kern="1200" cap="none" spc="0" normalizeH="0" baseline="0" noProof="0" dirty="0">
                <a:ln>
                  <a:noFill/>
                </a:ln>
                <a:solidFill>
                  <a:prstClr val="white"/>
                </a:solidFill>
                <a:effectLst/>
                <a:uLnTx/>
                <a:uFillTx/>
                <a:cs typeface="+mn-ea"/>
                <a:sym typeface="+mn-lt"/>
              </a:rPr>
              <a:t>输入对应的文字内容</a:t>
            </a: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29" name="燕尾形 28"/>
          <p:cNvSpPr/>
          <p:nvPr/>
        </p:nvSpPr>
        <p:spPr>
          <a:xfrm rot="10800000">
            <a:off x="7632700" y="2989583"/>
            <a:ext cx="2286000" cy="712697"/>
          </a:xfrm>
          <a:prstGeom prst="chevron">
            <a:avLst>
              <a:gd name="adj" fmla="val 321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椭圆 29"/>
          <p:cNvSpPr/>
          <p:nvPr/>
        </p:nvSpPr>
        <p:spPr>
          <a:xfrm>
            <a:off x="10285677" y="2967732"/>
            <a:ext cx="756399" cy="7563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矩形 30"/>
          <p:cNvSpPr/>
          <p:nvPr/>
        </p:nvSpPr>
        <p:spPr>
          <a:xfrm>
            <a:off x="7793909" y="3192043"/>
            <a:ext cx="180049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400" b="0" i="0" u="none" strike="noStrike" kern="1200" cap="none" spc="0" normalizeH="0" baseline="0" noProof="0" dirty="0">
                <a:ln>
                  <a:noFill/>
                </a:ln>
                <a:solidFill>
                  <a:prstClr val="white"/>
                </a:solidFill>
                <a:effectLst/>
                <a:uLnTx/>
                <a:uFillTx/>
                <a:cs typeface="+mn-ea"/>
                <a:sym typeface="+mn-lt"/>
              </a:rPr>
              <a:t>输入对应的文字内容</a:t>
            </a: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2" name="燕尾形 31"/>
          <p:cNvSpPr/>
          <p:nvPr/>
        </p:nvSpPr>
        <p:spPr>
          <a:xfrm rot="10800000">
            <a:off x="7632700" y="4146320"/>
            <a:ext cx="2286000" cy="712697"/>
          </a:xfrm>
          <a:prstGeom prst="chevron">
            <a:avLst>
              <a:gd name="adj" fmla="val 321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椭圆 32"/>
          <p:cNvSpPr/>
          <p:nvPr/>
        </p:nvSpPr>
        <p:spPr>
          <a:xfrm>
            <a:off x="10285677" y="4124469"/>
            <a:ext cx="756399" cy="7563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矩形 33"/>
          <p:cNvSpPr/>
          <p:nvPr/>
        </p:nvSpPr>
        <p:spPr>
          <a:xfrm>
            <a:off x="7793909" y="4348780"/>
            <a:ext cx="180049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400" b="0" i="0" u="none" strike="noStrike" kern="1200" cap="none" spc="0" normalizeH="0" baseline="0" noProof="0" dirty="0">
                <a:ln>
                  <a:noFill/>
                </a:ln>
                <a:solidFill>
                  <a:prstClr val="white"/>
                </a:solidFill>
                <a:effectLst/>
                <a:uLnTx/>
                <a:uFillTx/>
                <a:cs typeface="+mn-ea"/>
                <a:sym typeface="+mn-lt"/>
              </a:rPr>
              <a:t>输入对应的文字内容</a:t>
            </a:r>
            <a:endParaRPr kumimoji="0" lang="zh-CN" altLang="en-US" sz="1400" b="0" i="0" u="none" strike="noStrike" kern="1200" cap="none" spc="0" normalizeH="0" baseline="0" noProof="0">
              <a:ln>
                <a:noFill/>
              </a:ln>
              <a:solidFill>
                <a:prstClr val="white"/>
              </a:solidFill>
              <a:effectLst/>
              <a:uLnTx/>
              <a:uFillTx/>
              <a:cs typeface="+mn-ea"/>
              <a:sym typeface="+mn-lt"/>
            </a:endParaRPr>
          </a:p>
        </p:txBody>
      </p:sp>
      <p:grpSp>
        <p:nvGrpSpPr>
          <p:cNvPr id="35" name="그룹 427"/>
          <p:cNvGrpSpPr/>
          <p:nvPr/>
        </p:nvGrpSpPr>
        <p:grpSpPr>
          <a:xfrm>
            <a:off x="10452875" y="3162454"/>
            <a:ext cx="390525" cy="343947"/>
            <a:chOff x="6798957" y="5589841"/>
            <a:chExt cx="390525" cy="343947"/>
          </a:xfrm>
          <a:solidFill>
            <a:schemeClr val="bg1"/>
          </a:solidFill>
        </p:grpSpPr>
        <p:sp>
          <p:nvSpPr>
            <p:cNvPr id="36" name="자유형: 도형 428"/>
            <p:cNvSpPr/>
            <p:nvPr/>
          </p:nvSpPr>
          <p:spPr>
            <a:xfrm>
              <a:off x="6798957" y="5589841"/>
              <a:ext cx="390525" cy="276225"/>
            </a:xfrm>
            <a:custGeom>
              <a:avLst/>
              <a:gdLst>
                <a:gd name="connsiteX0" fmla="*/ 130471 w 390525"/>
                <a:gd name="connsiteY0" fmla="*/ 230124 h 276225"/>
                <a:gd name="connsiteX1" fmla="*/ 331830 w 390525"/>
                <a:gd name="connsiteY1" fmla="*/ 230124 h 276225"/>
                <a:gd name="connsiteX2" fmla="*/ 342498 w 390525"/>
                <a:gd name="connsiteY2" fmla="*/ 222028 h 276225"/>
                <a:gd name="connsiteX3" fmla="*/ 387075 w 390525"/>
                <a:gd name="connsiteY3" fmla="*/ 66008 h 276225"/>
                <a:gd name="connsiteX4" fmla="*/ 385265 w 390525"/>
                <a:gd name="connsiteY4" fmla="*/ 56198 h 276225"/>
                <a:gd name="connsiteX5" fmla="*/ 376407 w 390525"/>
                <a:gd name="connsiteY5" fmla="*/ 51721 h 276225"/>
                <a:gd name="connsiteX6" fmla="*/ 104754 w 390525"/>
                <a:gd name="connsiteY6" fmla="*/ 51721 h 276225"/>
                <a:gd name="connsiteX7" fmla="*/ 96753 w 390525"/>
                <a:gd name="connsiteY7" fmla="*/ 15907 h 276225"/>
                <a:gd name="connsiteX8" fmla="*/ 85894 w 390525"/>
                <a:gd name="connsiteY8" fmla="*/ 7144 h 276225"/>
                <a:gd name="connsiteX9" fmla="*/ 18552 w 390525"/>
                <a:gd name="connsiteY9" fmla="*/ 7144 h 276225"/>
                <a:gd name="connsiteX10" fmla="*/ 7218 w 390525"/>
                <a:gd name="connsiteY10" fmla="*/ 17050 h 276225"/>
                <a:gd name="connsiteX11" fmla="*/ 18266 w 390525"/>
                <a:gd name="connsiteY11" fmla="*/ 29433 h 276225"/>
                <a:gd name="connsiteX12" fmla="*/ 76941 w 390525"/>
                <a:gd name="connsiteY12" fmla="*/ 29433 h 276225"/>
                <a:gd name="connsiteX13" fmla="*/ 117231 w 390525"/>
                <a:gd name="connsiteY13" fmla="*/ 210503 h 276225"/>
                <a:gd name="connsiteX14" fmla="*/ 97134 w 390525"/>
                <a:gd name="connsiteY14" fmla="*/ 243269 h 276225"/>
                <a:gd name="connsiteX15" fmla="*/ 131043 w 390525"/>
                <a:gd name="connsiteY15" fmla="*/ 274606 h 276225"/>
                <a:gd name="connsiteX16" fmla="*/ 331544 w 390525"/>
                <a:gd name="connsiteY16" fmla="*/ 274606 h 276225"/>
                <a:gd name="connsiteX17" fmla="*/ 342879 w 390525"/>
                <a:gd name="connsiteY17" fmla="*/ 264700 h 276225"/>
                <a:gd name="connsiteX18" fmla="*/ 331830 w 390525"/>
                <a:gd name="connsiteY18" fmla="*/ 252317 h 276225"/>
                <a:gd name="connsiteX19" fmla="*/ 130471 w 390525"/>
                <a:gd name="connsiteY19" fmla="*/ 252317 h 276225"/>
                <a:gd name="connsiteX20" fmla="*/ 119327 w 390525"/>
                <a:gd name="connsiteY20" fmla="*/ 241173 h 276225"/>
                <a:gd name="connsiteX21" fmla="*/ 130471 w 390525"/>
                <a:gd name="connsiteY21" fmla="*/ 23012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0525" h="276225">
                  <a:moveTo>
                    <a:pt x="130471" y="230124"/>
                  </a:moveTo>
                  <a:lnTo>
                    <a:pt x="331830" y="230124"/>
                  </a:lnTo>
                  <a:cubicBezTo>
                    <a:pt x="336782" y="230124"/>
                    <a:pt x="341164" y="226790"/>
                    <a:pt x="342498" y="222028"/>
                  </a:cubicBezTo>
                  <a:lnTo>
                    <a:pt x="387075" y="66008"/>
                  </a:lnTo>
                  <a:cubicBezTo>
                    <a:pt x="388027" y="62675"/>
                    <a:pt x="387360" y="59055"/>
                    <a:pt x="385265" y="56198"/>
                  </a:cubicBezTo>
                  <a:cubicBezTo>
                    <a:pt x="383169" y="53435"/>
                    <a:pt x="379836" y="51721"/>
                    <a:pt x="376407" y="51721"/>
                  </a:cubicBezTo>
                  <a:lnTo>
                    <a:pt x="104754" y="51721"/>
                  </a:lnTo>
                  <a:lnTo>
                    <a:pt x="96753" y="15907"/>
                  </a:lnTo>
                  <a:cubicBezTo>
                    <a:pt x="95609" y="10763"/>
                    <a:pt x="91133" y="7144"/>
                    <a:pt x="85894" y="7144"/>
                  </a:cubicBezTo>
                  <a:lnTo>
                    <a:pt x="18552" y="7144"/>
                  </a:lnTo>
                  <a:cubicBezTo>
                    <a:pt x="12838" y="7144"/>
                    <a:pt x="7789" y="11335"/>
                    <a:pt x="7218" y="17050"/>
                  </a:cubicBezTo>
                  <a:cubicBezTo>
                    <a:pt x="6455" y="23813"/>
                    <a:pt x="11694" y="29433"/>
                    <a:pt x="18266" y="29433"/>
                  </a:cubicBezTo>
                  <a:lnTo>
                    <a:pt x="76941" y="29433"/>
                  </a:lnTo>
                  <a:lnTo>
                    <a:pt x="117231" y="210503"/>
                  </a:lnTo>
                  <a:cubicBezTo>
                    <a:pt x="104754" y="215932"/>
                    <a:pt x="96276" y="228600"/>
                    <a:pt x="97134" y="243269"/>
                  </a:cubicBezTo>
                  <a:cubicBezTo>
                    <a:pt x="98181" y="260985"/>
                    <a:pt x="113326" y="274606"/>
                    <a:pt x="131043" y="274606"/>
                  </a:cubicBezTo>
                  <a:lnTo>
                    <a:pt x="331544" y="274606"/>
                  </a:lnTo>
                  <a:cubicBezTo>
                    <a:pt x="337259" y="274606"/>
                    <a:pt x="342307" y="270415"/>
                    <a:pt x="342879" y="264700"/>
                  </a:cubicBezTo>
                  <a:cubicBezTo>
                    <a:pt x="343641" y="257937"/>
                    <a:pt x="338402" y="252317"/>
                    <a:pt x="331830" y="252317"/>
                  </a:cubicBezTo>
                  <a:lnTo>
                    <a:pt x="130471" y="252317"/>
                  </a:lnTo>
                  <a:cubicBezTo>
                    <a:pt x="124375" y="252317"/>
                    <a:pt x="119327" y="247365"/>
                    <a:pt x="119327" y="241173"/>
                  </a:cubicBezTo>
                  <a:cubicBezTo>
                    <a:pt x="119327" y="234982"/>
                    <a:pt x="124375" y="230124"/>
                    <a:pt x="130471" y="23012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37" name="자유형: 도형 429"/>
            <p:cNvSpPr/>
            <p:nvPr/>
          </p:nvSpPr>
          <p:spPr>
            <a:xfrm>
              <a:off x="6911141" y="5857588"/>
              <a:ext cx="76200" cy="76200"/>
            </a:xfrm>
            <a:custGeom>
              <a:avLst/>
              <a:gdLst>
                <a:gd name="connsiteX0" fmla="*/ 7144 w 76200"/>
                <a:gd name="connsiteY0" fmla="*/ 40577 h 76200"/>
                <a:gd name="connsiteX1" fmla="*/ 40576 w 76200"/>
                <a:gd name="connsiteY1" fmla="*/ 74009 h 76200"/>
                <a:gd name="connsiteX2" fmla="*/ 74009 w 76200"/>
                <a:gd name="connsiteY2" fmla="*/ 40577 h 76200"/>
                <a:gd name="connsiteX3" fmla="*/ 40576 w 76200"/>
                <a:gd name="connsiteY3" fmla="*/ 7144 h 76200"/>
                <a:gd name="connsiteX4" fmla="*/ 7144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44" y="40577"/>
                  </a:moveTo>
                  <a:cubicBezTo>
                    <a:pt x="7144" y="59055"/>
                    <a:pt x="22098" y="74009"/>
                    <a:pt x="40576" y="74009"/>
                  </a:cubicBezTo>
                  <a:cubicBezTo>
                    <a:pt x="59055" y="74009"/>
                    <a:pt x="74009" y="59055"/>
                    <a:pt x="74009" y="40577"/>
                  </a:cubicBezTo>
                  <a:cubicBezTo>
                    <a:pt x="74009" y="22098"/>
                    <a:pt x="59055" y="7144"/>
                    <a:pt x="40576" y="7144"/>
                  </a:cubicBezTo>
                  <a:cubicBezTo>
                    <a:pt x="22193" y="7144"/>
                    <a:pt x="7144" y="22098"/>
                    <a:pt x="7144" y="4057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38" name="자유형: 도형 430"/>
            <p:cNvSpPr/>
            <p:nvPr/>
          </p:nvSpPr>
          <p:spPr>
            <a:xfrm>
              <a:off x="7067922" y="5857588"/>
              <a:ext cx="76200" cy="76200"/>
            </a:xfrm>
            <a:custGeom>
              <a:avLst/>
              <a:gdLst>
                <a:gd name="connsiteX0" fmla="*/ 7144 w 76200"/>
                <a:gd name="connsiteY0" fmla="*/ 40577 h 76200"/>
                <a:gd name="connsiteX1" fmla="*/ 40577 w 76200"/>
                <a:gd name="connsiteY1" fmla="*/ 74009 h 76200"/>
                <a:gd name="connsiteX2" fmla="*/ 74009 w 76200"/>
                <a:gd name="connsiteY2" fmla="*/ 40577 h 76200"/>
                <a:gd name="connsiteX3" fmla="*/ 40577 w 76200"/>
                <a:gd name="connsiteY3" fmla="*/ 7144 h 76200"/>
                <a:gd name="connsiteX4" fmla="*/ 7144 w 76200"/>
                <a:gd name="connsiteY4" fmla="*/ 40577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44" y="40577"/>
                  </a:moveTo>
                  <a:cubicBezTo>
                    <a:pt x="7144" y="59055"/>
                    <a:pt x="22098" y="74009"/>
                    <a:pt x="40577" y="74009"/>
                  </a:cubicBezTo>
                  <a:cubicBezTo>
                    <a:pt x="59055" y="74009"/>
                    <a:pt x="74009" y="59055"/>
                    <a:pt x="74009" y="40577"/>
                  </a:cubicBezTo>
                  <a:cubicBezTo>
                    <a:pt x="74009" y="22098"/>
                    <a:pt x="59055" y="7144"/>
                    <a:pt x="40577" y="7144"/>
                  </a:cubicBezTo>
                  <a:cubicBezTo>
                    <a:pt x="22193" y="7144"/>
                    <a:pt x="7144" y="22098"/>
                    <a:pt x="7144" y="4057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grpSp>
        <p:nvGrpSpPr>
          <p:cNvPr id="39" name="그룹 16"/>
          <p:cNvGrpSpPr/>
          <p:nvPr/>
        </p:nvGrpSpPr>
        <p:grpSpPr>
          <a:xfrm>
            <a:off x="10468742" y="4377157"/>
            <a:ext cx="385886" cy="266700"/>
            <a:chOff x="8144247" y="4296431"/>
            <a:chExt cx="385886" cy="266700"/>
          </a:xfrm>
          <a:solidFill>
            <a:schemeClr val="bg1"/>
          </a:solidFill>
        </p:grpSpPr>
        <p:sp>
          <p:nvSpPr>
            <p:cNvPr id="40" name="자유형: 도형 17"/>
            <p:cNvSpPr/>
            <p:nvPr/>
          </p:nvSpPr>
          <p:spPr>
            <a:xfrm>
              <a:off x="8253908" y="4296431"/>
              <a:ext cx="276225" cy="266700"/>
            </a:xfrm>
            <a:custGeom>
              <a:avLst/>
              <a:gdLst>
                <a:gd name="connsiteX0" fmla="*/ 275530 w 276225"/>
                <a:gd name="connsiteY0" fmla="*/ 128884 h 266700"/>
                <a:gd name="connsiteX1" fmla="*/ 247908 w 276225"/>
                <a:gd name="connsiteY1" fmla="*/ 111263 h 266700"/>
                <a:gd name="connsiteX2" fmla="*/ 194663 w 276225"/>
                <a:gd name="connsiteY2" fmla="*/ 107834 h 266700"/>
                <a:gd name="connsiteX3" fmla="*/ 188853 w 276225"/>
                <a:gd name="connsiteY3" fmla="*/ 107548 h 266700"/>
                <a:gd name="connsiteX4" fmla="*/ 184281 w 276225"/>
                <a:gd name="connsiteY4" fmla="*/ 102881 h 266700"/>
                <a:gd name="connsiteX5" fmla="*/ 113796 w 276225"/>
                <a:gd name="connsiteY5" fmla="*/ 15727 h 266700"/>
                <a:gd name="connsiteX6" fmla="*/ 107224 w 276225"/>
                <a:gd name="connsiteY6" fmla="*/ 8964 h 266700"/>
                <a:gd name="connsiteX7" fmla="*/ 94175 w 276225"/>
                <a:gd name="connsiteY7" fmla="*/ 7249 h 266700"/>
                <a:gd name="connsiteX8" fmla="*/ 92269 w 276225"/>
                <a:gd name="connsiteY8" fmla="*/ 7345 h 266700"/>
                <a:gd name="connsiteX9" fmla="*/ 82649 w 276225"/>
                <a:gd name="connsiteY9" fmla="*/ 9345 h 266700"/>
                <a:gd name="connsiteX10" fmla="*/ 81030 w 276225"/>
                <a:gd name="connsiteY10" fmla="*/ 24014 h 266700"/>
                <a:gd name="connsiteX11" fmla="*/ 107986 w 276225"/>
                <a:gd name="connsiteY11" fmla="*/ 107262 h 266700"/>
                <a:gd name="connsiteX12" fmla="*/ 69314 w 276225"/>
                <a:gd name="connsiteY12" fmla="*/ 107262 h 266700"/>
                <a:gd name="connsiteX13" fmla="*/ 63409 w 276225"/>
                <a:gd name="connsiteY13" fmla="*/ 106976 h 266700"/>
                <a:gd name="connsiteX14" fmla="*/ 58646 w 276225"/>
                <a:gd name="connsiteY14" fmla="*/ 102404 h 266700"/>
                <a:gd name="connsiteX15" fmla="*/ 33786 w 276225"/>
                <a:gd name="connsiteY15" fmla="*/ 73163 h 266700"/>
                <a:gd name="connsiteX16" fmla="*/ 26833 w 276225"/>
                <a:gd name="connsiteY16" fmla="*/ 66495 h 266700"/>
                <a:gd name="connsiteX17" fmla="*/ 16546 w 276225"/>
                <a:gd name="connsiteY17" fmla="*/ 65447 h 266700"/>
                <a:gd name="connsiteX18" fmla="*/ 10164 w 276225"/>
                <a:gd name="connsiteY18" fmla="*/ 67924 h 266700"/>
                <a:gd name="connsiteX19" fmla="*/ 8640 w 276225"/>
                <a:gd name="connsiteY19" fmla="*/ 82402 h 266700"/>
                <a:gd name="connsiteX20" fmla="*/ 22832 w 276225"/>
                <a:gd name="connsiteY20" fmla="*/ 136694 h 266700"/>
                <a:gd name="connsiteX21" fmla="*/ 8640 w 276225"/>
                <a:gd name="connsiteY21" fmla="*/ 190987 h 266700"/>
                <a:gd name="connsiteX22" fmla="*/ 7211 w 276225"/>
                <a:gd name="connsiteY22" fmla="*/ 200607 h 266700"/>
                <a:gd name="connsiteX23" fmla="*/ 16546 w 276225"/>
                <a:gd name="connsiteY23" fmla="*/ 207941 h 266700"/>
                <a:gd name="connsiteX24" fmla="*/ 23023 w 276225"/>
                <a:gd name="connsiteY24" fmla="*/ 208227 h 266700"/>
                <a:gd name="connsiteX25" fmla="*/ 33786 w 276225"/>
                <a:gd name="connsiteY25" fmla="*/ 200226 h 266700"/>
                <a:gd name="connsiteX26" fmla="*/ 58646 w 276225"/>
                <a:gd name="connsiteY26" fmla="*/ 170984 h 266700"/>
                <a:gd name="connsiteX27" fmla="*/ 62647 w 276225"/>
                <a:gd name="connsiteY27" fmla="*/ 166698 h 266700"/>
                <a:gd name="connsiteX28" fmla="*/ 69219 w 276225"/>
                <a:gd name="connsiteY28" fmla="*/ 166127 h 266700"/>
                <a:gd name="connsiteX29" fmla="*/ 107891 w 276225"/>
                <a:gd name="connsiteY29" fmla="*/ 166127 h 266700"/>
                <a:gd name="connsiteX30" fmla="*/ 80935 w 276225"/>
                <a:gd name="connsiteY30" fmla="*/ 249470 h 266700"/>
                <a:gd name="connsiteX31" fmla="*/ 79220 w 276225"/>
                <a:gd name="connsiteY31" fmla="*/ 259091 h 266700"/>
                <a:gd name="connsiteX32" fmla="*/ 92174 w 276225"/>
                <a:gd name="connsiteY32" fmla="*/ 266234 h 266700"/>
                <a:gd name="connsiteX33" fmla="*/ 94079 w 276225"/>
                <a:gd name="connsiteY33" fmla="*/ 266330 h 266700"/>
                <a:gd name="connsiteX34" fmla="*/ 98842 w 276225"/>
                <a:gd name="connsiteY34" fmla="*/ 266520 h 266700"/>
                <a:gd name="connsiteX35" fmla="*/ 103509 w 276225"/>
                <a:gd name="connsiteY35" fmla="*/ 266139 h 266700"/>
                <a:gd name="connsiteX36" fmla="*/ 113701 w 276225"/>
                <a:gd name="connsiteY36" fmla="*/ 257853 h 266700"/>
                <a:gd name="connsiteX37" fmla="*/ 184186 w 276225"/>
                <a:gd name="connsiteY37" fmla="*/ 170699 h 266700"/>
                <a:gd name="connsiteX38" fmla="*/ 188091 w 276225"/>
                <a:gd name="connsiteY38" fmla="*/ 166317 h 266700"/>
                <a:gd name="connsiteX39" fmla="*/ 194568 w 276225"/>
                <a:gd name="connsiteY39" fmla="*/ 165650 h 266700"/>
                <a:gd name="connsiteX40" fmla="*/ 247813 w 276225"/>
                <a:gd name="connsiteY40" fmla="*/ 162221 h 266700"/>
                <a:gd name="connsiteX41" fmla="*/ 275435 w 276225"/>
                <a:gd name="connsiteY41" fmla="*/ 144600 h 266700"/>
                <a:gd name="connsiteX42" fmla="*/ 275530 w 276225"/>
                <a:gd name="connsiteY42" fmla="*/ 12888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6225" h="266700">
                  <a:moveTo>
                    <a:pt x="275530" y="128884"/>
                  </a:moveTo>
                  <a:cubicBezTo>
                    <a:pt x="275150" y="128312"/>
                    <a:pt x="265339" y="114787"/>
                    <a:pt x="247908" y="111263"/>
                  </a:cubicBezTo>
                  <a:cubicBezTo>
                    <a:pt x="232192" y="108024"/>
                    <a:pt x="196188" y="107834"/>
                    <a:pt x="194663" y="107834"/>
                  </a:cubicBezTo>
                  <a:cubicBezTo>
                    <a:pt x="192187" y="107834"/>
                    <a:pt x="189901" y="107643"/>
                    <a:pt x="188853" y="107548"/>
                  </a:cubicBezTo>
                  <a:cubicBezTo>
                    <a:pt x="187805" y="106691"/>
                    <a:pt x="185710" y="104595"/>
                    <a:pt x="184281" y="102881"/>
                  </a:cubicBezTo>
                  <a:lnTo>
                    <a:pt x="113796" y="15727"/>
                  </a:lnTo>
                  <a:cubicBezTo>
                    <a:pt x="112272" y="13822"/>
                    <a:pt x="109129" y="10298"/>
                    <a:pt x="107224" y="8964"/>
                  </a:cubicBezTo>
                  <a:cubicBezTo>
                    <a:pt x="103890" y="6678"/>
                    <a:pt x="95222" y="7154"/>
                    <a:pt x="94175" y="7249"/>
                  </a:cubicBezTo>
                  <a:lnTo>
                    <a:pt x="92269" y="7345"/>
                  </a:lnTo>
                  <a:cubicBezTo>
                    <a:pt x="89698" y="7535"/>
                    <a:pt x="84935" y="8107"/>
                    <a:pt x="82649" y="9345"/>
                  </a:cubicBezTo>
                  <a:cubicBezTo>
                    <a:pt x="81315" y="10107"/>
                    <a:pt x="77220" y="12488"/>
                    <a:pt x="81030" y="24014"/>
                  </a:cubicBezTo>
                  <a:cubicBezTo>
                    <a:pt x="81030" y="24014"/>
                    <a:pt x="107891" y="106881"/>
                    <a:pt x="107986" y="107262"/>
                  </a:cubicBezTo>
                  <a:cubicBezTo>
                    <a:pt x="107605" y="107262"/>
                    <a:pt x="69314" y="107262"/>
                    <a:pt x="69314" y="107262"/>
                  </a:cubicBezTo>
                  <a:cubicBezTo>
                    <a:pt x="66743" y="107262"/>
                    <a:pt x="64457" y="107072"/>
                    <a:pt x="63409" y="106976"/>
                  </a:cubicBezTo>
                  <a:cubicBezTo>
                    <a:pt x="62361" y="106119"/>
                    <a:pt x="60170" y="104119"/>
                    <a:pt x="58646" y="102404"/>
                  </a:cubicBezTo>
                  <a:lnTo>
                    <a:pt x="33786" y="73163"/>
                  </a:lnTo>
                  <a:cubicBezTo>
                    <a:pt x="33596" y="72972"/>
                    <a:pt x="29500" y="68114"/>
                    <a:pt x="26833" y="66495"/>
                  </a:cubicBezTo>
                  <a:cubicBezTo>
                    <a:pt x="23309" y="64399"/>
                    <a:pt x="16546" y="65447"/>
                    <a:pt x="16546" y="65447"/>
                  </a:cubicBezTo>
                  <a:cubicBezTo>
                    <a:pt x="14640" y="65828"/>
                    <a:pt x="11878" y="66686"/>
                    <a:pt x="10164" y="67924"/>
                  </a:cubicBezTo>
                  <a:cubicBezTo>
                    <a:pt x="7116" y="70115"/>
                    <a:pt x="6544" y="74972"/>
                    <a:pt x="8640" y="82402"/>
                  </a:cubicBezTo>
                  <a:cubicBezTo>
                    <a:pt x="14260" y="102404"/>
                    <a:pt x="22166" y="132122"/>
                    <a:pt x="22832" y="136694"/>
                  </a:cubicBezTo>
                  <a:cubicBezTo>
                    <a:pt x="22261" y="141266"/>
                    <a:pt x="14260" y="170889"/>
                    <a:pt x="8640" y="190987"/>
                  </a:cubicBezTo>
                  <a:cubicBezTo>
                    <a:pt x="8164" y="192511"/>
                    <a:pt x="6830" y="197845"/>
                    <a:pt x="7211" y="200607"/>
                  </a:cubicBezTo>
                  <a:cubicBezTo>
                    <a:pt x="8069" y="206322"/>
                    <a:pt x="16165" y="207846"/>
                    <a:pt x="16546" y="207941"/>
                  </a:cubicBezTo>
                  <a:cubicBezTo>
                    <a:pt x="18546" y="208322"/>
                    <a:pt x="21308" y="208418"/>
                    <a:pt x="23023" y="208227"/>
                  </a:cubicBezTo>
                  <a:cubicBezTo>
                    <a:pt x="27214" y="207751"/>
                    <a:pt x="32738" y="201464"/>
                    <a:pt x="33786" y="200226"/>
                  </a:cubicBezTo>
                  <a:lnTo>
                    <a:pt x="58646" y="170984"/>
                  </a:lnTo>
                  <a:cubicBezTo>
                    <a:pt x="60266" y="169079"/>
                    <a:pt x="61885" y="167460"/>
                    <a:pt x="62647" y="166698"/>
                  </a:cubicBezTo>
                  <a:cubicBezTo>
                    <a:pt x="63980" y="166412"/>
                    <a:pt x="67028" y="166127"/>
                    <a:pt x="69219" y="166127"/>
                  </a:cubicBezTo>
                  <a:cubicBezTo>
                    <a:pt x="69219" y="166127"/>
                    <a:pt x="107509" y="166127"/>
                    <a:pt x="107891" y="166127"/>
                  </a:cubicBezTo>
                  <a:cubicBezTo>
                    <a:pt x="107795" y="166508"/>
                    <a:pt x="80935" y="249470"/>
                    <a:pt x="80935" y="249470"/>
                  </a:cubicBezTo>
                  <a:cubicBezTo>
                    <a:pt x="80173" y="251947"/>
                    <a:pt x="78839" y="256519"/>
                    <a:pt x="79220" y="259091"/>
                  </a:cubicBezTo>
                  <a:cubicBezTo>
                    <a:pt x="79792" y="263186"/>
                    <a:pt x="84173" y="265663"/>
                    <a:pt x="92174" y="266234"/>
                  </a:cubicBezTo>
                  <a:lnTo>
                    <a:pt x="94079" y="266330"/>
                  </a:lnTo>
                  <a:cubicBezTo>
                    <a:pt x="95318" y="266425"/>
                    <a:pt x="97127" y="266520"/>
                    <a:pt x="98842" y="266520"/>
                  </a:cubicBezTo>
                  <a:cubicBezTo>
                    <a:pt x="100556" y="266520"/>
                    <a:pt x="102366" y="266425"/>
                    <a:pt x="103509" y="266139"/>
                  </a:cubicBezTo>
                  <a:cubicBezTo>
                    <a:pt x="107509" y="265282"/>
                    <a:pt x="113034" y="258614"/>
                    <a:pt x="113701" y="257853"/>
                  </a:cubicBezTo>
                  <a:lnTo>
                    <a:pt x="184186" y="170699"/>
                  </a:lnTo>
                  <a:cubicBezTo>
                    <a:pt x="185710" y="168794"/>
                    <a:pt x="187329" y="167079"/>
                    <a:pt x="188091" y="166317"/>
                  </a:cubicBezTo>
                  <a:cubicBezTo>
                    <a:pt x="189425" y="166031"/>
                    <a:pt x="192377" y="165650"/>
                    <a:pt x="194568" y="165650"/>
                  </a:cubicBezTo>
                  <a:cubicBezTo>
                    <a:pt x="196092" y="165650"/>
                    <a:pt x="232001" y="165460"/>
                    <a:pt x="247813" y="162221"/>
                  </a:cubicBezTo>
                  <a:cubicBezTo>
                    <a:pt x="265244" y="158697"/>
                    <a:pt x="275054" y="145172"/>
                    <a:pt x="275435" y="144600"/>
                  </a:cubicBezTo>
                  <a:cubicBezTo>
                    <a:pt x="278769" y="140314"/>
                    <a:pt x="278769" y="133456"/>
                    <a:pt x="275530" y="12888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41" name="자유형: 도형 18"/>
            <p:cNvSpPr/>
            <p:nvPr/>
          </p:nvSpPr>
          <p:spPr>
            <a:xfrm>
              <a:off x="8179204" y="4370832"/>
              <a:ext cx="66675" cy="28575"/>
            </a:xfrm>
            <a:custGeom>
              <a:avLst/>
              <a:gdLst>
                <a:gd name="connsiteX0" fmla="*/ 48101 w 66675"/>
                <a:gd name="connsiteY0" fmla="*/ 7144 h 28575"/>
                <a:gd name="connsiteX1" fmla="*/ 18573 w 66675"/>
                <a:gd name="connsiteY1" fmla="*/ 7144 h 28575"/>
                <a:gd name="connsiteX2" fmla="*/ 7144 w 66675"/>
                <a:gd name="connsiteY2" fmla="*/ 18669 h 28575"/>
                <a:gd name="connsiteX3" fmla="*/ 18573 w 66675"/>
                <a:gd name="connsiteY3" fmla="*/ 30194 h 28575"/>
                <a:gd name="connsiteX4" fmla="*/ 48101 w 66675"/>
                <a:gd name="connsiteY4" fmla="*/ 30194 h 28575"/>
                <a:gd name="connsiteX5" fmla="*/ 59531 w 66675"/>
                <a:gd name="connsiteY5" fmla="*/ 18669 h 28575"/>
                <a:gd name="connsiteX6" fmla="*/ 48101 w 666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8101" y="7144"/>
                  </a:moveTo>
                  <a:lnTo>
                    <a:pt x="18573" y="7144"/>
                  </a:lnTo>
                  <a:cubicBezTo>
                    <a:pt x="12287" y="7144"/>
                    <a:pt x="7144" y="12287"/>
                    <a:pt x="7144" y="18669"/>
                  </a:cubicBezTo>
                  <a:cubicBezTo>
                    <a:pt x="7144" y="25051"/>
                    <a:pt x="12287" y="30194"/>
                    <a:pt x="18573" y="30194"/>
                  </a:cubicBezTo>
                  <a:lnTo>
                    <a:pt x="48101" y="30194"/>
                  </a:lnTo>
                  <a:cubicBezTo>
                    <a:pt x="54387" y="30194"/>
                    <a:pt x="59531" y="25051"/>
                    <a:pt x="59531" y="18669"/>
                  </a:cubicBezTo>
                  <a:cubicBezTo>
                    <a:pt x="59436" y="12287"/>
                    <a:pt x="54387" y="7144"/>
                    <a:pt x="48101"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42" name="자유형: 도형 19"/>
            <p:cNvSpPr/>
            <p:nvPr/>
          </p:nvSpPr>
          <p:spPr>
            <a:xfrm>
              <a:off x="8179204" y="4460748"/>
              <a:ext cx="66675" cy="28575"/>
            </a:xfrm>
            <a:custGeom>
              <a:avLst/>
              <a:gdLst>
                <a:gd name="connsiteX0" fmla="*/ 48101 w 66675"/>
                <a:gd name="connsiteY0" fmla="*/ 7144 h 28575"/>
                <a:gd name="connsiteX1" fmla="*/ 18573 w 66675"/>
                <a:gd name="connsiteY1" fmla="*/ 7144 h 28575"/>
                <a:gd name="connsiteX2" fmla="*/ 7144 w 66675"/>
                <a:gd name="connsiteY2" fmla="*/ 18669 h 28575"/>
                <a:gd name="connsiteX3" fmla="*/ 18573 w 66675"/>
                <a:gd name="connsiteY3" fmla="*/ 30194 h 28575"/>
                <a:gd name="connsiteX4" fmla="*/ 48101 w 66675"/>
                <a:gd name="connsiteY4" fmla="*/ 30194 h 28575"/>
                <a:gd name="connsiteX5" fmla="*/ 59531 w 66675"/>
                <a:gd name="connsiteY5" fmla="*/ 18669 h 28575"/>
                <a:gd name="connsiteX6" fmla="*/ 48101 w 666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28575">
                  <a:moveTo>
                    <a:pt x="48101" y="7144"/>
                  </a:moveTo>
                  <a:lnTo>
                    <a:pt x="18573" y="7144"/>
                  </a:lnTo>
                  <a:cubicBezTo>
                    <a:pt x="12287" y="7144"/>
                    <a:pt x="7144" y="12287"/>
                    <a:pt x="7144" y="18669"/>
                  </a:cubicBezTo>
                  <a:cubicBezTo>
                    <a:pt x="7144" y="25051"/>
                    <a:pt x="12287" y="30194"/>
                    <a:pt x="18573" y="30194"/>
                  </a:cubicBezTo>
                  <a:lnTo>
                    <a:pt x="48101" y="30194"/>
                  </a:lnTo>
                  <a:cubicBezTo>
                    <a:pt x="54387" y="30194"/>
                    <a:pt x="59531" y="25051"/>
                    <a:pt x="59531" y="18669"/>
                  </a:cubicBezTo>
                  <a:cubicBezTo>
                    <a:pt x="59436" y="12287"/>
                    <a:pt x="54387" y="7144"/>
                    <a:pt x="48101"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43" name="자유형: 도형 20"/>
            <p:cNvSpPr/>
            <p:nvPr/>
          </p:nvSpPr>
          <p:spPr>
            <a:xfrm>
              <a:off x="8144247" y="4416171"/>
              <a:ext cx="95250" cy="28575"/>
            </a:xfrm>
            <a:custGeom>
              <a:avLst/>
              <a:gdLst>
                <a:gd name="connsiteX0" fmla="*/ 82963 w 95250"/>
                <a:gd name="connsiteY0" fmla="*/ 7144 h 28575"/>
                <a:gd name="connsiteX1" fmla="*/ 18574 w 95250"/>
                <a:gd name="connsiteY1" fmla="*/ 7144 h 28575"/>
                <a:gd name="connsiteX2" fmla="*/ 7144 w 95250"/>
                <a:gd name="connsiteY2" fmla="*/ 18669 h 28575"/>
                <a:gd name="connsiteX3" fmla="*/ 18574 w 95250"/>
                <a:gd name="connsiteY3" fmla="*/ 30194 h 28575"/>
                <a:gd name="connsiteX4" fmla="*/ 82963 w 95250"/>
                <a:gd name="connsiteY4" fmla="*/ 30194 h 28575"/>
                <a:gd name="connsiteX5" fmla="*/ 94393 w 95250"/>
                <a:gd name="connsiteY5" fmla="*/ 18669 h 28575"/>
                <a:gd name="connsiteX6" fmla="*/ 82963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2963" y="7144"/>
                  </a:moveTo>
                  <a:lnTo>
                    <a:pt x="18574" y="7144"/>
                  </a:lnTo>
                  <a:cubicBezTo>
                    <a:pt x="12288" y="7144"/>
                    <a:pt x="7144" y="12287"/>
                    <a:pt x="7144" y="18669"/>
                  </a:cubicBezTo>
                  <a:cubicBezTo>
                    <a:pt x="7144" y="25051"/>
                    <a:pt x="12288" y="30194"/>
                    <a:pt x="18574" y="30194"/>
                  </a:cubicBezTo>
                  <a:lnTo>
                    <a:pt x="82963" y="30194"/>
                  </a:lnTo>
                  <a:cubicBezTo>
                    <a:pt x="89249" y="30194"/>
                    <a:pt x="94393" y="25051"/>
                    <a:pt x="94393" y="18669"/>
                  </a:cubicBezTo>
                  <a:cubicBezTo>
                    <a:pt x="94393" y="12287"/>
                    <a:pt x="89249" y="7144"/>
                    <a:pt x="82963"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dissolve">
                                      <p:cBhvr>
                                        <p:cTn id="49" dur="500"/>
                                        <p:tgtEl>
                                          <p:spTgt spid="2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dissolve">
                                      <p:cBhvr>
                                        <p:cTn id="52" dur="500"/>
                                        <p:tgtEl>
                                          <p:spTgt spid="2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500"/>
                                        <p:tgtEl>
                                          <p:spTgt spid="3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dissolve">
                                      <p:cBhvr>
                                        <p:cTn id="58" dur="500"/>
                                        <p:tgtEl>
                                          <p:spTgt spid="3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dissolve">
                                      <p:cBhvr>
                                        <p:cTn id="61" dur="500"/>
                                        <p:tgtEl>
                                          <p:spTgt spid="3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dissolve">
                                      <p:cBhvr>
                                        <p:cTn id="64" dur="500"/>
                                        <p:tgtEl>
                                          <p:spTgt spid="3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dissolve">
                                      <p:cBhvr>
                                        <p:cTn id="67" dur="500"/>
                                        <p:tgtEl>
                                          <p:spTgt spid="34"/>
                                        </p:tgtEl>
                                      </p:cBhvr>
                                    </p:animEffect>
                                  </p:childTnLst>
                                </p:cTn>
                              </p:par>
                              <p:par>
                                <p:cTn id="68" presetID="9"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dissolve">
                                      <p:cBhvr>
                                        <p:cTn id="70" dur="500"/>
                                        <p:tgtEl>
                                          <p:spTgt spid="35"/>
                                        </p:tgtEl>
                                      </p:cBhvr>
                                    </p:animEffect>
                                  </p:childTnLst>
                                </p:cTn>
                              </p:par>
                              <p:par>
                                <p:cTn id="71" presetID="9"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dissolv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animBg="1"/>
      <p:bldP spid="16" grpId="0" animBg="1"/>
      <p:bldP spid="28" grpId="0"/>
      <p:bldP spid="29" grpId="0" animBg="1"/>
      <p:bldP spid="30" grpId="0" animBg="1"/>
      <p:bldP spid="31" grpId="0"/>
      <p:bldP spid="32" grpId="0" animBg="1"/>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2800724" y="2716306"/>
            <a:ext cx="6615952" cy="1107996"/>
          </a:xfrm>
          <a:prstGeom prst="rect">
            <a:avLst/>
          </a:prstGeom>
          <a:noFill/>
        </p:spPr>
        <p:txBody>
          <a:bodyPr wrap="square" rtlCol="0">
            <a:spAutoFit/>
          </a:bodyPr>
          <a:lstStyle>
            <a:defPPr>
              <a:defRPr lang="zh-CN"/>
            </a:defPPr>
            <a:lvl1pPr marR="0" lvl="0" indent="0" algn="dist" fontAlgn="auto">
              <a:lnSpc>
                <a:spcPct val="100000"/>
              </a:lnSpc>
              <a:spcBef>
                <a:spcPts val="0"/>
              </a:spcBef>
              <a:spcAft>
                <a:spcPts val="0"/>
              </a:spcAft>
              <a:buClrTx/>
              <a:buSzTx/>
              <a:buFontTx/>
              <a:buNone/>
              <a:defRPr kumimoji="1" sz="6600" b="1" i="0" u="none" strike="noStrike" cap="none" spc="0" normalizeH="0" baseline="0">
                <a:ln>
                  <a:noFill/>
                </a:ln>
                <a:solidFill>
                  <a:srgbClr val="FFC000">
                    <a:lumMod val="40000"/>
                    <a:lumOff val="60000"/>
                  </a:srgbClr>
                </a:solidFill>
                <a:effectLst/>
                <a:uLnTx/>
                <a:uFillTx/>
                <a:cs typeface="+mn-ea"/>
              </a:defRPr>
            </a:lvl1pPr>
          </a:lstStyle>
          <a:p>
            <a:r>
              <a:rPr lang="zh-CN" altLang="en-US" dirty="0">
                <a:sym typeface="+mn-lt"/>
              </a:rPr>
              <a:t>销售目标制定</a:t>
            </a:r>
          </a:p>
        </p:txBody>
      </p:sp>
      <p:sp>
        <p:nvSpPr>
          <p:cNvPr id="3" name="文本框 2"/>
          <p:cNvSpPr txBox="1"/>
          <p:nvPr/>
        </p:nvSpPr>
        <p:spPr>
          <a:xfrm>
            <a:off x="5093038" y="1757073"/>
            <a:ext cx="2031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600" b="0" i="0" u="none" strike="noStrike" kern="1200" cap="none" spc="0" normalizeH="0" baseline="0" noProof="0" dirty="0">
                <a:ln>
                  <a:noFill/>
                </a:ln>
                <a:solidFill>
                  <a:srgbClr val="FFC000">
                    <a:lumMod val="40000"/>
                    <a:lumOff val="60000"/>
                  </a:srgbClr>
                </a:solidFill>
                <a:effectLst/>
                <a:uLnTx/>
                <a:uFillTx/>
                <a:cs typeface="+mn-ea"/>
                <a:sym typeface="+mn-lt"/>
              </a:rPr>
              <a:t>第</a:t>
            </a:r>
            <a:r>
              <a:rPr kumimoji="1" lang="zh-CN" altLang="en-US" sz="3600" noProof="0" dirty="0">
                <a:solidFill>
                  <a:srgbClr val="FFC000">
                    <a:lumMod val="40000"/>
                    <a:lumOff val="60000"/>
                  </a:srgbClr>
                </a:solidFill>
                <a:cs typeface="+mn-ea"/>
                <a:sym typeface="+mn-lt"/>
              </a:rPr>
              <a:t>四</a:t>
            </a:r>
            <a:r>
              <a:rPr kumimoji="1" lang="zh-CN" altLang="en-US" sz="3600" b="0" i="0" u="none" strike="noStrike" kern="1200" cap="none" spc="0" normalizeH="0" baseline="0" noProof="0" dirty="0">
                <a:ln>
                  <a:noFill/>
                </a:ln>
                <a:solidFill>
                  <a:srgbClr val="FFC000">
                    <a:lumMod val="40000"/>
                    <a:lumOff val="60000"/>
                  </a:srgbClr>
                </a:solidFill>
                <a:effectLst/>
                <a:uLnTx/>
                <a:uFillTx/>
                <a:cs typeface="+mn-ea"/>
                <a:sym typeface="+mn-lt"/>
              </a:rPr>
              <a:t>部分</a:t>
            </a:r>
          </a:p>
        </p:txBody>
      </p:sp>
      <p:sp>
        <p:nvSpPr>
          <p:cNvPr id="4" name="文本框 3"/>
          <p:cNvSpPr txBox="1"/>
          <p:nvPr/>
        </p:nvSpPr>
        <p:spPr>
          <a:xfrm>
            <a:off x="2504889" y="3966883"/>
            <a:ext cx="7207623" cy="5702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GB" altLang="zh-CN" sz="1100" b="0" i="0" u="none" strike="noStrike" kern="1200" cap="none" spc="0" normalizeH="0" baseline="0" noProof="0">
                <a:ln>
                  <a:noFill/>
                </a:ln>
                <a:solidFill>
                  <a:srgbClr val="FFC000">
                    <a:lumMod val="40000"/>
                    <a:lumOff val="60000"/>
                  </a:srgbClr>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销售目标制定</a:t>
            </a:r>
          </a:p>
        </p:txBody>
      </p:sp>
      <p:sp>
        <p:nvSpPr>
          <p:cNvPr id="4" name="梯形 3"/>
          <p:cNvSpPr/>
          <p:nvPr/>
        </p:nvSpPr>
        <p:spPr>
          <a:xfrm rot="5400000">
            <a:off x="5480568" y="3812667"/>
            <a:ext cx="2696671" cy="949125"/>
          </a:xfrm>
          <a:prstGeom prst="trapezoid">
            <a:avLst>
              <a:gd name="adj" fmla="val 9939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五边形 4"/>
          <p:cNvSpPr/>
          <p:nvPr/>
        </p:nvSpPr>
        <p:spPr>
          <a:xfrm>
            <a:off x="5428368" y="1619154"/>
            <a:ext cx="3020992" cy="995422"/>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 name="梯形 5"/>
          <p:cNvSpPr/>
          <p:nvPr/>
        </p:nvSpPr>
        <p:spPr>
          <a:xfrm rot="16200000">
            <a:off x="2945599" y="3152796"/>
            <a:ext cx="4016413" cy="949125"/>
          </a:xfrm>
          <a:prstGeom prst="trapezoid">
            <a:avLst>
              <a:gd name="adj" fmla="val 9939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 name="五边形 6"/>
          <p:cNvSpPr/>
          <p:nvPr/>
        </p:nvSpPr>
        <p:spPr>
          <a:xfrm>
            <a:off x="5428368" y="4640144"/>
            <a:ext cx="3020992" cy="995422"/>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五边形 7"/>
          <p:cNvSpPr/>
          <p:nvPr/>
        </p:nvSpPr>
        <p:spPr>
          <a:xfrm flipH="1">
            <a:off x="3341067" y="2938894"/>
            <a:ext cx="3020992" cy="995422"/>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5716447" y="1982820"/>
            <a:ext cx="2224911"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1400" b="0" i="0" u="none" strike="noStrike" kern="1200" cap="none" spc="0" normalizeH="0" baseline="0" noProof="0" dirty="0">
                <a:ln>
                  <a:noFill/>
                </a:ln>
                <a:solidFill>
                  <a:prstClr val="white"/>
                </a:solidFill>
                <a:effectLst/>
                <a:uLnTx/>
                <a:uFillTx/>
                <a:cs typeface="+mn-ea"/>
                <a:sym typeface="+mn-lt"/>
              </a:rPr>
              <a:t>TITLE</a:t>
            </a:r>
            <a:r>
              <a:rPr kumimoji="1" lang="zh-CN" altLang="en-US" sz="1400" b="0" i="0" u="none" strike="noStrike" kern="1200" cap="none" spc="0" normalizeH="0" baseline="0" noProof="0" dirty="0">
                <a:ln>
                  <a:noFill/>
                </a:ln>
                <a:solidFill>
                  <a:prstClr val="white"/>
                </a:solidFill>
                <a:effectLst/>
                <a:uLnTx/>
                <a:uFillTx/>
                <a:cs typeface="+mn-ea"/>
                <a:sym typeface="+mn-lt"/>
              </a:rPr>
              <a:t> </a:t>
            </a:r>
            <a:r>
              <a:rPr kumimoji="1" lang="en-US" altLang="zh-CN" sz="1400" b="0" i="0" u="none" strike="noStrike" kern="1200" cap="none" spc="0" normalizeH="0" baseline="0" noProof="0" dirty="0">
                <a:ln>
                  <a:noFill/>
                </a:ln>
                <a:solidFill>
                  <a:prstClr val="white"/>
                </a:solidFill>
                <a:effectLst/>
                <a:uLnTx/>
                <a:uFillTx/>
                <a:cs typeface="+mn-ea"/>
                <a:sym typeface="+mn-lt"/>
              </a:rPr>
              <a:t>HERE</a:t>
            </a:r>
            <a:r>
              <a:rPr kumimoji="1" lang="zh-CN" altLang="en-US" sz="1400" b="0" i="0" u="none" strike="noStrike" kern="1200" cap="none" spc="0" normalizeH="0" baseline="0" noProof="0" dirty="0">
                <a:ln>
                  <a:noFill/>
                </a:ln>
                <a:solidFill>
                  <a:prstClr val="white"/>
                </a:solidFill>
                <a:effectLst/>
                <a:uLnTx/>
                <a:uFillTx/>
                <a:cs typeface="+mn-ea"/>
                <a:sym typeface="+mn-lt"/>
              </a:rPr>
              <a:t>    </a:t>
            </a:r>
            <a:r>
              <a:rPr kumimoji="1" lang="en-US" altLang="zh-CN" sz="1400" b="0" i="0" u="none" strike="noStrike" kern="1200" cap="none" spc="0" normalizeH="0" baseline="0" noProof="0" dirty="0">
                <a:ln>
                  <a:noFill/>
                </a:ln>
                <a:solidFill>
                  <a:prstClr val="white"/>
                </a:solidFill>
                <a:effectLst/>
                <a:uLnTx/>
                <a:uFillTx/>
                <a:cs typeface="+mn-ea"/>
                <a:sym typeface="+mn-lt"/>
              </a:rPr>
              <a:t>67%</a:t>
            </a:r>
            <a:endParaRPr kumimoji="1"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0" name="文本框 9"/>
          <p:cNvSpPr txBox="1"/>
          <p:nvPr/>
        </p:nvSpPr>
        <p:spPr>
          <a:xfrm>
            <a:off x="5716446" y="4983966"/>
            <a:ext cx="2224911"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1400" b="0" i="0" u="none" strike="noStrike" kern="1200" cap="none" spc="0" normalizeH="0" baseline="0" noProof="0" dirty="0">
                <a:ln>
                  <a:noFill/>
                </a:ln>
                <a:solidFill>
                  <a:prstClr val="white"/>
                </a:solidFill>
                <a:effectLst/>
                <a:uLnTx/>
                <a:uFillTx/>
                <a:cs typeface="+mn-ea"/>
                <a:sym typeface="+mn-lt"/>
              </a:rPr>
              <a:t>TITLE</a:t>
            </a:r>
            <a:r>
              <a:rPr kumimoji="1" lang="zh-CN" altLang="en-US" sz="1400" b="0" i="0" u="none" strike="noStrike" kern="1200" cap="none" spc="0" normalizeH="0" baseline="0" noProof="0" dirty="0">
                <a:ln>
                  <a:noFill/>
                </a:ln>
                <a:solidFill>
                  <a:prstClr val="white"/>
                </a:solidFill>
                <a:effectLst/>
                <a:uLnTx/>
                <a:uFillTx/>
                <a:cs typeface="+mn-ea"/>
                <a:sym typeface="+mn-lt"/>
              </a:rPr>
              <a:t> </a:t>
            </a:r>
            <a:r>
              <a:rPr kumimoji="1" lang="en-US" altLang="zh-CN" sz="1400" b="0" i="0" u="none" strike="noStrike" kern="1200" cap="none" spc="0" normalizeH="0" baseline="0" noProof="0" dirty="0">
                <a:ln>
                  <a:noFill/>
                </a:ln>
                <a:solidFill>
                  <a:prstClr val="white"/>
                </a:solidFill>
                <a:effectLst/>
                <a:uLnTx/>
                <a:uFillTx/>
                <a:cs typeface="+mn-ea"/>
                <a:sym typeface="+mn-lt"/>
              </a:rPr>
              <a:t>HERE</a:t>
            </a:r>
            <a:r>
              <a:rPr kumimoji="1" lang="zh-CN" altLang="en-US" sz="1400" b="0" i="0" u="none" strike="noStrike" kern="1200" cap="none" spc="0" normalizeH="0" baseline="0" noProof="0" dirty="0">
                <a:ln>
                  <a:noFill/>
                </a:ln>
                <a:solidFill>
                  <a:prstClr val="white"/>
                </a:solidFill>
                <a:effectLst/>
                <a:uLnTx/>
                <a:uFillTx/>
                <a:cs typeface="+mn-ea"/>
                <a:sym typeface="+mn-lt"/>
              </a:rPr>
              <a:t>    </a:t>
            </a:r>
            <a:r>
              <a:rPr kumimoji="1" lang="en-US" altLang="zh-CN" sz="1400" b="0" i="0" u="none" strike="noStrike" kern="1200" cap="none" spc="0" normalizeH="0" baseline="0" noProof="0" dirty="0">
                <a:ln>
                  <a:noFill/>
                </a:ln>
                <a:solidFill>
                  <a:prstClr val="white"/>
                </a:solidFill>
                <a:effectLst/>
                <a:uLnTx/>
                <a:uFillTx/>
                <a:cs typeface="+mn-ea"/>
                <a:sym typeface="+mn-lt"/>
              </a:rPr>
              <a:t>46%</a:t>
            </a:r>
            <a:endParaRPr kumimoji="1"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1" name="文本框 10"/>
          <p:cNvSpPr txBox="1"/>
          <p:nvPr/>
        </p:nvSpPr>
        <p:spPr>
          <a:xfrm>
            <a:off x="3739107" y="3282716"/>
            <a:ext cx="2224911"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1400" b="0" i="0" u="none" strike="noStrike" kern="1200" cap="none" spc="0" normalizeH="0" baseline="0" noProof="0" dirty="0">
                <a:ln>
                  <a:noFill/>
                </a:ln>
                <a:solidFill>
                  <a:prstClr val="white"/>
                </a:solidFill>
                <a:effectLst/>
                <a:uLnTx/>
                <a:uFillTx/>
                <a:cs typeface="+mn-ea"/>
                <a:sym typeface="+mn-lt"/>
              </a:rPr>
              <a:t>TITLE</a:t>
            </a:r>
            <a:r>
              <a:rPr kumimoji="1" lang="zh-CN" altLang="en-US" sz="1400" b="0" i="0" u="none" strike="noStrike" kern="1200" cap="none" spc="0" normalizeH="0" baseline="0" noProof="0" dirty="0">
                <a:ln>
                  <a:noFill/>
                </a:ln>
                <a:solidFill>
                  <a:prstClr val="white"/>
                </a:solidFill>
                <a:effectLst/>
                <a:uLnTx/>
                <a:uFillTx/>
                <a:cs typeface="+mn-ea"/>
                <a:sym typeface="+mn-lt"/>
              </a:rPr>
              <a:t> </a:t>
            </a:r>
            <a:r>
              <a:rPr kumimoji="1" lang="en-US" altLang="zh-CN" sz="1400" b="0" i="0" u="none" strike="noStrike" kern="1200" cap="none" spc="0" normalizeH="0" baseline="0" noProof="0" dirty="0">
                <a:ln>
                  <a:noFill/>
                </a:ln>
                <a:solidFill>
                  <a:prstClr val="white"/>
                </a:solidFill>
                <a:effectLst/>
                <a:uLnTx/>
                <a:uFillTx/>
                <a:cs typeface="+mn-ea"/>
                <a:sym typeface="+mn-lt"/>
              </a:rPr>
              <a:t>HERE</a:t>
            </a:r>
            <a:r>
              <a:rPr kumimoji="1" lang="zh-CN" altLang="en-US" sz="1400" b="0" i="0" u="none" strike="noStrike" kern="1200" cap="none" spc="0" normalizeH="0" baseline="0" noProof="0" dirty="0">
                <a:ln>
                  <a:noFill/>
                </a:ln>
                <a:solidFill>
                  <a:prstClr val="white"/>
                </a:solidFill>
                <a:effectLst/>
                <a:uLnTx/>
                <a:uFillTx/>
                <a:cs typeface="+mn-ea"/>
                <a:sym typeface="+mn-lt"/>
              </a:rPr>
              <a:t>    </a:t>
            </a:r>
            <a:r>
              <a:rPr kumimoji="1" lang="en-US" altLang="zh-CN" sz="1400" b="0" i="0" u="none" strike="noStrike" kern="1200" cap="none" spc="0" normalizeH="0" baseline="0" noProof="0" dirty="0">
                <a:ln>
                  <a:noFill/>
                </a:ln>
                <a:solidFill>
                  <a:prstClr val="white"/>
                </a:solidFill>
                <a:effectLst/>
                <a:uLnTx/>
                <a:uFillTx/>
                <a:cs typeface="+mn-ea"/>
                <a:sym typeface="+mn-lt"/>
              </a:rPr>
              <a:t>32%</a:t>
            </a:r>
            <a:endParaRPr kumimoji="1"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8563812" y="1619151"/>
            <a:ext cx="2576413"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a:t>
            </a:r>
          </a:p>
        </p:txBody>
      </p:sp>
      <p:sp>
        <p:nvSpPr>
          <p:cNvPr id="13" name="文本框 12"/>
          <p:cNvSpPr txBox="1"/>
          <p:nvPr/>
        </p:nvSpPr>
        <p:spPr>
          <a:xfrm>
            <a:off x="8563811" y="4699721"/>
            <a:ext cx="2576413"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a:t>
            </a:r>
          </a:p>
        </p:txBody>
      </p:sp>
      <p:sp>
        <p:nvSpPr>
          <p:cNvPr id="14" name="文本框 13"/>
          <p:cNvSpPr txBox="1"/>
          <p:nvPr/>
        </p:nvSpPr>
        <p:spPr>
          <a:xfrm>
            <a:off x="603663" y="2998471"/>
            <a:ext cx="2588217" cy="923330"/>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销售目标制定</a:t>
            </a:r>
          </a:p>
        </p:txBody>
      </p:sp>
      <p:grpSp>
        <p:nvGrpSpPr>
          <p:cNvPr id="16" name="组合 15"/>
          <p:cNvGrpSpPr/>
          <p:nvPr/>
        </p:nvGrpSpPr>
        <p:grpSpPr>
          <a:xfrm>
            <a:off x="7752047" y="1360686"/>
            <a:ext cx="3573065" cy="3527407"/>
            <a:chOff x="8091658" y="2106948"/>
            <a:chExt cx="3573065" cy="3527407"/>
          </a:xfrm>
        </p:grpSpPr>
        <p:sp>
          <p:nvSpPr>
            <p:cNvPr id="17" name="矩形 16"/>
            <p:cNvSpPr/>
            <p:nvPr/>
          </p:nvSpPr>
          <p:spPr>
            <a:xfrm>
              <a:off x="8117349" y="2106948"/>
              <a:ext cx="3547374" cy="2115321"/>
            </a:xfrm>
            <a:prstGeom prst="rect">
              <a:avLst/>
            </a:prstGeom>
            <a:blipFill>
              <a:blip r:embed="rId3" cstate="screen"/>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8" name="组合 17"/>
            <p:cNvGrpSpPr/>
            <p:nvPr/>
          </p:nvGrpSpPr>
          <p:grpSpPr>
            <a:xfrm>
              <a:off x="8091658" y="4411450"/>
              <a:ext cx="3573065" cy="1222905"/>
              <a:chOff x="3657994" y="2648573"/>
              <a:chExt cx="3573065" cy="1222905"/>
            </a:xfrm>
          </p:grpSpPr>
          <p:sp>
            <p:nvSpPr>
              <p:cNvPr id="19" name="文本框 18"/>
              <p:cNvSpPr txBox="1"/>
              <p:nvPr/>
            </p:nvSpPr>
            <p:spPr>
              <a:xfrm>
                <a:off x="3657995" y="2648573"/>
                <a:ext cx="2133781" cy="369332"/>
              </a:xfrm>
              <a:prstGeom prst="rect">
                <a:avLst/>
              </a:prstGeom>
              <a:noFill/>
            </p:spPr>
            <p:txBody>
              <a:bodyPr wrap="square" rtlCol="0">
                <a:spAutoFit/>
                <a:scene3d>
                  <a:camera prst="orthographicFront"/>
                  <a:lightRig rig="threePt" dir="t"/>
                </a:scene3d>
                <a:sp3d contourW="12700"/>
              </a:bodyPr>
              <a:lstStyle/>
              <a:p>
                <a:pPr algn="dist"/>
                <a:r>
                  <a:rPr lang="zh-CN" altLang="en-US" dirty="0">
                    <a:solidFill>
                      <a:schemeClr val="tx1">
                        <a:lumMod val="75000"/>
                        <a:lumOff val="25000"/>
                      </a:schemeClr>
                    </a:solidFill>
                    <a:cs typeface="+mn-ea"/>
                    <a:sym typeface="+mn-lt"/>
                  </a:rPr>
                  <a:t>标题文字添加</a:t>
                </a:r>
              </a:p>
            </p:txBody>
          </p:sp>
          <p:sp>
            <p:nvSpPr>
              <p:cNvPr id="20" name="文本框 19"/>
              <p:cNvSpPr txBox="1"/>
              <p:nvPr/>
            </p:nvSpPr>
            <p:spPr>
              <a:xfrm>
                <a:off x="3657994" y="3086648"/>
                <a:ext cx="3573065" cy="784830"/>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200" dirty="0">
                    <a:solidFill>
                      <a:schemeClr val="tx1">
                        <a:lumMod val="75000"/>
                        <a:lumOff val="25000"/>
                      </a:schemeClr>
                    </a:solidFill>
                    <a:cs typeface="+mn-ea"/>
                    <a:sym typeface="+mn-lt"/>
                  </a:rPr>
                  <a:t>.</a:t>
                </a:r>
              </a:p>
            </p:txBody>
          </p:sp>
        </p:grpSp>
      </p:grpSp>
      <p:grpSp>
        <p:nvGrpSpPr>
          <p:cNvPr id="21" name="组合 20"/>
          <p:cNvGrpSpPr/>
          <p:nvPr/>
        </p:nvGrpSpPr>
        <p:grpSpPr>
          <a:xfrm>
            <a:off x="866888" y="1360687"/>
            <a:ext cx="6592805" cy="3316896"/>
            <a:chOff x="1206499" y="1901370"/>
            <a:chExt cx="6346828" cy="3193143"/>
          </a:xfrm>
        </p:grpSpPr>
        <p:sp>
          <p:nvSpPr>
            <p:cNvPr id="22" name="矩形 21"/>
            <p:cNvSpPr/>
            <p:nvPr/>
          </p:nvSpPr>
          <p:spPr>
            <a:xfrm>
              <a:off x="1206499" y="1901370"/>
              <a:ext cx="6328229" cy="319314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p:cNvSpPr/>
            <p:nvPr/>
          </p:nvSpPr>
          <p:spPr>
            <a:xfrm>
              <a:off x="3028042" y="2423278"/>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4" name="组合 23"/>
            <p:cNvGrpSpPr/>
            <p:nvPr/>
          </p:nvGrpSpPr>
          <p:grpSpPr>
            <a:xfrm>
              <a:off x="1407883" y="2391705"/>
              <a:ext cx="1814288" cy="2181694"/>
              <a:chOff x="1255483" y="2301298"/>
              <a:chExt cx="1814288" cy="2181694"/>
            </a:xfrm>
          </p:grpSpPr>
          <p:sp>
            <p:nvSpPr>
              <p:cNvPr id="37" name="文本框 36"/>
              <p:cNvSpPr txBox="1"/>
              <p:nvPr/>
            </p:nvSpPr>
            <p:spPr>
              <a:xfrm>
                <a:off x="1255483" y="230129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38" name="文本框 37"/>
              <p:cNvSpPr txBox="1"/>
              <p:nvPr/>
            </p:nvSpPr>
            <p:spPr>
              <a:xfrm>
                <a:off x="1255483" y="291567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39" name="文本框 38"/>
              <p:cNvSpPr txBox="1"/>
              <p:nvPr/>
            </p:nvSpPr>
            <p:spPr>
              <a:xfrm>
                <a:off x="1255483" y="353005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40" name="文本框 39"/>
              <p:cNvSpPr txBox="1"/>
              <p:nvPr/>
            </p:nvSpPr>
            <p:spPr>
              <a:xfrm>
                <a:off x="1255483" y="414443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grpSp>
        <p:sp>
          <p:nvSpPr>
            <p:cNvPr id="25" name="矩形 24"/>
            <p:cNvSpPr/>
            <p:nvPr/>
          </p:nvSpPr>
          <p:spPr>
            <a:xfrm>
              <a:off x="3028042" y="3037889"/>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p:cNvSpPr/>
            <p:nvPr/>
          </p:nvSpPr>
          <p:spPr>
            <a:xfrm>
              <a:off x="3028042" y="3652500"/>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矩形 26"/>
            <p:cNvSpPr/>
            <p:nvPr/>
          </p:nvSpPr>
          <p:spPr>
            <a:xfrm>
              <a:off x="3028042" y="4267111"/>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27"/>
            <p:cNvSpPr/>
            <p:nvPr/>
          </p:nvSpPr>
          <p:spPr>
            <a:xfrm>
              <a:off x="3028043" y="2423278"/>
              <a:ext cx="1972582"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矩形 28"/>
            <p:cNvSpPr/>
            <p:nvPr/>
          </p:nvSpPr>
          <p:spPr>
            <a:xfrm>
              <a:off x="3028043" y="3037889"/>
              <a:ext cx="2582182"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3028043" y="3652500"/>
              <a:ext cx="1553482"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30"/>
            <p:cNvSpPr/>
            <p:nvPr/>
          </p:nvSpPr>
          <p:spPr>
            <a:xfrm>
              <a:off x="3028043" y="4267111"/>
              <a:ext cx="3096532"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2" name="组合 31"/>
            <p:cNvGrpSpPr/>
            <p:nvPr/>
          </p:nvGrpSpPr>
          <p:grpSpPr>
            <a:xfrm>
              <a:off x="6768193" y="2401230"/>
              <a:ext cx="785134" cy="2150917"/>
              <a:chOff x="1255483" y="2301298"/>
              <a:chExt cx="785134" cy="2150917"/>
            </a:xfrm>
          </p:grpSpPr>
          <p:sp>
            <p:nvSpPr>
              <p:cNvPr id="33" name="文本框 32"/>
              <p:cNvSpPr txBox="1"/>
              <p:nvPr/>
            </p:nvSpPr>
            <p:spPr>
              <a:xfrm>
                <a:off x="1255483" y="230129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72%</a:t>
                </a:r>
                <a:endParaRPr lang="zh-CN" altLang="en-US" sz="1400" dirty="0">
                  <a:solidFill>
                    <a:schemeClr val="tx1">
                      <a:lumMod val="75000"/>
                      <a:lumOff val="25000"/>
                    </a:schemeClr>
                  </a:solidFill>
                  <a:cs typeface="+mn-ea"/>
                  <a:sym typeface="+mn-lt"/>
                </a:endParaRPr>
              </a:p>
            </p:txBody>
          </p:sp>
          <p:sp>
            <p:nvSpPr>
              <p:cNvPr id="34" name="文本框 33"/>
              <p:cNvSpPr txBox="1"/>
              <p:nvPr/>
            </p:nvSpPr>
            <p:spPr>
              <a:xfrm>
                <a:off x="1255483" y="291567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83%</a:t>
                </a:r>
                <a:endParaRPr lang="zh-CN" altLang="en-US" sz="1400" dirty="0">
                  <a:solidFill>
                    <a:schemeClr val="tx1">
                      <a:lumMod val="75000"/>
                      <a:lumOff val="25000"/>
                    </a:schemeClr>
                  </a:solidFill>
                  <a:cs typeface="+mn-ea"/>
                  <a:sym typeface="+mn-lt"/>
                </a:endParaRPr>
              </a:p>
            </p:txBody>
          </p:sp>
          <p:sp>
            <p:nvSpPr>
              <p:cNvPr id="35" name="文本框 34"/>
              <p:cNvSpPr txBox="1"/>
              <p:nvPr/>
            </p:nvSpPr>
            <p:spPr>
              <a:xfrm>
                <a:off x="1255483" y="353005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46%</a:t>
                </a:r>
                <a:endParaRPr lang="zh-CN" altLang="en-US" sz="1400" dirty="0">
                  <a:solidFill>
                    <a:schemeClr val="tx1">
                      <a:lumMod val="75000"/>
                      <a:lumOff val="25000"/>
                    </a:schemeClr>
                  </a:solidFill>
                  <a:cs typeface="+mn-ea"/>
                  <a:sym typeface="+mn-lt"/>
                </a:endParaRPr>
              </a:p>
            </p:txBody>
          </p:sp>
          <p:sp>
            <p:nvSpPr>
              <p:cNvPr id="36" name="文本框 35"/>
              <p:cNvSpPr txBox="1"/>
              <p:nvPr/>
            </p:nvSpPr>
            <p:spPr>
              <a:xfrm>
                <a:off x="1255483" y="414443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90%</a:t>
                </a:r>
                <a:endParaRPr lang="zh-CN" altLang="en-US" sz="1400" dirty="0">
                  <a:solidFill>
                    <a:schemeClr val="tx1">
                      <a:lumMod val="75000"/>
                      <a:lumOff val="25000"/>
                    </a:schemeClr>
                  </a:solidFill>
                  <a:cs typeface="+mn-ea"/>
                  <a:sym typeface="+mn-lt"/>
                </a:endParaRPr>
              </a:p>
            </p:txBody>
          </p:sp>
        </p:grpSp>
      </p:grpSp>
      <p:sp>
        <p:nvSpPr>
          <p:cNvPr id="41" name="文本框 40"/>
          <p:cNvSpPr txBox="1"/>
          <p:nvPr/>
        </p:nvSpPr>
        <p:spPr>
          <a:xfrm>
            <a:off x="752588" y="5081058"/>
            <a:ext cx="10677412" cy="117724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a:p>
            <a:pPr>
              <a:lnSpc>
                <a:spcPct val="125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a:p>
            <a:pPr>
              <a:lnSpc>
                <a:spcPct val="150000"/>
              </a:lnSpc>
            </a:pPr>
            <a:endParaRPr lang="en-US"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randombar(horizontal)">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销售目标制定</a:t>
            </a:r>
          </a:p>
        </p:txBody>
      </p:sp>
      <p:sp>
        <p:nvSpPr>
          <p:cNvPr id="4" name="圆角矩形 3"/>
          <p:cNvSpPr/>
          <p:nvPr/>
        </p:nvSpPr>
        <p:spPr>
          <a:xfrm>
            <a:off x="4788756" y="2124229"/>
            <a:ext cx="2589087" cy="3513762"/>
          </a:xfrm>
          <a:prstGeom prst="roundRect">
            <a:avLst>
              <a:gd name="adj" fmla="val 7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054100" y="3002577"/>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200" b="0" i="0" u="none" strike="noStrike" kern="1200" cap="none" spc="0" normalizeH="0" baseline="0" noProof="0" dirty="0">
                <a:ln>
                  <a:noFill/>
                </a:ln>
                <a:solidFill>
                  <a:srgbClr val="C00000"/>
                </a:solidFill>
                <a:effectLst/>
                <a:uLnTx/>
                <a:uFillTx/>
                <a:cs typeface="+mn-ea"/>
                <a:sym typeface="+mn-lt"/>
              </a:rPr>
              <a:t>01</a:t>
            </a:r>
            <a:endParaRPr kumimoji="1" lang="zh-CN" altLang="en-US" sz="3200" b="0" i="0" u="none" strike="noStrike" kern="1200" cap="none" spc="0" normalizeH="0" baseline="0" noProof="0" dirty="0">
              <a:ln>
                <a:noFill/>
              </a:ln>
              <a:solidFill>
                <a:srgbClr val="C00000"/>
              </a:solidFill>
              <a:effectLst/>
              <a:uLnTx/>
              <a:uFillTx/>
              <a:cs typeface="+mn-ea"/>
              <a:sym typeface="+mn-lt"/>
            </a:endParaRPr>
          </a:p>
        </p:txBody>
      </p:sp>
      <p:sp>
        <p:nvSpPr>
          <p:cNvPr id="6" name="文本框 5"/>
          <p:cNvSpPr txBox="1"/>
          <p:nvPr/>
        </p:nvSpPr>
        <p:spPr>
          <a:xfrm>
            <a:off x="4625397" y="1232293"/>
            <a:ext cx="30546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srgbClr val="C00000"/>
                </a:solidFill>
                <a:effectLst/>
                <a:uLnTx/>
                <a:uFillTx/>
                <a:cs typeface="+mn-ea"/>
                <a:sym typeface="+mn-lt"/>
              </a:rPr>
              <a:t>BUSINESS</a:t>
            </a:r>
            <a:r>
              <a:rPr kumimoji="1" lang="zh-CN" altLang="en-US" sz="2400" b="0" i="0" u="none" strike="noStrike" kern="1200" cap="none" spc="0" normalizeH="0" baseline="0" noProof="0" dirty="0">
                <a:ln>
                  <a:noFill/>
                </a:ln>
                <a:solidFill>
                  <a:srgbClr val="C00000"/>
                </a:solidFill>
                <a:effectLst/>
                <a:uLnTx/>
                <a:uFillTx/>
                <a:cs typeface="+mn-ea"/>
                <a:sym typeface="+mn-lt"/>
              </a:rPr>
              <a:t> </a:t>
            </a:r>
            <a:r>
              <a:rPr kumimoji="1" lang="en-US" altLang="zh-CN" sz="2400" b="0" i="0" u="none" strike="noStrike" kern="1200" cap="none" spc="0" normalizeH="0" baseline="0" noProof="0" dirty="0">
                <a:ln>
                  <a:noFill/>
                </a:ln>
                <a:solidFill>
                  <a:srgbClr val="C00000"/>
                </a:solidFill>
                <a:effectLst/>
                <a:uLnTx/>
                <a:uFillTx/>
                <a:cs typeface="+mn-ea"/>
                <a:sym typeface="+mn-lt"/>
              </a:rPr>
              <a:t>TITLE</a:t>
            </a:r>
            <a:endParaRPr kumimoji="1" lang="zh-CN" altLang="en-US" sz="2400" b="0" i="0" u="none" strike="noStrike" kern="1200" cap="none" spc="0" normalizeH="0" baseline="0" noProof="0" dirty="0">
              <a:ln>
                <a:noFill/>
              </a:ln>
              <a:solidFill>
                <a:srgbClr val="C00000"/>
              </a:solidFill>
              <a:effectLst/>
              <a:uLnTx/>
              <a:uFillTx/>
              <a:cs typeface="+mn-ea"/>
              <a:sym typeface="+mn-lt"/>
            </a:endParaRPr>
          </a:p>
        </p:txBody>
      </p:sp>
      <p:sp>
        <p:nvSpPr>
          <p:cNvPr id="7" name="文本框 6"/>
          <p:cNvSpPr txBox="1"/>
          <p:nvPr/>
        </p:nvSpPr>
        <p:spPr>
          <a:xfrm>
            <a:off x="2966412" y="2971800"/>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200" b="0" i="0" u="none" strike="noStrike" kern="1200" cap="none" spc="0" normalizeH="0" baseline="0" noProof="0" dirty="0">
                <a:ln>
                  <a:noFill/>
                </a:ln>
                <a:solidFill>
                  <a:srgbClr val="C00000"/>
                </a:solidFill>
                <a:effectLst/>
                <a:uLnTx/>
                <a:uFillTx/>
                <a:cs typeface="+mn-ea"/>
                <a:sym typeface="+mn-lt"/>
              </a:rPr>
              <a:t>02</a:t>
            </a:r>
            <a:endParaRPr kumimoji="1" lang="zh-CN" altLang="en-US" sz="3200" b="0" i="0" u="none" strike="noStrike" kern="1200" cap="none" spc="0" normalizeH="0" baseline="0" noProof="0" dirty="0">
              <a:ln>
                <a:noFill/>
              </a:ln>
              <a:solidFill>
                <a:srgbClr val="C00000"/>
              </a:solidFill>
              <a:effectLst/>
              <a:uLnTx/>
              <a:uFillTx/>
              <a:cs typeface="+mn-ea"/>
              <a:sym typeface="+mn-lt"/>
            </a:endParaRPr>
          </a:p>
        </p:txBody>
      </p:sp>
      <p:sp>
        <p:nvSpPr>
          <p:cNvPr id="8" name="文本框 7"/>
          <p:cNvSpPr txBox="1"/>
          <p:nvPr/>
        </p:nvSpPr>
        <p:spPr>
          <a:xfrm>
            <a:off x="8562817" y="2971800"/>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200" b="0" i="0" u="none" strike="noStrike" kern="1200" cap="none" spc="0" normalizeH="0" baseline="0" noProof="0" dirty="0">
                <a:ln>
                  <a:noFill/>
                </a:ln>
                <a:solidFill>
                  <a:srgbClr val="C00000"/>
                </a:solidFill>
                <a:effectLst/>
                <a:uLnTx/>
                <a:uFillTx/>
                <a:cs typeface="+mn-ea"/>
                <a:sym typeface="+mn-lt"/>
              </a:rPr>
              <a:t>04</a:t>
            </a:r>
            <a:endParaRPr kumimoji="1" lang="zh-CN" altLang="en-US" sz="3200" b="0" i="0" u="none" strike="noStrike" kern="1200" cap="none" spc="0" normalizeH="0" baseline="0" noProof="0" dirty="0">
              <a:ln>
                <a:noFill/>
              </a:ln>
              <a:solidFill>
                <a:srgbClr val="C00000"/>
              </a:solidFill>
              <a:effectLst/>
              <a:uLnTx/>
              <a:uFillTx/>
              <a:cs typeface="+mn-ea"/>
              <a:sym typeface="+mn-lt"/>
            </a:endParaRPr>
          </a:p>
        </p:txBody>
      </p:sp>
      <p:sp>
        <p:nvSpPr>
          <p:cNvPr id="9" name="文本框 8"/>
          <p:cNvSpPr txBox="1"/>
          <p:nvPr/>
        </p:nvSpPr>
        <p:spPr>
          <a:xfrm>
            <a:off x="10651073" y="2971800"/>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200" b="0" i="0" u="none" strike="noStrike" kern="1200" cap="none" spc="0" normalizeH="0" baseline="0" noProof="0" dirty="0">
                <a:ln>
                  <a:noFill/>
                </a:ln>
                <a:solidFill>
                  <a:srgbClr val="C00000"/>
                </a:solidFill>
                <a:effectLst/>
                <a:uLnTx/>
                <a:uFillTx/>
                <a:cs typeface="+mn-ea"/>
                <a:sym typeface="+mn-lt"/>
              </a:rPr>
              <a:t>05</a:t>
            </a:r>
            <a:endParaRPr kumimoji="1" lang="zh-CN" altLang="en-US" sz="3200" b="0" i="0" u="none" strike="noStrike" kern="1200" cap="none" spc="0" normalizeH="0" baseline="0" noProof="0" dirty="0">
              <a:ln>
                <a:noFill/>
              </a:ln>
              <a:solidFill>
                <a:srgbClr val="C00000"/>
              </a:solidFill>
              <a:effectLst/>
              <a:uLnTx/>
              <a:uFillTx/>
              <a:cs typeface="+mn-ea"/>
              <a:sym typeface="+mn-lt"/>
            </a:endParaRPr>
          </a:p>
        </p:txBody>
      </p:sp>
      <p:sp>
        <p:nvSpPr>
          <p:cNvPr id="10" name="文本框 9"/>
          <p:cNvSpPr txBox="1"/>
          <p:nvPr/>
        </p:nvSpPr>
        <p:spPr>
          <a:xfrm>
            <a:off x="5614261" y="2478157"/>
            <a:ext cx="84510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4400" b="0" i="0" u="none" strike="noStrike" kern="1200" cap="none" spc="0" normalizeH="0" baseline="0" noProof="0" dirty="0">
                <a:ln>
                  <a:noFill/>
                </a:ln>
                <a:solidFill>
                  <a:prstClr val="white"/>
                </a:solidFill>
                <a:effectLst/>
                <a:uLnTx/>
                <a:uFillTx/>
                <a:cs typeface="+mn-ea"/>
                <a:sym typeface="+mn-lt"/>
              </a:rPr>
              <a:t>03</a:t>
            </a:r>
            <a:endParaRPr kumimoji="1" lang="zh-CN" altLang="en-US" sz="4400" b="0" i="0" u="none" strike="noStrike" kern="1200" cap="none" spc="0" normalizeH="0" baseline="0" noProof="0" dirty="0">
              <a:ln>
                <a:noFill/>
              </a:ln>
              <a:solidFill>
                <a:prstClr val="white"/>
              </a:solidFill>
              <a:effectLst/>
              <a:uLnTx/>
              <a:uFillTx/>
              <a:cs typeface="+mn-ea"/>
              <a:sym typeface="+mn-lt"/>
            </a:endParaRPr>
          </a:p>
        </p:txBody>
      </p:sp>
      <p:sp>
        <p:nvSpPr>
          <p:cNvPr id="11" name="文本框 10"/>
          <p:cNvSpPr txBox="1"/>
          <p:nvPr/>
        </p:nvSpPr>
        <p:spPr>
          <a:xfrm>
            <a:off x="4987108" y="4049995"/>
            <a:ext cx="2207116" cy="1175706"/>
          </a:xfrm>
          <a:prstGeom prst="rect">
            <a:avLst/>
          </a:prstGeom>
          <a:noFill/>
        </p:spPr>
        <p:txBody>
          <a:bodyPr wrap="square" rtlCol="0">
            <a:spAutoFit/>
          </a:bodyPr>
          <a:lstStyle/>
          <a:p>
            <a:pPr marL="0" marR="0" lvl="0" indent="0" algn="ctr" defTabSz="914400" rtl="0" eaLnBrk="1" fontAlgn="auto" latinLnBrk="0" hangingPunct="1">
              <a:lnSpc>
                <a:spcPct val="160000"/>
              </a:lnSpc>
              <a:spcBef>
                <a:spcPts val="0"/>
              </a:spcBef>
              <a:spcAft>
                <a:spcPts val="0"/>
              </a:spcAft>
              <a:buClrTx/>
              <a:buSzTx/>
              <a:buFontTx/>
              <a:buNone/>
              <a:defRPr/>
            </a:pPr>
            <a:r>
              <a:rPr kumimoji="1" lang="zh-CN" altLang="en-US" sz="110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100" b="0" i="0" u="none" strike="noStrike" kern="1200" cap="none" spc="0" normalizeH="0" baseline="0" noProof="0" dirty="0">
                <a:ln>
                  <a:noFill/>
                </a:ln>
                <a:solidFill>
                  <a:prstClr val="white"/>
                </a:solidFill>
                <a:effectLst/>
                <a:uLnTx/>
                <a:uFillTx/>
                <a:cs typeface="+mn-ea"/>
                <a:sym typeface="+mn-lt"/>
              </a:rPr>
              <a:t>PPT</a:t>
            </a:r>
            <a:r>
              <a:rPr kumimoji="1" lang="zh-CN" altLang="en-US" sz="1100" b="0" i="0" u="none" strike="noStrike" kern="1200" cap="none" spc="0" normalizeH="0" baseline="0" noProof="0" dirty="0">
                <a:ln>
                  <a:noFill/>
                </a:ln>
                <a:solidFill>
                  <a:prstClr val="white"/>
                </a:solidFill>
                <a:effectLst/>
                <a:uLnTx/>
                <a:uFillTx/>
                <a:cs typeface="+mn-ea"/>
                <a:sym typeface="+mn-lt"/>
              </a:rPr>
              <a:t>模板请在此输入您需要的文字内容感谢您使用我们的</a:t>
            </a:r>
            <a:r>
              <a:rPr kumimoji="1" lang="en-US" altLang="zh-CN" sz="1100" b="0" i="0" u="none" strike="noStrike" kern="1200" cap="none" spc="0" normalizeH="0" baseline="0" noProof="0" dirty="0">
                <a:ln>
                  <a:noFill/>
                </a:ln>
                <a:solidFill>
                  <a:prstClr val="white"/>
                </a:solidFill>
                <a:effectLst/>
                <a:uLnTx/>
                <a:uFillTx/>
                <a:cs typeface="+mn-ea"/>
                <a:sym typeface="+mn-lt"/>
              </a:rPr>
              <a:t>PPT</a:t>
            </a:r>
            <a:r>
              <a:rPr kumimoji="1" lang="zh-CN" altLang="en-US" sz="1100" b="0" i="0" u="none" strike="noStrike" kern="1200" cap="none" spc="0" normalizeH="0" baseline="0" noProof="0" dirty="0">
                <a:ln>
                  <a:noFill/>
                </a:ln>
                <a:solidFill>
                  <a:prstClr val="white"/>
                </a:solidFill>
                <a:effectLst/>
                <a:uLnTx/>
                <a:uFillTx/>
                <a:cs typeface="+mn-ea"/>
                <a:sym typeface="+mn-lt"/>
              </a:rPr>
              <a:t>模板感谢您使用我们的</a:t>
            </a:r>
            <a:r>
              <a:rPr kumimoji="1" lang="en-US" altLang="zh-CN" sz="1100" b="0" i="0" u="none" strike="noStrike" kern="1200" cap="none" spc="0" normalizeH="0" baseline="0" noProof="0" dirty="0">
                <a:ln>
                  <a:noFill/>
                </a:ln>
                <a:solidFill>
                  <a:prstClr val="white"/>
                </a:solidFill>
                <a:effectLst/>
                <a:uLnTx/>
                <a:uFillTx/>
                <a:cs typeface="+mn-ea"/>
                <a:sym typeface="+mn-lt"/>
              </a:rPr>
              <a:t>PPT</a:t>
            </a:r>
            <a:r>
              <a:rPr kumimoji="1" lang="zh-CN" altLang="en-US" sz="1100" b="0" i="0" u="none" strike="noStrike" kern="1200" cap="none" spc="0" normalizeH="0" baseline="0" noProof="0" dirty="0">
                <a:ln>
                  <a:noFill/>
                </a:ln>
                <a:solidFill>
                  <a:prstClr val="white"/>
                </a:solidFill>
                <a:effectLst/>
                <a:uLnTx/>
                <a:uFillTx/>
                <a:cs typeface="+mn-ea"/>
                <a:sym typeface="+mn-lt"/>
              </a:rPr>
              <a:t>模板</a:t>
            </a:r>
          </a:p>
        </p:txBody>
      </p:sp>
      <p:sp>
        <p:nvSpPr>
          <p:cNvPr id="12" name="文本框 11"/>
          <p:cNvSpPr txBox="1"/>
          <p:nvPr/>
        </p:nvSpPr>
        <p:spPr>
          <a:xfrm>
            <a:off x="5340642" y="3568027"/>
            <a:ext cx="1478395"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white"/>
                </a:solidFill>
                <a:effectLst/>
                <a:uLnTx/>
                <a:uFillTx/>
                <a:cs typeface="+mn-ea"/>
                <a:sym typeface="+mn-lt"/>
              </a:rPr>
              <a:t>请输入标题</a:t>
            </a:r>
          </a:p>
        </p:txBody>
      </p:sp>
      <p:cxnSp>
        <p:nvCxnSpPr>
          <p:cNvPr id="13" name="直线连接符 12"/>
          <p:cNvCxnSpPr/>
          <p:nvPr/>
        </p:nvCxnSpPr>
        <p:spPr>
          <a:xfrm>
            <a:off x="1838073" y="3264187"/>
            <a:ext cx="9505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a:off x="9546973" y="3264187"/>
            <a:ext cx="9505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3755773" y="3264187"/>
            <a:ext cx="71462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p:nvCxnSpPr>
        <p:spPr>
          <a:xfrm>
            <a:off x="7680073" y="3264187"/>
            <a:ext cx="71462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61764" y="4113495"/>
            <a:ext cx="1793692" cy="97257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模板，请在此输入您需要的文字内容，感谢您使用我们的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a:t>
            </a:r>
          </a:p>
        </p:txBody>
      </p:sp>
      <p:sp>
        <p:nvSpPr>
          <p:cNvPr id="18" name="文本框 17"/>
          <p:cNvSpPr txBox="1"/>
          <p:nvPr/>
        </p:nvSpPr>
        <p:spPr>
          <a:xfrm>
            <a:off x="747940" y="3774036"/>
            <a:ext cx="122134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标题内容</a:t>
            </a:r>
          </a:p>
        </p:txBody>
      </p:sp>
      <p:sp>
        <p:nvSpPr>
          <p:cNvPr id="19" name="文本框 18"/>
          <p:cNvSpPr txBox="1"/>
          <p:nvPr/>
        </p:nvSpPr>
        <p:spPr>
          <a:xfrm>
            <a:off x="2450361" y="4112590"/>
            <a:ext cx="1793692" cy="97257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模板，请在此输入您需要的文字内容，感谢您使用我们的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a:t>
            </a:r>
          </a:p>
        </p:txBody>
      </p:sp>
      <p:sp>
        <p:nvSpPr>
          <p:cNvPr id="20" name="文本框 19"/>
          <p:cNvSpPr txBox="1"/>
          <p:nvPr/>
        </p:nvSpPr>
        <p:spPr>
          <a:xfrm>
            <a:off x="2736537" y="3773131"/>
            <a:ext cx="122134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标题内容</a:t>
            </a:r>
          </a:p>
        </p:txBody>
      </p:sp>
      <p:sp>
        <p:nvSpPr>
          <p:cNvPr id="21" name="文本框 20"/>
          <p:cNvSpPr txBox="1"/>
          <p:nvPr/>
        </p:nvSpPr>
        <p:spPr>
          <a:xfrm>
            <a:off x="8018629" y="4111685"/>
            <a:ext cx="1793692" cy="97257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模板，请在此输入您需要的文字内容，感谢您使用我们的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a:t>
            </a:r>
          </a:p>
        </p:txBody>
      </p:sp>
      <p:sp>
        <p:nvSpPr>
          <p:cNvPr id="22" name="文本框 21"/>
          <p:cNvSpPr txBox="1"/>
          <p:nvPr/>
        </p:nvSpPr>
        <p:spPr>
          <a:xfrm>
            <a:off x="8304805" y="3772226"/>
            <a:ext cx="122134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标题内容</a:t>
            </a:r>
          </a:p>
        </p:txBody>
      </p:sp>
      <p:sp>
        <p:nvSpPr>
          <p:cNvPr id="23" name="文本框 22"/>
          <p:cNvSpPr txBox="1"/>
          <p:nvPr/>
        </p:nvSpPr>
        <p:spPr>
          <a:xfrm>
            <a:off x="10098497" y="4110780"/>
            <a:ext cx="1793692" cy="97257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模板，请在此输入您需要的文字内容，感谢您使用我们的</a:t>
            </a:r>
            <a:r>
              <a:rPr kumimoji="1" lang="en-US" altLang="zh-CN" sz="1100" b="0" i="0" u="none" strike="noStrike" kern="1200" cap="none" spc="0" normalizeH="0" baseline="0" noProof="0" dirty="0">
                <a:ln>
                  <a:noFill/>
                </a:ln>
                <a:solidFill>
                  <a:prstClr val="white">
                    <a:lumMod val="50000"/>
                  </a:prstClr>
                </a:solidFill>
                <a:effectLst/>
                <a:uLnTx/>
                <a:uFillTx/>
                <a:cs typeface="+mn-ea"/>
                <a:sym typeface="+mn-lt"/>
              </a:rPr>
              <a:t>PPT</a:t>
            </a:r>
            <a:r>
              <a:rPr kumimoji="1" lang="zh-CN" altLang="en-US" sz="1100" b="0" i="0" u="none" strike="noStrike" kern="1200" cap="none" spc="0" normalizeH="0" baseline="0" noProof="0" dirty="0">
                <a:ln>
                  <a:noFill/>
                </a:ln>
                <a:solidFill>
                  <a:prstClr val="white">
                    <a:lumMod val="50000"/>
                  </a:prstClr>
                </a:solidFill>
                <a:effectLst/>
                <a:uLnTx/>
                <a:uFillTx/>
                <a:cs typeface="+mn-ea"/>
                <a:sym typeface="+mn-lt"/>
              </a:rPr>
              <a:t>模板</a:t>
            </a:r>
          </a:p>
        </p:txBody>
      </p:sp>
      <p:sp>
        <p:nvSpPr>
          <p:cNvPr id="24" name="文本框 23"/>
          <p:cNvSpPr txBox="1"/>
          <p:nvPr/>
        </p:nvSpPr>
        <p:spPr>
          <a:xfrm>
            <a:off x="10384673" y="3771321"/>
            <a:ext cx="1221340"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black">
                    <a:lumMod val="75000"/>
                    <a:lumOff val="25000"/>
                  </a:prstClr>
                </a:solidFill>
                <a:effectLst/>
                <a:uLnTx/>
                <a:uFillTx/>
                <a:cs typeface="+mn-ea"/>
                <a:sym typeface="+mn-lt"/>
              </a:rPr>
              <a:t>标题内容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4994605" y="815969"/>
            <a:ext cx="1882588"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6000" b="0" i="0" u="none" strike="noStrike" kern="1200" cap="none" spc="0" normalizeH="0" baseline="0" noProof="0">
                <a:ln>
                  <a:noFill/>
                </a:ln>
                <a:solidFill>
                  <a:srgbClr val="FFC000">
                    <a:lumMod val="40000"/>
                    <a:lumOff val="60000"/>
                  </a:srgbClr>
                </a:solidFill>
                <a:effectLst/>
                <a:uLnTx/>
                <a:uFillTx/>
                <a:cs typeface="+mn-ea"/>
                <a:sym typeface="+mn-lt"/>
              </a:rPr>
              <a:t>目录</a:t>
            </a:r>
          </a:p>
        </p:txBody>
      </p:sp>
      <p:sp>
        <p:nvSpPr>
          <p:cNvPr id="3" name="文本框 2"/>
          <p:cNvSpPr txBox="1"/>
          <p:nvPr/>
        </p:nvSpPr>
        <p:spPr>
          <a:xfrm>
            <a:off x="4833240" y="1781436"/>
            <a:ext cx="2205318"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1800" b="0" i="0" u="none" strike="noStrike" kern="1200" cap="none" spc="0" normalizeH="0" baseline="0" noProof="0">
                <a:ln>
                  <a:noFill/>
                </a:ln>
                <a:solidFill>
                  <a:srgbClr val="FFC000">
                    <a:lumMod val="40000"/>
                    <a:lumOff val="60000"/>
                  </a:srgbClr>
                </a:solidFill>
                <a:effectLst/>
                <a:uLnTx/>
                <a:uFillTx/>
                <a:cs typeface="+mn-ea"/>
                <a:sym typeface="+mn-lt"/>
              </a:rPr>
              <a:t>CONTENTS</a:t>
            </a:r>
            <a:endParaRPr kumimoji="1" lang="zh-CN" altLang="en-US" sz="1800" b="0" i="0" u="none" strike="noStrike" kern="1200" cap="none" spc="0" normalizeH="0" baseline="0" noProof="0">
              <a:ln>
                <a:noFill/>
              </a:ln>
              <a:solidFill>
                <a:srgbClr val="FFC000">
                  <a:lumMod val="40000"/>
                  <a:lumOff val="60000"/>
                </a:srgbClr>
              </a:solidFill>
              <a:effectLst/>
              <a:uLnTx/>
              <a:uFillTx/>
              <a:cs typeface="+mn-ea"/>
              <a:sym typeface="+mn-lt"/>
            </a:endParaRPr>
          </a:p>
        </p:txBody>
      </p:sp>
      <p:sp>
        <p:nvSpPr>
          <p:cNvPr id="4" name="文本框 3"/>
          <p:cNvSpPr txBox="1"/>
          <p:nvPr/>
        </p:nvSpPr>
        <p:spPr>
          <a:xfrm>
            <a:off x="2399324" y="2097032"/>
            <a:ext cx="2858475" cy="2439963"/>
          </a:xfrm>
          <a:prstGeom prst="rect">
            <a:avLst/>
          </a:prstGeom>
          <a:noFill/>
        </p:spPr>
        <p:txBody>
          <a:bodyPr wrap="none" rtlCol="0">
            <a:spAutoFit/>
          </a:bodyPr>
          <a:lstStyle/>
          <a:p>
            <a:pPr marL="514350" marR="0" lvl="0" indent="-514350" algn="l" defTabSz="914400" rtl="0" eaLnBrk="1" fontAlgn="auto" latinLnBrk="0" hangingPunct="1">
              <a:lnSpc>
                <a:spcPct val="300000"/>
              </a:lnSpc>
              <a:spcBef>
                <a:spcPts val="0"/>
              </a:spcBef>
              <a:spcAft>
                <a:spcPts val="0"/>
              </a:spcAft>
              <a:buClrTx/>
              <a:buSzTx/>
              <a:buFont typeface="+mj-lt"/>
              <a:buAutoNum type="arabicPeriod"/>
              <a:defRPr/>
            </a:pPr>
            <a:r>
              <a:rPr kumimoji="1" lang="zh-CN" altLang="en-US" sz="2800" b="1" i="0" u="none" strike="noStrike" kern="1200" cap="none" spc="0" normalizeH="0" baseline="0" noProof="0" dirty="0">
                <a:ln>
                  <a:noFill/>
                </a:ln>
                <a:solidFill>
                  <a:srgbClr val="FFC000">
                    <a:lumMod val="40000"/>
                    <a:lumOff val="60000"/>
                  </a:srgbClr>
                </a:solidFill>
                <a:effectLst/>
                <a:uLnTx/>
                <a:uFillTx/>
                <a:cs typeface="+mn-ea"/>
                <a:sym typeface="+mn-lt"/>
              </a:rPr>
              <a:t>新年工作计划</a:t>
            </a:r>
            <a:endParaRPr kumimoji="1" lang="en-US" altLang="zh-CN" sz="2800" b="1" i="0" u="none" strike="noStrike" kern="1200" cap="none" spc="0" normalizeH="0" baseline="0" noProof="0" dirty="0">
              <a:ln>
                <a:noFill/>
              </a:ln>
              <a:solidFill>
                <a:srgbClr val="FFC000">
                  <a:lumMod val="40000"/>
                  <a:lumOff val="60000"/>
                </a:srgbClr>
              </a:solidFill>
              <a:effectLst/>
              <a:uLnTx/>
              <a:uFillTx/>
              <a:cs typeface="+mn-ea"/>
              <a:sym typeface="+mn-lt"/>
            </a:endParaRPr>
          </a:p>
          <a:p>
            <a:pPr marL="514350" marR="0" lvl="0" indent="-514350" algn="l" defTabSz="914400" rtl="0" eaLnBrk="1" fontAlgn="auto" latinLnBrk="0" hangingPunct="1">
              <a:lnSpc>
                <a:spcPct val="300000"/>
              </a:lnSpc>
              <a:spcBef>
                <a:spcPts val="0"/>
              </a:spcBef>
              <a:spcAft>
                <a:spcPts val="0"/>
              </a:spcAft>
              <a:buClrTx/>
              <a:buSzTx/>
              <a:buFont typeface="+mj-lt"/>
              <a:buAutoNum type="arabicPeriod"/>
              <a:defRPr/>
            </a:pPr>
            <a:r>
              <a:rPr kumimoji="1" lang="zh-CN" altLang="en-US" sz="2800" b="1" i="0" u="none" strike="noStrike" kern="1200" cap="none" spc="0" normalizeH="0" baseline="0" noProof="0" dirty="0">
                <a:ln>
                  <a:noFill/>
                </a:ln>
                <a:solidFill>
                  <a:srgbClr val="FFC000">
                    <a:lumMod val="40000"/>
                    <a:lumOff val="60000"/>
                  </a:srgbClr>
                </a:solidFill>
                <a:effectLst/>
                <a:uLnTx/>
                <a:uFillTx/>
                <a:cs typeface="+mn-ea"/>
                <a:sym typeface="+mn-lt"/>
              </a:rPr>
              <a:t>运营方案说明</a:t>
            </a:r>
          </a:p>
        </p:txBody>
      </p:sp>
      <p:sp>
        <p:nvSpPr>
          <p:cNvPr id="5" name="文本框 4"/>
          <p:cNvSpPr txBox="1"/>
          <p:nvPr/>
        </p:nvSpPr>
        <p:spPr>
          <a:xfrm>
            <a:off x="6572396" y="2097032"/>
            <a:ext cx="2858475" cy="2439963"/>
          </a:xfrm>
          <a:prstGeom prst="rect">
            <a:avLst/>
          </a:prstGeom>
          <a:noFill/>
        </p:spPr>
        <p:txBody>
          <a:bodyPr wrap="none" rtlCol="0">
            <a:spAutoFit/>
          </a:bodyPr>
          <a:lstStyle/>
          <a:p>
            <a:pPr marL="514350" marR="0" lvl="0" indent="-514350" algn="l" defTabSz="914400" rtl="0" eaLnBrk="1" fontAlgn="auto" latinLnBrk="0" hangingPunct="1">
              <a:lnSpc>
                <a:spcPct val="300000"/>
              </a:lnSpc>
              <a:spcBef>
                <a:spcPts val="0"/>
              </a:spcBef>
              <a:spcAft>
                <a:spcPts val="0"/>
              </a:spcAft>
              <a:buClrTx/>
              <a:buSzTx/>
              <a:buFont typeface="+mj-lt"/>
              <a:buAutoNum type="arabicPeriod" startAt="3"/>
              <a:defRPr/>
            </a:pPr>
            <a:r>
              <a:rPr kumimoji="1" lang="zh-CN" altLang="en-US" sz="2800" b="1" i="0" u="none" strike="noStrike" kern="1200" cap="none" spc="0" normalizeH="0" baseline="0" noProof="0" dirty="0">
                <a:ln>
                  <a:noFill/>
                </a:ln>
                <a:solidFill>
                  <a:srgbClr val="FFC000">
                    <a:lumMod val="40000"/>
                    <a:lumOff val="60000"/>
                  </a:srgbClr>
                </a:solidFill>
                <a:effectLst/>
                <a:uLnTx/>
                <a:uFillTx/>
                <a:cs typeface="+mn-ea"/>
                <a:sym typeface="+mn-lt"/>
              </a:rPr>
              <a:t>用户需求分析</a:t>
            </a:r>
            <a:endParaRPr kumimoji="1" lang="en-US" altLang="zh-CN" sz="2800" b="1" i="0" u="none" strike="noStrike" kern="1200" cap="none" spc="0" normalizeH="0" baseline="0" noProof="0" dirty="0">
              <a:ln>
                <a:noFill/>
              </a:ln>
              <a:solidFill>
                <a:srgbClr val="FFC000">
                  <a:lumMod val="40000"/>
                  <a:lumOff val="60000"/>
                </a:srgbClr>
              </a:solidFill>
              <a:effectLst/>
              <a:uLnTx/>
              <a:uFillTx/>
              <a:cs typeface="+mn-ea"/>
              <a:sym typeface="+mn-lt"/>
            </a:endParaRPr>
          </a:p>
          <a:p>
            <a:pPr marL="514350" marR="0" lvl="0" indent="-514350" algn="l" defTabSz="914400" rtl="0" eaLnBrk="1" fontAlgn="auto" latinLnBrk="0" hangingPunct="1">
              <a:lnSpc>
                <a:spcPct val="300000"/>
              </a:lnSpc>
              <a:spcBef>
                <a:spcPts val="0"/>
              </a:spcBef>
              <a:spcAft>
                <a:spcPts val="0"/>
              </a:spcAft>
              <a:buClrTx/>
              <a:buSzTx/>
              <a:buFont typeface="+mj-lt"/>
              <a:buAutoNum type="arabicPeriod" startAt="3"/>
              <a:defRPr/>
            </a:pPr>
            <a:r>
              <a:rPr kumimoji="1" lang="zh-CN" altLang="en-US" sz="2800" b="1" i="0" u="none" strike="noStrike" kern="1200" cap="none" spc="0" normalizeH="0" baseline="0" noProof="0" dirty="0">
                <a:ln>
                  <a:noFill/>
                </a:ln>
                <a:solidFill>
                  <a:srgbClr val="FFC000">
                    <a:lumMod val="40000"/>
                    <a:lumOff val="60000"/>
                  </a:srgbClr>
                </a:solidFill>
                <a:effectLst/>
                <a:uLnTx/>
                <a:uFillTx/>
                <a:cs typeface="+mn-ea"/>
                <a:sym typeface="+mn-lt"/>
              </a:rPr>
              <a:t>销售目标制定</a:t>
            </a:r>
          </a:p>
        </p:txBody>
      </p:sp>
      <p:sp>
        <p:nvSpPr>
          <p:cNvPr id="6" name="文本框 5"/>
          <p:cNvSpPr txBox="1"/>
          <p:nvPr/>
        </p:nvSpPr>
        <p:spPr>
          <a:xfrm>
            <a:off x="2896866" y="3141727"/>
            <a:ext cx="320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1000" b="0" i="0" u="none" strike="noStrike" kern="1200" cap="none" spc="0" normalizeH="0" baseline="0" noProof="0" dirty="0">
                <a:ln>
                  <a:noFill/>
                </a:ln>
                <a:solidFill>
                  <a:srgbClr val="FFC000">
                    <a:lumMod val="40000"/>
                    <a:lumOff val="60000"/>
                  </a:srgbClr>
                </a:solidFill>
                <a:effectLst/>
                <a:uLnTx/>
                <a:uFillTx/>
                <a:cs typeface="+mn-ea"/>
                <a:sym typeface="+mn-lt"/>
              </a:rPr>
              <a:t>enter the relevant content you need here. thank you for downloading our ppt template file.</a:t>
            </a:r>
          </a:p>
        </p:txBody>
      </p:sp>
      <p:sp>
        <p:nvSpPr>
          <p:cNvPr id="7" name="文本框 6"/>
          <p:cNvSpPr txBox="1"/>
          <p:nvPr/>
        </p:nvSpPr>
        <p:spPr>
          <a:xfrm>
            <a:off x="2895600" y="4452114"/>
            <a:ext cx="320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1000" b="0" i="0" u="none" strike="noStrike" kern="1200" cap="none" spc="0" normalizeH="0" baseline="0" noProof="0">
                <a:ln>
                  <a:noFill/>
                </a:ln>
                <a:solidFill>
                  <a:srgbClr val="FFC000">
                    <a:lumMod val="40000"/>
                    <a:lumOff val="60000"/>
                  </a:srgbClr>
                </a:solidFill>
                <a:effectLst/>
                <a:uLnTx/>
                <a:uFillTx/>
                <a:cs typeface="+mn-ea"/>
                <a:sym typeface="+mn-lt"/>
              </a:rPr>
              <a:t>enter the relevant content you need here. thank you for downloading our ppt template file.</a:t>
            </a:r>
          </a:p>
        </p:txBody>
      </p:sp>
      <p:sp>
        <p:nvSpPr>
          <p:cNvPr id="8" name="文本框 7"/>
          <p:cNvSpPr txBox="1"/>
          <p:nvPr/>
        </p:nvSpPr>
        <p:spPr>
          <a:xfrm>
            <a:off x="7069937" y="3141727"/>
            <a:ext cx="320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1000" b="0" i="0" u="none" strike="noStrike" kern="1200" cap="none" spc="0" normalizeH="0" baseline="0" noProof="0">
                <a:ln>
                  <a:noFill/>
                </a:ln>
                <a:solidFill>
                  <a:srgbClr val="FFC000">
                    <a:lumMod val="40000"/>
                    <a:lumOff val="60000"/>
                  </a:srgbClr>
                </a:solidFill>
                <a:effectLst/>
                <a:uLnTx/>
                <a:uFillTx/>
                <a:cs typeface="+mn-ea"/>
                <a:sym typeface="+mn-lt"/>
              </a:rPr>
              <a:t>enter the relevant content you need here. thank you for downloading our ppt template file.</a:t>
            </a:r>
          </a:p>
        </p:txBody>
      </p:sp>
      <p:sp>
        <p:nvSpPr>
          <p:cNvPr id="9" name="文本框 8"/>
          <p:cNvSpPr txBox="1"/>
          <p:nvPr/>
        </p:nvSpPr>
        <p:spPr>
          <a:xfrm>
            <a:off x="7068671" y="4452114"/>
            <a:ext cx="320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1000" b="0" i="0" u="none" strike="noStrike" kern="1200" cap="none" spc="0" normalizeH="0" baseline="0" noProof="0">
                <a:ln>
                  <a:noFill/>
                </a:ln>
                <a:solidFill>
                  <a:srgbClr val="FFC000">
                    <a:lumMod val="40000"/>
                    <a:lumOff val="60000"/>
                  </a:srgbClr>
                </a:solidFill>
                <a:effectLst/>
                <a:uLnTx/>
                <a:uFillTx/>
                <a:cs typeface="+mn-ea"/>
                <a:sym typeface="+mn-lt"/>
              </a:rPr>
              <a:t>enter the relevant content you need here. thank you for downloading our ppt template file.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0"/>
            <a:ext cx="12192000" cy="6858000"/>
          </a:xfrm>
          <a:prstGeom prst="rect">
            <a:avLst/>
          </a:prstGeom>
        </p:spPr>
      </p:pic>
      <p:sp>
        <p:nvSpPr>
          <p:cNvPr id="5" name="文本框 4"/>
          <p:cNvSpPr txBox="1"/>
          <p:nvPr/>
        </p:nvSpPr>
        <p:spPr>
          <a:xfrm>
            <a:off x="2728312" y="1724799"/>
            <a:ext cx="2873189"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FFC000">
                    <a:lumMod val="40000"/>
                    <a:lumOff val="60000"/>
                  </a:srgbClr>
                </a:solidFill>
                <a:effectLst/>
                <a:uLnTx/>
                <a:uFillTx/>
                <a:latin typeface="方正正黑简体" panose="02000000000000000000" pitchFamily="2" charset="-122"/>
                <a:ea typeface="方正正黑简体" panose="02000000000000000000" pitchFamily="2" charset="-122"/>
                <a:cs typeface="+mn-ea"/>
                <a:sym typeface="+mn-lt"/>
              </a:rPr>
              <a:t>新年工作计划</a:t>
            </a:r>
          </a:p>
        </p:txBody>
      </p:sp>
      <p:pic>
        <p:nvPicPr>
          <p:cNvPr id="13" name="图片 12"/>
          <p:cNvPicPr>
            <a:picLocks noChangeAspect="1"/>
          </p:cNvPicPr>
          <p:nvPr/>
        </p:nvPicPr>
        <p:blipFill>
          <a:blip r:embed="rId4" cstate="screen"/>
          <a:stretch>
            <a:fillRect/>
          </a:stretch>
        </p:blipFill>
        <p:spPr>
          <a:xfrm>
            <a:off x="1413932" y="1565210"/>
            <a:ext cx="5501951" cy="4126463"/>
          </a:xfrm>
          <a:prstGeom prst="rect">
            <a:avLst/>
          </a:prstGeom>
        </p:spPr>
      </p:pic>
      <p:pic>
        <p:nvPicPr>
          <p:cNvPr id="15" name="图片 14"/>
          <p:cNvPicPr>
            <a:picLocks noChangeAspect="1"/>
          </p:cNvPicPr>
          <p:nvPr/>
        </p:nvPicPr>
        <p:blipFill>
          <a:blip r:embed="rId5" cstate="screen"/>
          <a:stretch>
            <a:fillRect/>
          </a:stretch>
        </p:blipFill>
        <p:spPr>
          <a:xfrm>
            <a:off x="8814817" y="0"/>
            <a:ext cx="3377184" cy="2532888"/>
          </a:xfrm>
          <a:prstGeom prst="rect">
            <a:avLst/>
          </a:prstGeom>
        </p:spPr>
      </p:pic>
      <p:pic>
        <p:nvPicPr>
          <p:cNvPr id="16" name="图片 15"/>
          <p:cNvPicPr>
            <a:picLocks noChangeAspect="1"/>
          </p:cNvPicPr>
          <p:nvPr/>
        </p:nvPicPr>
        <p:blipFill>
          <a:blip r:embed="rId5" cstate="screen"/>
          <a:stretch>
            <a:fillRect/>
          </a:stretch>
        </p:blipFill>
        <p:spPr>
          <a:xfrm flipH="1">
            <a:off x="0" y="0"/>
            <a:ext cx="3377184" cy="2532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2781674" y="2743738"/>
            <a:ext cx="6615952"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6600" b="1" i="0" u="none" strike="noStrike" kern="1200" cap="none" spc="0" normalizeH="0" baseline="0" noProof="0" dirty="0">
                <a:ln>
                  <a:noFill/>
                </a:ln>
                <a:solidFill>
                  <a:srgbClr val="FFC000">
                    <a:lumMod val="40000"/>
                    <a:lumOff val="60000"/>
                  </a:srgbClr>
                </a:solidFill>
                <a:effectLst/>
                <a:uLnTx/>
                <a:uFillTx/>
                <a:cs typeface="+mn-ea"/>
                <a:sym typeface="+mn-lt"/>
              </a:rPr>
              <a:t>新年工作计划</a:t>
            </a:r>
            <a:endParaRPr kumimoji="1" lang="en-US" altLang="zh-CN" sz="6600" b="1" i="0" u="none" strike="noStrike" kern="1200" cap="none" spc="0" normalizeH="0" baseline="0" noProof="0" dirty="0">
              <a:ln>
                <a:noFill/>
              </a:ln>
              <a:solidFill>
                <a:srgbClr val="FFC000">
                  <a:lumMod val="40000"/>
                  <a:lumOff val="60000"/>
                </a:srgbClr>
              </a:solidFill>
              <a:effectLst/>
              <a:uLnTx/>
              <a:uFillTx/>
              <a:cs typeface="+mn-ea"/>
              <a:sym typeface="+mn-lt"/>
            </a:endParaRPr>
          </a:p>
        </p:txBody>
      </p:sp>
      <p:sp>
        <p:nvSpPr>
          <p:cNvPr id="3" name="文本框 2"/>
          <p:cNvSpPr txBox="1"/>
          <p:nvPr/>
        </p:nvSpPr>
        <p:spPr>
          <a:xfrm>
            <a:off x="5073988" y="1675519"/>
            <a:ext cx="2031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600" b="0" i="0" u="none" strike="noStrike" kern="1200" cap="none" spc="0" normalizeH="0" baseline="0" noProof="0" dirty="0">
                <a:ln>
                  <a:noFill/>
                </a:ln>
                <a:solidFill>
                  <a:srgbClr val="FFC000">
                    <a:lumMod val="40000"/>
                    <a:lumOff val="60000"/>
                  </a:srgbClr>
                </a:solidFill>
                <a:effectLst/>
                <a:uLnTx/>
                <a:uFillTx/>
                <a:cs typeface="+mn-ea"/>
                <a:sym typeface="+mn-lt"/>
              </a:rPr>
              <a:t>第一部分</a:t>
            </a:r>
          </a:p>
        </p:txBody>
      </p:sp>
      <p:sp>
        <p:nvSpPr>
          <p:cNvPr id="4" name="文本框 3"/>
          <p:cNvSpPr txBox="1"/>
          <p:nvPr/>
        </p:nvSpPr>
        <p:spPr>
          <a:xfrm>
            <a:off x="2485839" y="3966883"/>
            <a:ext cx="7207623" cy="5702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GB" altLang="zh-CN" sz="1100" b="0" i="0" u="none" strike="noStrike" kern="1200" cap="none" spc="0" normalizeH="0" baseline="0" noProof="0" dirty="0">
                <a:ln>
                  <a:noFill/>
                </a:ln>
                <a:solidFill>
                  <a:srgbClr val="FFC000">
                    <a:lumMod val="40000"/>
                    <a:lumOff val="60000"/>
                  </a:srgbClr>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新年工作计划</a:t>
            </a:r>
            <a:endParaRPr kumimoji="1" lang="en-US" altLang="zh-CN" sz="2800" b="0" i="0" u="none" strike="noStrike" kern="1200" cap="none" spc="0" normalizeH="0" baseline="0" noProof="0">
              <a:ln>
                <a:noFill/>
              </a:ln>
              <a:solidFill>
                <a:srgbClr val="C00000"/>
              </a:solidFill>
              <a:effectLst/>
              <a:uLnTx/>
              <a:uFillTx/>
              <a:cs typeface="+mn-ea"/>
              <a:sym typeface="+mn-lt"/>
            </a:endParaRPr>
          </a:p>
        </p:txBody>
      </p:sp>
      <p:pic>
        <p:nvPicPr>
          <p:cNvPr id="19" name="图片 18"/>
          <p:cNvPicPr>
            <a:picLocks noChangeAspect="1"/>
          </p:cNvPicPr>
          <p:nvPr/>
        </p:nvPicPr>
        <p:blipFill>
          <a:blip r:embed="rId3" cstate="screen"/>
          <a:srcRect/>
          <a:stretch>
            <a:fillRect/>
          </a:stretch>
        </p:blipFill>
        <p:spPr>
          <a:xfrm>
            <a:off x="695325" y="1904767"/>
            <a:ext cx="5400675" cy="3600450"/>
          </a:xfrm>
          <a:prstGeom prst="rect">
            <a:avLst/>
          </a:prstGeom>
        </p:spPr>
      </p:pic>
      <p:grpSp>
        <p:nvGrpSpPr>
          <p:cNvPr id="20" name="组合 19"/>
          <p:cNvGrpSpPr/>
          <p:nvPr/>
        </p:nvGrpSpPr>
        <p:grpSpPr>
          <a:xfrm>
            <a:off x="6390946" y="1897328"/>
            <a:ext cx="2405392" cy="3615327"/>
            <a:chOff x="6390945" y="2347033"/>
            <a:chExt cx="2405392" cy="3615327"/>
          </a:xfrm>
        </p:grpSpPr>
        <p:grpSp>
          <p:nvGrpSpPr>
            <p:cNvPr id="21" name="组合 20"/>
            <p:cNvGrpSpPr/>
            <p:nvPr/>
          </p:nvGrpSpPr>
          <p:grpSpPr>
            <a:xfrm>
              <a:off x="6390945" y="2347033"/>
              <a:ext cx="2405392" cy="3615327"/>
              <a:chOff x="6390945" y="2693397"/>
              <a:chExt cx="2405392" cy="3615327"/>
            </a:xfrm>
            <a:solidFill>
              <a:srgbClr val="D19F62"/>
            </a:solidFill>
          </p:grpSpPr>
          <p:sp>
            <p:nvSpPr>
              <p:cNvPr id="23" name="矩形 22"/>
              <p:cNvSpPr/>
              <p:nvPr/>
            </p:nvSpPr>
            <p:spPr>
              <a:xfrm>
                <a:off x="6390945" y="2693397"/>
                <a:ext cx="2405392" cy="361532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24" name="组合 23"/>
              <p:cNvGrpSpPr/>
              <p:nvPr/>
            </p:nvGrpSpPr>
            <p:grpSpPr>
              <a:xfrm>
                <a:off x="6575188" y="3545560"/>
                <a:ext cx="2036906" cy="2448216"/>
                <a:chOff x="6575188" y="3685782"/>
                <a:chExt cx="2036906" cy="2448216"/>
              </a:xfrm>
              <a:grpFill/>
            </p:grpSpPr>
            <p:sp>
              <p:nvSpPr>
                <p:cNvPr id="25" name="文本框 24"/>
                <p:cNvSpPr txBox="1"/>
                <p:nvPr/>
              </p:nvSpPr>
              <p:spPr>
                <a:xfrm>
                  <a:off x="6575188" y="4102673"/>
                  <a:ext cx="2036906" cy="2031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cs typeface="+mn-ea"/>
                      <a:sym typeface="+mn-lt"/>
                    </a:rPr>
                    <a:t>在这里添加你的详细小段落文本内容，与标题相关并符合整体语言风格内容请简洁，将你需要表达的意思表述清楚完整，保持美观大方。在这里添加你的详细小段落文本内容。</a:t>
                  </a:r>
                </a:p>
              </p:txBody>
            </p:sp>
            <p:sp>
              <p:nvSpPr>
                <p:cNvPr id="26" name="文本框 25"/>
                <p:cNvSpPr txBox="1"/>
                <p:nvPr/>
              </p:nvSpPr>
              <p:spPr>
                <a:xfrm>
                  <a:off x="6910221" y="3685782"/>
                  <a:ext cx="136684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cs typeface="+mn-ea"/>
                      <a:sym typeface="+mn-lt"/>
                    </a:rPr>
                    <a:t>添加标题</a:t>
                  </a:r>
                </a:p>
              </p:txBody>
            </p:sp>
          </p:grpSp>
        </p:grpSp>
        <p:sp>
          <p:nvSpPr>
            <p:cNvPr id="22" name="Oval 9"/>
            <p:cNvSpPr/>
            <p:nvPr/>
          </p:nvSpPr>
          <p:spPr>
            <a:xfrm>
              <a:off x="7444694" y="2782598"/>
              <a:ext cx="297894" cy="29737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grpSp>
        <p:nvGrpSpPr>
          <p:cNvPr id="27" name="组合 26"/>
          <p:cNvGrpSpPr/>
          <p:nvPr/>
        </p:nvGrpSpPr>
        <p:grpSpPr>
          <a:xfrm>
            <a:off x="9091284" y="1897328"/>
            <a:ext cx="2405392" cy="3615327"/>
            <a:chOff x="9091283" y="2347033"/>
            <a:chExt cx="2405392" cy="3615327"/>
          </a:xfrm>
        </p:grpSpPr>
        <p:grpSp>
          <p:nvGrpSpPr>
            <p:cNvPr id="28" name="组合 27"/>
            <p:cNvGrpSpPr/>
            <p:nvPr/>
          </p:nvGrpSpPr>
          <p:grpSpPr>
            <a:xfrm>
              <a:off x="9091283" y="2347033"/>
              <a:ext cx="2405392" cy="3615327"/>
              <a:chOff x="9091283" y="2693397"/>
              <a:chExt cx="2405392" cy="3615327"/>
            </a:xfrm>
          </p:grpSpPr>
          <p:sp>
            <p:nvSpPr>
              <p:cNvPr id="30" name="矩形 29"/>
              <p:cNvSpPr/>
              <p:nvPr/>
            </p:nvSpPr>
            <p:spPr>
              <a:xfrm>
                <a:off x="9091283" y="2693397"/>
                <a:ext cx="2405392" cy="361532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31" name="组合 30"/>
              <p:cNvGrpSpPr/>
              <p:nvPr/>
            </p:nvGrpSpPr>
            <p:grpSpPr>
              <a:xfrm>
                <a:off x="9315613" y="3588277"/>
                <a:ext cx="2036906" cy="2405499"/>
                <a:chOff x="6615275" y="3728499"/>
                <a:chExt cx="2036906" cy="2405499"/>
              </a:xfrm>
            </p:grpSpPr>
            <p:sp>
              <p:nvSpPr>
                <p:cNvPr id="32" name="文本框 31"/>
                <p:cNvSpPr txBox="1"/>
                <p:nvPr/>
              </p:nvSpPr>
              <p:spPr>
                <a:xfrm>
                  <a:off x="6615275" y="4102673"/>
                  <a:ext cx="2036906" cy="2031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cs typeface="+mn-ea"/>
                      <a:sym typeface="+mn-lt"/>
                    </a:rPr>
                    <a:t>在这里添加你的详细小段落文本内容，与标题相关并符合整体语言风格内容请简洁，将你需要表达的意思表述清楚完整，保持美观大方。在这里添加你的详细小段落文本内容。</a:t>
                  </a:r>
                </a:p>
              </p:txBody>
            </p:sp>
            <p:sp>
              <p:nvSpPr>
                <p:cNvPr id="33" name="文本框 32"/>
                <p:cNvSpPr txBox="1"/>
                <p:nvPr/>
              </p:nvSpPr>
              <p:spPr>
                <a:xfrm>
                  <a:off x="6780047" y="3728499"/>
                  <a:ext cx="155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cs typeface="+mn-ea"/>
                      <a:sym typeface="+mn-lt"/>
                    </a:rPr>
                    <a:t>添加标题</a:t>
                  </a:r>
                </a:p>
              </p:txBody>
            </p:sp>
          </p:grpSp>
        </p:grpSp>
        <p:sp>
          <p:nvSpPr>
            <p:cNvPr id="29" name="Oval 12"/>
            <p:cNvSpPr/>
            <p:nvPr/>
          </p:nvSpPr>
          <p:spPr>
            <a:xfrm>
              <a:off x="10196271" y="2759148"/>
              <a:ext cx="297895" cy="297442"/>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88862 h 440259"/>
                <a:gd name="T27" fmla="*/ 88862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7" h="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1+#ppt_w/2"/>
                                          </p:val>
                                        </p:tav>
                                        <p:tav tm="100000">
                                          <p:val>
                                            <p:strVal val="#ppt_x"/>
                                          </p:val>
                                        </p:tav>
                                      </p:tavLst>
                                    </p:anim>
                                    <p:anim calcmode="lin" valueType="num">
                                      <p:cBhvr additive="base">
                                        <p:cTn id="12" dur="1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1+#ppt_w/2"/>
                                          </p:val>
                                        </p:tav>
                                        <p:tav tm="100000">
                                          <p:val>
                                            <p:strVal val="#ppt_x"/>
                                          </p:val>
                                        </p:tav>
                                      </p:tavLst>
                                    </p:anim>
                                    <p:anim calcmode="lin" valueType="num">
                                      <p:cBhvr additive="base">
                                        <p:cTn id="1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新年工作计划</a:t>
            </a:r>
            <a:endParaRPr kumimoji="1" lang="en-US" altLang="zh-CN" sz="2800" b="0" i="0" u="none" strike="noStrike" kern="1200" cap="none" spc="0" normalizeH="0" baseline="0" noProof="0">
              <a:ln>
                <a:noFill/>
              </a:ln>
              <a:solidFill>
                <a:srgbClr val="C00000"/>
              </a:solidFill>
              <a:effectLst/>
              <a:uLnTx/>
              <a:uFillTx/>
              <a:cs typeface="+mn-ea"/>
              <a:sym typeface="+mn-lt"/>
            </a:endParaRPr>
          </a:p>
        </p:txBody>
      </p:sp>
      <p:pic>
        <p:nvPicPr>
          <p:cNvPr id="4" name="그래픽 21"/>
          <p:cNvPicPr>
            <a:picLocks noChangeAspect="1"/>
          </p:cNvPicPr>
          <p:nvPr/>
        </p:nvPicPr>
        <p:blipFill>
          <a:blip r:embed="rId3" cstate="screen">
            <a:extLst>
              <a:ext uri="{96DAC541-7B7A-43D3-8B79-37D633B846F1}">
                <asvg:svgBlip xmlns:asvg="http://schemas.microsoft.com/office/drawing/2016/SVG/main" xmlns="" r:embed="rId4"/>
              </a:ext>
            </a:extLst>
          </a:blip>
          <a:stretch>
            <a:fillRect/>
          </a:stretch>
        </p:blipFill>
        <p:spPr>
          <a:xfrm>
            <a:off x="6862741" y="1839368"/>
            <a:ext cx="371436" cy="222862"/>
          </a:xfrm>
          <a:prstGeom prst="rect">
            <a:avLst/>
          </a:prstGeom>
        </p:spPr>
      </p:pic>
      <p:pic>
        <p:nvPicPr>
          <p:cNvPr id="5" name="그래픽 23"/>
          <p:cNvPicPr>
            <a:picLocks noChangeAspect="1"/>
          </p:cNvPicPr>
          <p:nvPr/>
        </p:nvPicPr>
        <p:blipFill>
          <a:blip r:embed="rId5" cstate="screen">
            <a:extLst>
              <a:ext uri="{96DAC541-7B7A-43D3-8B79-37D633B846F1}">
                <asvg:svgBlip xmlns:asvg="http://schemas.microsoft.com/office/drawing/2016/SVG/main" xmlns="" r:embed="rId6"/>
              </a:ext>
            </a:extLst>
          </a:blip>
          <a:stretch>
            <a:fillRect/>
          </a:stretch>
        </p:blipFill>
        <p:spPr>
          <a:xfrm>
            <a:off x="6862742" y="3426176"/>
            <a:ext cx="371435" cy="360823"/>
          </a:xfrm>
          <a:prstGeom prst="rect">
            <a:avLst/>
          </a:prstGeom>
        </p:spPr>
      </p:pic>
      <p:pic>
        <p:nvPicPr>
          <p:cNvPr id="6" name="그래픽 24"/>
          <p:cNvPicPr>
            <a:picLocks noChangeAspect="1"/>
          </p:cNvPicPr>
          <p:nvPr/>
        </p:nvPicPr>
        <p:blipFill>
          <a:blip r:embed="rId7" cstate="screen">
            <a:extLst>
              <a:ext uri="{96DAC541-7B7A-43D3-8B79-37D633B846F1}">
                <asvg:svgBlip xmlns:asvg="http://schemas.microsoft.com/office/drawing/2016/SVG/main" xmlns="" r:embed="rId8"/>
              </a:ext>
            </a:extLst>
          </a:blip>
          <a:stretch>
            <a:fillRect/>
          </a:stretch>
        </p:blipFill>
        <p:spPr>
          <a:xfrm>
            <a:off x="6913392" y="4985017"/>
            <a:ext cx="270135" cy="256629"/>
          </a:xfrm>
          <a:prstGeom prst="rect">
            <a:avLst/>
          </a:prstGeom>
        </p:spPr>
      </p:pic>
      <p:sp>
        <p:nvSpPr>
          <p:cNvPr id="7" name="文本框 6"/>
          <p:cNvSpPr txBox="1"/>
          <p:nvPr/>
        </p:nvSpPr>
        <p:spPr>
          <a:xfrm>
            <a:off x="7316077" y="2136119"/>
            <a:ext cx="3502176"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a:t>
            </a:r>
            <a:endPar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sp>
        <p:nvSpPr>
          <p:cNvPr id="8" name="文本框 7"/>
          <p:cNvSpPr txBox="1"/>
          <p:nvPr/>
        </p:nvSpPr>
        <p:spPr>
          <a:xfrm>
            <a:off x="7316077" y="1761776"/>
            <a:ext cx="16209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srgbClr val="C00000"/>
                </a:solidFill>
                <a:effectLst/>
                <a:uLnTx/>
                <a:uFillTx/>
                <a:cs typeface="+mn-ea"/>
                <a:sym typeface="+mn-lt"/>
              </a:rPr>
              <a:t>请输入标题文字</a:t>
            </a:r>
          </a:p>
        </p:txBody>
      </p:sp>
      <p:sp>
        <p:nvSpPr>
          <p:cNvPr id="9" name="文本框 8"/>
          <p:cNvSpPr txBox="1"/>
          <p:nvPr/>
        </p:nvSpPr>
        <p:spPr>
          <a:xfrm>
            <a:off x="7316077" y="3749461"/>
            <a:ext cx="3502176"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a:t>
            </a:r>
            <a:endPar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sp>
        <p:nvSpPr>
          <p:cNvPr id="10" name="文本框 9"/>
          <p:cNvSpPr txBox="1"/>
          <p:nvPr/>
        </p:nvSpPr>
        <p:spPr>
          <a:xfrm>
            <a:off x="7316077" y="3375118"/>
            <a:ext cx="16209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srgbClr val="C00000"/>
                </a:solidFill>
                <a:effectLst/>
                <a:uLnTx/>
                <a:uFillTx/>
                <a:cs typeface="+mn-ea"/>
                <a:sym typeface="+mn-lt"/>
              </a:rPr>
              <a:t>请输入标题文字</a:t>
            </a:r>
          </a:p>
        </p:txBody>
      </p:sp>
      <p:sp>
        <p:nvSpPr>
          <p:cNvPr id="11" name="文本框 10"/>
          <p:cNvSpPr txBox="1"/>
          <p:nvPr/>
        </p:nvSpPr>
        <p:spPr>
          <a:xfrm>
            <a:off x="7316077" y="5252035"/>
            <a:ext cx="3502176"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模板，请在此输入您需要的文字内容，感谢您使用我们的</a:t>
            </a:r>
            <a:r>
              <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rPr>
              <a:t>PPT</a:t>
            </a:r>
            <a:r>
              <a:rPr kumimoji="1" lang="zh-CN" altLang="en-US" sz="1200" b="0" i="0" u="none" strike="noStrike" kern="1200" cap="none" spc="0" normalizeH="0" baseline="0" noProof="0" dirty="0">
                <a:ln>
                  <a:noFill/>
                </a:ln>
                <a:solidFill>
                  <a:prstClr val="black">
                    <a:lumMod val="50000"/>
                    <a:lumOff val="50000"/>
                  </a:prstClr>
                </a:solidFill>
                <a:effectLst/>
                <a:uLnTx/>
                <a:uFillTx/>
                <a:cs typeface="+mn-ea"/>
                <a:sym typeface="+mn-lt"/>
              </a:rPr>
              <a:t>模板。</a:t>
            </a:r>
            <a:endParaRPr kumimoji="1" lang="en-US" altLang="zh-CN" sz="1200" b="0" i="0" u="none" strike="noStrike" kern="1200" cap="none" spc="0" normalizeH="0" baseline="0" noProof="0" dirty="0">
              <a:ln>
                <a:noFill/>
              </a:ln>
              <a:solidFill>
                <a:prstClr val="black">
                  <a:lumMod val="50000"/>
                  <a:lumOff val="50000"/>
                </a:prstClr>
              </a:solidFill>
              <a:effectLst/>
              <a:uLnTx/>
              <a:uFillTx/>
              <a:cs typeface="+mn-ea"/>
              <a:sym typeface="+mn-lt"/>
            </a:endParaRPr>
          </a:p>
        </p:txBody>
      </p:sp>
      <p:sp>
        <p:nvSpPr>
          <p:cNvPr id="12" name="文本框 11"/>
          <p:cNvSpPr txBox="1"/>
          <p:nvPr/>
        </p:nvSpPr>
        <p:spPr>
          <a:xfrm>
            <a:off x="7316077" y="4877692"/>
            <a:ext cx="16209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srgbClr val="C00000"/>
                </a:solidFill>
                <a:effectLst/>
                <a:uLnTx/>
                <a:uFillTx/>
                <a:cs typeface="+mn-ea"/>
                <a:sym typeface="+mn-lt"/>
              </a:rPr>
              <a:t>请输入标题文字</a:t>
            </a:r>
          </a:p>
        </p:txBody>
      </p:sp>
      <p:sp>
        <p:nvSpPr>
          <p:cNvPr id="13" name="圆角矩形 12"/>
          <p:cNvSpPr/>
          <p:nvPr/>
        </p:nvSpPr>
        <p:spPr>
          <a:xfrm>
            <a:off x="1234807" y="2284211"/>
            <a:ext cx="4275437" cy="2718487"/>
          </a:xfrm>
          <a:prstGeom prst="roundRect">
            <a:avLst>
              <a:gd name="adj" fmla="val 0"/>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圆角矩形 13"/>
          <p:cNvSpPr/>
          <p:nvPr/>
        </p:nvSpPr>
        <p:spPr>
          <a:xfrm>
            <a:off x="1614925" y="2525905"/>
            <a:ext cx="3515200" cy="2235099"/>
          </a:xfrm>
          <a:prstGeom prst="roundRect">
            <a:avLst>
              <a:gd name="adj" fmla="val 0"/>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1994746" y="1839368"/>
            <a:ext cx="2755557" cy="3682313"/>
          </a:xfrm>
          <a:prstGeom prst="rect">
            <a:avLst/>
          </a:prstGeom>
          <a:solidFill>
            <a:schemeClr val="bg1"/>
          </a:solidFill>
          <a:ln>
            <a:no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圆角矩形 15"/>
          <p:cNvSpPr/>
          <p:nvPr/>
        </p:nvSpPr>
        <p:spPr>
          <a:xfrm>
            <a:off x="2309912" y="2197922"/>
            <a:ext cx="3469089" cy="1105718"/>
          </a:xfrm>
          <a:prstGeom prst="roundRect">
            <a:avLst>
              <a:gd name="adj" fmla="val 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文本框 16"/>
          <p:cNvSpPr txBox="1"/>
          <p:nvPr/>
        </p:nvSpPr>
        <p:spPr>
          <a:xfrm>
            <a:off x="2967331" y="2634704"/>
            <a:ext cx="2421147" cy="51103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1" lang="zh-CN" altLang="en-US" sz="110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100" b="0" i="0" u="none" strike="noStrike" kern="1200" cap="none" spc="0" normalizeH="0" baseline="0" noProof="0" dirty="0">
                <a:ln>
                  <a:noFill/>
                </a:ln>
                <a:solidFill>
                  <a:prstClr val="white"/>
                </a:solidFill>
                <a:effectLst/>
                <a:uLnTx/>
                <a:uFillTx/>
                <a:cs typeface="+mn-ea"/>
                <a:sym typeface="+mn-lt"/>
              </a:rPr>
              <a:t>PPT</a:t>
            </a:r>
            <a:r>
              <a:rPr kumimoji="1" lang="zh-CN" altLang="en-US" sz="1100" b="0" i="0" u="none" strike="noStrike" kern="1200" cap="none" spc="0" normalizeH="0" baseline="0" noProof="0" dirty="0">
                <a:ln>
                  <a:noFill/>
                </a:ln>
                <a:solidFill>
                  <a:prstClr val="white"/>
                </a:solidFill>
                <a:effectLst/>
                <a:uLnTx/>
                <a:uFillTx/>
                <a:cs typeface="+mn-ea"/>
                <a:sym typeface="+mn-lt"/>
              </a:rPr>
              <a:t>模板，请在此输入您需要的文字内容。</a:t>
            </a:r>
          </a:p>
        </p:txBody>
      </p:sp>
      <p:sp>
        <p:nvSpPr>
          <p:cNvPr id="18" name="文本框 17"/>
          <p:cNvSpPr txBox="1"/>
          <p:nvPr/>
        </p:nvSpPr>
        <p:spPr>
          <a:xfrm>
            <a:off x="2967331" y="2373515"/>
            <a:ext cx="10823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400" b="0" i="0" u="none" strike="noStrike" kern="1200" cap="none" spc="0" normalizeH="0" baseline="0" noProof="0" dirty="0">
                <a:ln>
                  <a:noFill/>
                </a:ln>
                <a:solidFill>
                  <a:prstClr val="white"/>
                </a:solidFill>
                <a:effectLst/>
                <a:uLnTx/>
                <a:uFillTx/>
                <a:cs typeface="+mn-ea"/>
                <a:sym typeface="+mn-lt"/>
              </a:rPr>
              <a:t>请输入标题</a:t>
            </a:r>
          </a:p>
        </p:txBody>
      </p:sp>
      <p:sp>
        <p:nvSpPr>
          <p:cNvPr id="19" name="자유형: 도형 292"/>
          <p:cNvSpPr/>
          <p:nvPr/>
        </p:nvSpPr>
        <p:spPr>
          <a:xfrm>
            <a:off x="2536649" y="2803775"/>
            <a:ext cx="323850" cy="95250"/>
          </a:xfrm>
          <a:custGeom>
            <a:avLst/>
            <a:gdLst>
              <a:gd name="connsiteX0" fmla="*/ 283083 w 323850"/>
              <a:gd name="connsiteY0" fmla="*/ 15716 h 95250"/>
              <a:gd name="connsiteX1" fmla="*/ 243745 w 323850"/>
              <a:gd name="connsiteY1" fmla="*/ 7334 h 95250"/>
              <a:gd name="connsiteX2" fmla="*/ 217932 w 323850"/>
              <a:gd name="connsiteY2" fmla="*/ 41720 h 95250"/>
              <a:gd name="connsiteX3" fmla="*/ 166973 w 323850"/>
              <a:gd name="connsiteY3" fmla="*/ 74486 h 95250"/>
              <a:gd name="connsiteX4" fmla="*/ 115729 w 323850"/>
              <a:gd name="connsiteY4" fmla="*/ 41529 h 95250"/>
              <a:gd name="connsiteX5" fmla="*/ 89535 w 323850"/>
              <a:gd name="connsiteY5" fmla="*/ 7144 h 95250"/>
              <a:gd name="connsiteX6" fmla="*/ 49340 w 323850"/>
              <a:gd name="connsiteY6" fmla="*/ 15526 h 95250"/>
              <a:gd name="connsiteX7" fmla="*/ 7144 w 323850"/>
              <a:gd name="connsiteY7" fmla="*/ 49625 h 95250"/>
              <a:gd name="connsiteX8" fmla="*/ 24384 w 323850"/>
              <a:gd name="connsiteY8" fmla="*/ 73628 h 95250"/>
              <a:gd name="connsiteX9" fmla="*/ 58960 w 323850"/>
              <a:gd name="connsiteY9" fmla="*/ 86392 h 95250"/>
              <a:gd name="connsiteX10" fmla="*/ 165830 w 323850"/>
              <a:gd name="connsiteY10" fmla="*/ 97346 h 95250"/>
              <a:gd name="connsiteX11" fmla="*/ 272701 w 323850"/>
              <a:gd name="connsiteY11" fmla="*/ 86392 h 95250"/>
              <a:gd name="connsiteX12" fmla="*/ 307277 w 323850"/>
              <a:gd name="connsiteY12" fmla="*/ 73628 h 95250"/>
              <a:gd name="connsiteX13" fmla="*/ 324517 w 323850"/>
              <a:gd name="connsiteY13" fmla="*/ 49625 h 95250"/>
              <a:gd name="connsiteX14" fmla="*/ 283083 w 323850"/>
              <a:gd name="connsiteY14" fmla="*/ 157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850" h="95250">
                <a:moveTo>
                  <a:pt x="283083" y="15716"/>
                </a:moveTo>
                <a:cubicBezTo>
                  <a:pt x="271939" y="12382"/>
                  <a:pt x="258509" y="9525"/>
                  <a:pt x="243745" y="7334"/>
                </a:cubicBezTo>
                <a:cubicBezTo>
                  <a:pt x="235077" y="20193"/>
                  <a:pt x="226219" y="31909"/>
                  <a:pt x="217932" y="41720"/>
                </a:cubicBezTo>
                <a:cubicBezTo>
                  <a:pt x="198025" y="64961"/>
                  <a:pt x="183261" y="74486"/>
                  <a:pt x="166973" y="74486"/>
                </a:cubicBezTo>
                <a:cubicBezTo>
                  <a:pt x="150495" y="74486"/>
                  <a:pt x="136208" y="65246"/>
                  <a:pt x="115729" y="41529"/>
                </a:cubicBezTo>
                <a:cubicBezTo>
                  <a:pt x="107347" y="31813"/>
                  <a:pt x="98393" y="20003"/>
                  <a:pt x="89535" y="7144"/>
                </a:cubicBezTo>
                <a:cubicBezTo>
                  <a:pt x="74390" y="9334"/>
                  <a:pt x="60770" y="12192"/>
                  <a:pt x="49340" y="15526"/>
                </a:cubicBezTo>
                <a:cubicBezTo>
                  <a:pt x="20955" y="23908"/>
                  <a:pt x="7144" y="35052"/>
                  <a:pt x="7144" y="49625"/>
                </a:cubicBezTo>
                <a:cubicBezTo>
                  <a:pt x="7144" y="58864"/>
                  <a:pt x="12954" y="66961"/>
                  <a:pt x="24384" y="73628"/>
                </a:cubicBezTo>
                <a:cubicBezTo>
                  <a:pt x="32766" y="78486"/>
                  <a:pt x="44387" y="82772"/>
                  <a:pt x="58960" y="86392"/>
                </a:cubicBezTo>
                <a:cubicBezTo>
                  <a:pt x="87630" y="93440"/>
                  <a:pt x="125635" y="97346"/>
                  <a:pt x="165830" y="97346"/>
                </a:cubicBezTo>
                <a:cubicBezTo>
                  <a:pt x="206121" y="97346"/>
                  <a:pt x="244031" y="93440"/>
                  <a:pt x="272701" y="86392"/>
                </a:cubicBezTo>
                <a:cubicBezTo>
                  <a:pt x="287274" y="82772"/>
                  <a:pt x="298895" y="78486"/>
                  <a:pt x="307277" y="73628"/>
                </a:cubicBezTo>
                <a:cubicBezTo>
                  <a:pt x="318707" y="66961"/>
                  <a:pt x="324517" y="58864"/>
                  <a:pt x="324517" y="49625"/>
                </a:cubicBezTo>
                <a:cubicBezTo>
                  <a:pt x="324707" y="35147"/>
                  <a:pt x="311087" y="24098"/>
                  <a:pt x="283083" y="15716"/>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0" name="자유형: 도형 293"/>
          <p:cNvSpPr/>
          <p:nvPr/>
        </p:nvSpPr>
        <p:spPr>
          <a:xfrm>
            <a:off x="2574368" y="2513548"/>
            <a:ext cx="247650" cy="342900"/>
          </a:xfrm>
          <a:custGeom>
            <a:avLst/>
            <a:gdLst>
              <a:gd name="connsiteX0" fmla="*/ 188786 w 247650"/>
              <a:gd name="connsiteY0" fmla="*/ 23431 h 342900"/>
              <a:gd name="connsiteX1" fmla="*/ 129635 w 247650"/>
              <a:gd name="connsiteY1" fmla="*/ 7144 h 342900"/>
              <a:gd name="connsiteX2" fmla="*/ 129254 w 247650"/>
              <a:gd name="connsiteY2" fmla="*/ 7144 h 342900"/>
              <a:gd name="connsiteX3" fmla="*/ 46672 w 247650"/>
              <a:gd name="connsiteY3" fmla="*/ 38195 h 342900"/>
              <a:gd name="connsiteX4" fmla="*/ 7144 w 247650"/>
              <a:gd name="connsiteY4" fmla="*/ 129826 h 342900"/>
              <a:gd name="connsiteX5" fmla="*/ 57150 w 247650"/>
              <a:gd name="connsiteY5" fmla="*/ 263557 h 342900"/>
              <a:gd name="connsiteX6" fmla="*/ 95345 w 247650"/>
              <a:gd name="connsiteY6" fmla="*/ 316801 h 342900"/>
              <a:gd name="connsiteX7" fmla="*/ 129254 w 247650"/>
              <a:gd name="connsiteY7" fmla="*/ 341757 h 342900"/>
              <a:gd name="connsiteX8" fmla="*/ 162878 w 247650"/>
              <a:gd name="connsiteY8" fmla="*/ 316992 h 342900"/>
              <a:gd name="connsiteX9" fmla="*/ 200406 w 247650"/>
              <a:gd name="connsiteY9" fmla="*/ 263938 h 342900"/>
              <a:gd name="connsiteX10" fmla="*/ 249269 w 247650"/>
              <a:gd name="connsiteY10" fmla="*/ 127063 h 342900"/>
              <a:gd name="connsiteX11" fmla="*/ 188786 w 247650"/>
              <a:gd name="connsiteY11" fmla="*/ 23431 h 342900"/>
              <a:gd name="connsiteX12" fmla="*/ 128207 w 247650"/>
              <a:gd name="connsiteY12" fmla="*/ 202406 h 342900"/>
              <a:gd name="connsiteX13" fmla="*/ 56674 w 247650"/>
              <a:gd name="connsiteY13" fmla="*/ 130873 h 342900"/>
              <a:gd name="connsiteX14" fmla="*/ 128207 w 247650"/>
              <a:gd name="connsiteY14" fmla="*/ 59246 h 342900"/>
              <a:gd name="connsiteX15" fmla="*/ 199739 w 247650"/>
              <a:gd name="connsiteY15" fmla="*/ 130873 h 342900"/>
              <a:gd name="connsiteX16" fmla="*/ 128207 w 247650"/>
              <a:gd name="connsiteY16" fmla="*/ 202406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42900">
                <a:moveTo>
                  <a:pt x="188786" y="23431"/>
                </a:moveTo>
                <a:cubicBezTo>
                  <a:pt x="159734" y="8382"/>
                  <a:pt x="130874" y="7239"/>
                  <a:pt x="129635" y="7144"/>
                </a:cubicBezTo>
                <a:lnTo>
                  <a:pt x="129254" y="7144"/>
                </a:lnTo>
                <a:cubicBezTo>
                  <a:pt x="99060" y="7144"/>
                  <a:pt x="68961" y="18479"/>
                  <a:pt x="46672" y="38195"/>
                </a:cubicBezTo>
                <a:cubicBezTo>
                  <a:pt x="28670" y="54102"/>
                  <a:pt x="7144" y="82963"/>
                  <a:pt x="7144" y="129826"/>
                </a:cubicBezTo>
                <a:cubicBezTo>
                  <a:pt x="7144" y="177451"/>
                  <a:pt x="42100" y="239173"/>
                  <a:pt x="57150" y="263557"/>
                </a:cubicBezTo>
                <a:cubicBezTo>
                  <a:pt x="69628" y="283655"/>
                  <a:pt x="83153" y="302609"/>
                  <a:pt x="95345" y="316801"/>
                </a:cubicBezTo>
                <a:cubicBezTo>
                  <a:pt x="114300" y="338804"/>
                  <a:pt x="123158" y="341757"/>
                  <a:pt x="129254" y="341757"/>
                </a:cubicBezTo>
                <a:cubicBezTo>
                  <a:pt x="135446" y="341757"/>
                  <a:pt x="144209" y="338804"/>
                  <a:pt x="162878" y="316992"/>
                </a:cubicBezTo>
                <a:cubicBezTo>
                  <a:pt x="174974" y="302895"/>
                  <a:pt x="188309" y="284036"/>
                  <a:pt x="200406" y="263938"/>
                </a:cubicBezTo>
                <a:cubicBezTo>
                  <a:pt x="218694" y="233744"/>
                  <a:pt x="249269" y="175831"/>
                  <a:pt x="249269" y="127063"/>
                </a:cubicBezTo>
                <a:cubicBezTo>
                  <a:pt x="249269" y="67246"/>
                  <a:pt x="216408" y="37719"/>
                  <a:pt x="188786" y="23431"/>
                </a:cubicBezTo>
                <a:close/>
                <a:moveTo>
                  <a:pt x="128207" y="202406"/>
                </a:moveTo>
                <a:cubicBezTo>
                  <a:pt x="88773" y="202406"/>
                  <a:pt x="56674" y="170307"/>
                  <a:pt x="56674" y="130873"/>
                </a:cubicBezTo>
                <a:cubicBezTo>
                  <a:pt x="56674" y="91440"/>
                  <a:pt x="88773" y="59246"/>
                  <a:pt x="128207" y="59246"/>
                </a:cubicBezTo>
                <a:cubicBezTo>
                  <a:pt x="167640" y="59246"/>
                  <a:pt x="199739" y="91345"/>
                  <a:pt x="199739" y="130873"/>
                </a:cubicBezTo>
                <a:cubicBezTo>
                  <a:pt x="199834" y="170307"/>
                  <a:pt x="167735" y="202406"/>
                  <a:pt x="128207" y="202406"/>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nvGrpSpPr>
          <p:cNvPr id="21" name="组合 20"/>
          <p:cNvGrpSpPr/>
          <p:nvPr/>
        </p:nvGrpSpPr>
        <p:grpSpPr>
          <a:xfrm>
            <a:off x="2346983" y="3701471"/>
            <a:ext cx="2440391" cy="1515892"/>
            <a:chOff x="1445714" y="2516158"/>
            <a:chExt cx="6274009" cy="3134180"/>
          </a:xfrm>
        </p:grpSpPr>
        <p:sp>
          <p:nvSpPr>
            <p:cNvPr id="22" name="자유형: 도형 294"/>
            <p:cNvSpPr/>
            <p:nvPr/>
          </p:nvSpPr>
          <p:spPr>
            <a:xfrm>
              <a:off x="7614948" y="2516158"/>
              <a:ext cx="104775" cy="104775"/>
            </a:xfrm>
            <a:custGeom>
              <a:avLst/>
              <a:gdLst>
                <a:gd name="connsiteX0" fmla="*/ 55912 w 104775"/>
                <a:gd name="connsiteY0" fmla="*/ 7144 h 104775"/>
                <a:gd name="connsiteX1" fmla="*/ 7144 w 104775"/>
                <a:gd name="connsiteY1" fmla="*/ 55912 h 104775"/>
                <a:gd name="connsiteX2" fmla="*/ 55912 w 104775"/>
                <a:gd name="connsiteY2" fmla="*/ 104680 h 104775"/>
                <a:gd name="connsiteX3" fmla="*/ 104680 w 104775"/>
                <a:gd name="connsiteY3" fmla="*/ 55912 h 104775"/>
                <a:gd name="connsiteX4" fmla="*/ 55912 w 1047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5912" y="7144"/>
                  </a:moveTo>
                  <a:cubicBezTo>
                    <a:pt x="29051" y="7144"/>
                    <a:pt x="7144" y="29051"/>
                    <a:pt x="7144" y="55912"/>
                  </a:cubicBezTo>
                  <a:cubicBezTo>
                    <a:pt x="7144" y="82772"/>
                    <a:pt x="29051" y="104680"/>
                    <a:pt x="55912" y="104680"/>
                  </a:cubicBezTo>
                  <a:cubicBezTo>
                    <a:pt x="82772" y="104680"/>
                    <a:pt x="104680" y="82772"/>
                    <a:pt x="104680" y="55912"/>
                  </a:cubicBezTo>
                  <a:cubicBezTo>
                    <a:pt x="104680" y="28956"/>
                    <a:pt x="82772" y="7144"/>
                    <a:pt x="55912" y="7144"/>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nvGrpSpPr>
            <p:cNvPr id="23" name="组合 22"/>
            <p:cNvGrpSpPr/>
            <p:nvPr/>
          </p:nvGrpSpPr>
          <p:grpSpPr>
            <a:xfrm>
              <a:off x="1445714" y="2938268"/>
              <a:ext cx="5468232" cy="2712067"/>
              <a:chOff x="1126939" y="2088454"/>
              <a:chExt cx="4464496" cy="2214246"/>
            </a:xfrm>
          </p:grpSpPr>
          <p:cxnSp>
            <p:nvCxnSpPr>
              <p:cNvPr id="28" name="直接连接符 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1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765186" y="3842291"/>
              <a:ext cx="793776" cy="1808047"/>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40" b="0" i="0" u="none" strike="noStrike" kern="1200" cap="none" spc="0" normalizeH="0" baseline="0" noProof="0">
                <a:ln>
                  <a:noFill/>
                </a:ln>
                <a:solidFill>
                  <a:prstClr val="white"/>
                </a:solidFill>
                <a:effectLst/>
                <a:uLnTx/>
                <a:uFillTx/>
                <a:cs typeface="+mn-ea"/>
                <a:sym typeface="+mn-lt"/>
              </a:endParaRPr>
            </a:p>
          </p:txBody>
        </p:sp>
        <p:sp>
          <p:nvSpPr>
            <p:cNvPr id="25" name="矩形 24"/>
            <p:cNvSpPr/>
            <p:nvPr/>
          </p:nvSpPr>
          <p:spPr>
            <a:xfrm>
              <a:off x="3113538" y="4379118"/>
              <a:ext cx="793776" cy="1271218"/>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40" b="0" i="0" u="none" strike="noStrike" kern="1200" cap="none" spc="0" normalizeH="0" baseline="0" noProof="0">
                <a:ln>
                  <a:noFill/>
                </a:ln>
                <a:solidFill>
                  <a:prstClr val="white"/>
                </a:solidFill>
                <a:effectLst/>
                <a:uLnTx/>
                <a:uFillTx/>
                <a:cs typeface="+mn-ea"/>
                <a:sym typeface="+mn-lt"/>
              </a:endParaRPr>
            </a:p>
          </p:txBody>
        </p:sp>
        <p:sp>
          <p:nvSpPr>
            <p:cNvPr id="26" name="矩形 25"/>
            <p:cNvSpPr/>
            <p:nvPr/>
          </p:nvSpPr>
          <p:spPr>
            <a:xfrm>
              <a:off x="4473969" y="4147604"/>
              <a:ext cx="793776" cy="150273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40" b="0" i="0" u="none" strike="noStrike" kern="1200" cap="none" spc="0" normalizeH="0" baseline="0" noProof="0">
                <a:ln>
                  <a:noFill/>
                </a:ln>
                <a:solidFill>
                  <a:prstClr val="white"/>
                </a:solidFill>
                <a:effectLst/>
                <a:uLnTx/>
                <a:uFillTx/>
                <a:cs typeface="+mn-ea"/>
                <a:sym typeface="+mn-lt"/>
              </a:endParaRPr>
            </a:p>
          </p:txBody>
        </p:sp>
        <p:sp>
          <p:nvSpPr>
            <p:cNvPr id="27" name="矩形 26"/>
            <p:cNvSpPr/>
            <p:nvPr/>
          </p:nvSpPr>
          <p:spPr>
            <a:xfrm>
              <a:off x="5841705" y="2736442"/>
              <a:ext cx="793776" cy="2913891"/>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4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par>
                                <p:cTn id="58" presetID="9"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P spid="14" grpId="0" animBg="1"/>
      <p:bldP spid="15" grpId="0" animBg="1"/>
      <p:bldP spid="16" grpId="0" animBg="1"/>
      <p:bldP spid="17" grpId="0"/>
      <p:bldP spid="18"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新年工作计划</a:t>
            </a:r>
            <a:endParaRPr kumimoji="1" lang="en-US" altLang="zh-CN" sz="2800" b="0" i="0" u="none" strike="noStrike" kern="1200" cap="none" spc="0" normalizeH="0" baseline="0" noProof="0">
              <a:ln>
                <a:noFill/>
              </a:ln>
              <a:solidFill>
                <a:srgbClr val="C00000"/>
              </a:solidFill>
              <a:effectLst/>
              <a:uLnTx/>
              <a:uFillTx/>
              <a:cs typeface="+mn-ea"/>
              <a:sym typeface="+mn-lt"/>
            </a:endParaRPr>
          </a:p>
        </p:txBody>
      </p:sp>
      <p:grpSp>
        <p:nvGrpSpPr>
          <p:cNvPr id="20" name="组合 19"/>
          <p:cNvGrpSpPr/>
          <p:nvPr/>
        </p:nvGrpSpPr>
        <p:grpSpPr>
          <a:xfrm>
            <a:off x="1706687" y="1557324"/>
            <a:ext cx="4217953" cy="3743352"/>
            <a:chOff x="1706687" y="2061912"/>
            <a:chExt cx="4217953" cy="3743352"/>
          </a:xfrm>
        </p:grpSpPr>
        <p:sp>
          <p:nvSpPr>
            <p:cNvPr id="21" name="矩形 20"/>
            <p:cNvSpPr/>
            <p:nvPr/>
          </p:nvSpPr>
          <p:spPr bwMode="auto">
            <a:xfrm>
              <a:off x="1706687" y="2190078"/>
              <a:ext cx="4217953" cy="3615186"/>
            </a:xfrm>
            <a:prstGeom prst="rect">
              <a:avLst/>
            </a:pr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p:txBody>
        </p:sp>
        <p:sp>
          <p:nvSpPr>
            <p:cNvPr id="22" name="Freeform 6"/>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23" name="Freeform 7"/>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54A0D8"/>
                </a:solidFill>
                <a:effectLst/>
                <a:uLnTx/>
                <a:uFillTx/>
                <a:cs typeface="+mn-ea"/>
                <a:sym typeface="+mn-lt"/>
              </a:endParaRPr>
            </a:p>
          </p:txBody>
        </p:sp>
        <p:sp>
          <p:nvSpPr>
            <p:cNvPr id="24" name="矩形 23"/>
            <p:cNvSpPr/>
            <p:nvPr/>
          </p:nvSpPr>
          <p:spPr>
            <a:xfrm>
              <a:off x="2929019" y="2219842"/>
              <a:ext cx="1608133" cy="36933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25" name="TextBox 10"/>
            <p:cNvSpPr txBox="1"/>
            <p:nvPr/>
          </p:nvSpPr>
          <p:spPr>
            <a:xfrm>
              <a:off x="1994846" y="2970046"/>
              <a:ext cx="3691991"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成绩一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成绩二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成绩三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p>
          </p:txBody>
        </p:sp>
      </p:grpSp>
      <p:grpSp>
        <p:nvGrpSpPr>
          <p:cNvPr id="26" name="组合 25"/>
          <p:cNvGrpSpPr/>
          <p:nvPr/>
        </p:nvGrpSpPr>
        <p:grpSpPr>
          <a:xfrm>
            <a:off x="6216660" y="1557324"/>
            <a:ext cx="4217953" cy="3743352"/>
            <a:chOff x="6216660" y="2061912"/>
            <a:chExt cx="4217953" cy="3743352"/>
          </a:xfrm>
        </p:grpSpPr>
        <p:sp>
          <p:nvSpPr>
            <p:cNvPr id="27" name="矩形 26"/>
            <p:cNvSpPr/>
            <p:nvPr/>
          </p:nvSpPr>
          <p:spPr bwMode="auto">
            <a:xfrm>
              <a:off x="6216660" y="2190078"/>
              <a:ext cx="4217953" cy="3615186"/>
            </a:xfrm>
            <a:prstGeom prst="rect">
              <a:avLst/>
            </a:pr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p:txBody>
        </p:sp>
        <p:sp>
          <p:nvSpPr>
            <p:cNvPr id="28" name="Freeform 6"/>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29" name="Freeform 7"/>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54A0D8"/>
                </a:solidFill>
                <a:effectLst/>
                <a:uLnTx/>
                <a:uFillTx/>
                <a:cs typeface="+mn-ea"/>
                <a:sym typeface="+mn-lt"/>
              </a:endParaRPr>
            </a:p>
          </p:txBody>
        </p:sp>
        <p:sp>
          <p:nvSpPr>
            <p:cNvPr id="30" name="矩形 29"/>
            <p:cNvSpPr/>
            <p:nvPr/>
          </p:nvSpPr>
          <p:spPr>
            <a:xfrm>
              <a:off x="7321027" y="2215327"/>
              <a:ext cx="2092844"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31" name="TextBox 15"/>
            <p:cNvSpPr txBox="1"/>
            <p:nvPr/>
          </p:nvSpPr>
          <p:spPr>
            <a:xfrm>
              <a:off x="6546985" y="2970046"/>
              <a:ext cx="3650169"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不足一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不足二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不足三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新年工作计划</a:t>
            </a:r>
            <a:endParaRPr kumimoji="1" lang="en-US" altLang="zh-CN" sz="2800" b="0" i="0" u="none" strike="noStrike" kern="1200" cap="none" spc="0" normalizeH="0" baseline="0" noProof="0">
              <a:ln>
                <a:noFill/>
              </a:ln>
              <a:solidFill>
                <a:srgbClr val="C00000"/>
              </a:solidFill>
              <a:effectLst/>
              <a:uLnTx/>
              <a:uFillTx/>
              <a:cs typeface="+mn-ea"/>
              <a:sym typeface="+mn-lt"/>
            </a:endParaRPr>
          </a:p>
        </p:txBody>
      </p:sp>
      <p:sp>
        <p:nvSpPr>
          <p:cNvPr id="4" name="矩形 3"/>
          <p:cNvSpPr/>
          <p:nvPr/>
        </p:nvSpPr>
        <p:spPr>
          <a:xfrm>
            <a:off x="1575402" y="1750720"/>
            <a:ext cx="1855497" cy="283280"/>
          </a:xfrm>
          <a:prstGeom prst="rect">
            <a:avLst/>
          </a:prstGeom>
          <a:solidFill>
            <a:srgbClr val="C00000"/>
          </a:solidFill>
          <a:effectLst/>
        </p:spPr>
        <p:txBody>
          <a:bodyPr wrap="square" lIns="67181" tIns="33590" rIns="67181" bIns="3359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cs typeface="+mn-ea"/>
                <a:sym typeface="+mn-lt"/>
              </a:rPr>
              <a:t>点击此处输入标题</a:t>
            </a:r>
            <a:endParaRPr kumimoji="0" lang="en-US" altLang="zh-CN" sz="1400" b="0" i="0" u="none" strike="noStrike" kern="1200" cap="none" spc="0" normalizeH="0" baseline="0" noProof="0" dirty="0">
              <a:ln>
                <a:noFill/>
              </a:ln>
              <a:solidFill>
                <a:prstClr val="white"/>
              </a:solidFill>
              <a:effectLst/>
              <a:uLnTx/>
              <a:uFillTx/>
              <a:cs typeface="+mn-ea"/>
              <a:sym typeface="+mn-lt"/>
            </a:endParaRPr>
          </a:p>
        </p:txBody>
      </p:sp>
      <p:sp>
        <p:nvSpPr>
          <p:cNvPr id="5" name="PA-文本框 42"/>
          <p:cNvSpPr txBox="1"/>
          <p:nvPr>
            <p:custDataLst>
              <p:tags r:id="rId1"/>
            </p:custDataLst>
          </p:nvPr>
        </p:nvSpPr>
        <p:spPr>
          <a:xfrm>
            <a:off x="1495346" y="2117983"/>
            <a:ext cx="4132653" cy="62517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此处添加详细文本描述，建议与标题相关并符合整体语言风格，语言描述尽量简洁生动。</a:t>
            </a:r>
            <a:endParaRPr kumimoji="0" lang="id-ID"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sp>
        <p:nvSpPr>
          <p:cNvPr id="6" name="矩形 5"/>
          <p:cNvSpPr/>
          <p:nvPr/>
        </p:nvSpPr>
        <p:spPr>
          <a:xfrm>
            <a:off x="1575402" y="3160420"/>
            <a:ext cx="1855497" cy="283280"/>
          </a:xfrm>
          <a:prstGeom prst="rect">
            <a:avLst/>
          </a:prstGeom>
          <a:solidFill>
            <a:srgbClr val="C00000"/>
          </a:solidFill>
          <a:effectLst/>
        </p:spPr>
        <p:txBody>
          <a:bodyPr wrap="square" lIns="67181" tIns="33590" rIns="67181" bIns="3359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cs typeface="+mn-ea"/>
                <a:sym typeface="+mn-lt"/>
              </a:rPr>
              <a:t>点击此处输入标题</a:t>
            </a:r>
            <a:endParaRPr kumimoji="0" lang="en-US" altLang="zh-CN" sz="1400" b="0" i="0" u="none" strike="noStrike" kern="1200" cap="none" spc="0" normalizeH="0" baseline="0" noProof="0" dirty="0">
              <a:ln>
                <a:noFill/>
              </a:ln>
              <a:solidFill>
                <a:prstClr val="white"/>
              </a:solidFill>
              <a:effectLst/>
              <a:uLnTx/>
              <a:uFillTx/>
              <a:cs typeface="+mn-ea"/>
              <a:sym typeface="+mn-lt"/>
            </a:endParaRPr>
          </a:p>
        </p:txBody>
      </p:sp>
      <p:sp>
        <p:nvSpPr>
          <p:cNvPr id="7" name="PA-文本框 42"/>
          <p:cNvSpPr txBox="1"/>
          <p:nvPr>
            <p:custDataLst>
              <p:tags r:id="rId2"/>
            </p:custDataLst>
          </p:nvPr>
        </p:nvSpPr>
        <p:spPr>
          <a:xfrm>
            <a:off x="1495346" y="3527683"/>
            <a:ext cx="4132653" cy="62517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此处添加详细文本描述，建议与标题相关并符合整体语言风格，语言描述尽量简洁生动。</a:t>
            </a:r>
            <a:endParaRPr kumimoji="0" lang="id-ID"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sp>
        <p:nvSpPr>
          <p:cNvPr id="8" name="矩形 7"/>
          <p:cNvSpPr/>
          <p:nvPr/>
        </p:nvSpPr>
        <p:spPr>
          <a:xfrm>
            <a:off x="1575402" y="4570120"/>
            <a:ext cx="1855497" cy="283280"/>
          </a:xfrm>
          <a:prstGeom prst="rect">
            <a:avLst/>
          </a:prstGeom>
          <a:solidFill>
            <a:srgbClr val="C00000"/>
          </a:solidFill>
          <a:effectLst/>
        </p:spPr>
        <p:txBody>
          <a:bodyPr wrap="square" lIns="67181" tIns="33590" rIns="67181" bIns="3359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cs typeface="+mn-ea"/>
                <a:sym typeface="+mn-lt"/>
              </a:rPr>
              <a:t>点击此处输入标题</a:t>
            </a:r>
            <a:endParaRPr kumimoji="0" lang="en-US" altLang="zh-CN" sz="1400" b="0" i="0" u="none" strike="noStrike" kern="1200" cap="none" spc="0" normalizeH="0" baseline="0" noProof="0" dirty="0">
              <a:ln>
                <a:noFill/>
              </a:ln>
              <a:solidFill>
                <a:prstClr val="white"/>
              </a:solidFill>
              <a:effectLst/>
              <a:uLnTx/>
              <a:uFillTx/>
              <a:cs typeface="+mn-ea"/>
              <a:sym typeface="+mn-lt"/>
            </a:endParaRPr>
          </a:p>
        </p:txBody>
      </p:sp>
      <p:sp>
        <p:nvSpPr>
          <p:cNvPr id="9" name="PA-文本框 42"/>
          <p:cNvSpPr txBox="1"/>
          <p:nvPr>
            <p:custDataLst>
              <p:tags r:id="rId3"/>
            </p:custDataLst>
          </p:nvPr>
        </p:nvSpPr>
        <p:spPr>
          <a:xfrm>
            <a:off x="1495346" y="4937383"/>
            <a:ext cx="4132653" cy="62517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此处添加详细文本描述，建议与标题相关并符合整体语言风格，语言描述尽量简洁生动。</a:t>
            </a:r>
            <a:endParaRPr kumimoji="0" lang="id-ID"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sp>
        <p:nvSpPr>
          <p:cNvPr id="10" name="饼形 9"/>
          <p:cNvSpPr/>
          <p:nvPr/>
        </p:nvSpPr>
        <p:spPr>
          <a:xfrm>
            <a:off x="7411076" y="2029730"/>
            <a:ext cx="3352800" cy="3402305"/>
          </a:xfrm>
          <a:prstGeom prst="pie">
            <a:avLst>
              <a:gd name="adj1" fmla="val 2366469"/>
              <a:gd name="adj2" fmla="val 170357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饼形 10"/>
          <p:cNvSpPr/>
          <p:nvPr/>
        </p:nvSpPr>
        <p:spPr>
          <a:xfrm>
            <a:off x="7514108" y="2016851"/>
            <a:ext cx="3352800" cy="3402305"/>
          </a:xfrm>
          <a:prstGeom prst="pie">
            <a:avLst>
              <a:gd name="adj1" fmla="val 0"/>
              <a:gd name="adj2" fmla="val 236432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2" name="饼形 11"/>
          <p:cNvSpPr/>
          <p:nvPr/>
        </p:nvSpPr>
        <p:spPr>
          <a:xfrm>
            <a:off x="7514108" y="1939577"/>
            <a:ext cx="3352800" cy="3402305"/>
          </a:xfrm>
          <a:prstGeom prst="pie">
            <a:avLst>
              <a:gd name="adj1" fmla="val 17035259"/>
              <a:gd name="adj2" fmla="val 2157220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3" name="文本框 12"/>
          <p:cNvSpPr txBox="1"/>
          <p:nvPr/>
        </p:nvSpPr>
        <p:spPr>
          <a:xfrm>
            <a:off x="9612253" y="2914669"/>
            <a:ext cx="7136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a:ln>
                  <a:noFill/>
                </a:ln>
                <a:solidFill>
                  <a:prstClr val="black">
                    <a:lumMod val="65000"/>
                    <a:lumOff val="35000"/>
                  </a:prstClr>
                </a:solidFill>
                <a:effectLst/>
                <a:uLnTx/>
                <a:uFillTx/>
                <a:cs typeface="+mn-ea"/>
                <a:sym typeface="+mn-lt"/>
              </a:rPr>
              <a:t>22%</a:t>
            </a:r>
            <a:endParaRPr kumimoji="1" lang="zh-CN" altLang="en-US" sz="2000" b="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14" name="文本框 13"/>
          <p:cNvSpPr txBox="1"/>
          <p:nvPr/>
        </p:nvSpPr>
        <p:spPr>
          <a:xfrm>
            <a:off x="9849476" y="3825294"/>
            <a:ext cx="7136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0" i="0" u="none" strike="noStrike" kern="1200" cap="none" spc="0" normalizeH="0" baseline="0" noProof="0">
                <a:ln>
                  <a:noFill/>
                </a:ln>
                <a:solidFill>
                  <a:prstClr val="white"/>
                </a:solidFill>
                <a:effectLst/>
                <a:uLnTx/>
                <a:uFillTx/>
                <a:cs typeface="+mn-ea"/>
                <a:sym typeface="+mn-lt"/>
              </a:rPr>
              <a:t>16%</a:t>
            </a:r>
            <a:endParaRPr kumimoji="1" lang="zh-CN" altLang="en-US" sz="2000" b="0" i="0" u="none" strike="noStrike" kern="1200" cap="none" spc="0" normalizeH="0" baseline="0" noProof="0">
              <a:ln>
                <a:noFill/>
              </a:ln>
              <a:solidFill>
                <a:prstClr val="white"/>
              </a:solidFill>
              <a:effectLst/>
              <a:uLnTx/>
              <a:uFillTx/>
              <a:cs typeface="+mn-ea"/>
              <a:sym typeface="+mn-lt"/>
            </a:endParaRPr>
          </a:p>
        </p:txBody>
      </p:sp>
      <p:sp>
        <p:nvSpPr>
          <p:cNvPr id="15" name="文本框 14"/>
          <p:cNvSpPr txBox="1"/>
          <p:nvPr/>
        </p:nvSpPr>
        <p:spPr>
          <a:xfrm>
            <a:off x="7874542" y="3527683"/>
            <a:ext cx="111921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4400" b="0" i="0" u="none" strike="noStrike" kern="1200" cap="none" spc="0" normalizeH="0" baseline="0" noProof="0">
                <a:ln>
                  <a:noFill/>
                </a:ln>
                <a:solidFill>
                  <a:prstClr val="white"/>
                </a:solidFill>
                <a:effectLst/>
                <a:uLnTx/>
                <a:uFillTx/>
                <a:cs typeface="+mn-ea"/>
                <a:sym typeface="+mn-lt"/>
              </a:rPr>
              <a:t>18</a:t>
            </a:r>
            <a:r>
              <a:rPr kumimoji="1" lang="en-US" altLang="zh-CN" sz="2400" b="0" i="0" u="none" strike="noStrike" kern="1200" cap="none" spc="0" normalizeH="0" baseline="0" noProof="0">
                <a:ln>
                  <a:noFill/>
                </a:ln>
                <a:solidFill>
                  <a:prstClr val="white"/>
                </a:solidFill>
                <a:effectLst/>
                <a:uLnTx/>
                <a:uFillTx/>
                <a:cs typeface="+mn-ea"/>
                <a:sym typeface="+mn-lt"/>
              </a:rPr>
              <a:t>%</a:t>
            </a:r>
            <a:endParaRPr kumimoji="1" lang="zh-CN" altLang="en-US" sz="32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0" y="0"/>
            <a:ext cx="12192000" cy="6858000"/>
          </a:xfrm>
          <a:prstGeom prst="rect">
            <a:avLst/>
          </a:prstGeom>
        </p:spPr>
      </p:pic>
      <p:sp>
        <p:nvSpPr>
          <p:cNvPr id="2" name="文本框 1"/>
          <p:cNvSpPr txBox="1"/>
          <p:nvPr/>
        </p:nvSpPr>
        <p:spPr>
          <a:xfrm>
            <a:off x="2800724" y="2716306"/>
            <a:ext cx="6615952" cy="1107996"/>
          </a:xfrm>
          <a:prstGeom prst="rect">
            <a:avLst/>
          </a:prstGeom>
          <a:noFill/>
        </p:spPr>
        <p:txBody>
          <a:bodyPr wrap="square" rtlCol="0">
            <a:spAutoFit/>
          </a:bodyPr>
          <a:lstStyle>
            <a:defPPr>
              <a:defRPr lang="zh-CN"/>
            </a:defPPr>
            <a:lvl1pPr marR="0" lvl="0" indent="0" algn="dist" fontAlgn="auto">
              <a:lnSpc>
                <a:spcPct val="100000"/>
              </a:lnSpc>
              <a:spcBef>
                <a:spcPts val="0"/>
              </a:spcBef>
              <a:spcAft>
                <a:spcPts val="0"/>
              </a:spcAft>
              <a:buClrTx/>
              <a:buSzTx/>
              <a:buFontTx/>
              <a:buNone/>
              <a:defRPr kumimoji="1" sz="6600" b="1" i="0" u="none" strike="noStrike" cap="none" spc="0" normalizeH="0" baseline="0">
                <a:ln>
                  <a:noFill/>
                </a:ln>
                <a:solidFill>
                  <a:srgbClr val="FFC000">
                    <a:lumMod val="40000"/>
                    <a:lumOff val="60000"/>
                  </a:srgbClr>
                </a:solidFill>
                <a:effectLst/>
                <a:uLnTx/>
                <a:uFillTx/>
                <a:cs typeface="+mn-ea"/>
              </a:defRPr>
            </a:lvl1pPr>
          </a:lstStyle>
          <a:p>
            <a:r>
              <a:rPr lang="zh-CN" altLang="en-US" dirty="0">
                <a:sym typeface="+mn-lt"/>
              </a:rPr>
              <a:t>运营方案说明</a:t>
            </a:r>
          </a:p>
        </p:txBody>
      </p:sp>
      <p:sp>
        <p:nvSpPr>
          <p:cNvPr id="3" name="文本框 2"/>
          <p:cNvSpPr txBox="1"/>
          <p:nvPr/>
        </p:nvSpPr>
        <p:spPr>
          <a:xfrm>
            <a:off x="5093038" y="1757073"/>
            <a:ext cx="2031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600" b="0" i="0" u="none" strike="noStrike" kern="1200" cap="none" spc="0" normalizeH="0" baseline="0" noProof="0" dirty="0">
                <a:ln>
                  <a:noFill/>
                </a:ln>
                <a:solidFill>
                  <a:srgbClr val="FFC000">
                    <a:lumMod val="40000"/>
                    <a:lumOff val="60000"/>
                  </a:srgbClr>
                </a:solidFill>
                <a:effectLst/>
                <a:uLnTx/>
                <a:uFillTx/>
                <a:cs typeface="+mn-ea"/>
                <a:sym typeface="+mn-lt"/>
              </a:rPr>
              <a:t>第二部分</a:t>
            </a:r>
          </a:p>
        </p:txBody>
      </p:sp>
      <p:sp>
        <p:nvSpPr>
          <p:cNvPr id="4" name="文本框 3"/>
          <p:cNvSpPr txBox="1"/>
          <p:nvPr/>
        </p:nvSpPr>
        <p:spPr>
          <a:xfrm>
            <a:off x="2504889" y="3966883"/>
            <a:ext cx="7207623" cy="5702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GB" altLang="zh-CN" sz="1100" b="0" i="0" u="none" strike="noStrike" kern="1200" cap="none" spc="0" normalizeH="0" baseline="0" noProof="0">
                <a:ln>
                  <a:noFill/>
                </a:ln>
                <a:solidFill>
                  <a:srgbClr val="FFC000">
                    <a:lumMod val="40000"/>
                    <a:lumOff val="60000"/>
                  </a:srgbClr>
                </a:solidFill>
                <a:effectLst/>
                <a:uLnTx/>
                <a:uFillTx/>
                <a:cs typeface="+mn-ea"/>
                <a:sym typeface="+mn-lt"/>
              </a:rPr>
              <a:t>your content is entered here, or by copying your text, select paste in this box and choose to retain only text. your content is typed here, or by copying your text, select paste in this box.</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9536" y="29621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a:ln>
                  <a:noFill/>
                </a:ln>
                <a:solidFill>
                  <a:srgbClr val="C00000"/>
                </a:solidFill>
                <a:effectLst/>
                <a:uLnTx/>
                <a:uFillTx/>
                <a:cs typeface="+mn-ea"/>
                <a:sym typeface="+mn-lt"/>
              </a:rPr>
              <a:t>运营方案说明</a:t>
            </a:r>
          </a:p>
        </p:txBody>
      </p:sp>
      <p:sp>
        <p:nvSpPr>
          <p:cNvPr id="4" name="矩形 3"/>
          <p:cNvSpPr/>
          <p:nvPr/>
        </p:nvSpPr>
        <p:spPr>
          <a:xfrm>
            <a:off x="1281563" y="2078594"/>
            <a:ext cx="3107076" cy="9760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118777" y="2172340"/>
            <a:ext cx="1384065"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white"/>
                </a:solidFill>
                <a:effectLst/>
                <a:uLnTx/>
                <a:uFillTx/>
                <a:cs typeface="+mn-ea"/>
                <a:sym typeface="+mn-lt"/>
              </a:rPr>
              <a:t>输入标题</a:t>
            </a:r>
          </a:p>
        </p:txBody>
      </p:sp>
      <p:sp>
        <p:nvSpPr>
          <p:cNvPr id="6" name="文本框 5"/>
          <p:cNvSpPr txBox="1"/>
          <p:nvPr/>
        </p:nvSpPr>
        <p:spPr>
          <a:xfrm>
            <a:off x="2106077" y="2486523"/>
            <a:ext cx="2006561" cy="48013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zh-CN" altLang="en-US" sz="105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050" b="0" i="0" u="none" strike="noStrike" kern="1200" cap="none" spc="0" normalizeH="0" baseline="0" noProof="0" dirty="0">
                <a:ln>
                  <a:noFill/>
                </a:ln>
                <a:solidFill>
                  <a:prstClr val="white"/>
                </a:solidFill>
                <a:effectLst/>
                <a:uLnTx/>
                <a:uFillTx/>
                <a:cs typeface="+mn-ea"/>
                <a:sym typeface="+mn-lt"/>
              </a:rPr>
              <a:t>PPT</a:t>
            </a:r>
            <a:r>
              <a:rPr kumimoji="1" lang="zh-CN" altLang="en-US" sz="1050" b="0" i="0" u="none" strike="noStrike" kern="1200" cap="none" spc="0" normalizeH="0" baseline="0" noProof="0" dirty="0">
                <a:ln>
                  <a:noFill/>
                </a:ln>
                <a:solidFill>
                  <a:prstClr val="white"/>
                </a:solidFill>
                <a:effectLst/>
                <a:uLnTx/>
                <a:uFillTx/>
                <a:cs typeface="+mn-ea"/>
                <a:sym typeface="+mn-lt"/>
              </a:rPr>
              <a:t>模板，请在此输入您需要的文字内容</a:t>
            </a:r>
          </a:p>
        </p:txBody>
      </p:sp>
      <p:grpSp>
        <p:nvGrpSpPr>
          <p:cNvPr id="7" name="그룹 150"/>
          <p:cNvGrpSpPr/>
          <p:nvPr/>
        </p:nvGrpSpPr>
        <p:grpSpPr>
          <a:xfrm>
            <a:off x="1635510" y="2341617"/>
            <a:ext cx="389131" cy="388644"/>
            <a:chOff x="824094" y="4903660"/>
            <a:chExt cx="389131" cy="388644"/>
          </a:xfrm>
          <a:solidFill>
            <a:schemeClr val="bg1"/>
          </a:solidFill>
        </p:grpSpPr>
        <p:sp>
          <p:nvSpPr>
            <p:cNvPr id="8" name="자유형: 도형 151"/>
            <p:cNvSpPr/>
            <p:nvPr/>
          </p:nvSpPr>
          <p:spPr>
            <a:xfrm>
              <a:off x="824094" y="5016079"/>
              <a:ext cx="209550" cy="276225"/>
            </a:xfrm>
            <a:custGeom>
              <a:avLst/>
              <a:gdLst>
                <a:gd name="connsiteX0" fmla="*/ 151638 w 209550"/>
                <a:gd name="connsiteY0" fmla="*/ 140375 h 276225"/>
                <a:gd name="connsiteX1" fmla="*/ 140494 w 209550"/>
                <a:gd name="connsiteY1" fmla="*/ 140375 h 276225"/>
                <a:gd name="connsiteX2" fmla="*/ 140494 w 209550"/>
                <a:gd name="connsiteY2" fmla="*/ 129040 h 276225"/>
                <a:gd name="connsiteX3" fmla="*/ 162687 w 209550"/>
                <a:gd name="connsiteY3" fmla="*/ 84844 h 276225"/>
                <a:gd name="connsiteX4" fmla="*/ 162687 w 209550"/>
                <a:gd name="connsiteY4" fmla="*/ 65032 h 276225"/>
                <a:gd name="connsiteX5" fmla="*/ 116396 w 209550"/>
                <a:gd name="connsiteY5" fmla="*/ 7882 h 276225"/>
                <a:gd name="connsiteX6" fmla="*/ 51626 w 209550"/>
                <a:gd name="connsiteY6" fmla="*/ 62651 h 276225"/>
                <a:gd name="connsiteX7" fmla="*/ 51626 w 209550"/>
                <a:gd name="connsiteY7" fmla="*/ 84844 h 276225"/>
                <a:gd name="connsiteX8" fmla="*/ 73819 w 209550"/>
                <a:gd name="connsiteY8" fmla="*/ 129040 h 276225"/>
                <a:gd name="connsiteX9" fmla="*/ 73819 w 209550"/>
                <a:gd name="connsiteY9" fmla="*/ 140375 h 276225"/>
                <a:gd name="connsiteX10" fmla="*/ 62675 w 209550"/>
                <a:gd name="connsiteY10" fmla="*/ 140375 h 276225"/>
                <a:gd name="connsiteX11" fmla="*/ 7144 w 209550"/>
                <a:gd name="connsiteY11" fmla="*/ 195905 h 276225"/>
                <a:gd name="connsiteX12" fmla="*/ 7144 w 209550"/>
                <a:gd name="connsiteY12" fmla="*/ 262485 h 276225"/>
                <a:gd name="connsiteX13" fmla="*/ 18288 w 209550"/>
                <a:gd name="connsiteY13" fmla="*/ 273629 h 276225"/>
                <a:gd name="connsiteX14" fmla="*/ 195929 w 209550"/>
                <a:gd name="connsiteY14" fmla="*/ 273629 h 276225"/>
                <a:gd name="connsiteX15" fmla="*/ 207074 w 209550"/>
                <a:gd name="connsiteY15" fmla="*/ 262485 h 276225"/>
                <a:gd name="connsiteX16" fmla="*/ 207074 w 209550"/>
                <a:gd name="connsiteY16" fmla="*/ 195905 h 276225"/>
                <a:gd name="connsiteX17" fmla="*/ 151638 w 209550"/>
                <a:gd name="connsiteY17" fmla="*/ 140375 h 276225"/>
                <a:gd name="connsiteX18" fmla="*/ 184976 w 209550"/>
                <a:gd name="connsiteY18" fmla="*/ 251436 h 276225"/>
                <a:gd name="connsiteX19" fmla="*/ 29528 w 209550"/>
                <a:gd name="connsiteY19" fmla="*/ 251436 h 276225"/>
                <a:gd name="connsiteX20" fmla="*/ 29528 w 209550"/>
                <a:gd name="connsiteY20" fmla="*/ 195905 h 276225"/>
                <a:gd name="connsiteX21" fmla="*/ 62865 w 209550"/>
                <a:gd name="connsiteY21" fmla="*/ 162568 h 276225"/>
                <a:gd name="connsiteX22" fmla="*/ 85058 w 209550"/>
                <a:gd name="connsiteY22" fmla="*/ 162568 h 276225"/>
                <a:gd name="connsiteX23" fmla="*/ 96203 w 209550"/>
                <a:gd name="connsiteY23" fmla="*/ 151424 h 276225"/>
                <a:gd name="connsiteX24" fmla="*/ 96203 w 209550"/>
                <a:gd name="connsiteY24" fmla="*/ 123039 h 276225"/>
                <a:gd name="connsiteX25" fmla="*/ 90678 w 209550"/>
                <a:gd name="connsiteY25" fmla="*/ 113419 h 276225"/>
                <a:gd name="connsiteX26" fmla="*/ 74009 w 209550"/>
                <a:gd name="connsiteY26" fmla="*/ 84749 h 276225"/>
                <a:gd name="connsiteX27" fmla="*/ 74009 w 209550"/>
                <a:gd name="connsiteY27" fmla="*/ 62555 h 276225"/>
                <a:gd name="connsiteX28" fmla="*/ 112967 w 209550"/>
                <a:gd name="connsiteY28" fmla="*/ 29694 h 276225"/>
                <a:gd name="connsiteX29" fmla="*/ 140589 w 209550"/>
                <a:gd name="connsiteY29" fmla="*/ 64937 h 276225"/>
                <a:gd name="connsiteX30" fmla="*/ 140589 w 209550"/>
                <a:gd name="connsiteY30" fmla="*/ 84749 h 276225"/>
                <a:gd name="connsiteX31" fmla="*/ 123920 w 209550"/>
                <a:gd name="connsiteY31" fmla="*/ 113419 h 276225"/>
                <a:gd name="connsiteX32" fmla="*/ 118396 w 209550"/>
                <a:gd name="connsiteY32" fmla="*/ 123039 h 276225"/>
                <a:gd name="connsiteX33" fmla="*/ 118396 w 209550"/>
                <a:gd name="connsiteY33" fmla="*/ 151424 h 276225"/>
                <a:gd name="connsiteX34" fmla="*/ 129540 w 209550"/>
                <a:gd name="connsiteY34" fmla="*/ 162568 h 276225"/>
                <a:gd name="connsiteX35" fmla="*/ 151733 w 209550"/>
                <a:gd name="connsiteY35" fmla="*/ 162568 h 276225"/>
                <a:gd name="connsiteX36" fmla="*/ 185071 w 209550"/>
                <a:gd name="connsiteY36" fmla="*/ 195905 h 276225"/>
                <a:gd name="connsiteX37" fmla="*/ 185071 w 209550"/>
                <a:gd name="connsiteY37" fmla="*/ 2514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9550" h="276225">
                  <a:moveTo>
                    <a:pt x="151638" y="140375"/>
                  </a:moveTo>
                  <a:lnTo>
                    <a:pt x="140494" y="140375"/>
                  </a:lnTo>
                  <a:lnTo>
                    <a:pt x="140494" y="129040"/>
                  </a:lnTo>
                  <a:cubicBezTo>
                    <a:pt x="154305" y="118658"/>
                    <a:pt x="162687" y="102179"/>
                    <a:pt x="162687" y="84844"/>
                  </a:cubicBezTo>
                  <a:lnTo>
                    <a:pt x="162687" y="65032"/>
                  </a:lnTo>
                  <a:cubicBezTo>
                    <a:pt x="162687" y="36743"/>
                    <a:pt x="142780" y="12168"/>
                    <a:pt x="116396" y="7882"/>
                  </a:cubicBezTo>
                  <a:cubicBezTo>
                    <a:pt x="82201" y="2357"/>
                    <a:pt x="51626" y="28551"/>
                    <a:pt x="51626" y="62651"/>
                  </a:cubicBezTo>
                  <a:lnTo>
                    <a:pt x="51626" y="84844"/>
                  </a:lnTo>
                  <a:cubicBezTo>
                    <a:pt x="51626" y="102179"/>
                    <a:pt x="60008" y="118562"/>
                    <a:pt x="73819" y="129040"/>
                  </a:cubicBezTo>
                  <a:lnTo>
                    <a:pt x="73819" y="140375"/>
                  </a:lnTo>
                  <a:lnTo>
                    <a:pt x="62675" y="140375"/>
                  </a:lnTo>
                  <a:cubicBezTo>
                    <a:pt x="32004" y="140375"/>
                    <a:pt x="7144" y="165235"/>
                    <a:pt x="7144" y="195905"/>
                  </a:cubicBezTo>
                  <a:lnTo>
                    <a:pt x="7144" y="262485"/>
                  </a:lnTo>
                  <a:cubicBezTo>
                    <a:pt x="7144" y="268581"/>
                    <a:pt x="12097" y="273629"/>
                    <a:pt x="18288" y="273629"/>
                  </a:cubicBezTo>
                  <a:lnTo>
                    <a:pt x="195929" y="273629"/>
                  </a:lnTo>
                  <a:cubicBezTo>
                    <a:pt x="202025" y="273629"/>
                    <a:pt x="207074" y="268676"/>
                    <a:pt x="207074" y="262485"/>
                  </a:cubicBezTo>
                  <a:lnTo>
                    <a:pt x="207074" y="195905"/>
                  </a:lnTo>
                  <a:cubicBezTo>
                    <a:pt x="207169" y="165235"/>
                    <a:pt x="182309" y="140375"/>
                    <a:pt x="151638" y="140375"/>
                  </a:cubicBezTo>
                  <a:close/>
                  <a:moveTo>
                    <a:pt x="184976" y="251436"/>
                  </a:moveTo>
                  <a:lnTo>
                    <a:pt x="29528" y="251436"/>
                  </a:lnTo>
                  <a:lnTo>
                    <a:pt x="29528" y="195905"/>
                  </a:lnTo>
                  <a:cubicBezTo>
                    <a:pt x="29528" y="177522"/>
                    <a:pt x="44482" y="162568"/>
                    <a:pt x="62865" y="162568"/>
                  </a:cubicBezTo>
                  <a:lnTo>
                    <a:pt x="85058" y="162568"/>
                  </a:lnTo>
                  <a:cubicBezTo>
                    <a:pt x="91154" y="162568"/>
                    <a:pt x="96203" y="157615"/>
                    <a:pt x="96203" y="151424"/>
                  </a:cubicBezTo>
                  <a:lnTo>
                    <a:pt x="96203" y="123039"/>
                  </a:lnTo>
                  <a:cubicBezTo>
                    <a:pt x="96203" y="119039"/>
                    <a:pt x="94107" y="115419"/>
                    <a:pt x="90678" y="113419"/>
                  </a:cubicBezTo>
                  <a:cubicBezTo>
                    <a:pt x="80201" y="107323"/>
                    <a:pt x="74009" y="96655"/>
                    <a:pt x="74009" y="84749"/>
                  </a:cubicBezTo>
                  <a:lnTo>
                    <a:pt x="74009" y="62555"/>
                  </a:lnTo>
                  <a:cubicBezTo>
                    <a:pt x="74009" y="42648"/>
                    <a:pt x="91726" y="26265"/>
                    <a:pt x="112967" y="29694"/>
                  </a:cubicBezTo>
                  <a:cubicBezTo>
                    <a:pt x="128683" y="32266"/>
                    <a:pt x="140589" y="47411"/>
                    <a:pt x="140589" y="64937"/>
                  </a:cubicBezTo>
                  <a:lnTo>
                    <a:pt x="140589" y="84749"/>
                  </a:lnTo>
                  <a:cubicBezTo>
                    <a:pt x="140589" y="96560"/>
                    <a:pt x="134398" y="107323"/>
                    <a:pt x="123920" y="113419"/>
                  </a:cubicBezTo>
                  <a:cubicBezTo>
                    <a:pt x="120491" y="115419"/>
                    <a:pt x="118396" y="119039"/>
                    <a:pt x="118396" y="123039"/>
                  </a:cubicBezTo>
                  <a:lnTo>
                    <a:pt x="118396" y="151424"/>
                  </a:lnTo>
                  <a:cubicBezTo>
                    <a:pt x="118396" y="157520"/>
                    <a:pt x="123349" y="162568"/>
                    <a:pt x="129540" y="162568"/>
                  </a:cubicBezTo>
                  <a:lnTo>
                    <a:pt x="151733" y="162568"/>
                  </a:lnTo>
                  <a:cubicBezTo>
                    <a:pt x="170117" y="162568"/>
                    <a:pt x="185071" y="177522"/>
                    <a:pt x="185071" y="195905"/>
                  </a:cubicBezTo>
                  <a:lnTo>
                    <a:pt x="185071" y="2514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9" name="자유형: 도형 152"/>
            <p:cNvSpPr/>
            <p:nvPr/>
          </p:nvSpPr>
          <p:spPr>
            <a:xfrm>
              <a:off x="1048027" y="499243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10" name="자유형: 도형 153"/>
            <p:cNvSpPr/>
            <p:nvPr/>
          </p:nvSpPr>
          <p:spPr>
            <a:xfrm>
              <a:off x="1092509" y="499243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11" name="자유형: 도형 154"/>
            <p:cNvSpPr/>
            <p:nvPr/>
          </p:nvSpPr>
          <p:spPr>
            <a:xfrm>
              <a:off x="1136895" y="499243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443"/>
                    <a:pt x="24443" y="29432"/>
                    <a:pt x="18288" y="29432"/>
                  </a:cubicBezTo>
                  <a:cubicBezTo>
                    <a:pt x="12133" y="29432"/>
                    <a:pt x="7144" y="24443"/>
                    <a:pt x="7144" y="18288"/>
                  </a:cubicBezTo>
                  <a:cubicBezTo>
                    <a:pt x="7144" y="12133"/>
                    <a:pt x="12133" y="7144"/>
                    <a:pt x="18288" y="7144"/>
                  </a:cubicBezTo>
                  <a:cubicBezTo>
                    <a:pt x="24443" y="7144"/>
                    <a:pt x="29432" y="12133"/>
                    <a:pt x="29432" y="182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12" name="자유형: 도형 155"/>
            <p:cNvSpPr/>
            <p:nvPr/>
          </p:nvSpPr>
          <p:spPr>
            <a:xfrm>
              <a:off x="1003675" y="4903660"/>
              <a:ext cx="209550" cy="209550"/>
            </a:xfrm>
            <a:custGeom>
              <a:avLst/>
              <a:gdLst>
                <a:gd name="connsiteX0" fmla="*/ 107122 w 209550"/>
                <a:gd name="connsiteY0" fmla="*/ 7144 h 209550"/>
                <a:gd name="connsiteX1" fmla="*/ 7204 w 209550"/>
                <a:gd name="connsiteY1" fmla="*/ 107061 h 209550"/>
                <a:gd name="connsiteX2" fmla="*/ 25588 w 209550"/>
                <a:gd name="connsiteY2" fmla="*/ 164878 h 209550"/>
                <a:gd name="connsiteX3" fmla="*/ 9014 w 209550"/>
                <a:gd name="connsiteY3" fmla="*/ 189738 h 209550"/>
                <a:gd name="connsiteX4" fmla="*/ 8443 w 209550"/>
                <a:gd name="connsiteY4" fmla="*/ 201168 h 209550"/>
                <a:gd name="connsiteX5" fmla="*/ 18253 w 209550"/>
                <a:gd name="connsiteY5" fmla="*/ 207073 h 209550"/>
                <a:gd name="connsiteX6" fmla="*/ 107026 w 209550"/>
                <a:gd name="connsiteY6" fmla="*/ 207073 h 209550"/>
                <a:gd name="connsiteX7" fmla="*/ 206944 w 209550"/>
                <a:gd name="connsiteY7" fmla="*/ 107156 h 209550"/>
                <a:gd name="connsiteX8" fmla="*/ 107122 w 209550"/>
                <a:gd name="connsiteY8" fmla="*/ 7144 h 209550"/>
                <a:gd name="connsiteX9" fmla="*/ 107122 w 209550"/>
                <a:gd name="connsiteY9" fmla="*/ 184785 h 209550"/>
                <a:gd name="connsiteX10" fmla="*/ 39018 w 209550"/>
                <a:gd name="connsiteY10" fmla="*/ 184785 h 209550"/>
                <a:gd name="connsiteX11" fmla="*/ 48543 w 209550"/>
                <a:gd name="connsiteY11" fmla="*/ 170593 h 209550"/>
                <a:gd name="connsiteX12" fmla="*/ 47781 w 209550"/>
                <a:gd name="connsiteY12" fmla="*/ 157258 h 209550"/>
                <a:gd name="connsiteX13" fmla="*/ 29398 w 209550"/>
                <a:gd name="connsiteY13" fmla="*/ 107061 h 209550"/>
                <a:gd name="connsiteX14" fmla="*/ 107122 w 209550"/>
                <a:gd name="connsiteY14" fmla="*/ 29337 h 209550"/>
                <a:gd name="connsiteX15" fmla="*/ 184846 w 209550"/>
                <a:gd name="connsiteY15" fmla="*/ 107061 h 209550"/>
                <a:gd name="connsiteX16" fmla="*/ 107122 w 209550"/>
                <a:gd name="connsiteY16" fmla="*/ 18478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550" h="209550">
                  <a:moveTo>
                    <a:pt x="107122" y="7144"/>
                  </a:moveTo>
                  <a:cubicBezTo>
                    <a:pt x="52067" y="7144"/>
                    <a:pt x="7204" y="52006"/>
                    <a:pt x="7204" y="107061"/>
                  </a:cubicBezTo>
                  <a:cubicBezTo>
                    <a:pt x="7204" y="127825"/>
                    <a:pt x="13681" y="148018"/>
                    <a:pt x="25588" y="164878"/>
                  </a:cubicBezTo>
                  <a:lnTo>
                    <a:pt x="9014" y="189738"/>
                  </a:lnTo>
                  <a:cubicBezTo>
                    <a:pt x="6728" y="193167"/>
                    <a:pt x="6538" y="197548"/>
                    <a:pt x="8443" y="201168"/>
                  </a:cubicBezTo>
                  <a:cubicBezTo>
                    <a:pt x="10348" y="204788"/>
                    <a:pt x="14158" y="207073"/>
                    <a:pt x="18253" y="207073"/>
                  </a:cubicBezTo>
                  <a:lnTo>
                    <a:pt x="107026" y="207073"/>
                  </a:lnTo>
                  <a:cubicBezTo>
                    <a:pt x="162081" y="207073"/>
                    <a:pt x="206944" y="162211"/>
                    <a:pt x="206944" y="107156"/>
                  </a:cubicBezTo>
                  <a:cubicBezTo>
                    <a:pt x="206944" y="52102"/>
                    <a:pt x="162176" y="7144"/>
                    <a:pt x="107122" y="7144"/>
                  </a:cubicBezTo>
                  <a:close/>
                  <a:moveTo>
                    <a:pt x="107122" y="184785"/>
                  </a:moveTo>
                  <a:lnTo>
                    <a:pt x="39018" y="184785"/>
                  </a:lnTo>
                  <a:lnTo>
                    <a:pt x="48543" y="170593"/>
                  </a:lnTo>
                  <a:cubicBezTo>
                    <a:pt x="51305" y="166497"/>
                    <a:pt x="51019" y="161068"/>
                    <a:pt x="47781" y="157258"/>
                  </a:cubicBezTo>
                  <a:cubicBezTo>
                    <a:pt x="35970" y="143256"/>
                    <a:pt x="29398" y="125444"/>
                    <a:pt x="29398" y="107061"/>
                  </a:cubicBezTo>
                  <a:cubicBezTo>
                    <a:pt x="29398" y="64198"/>
                    <a:pt x="64259" y="29337"/>
                    <a:pt x="107122" y="29337"/>
                  </a:cubicBezTo>
                  <a:cubicBezTo>
                    <a:pt x="149984" y="29337"/>
                    <a:pt x="184846" y="64198"/>
                    <a:pt x="184846" y="107061"/>
                  </a:cubicBezTo>
                  <a:cubicBezTo>
                    <a:pt x="184846" y="149923"/>
                    <a:pt x="149889" y="184785"/>
                    <a:pt x="107122" y="18478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sp>
        <p:nvSpPr>
          <p:cNvPr id="13" name="矩形 12"/>
          <p:cNvSpPr/>
          <p:nvPr/>
        </p:nvSpPr>
        <p:spPr>
          <a:xfrm>
            <a:off x="1281563" y="3820065"/>
            <a:ext cx="3107076" cy="9760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文本框 13"/>
          <p:cNvSpPr txBox="1"/>
          <p:nvPr/>
        </p:nvSpPr>
        <p:spPr>
          <a:xfrm>
            <a:off x="2118777" y="3913811"/>
            <a:ext cx="1384065"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white"/>
                </a:solidFill>
                <a:effectLst/>
                <a:uLnTx/>
                <a:uFillTx/>
                <a:cs typeface="+mn-ea"/>
                <a:sym typeface="+mn-lt"/>
              </a:rPr>
              <a:t>输入标题</a:t>
            </a:r>
          </a:p>
        </p:txBody>
      </p:sp>
      <p:sp>
        <p:nvSpPr>
          <p:cNvPr id="15" name="文本框 14"/>
          <p:cNvSpPr txBox="1"/>
          <p:nvPr/>
        </p:nvSpPr>
        <p:spPr>
          <a:xfrm>
            <a:off x="2106077" y="4227994"/>
            <a:ext cx="2006561" cy="48013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zh-CN" altLang="en-US" sz="105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050" b="0" i="0" u="none" strike="noStrike" kern="1200" cap="none" spc="0" normalizeH="0" baseline="0" noProof="0" dirty="0">
                <a:ln>
                  <a:noFill/>
                </a:ln>
                <a:solidFill>
                  <a:prstClr val="white"/>
                </a:solidFill>
                <a:effectLst/>
                <a:uLnTx/>
                <a:uFillTx/>
                <a:cs typeface="+mn-ea"/>
                <a:sym typeface="+mn-lt"/>
              </a:rPr>
              <a:t>PPT</a:t>
            </a:r>
            <a:r>
              <a:rPr kumimoji="1" lang="zh-CN" altLang="en-US" sz="1050" b="0" i="0" u="none" strike="noStrike" kern="1200" cap="none" spc="0" normalizeH="0" baseline="0" noProof="0" dirty="0">
                <a:ln>
                  <a:noFill/>
                </a:ln>
                <a:solidFill>
                  <a:prstClr val="white"/>
                </a:solidFill>
                <a:effectLst/>
                <a:uLnTx/>
                <a:uFillTx/>
                <a:cs typeface="+mn-ea"/>
                <a:sym typeface="+mn-lt"/>
              </a:rPr>
              <a:t>模板，请在此输入您需要的文字内容</a:t>
            </a:r>
          </a:p>
        </p:txBody>
      </p:sp>
      <p:sp>
        <p:nvSpPr>
          <p:cNvPr id="16" name="자유형: 도형 173"/>
          <p:cNvSpPr/>
          <p:nvPr/>
        </p:nvSpPr>
        <p:spPr>
          <a:xfrm>
            <a:off x="1635510" y="4083088"/>
            <a:ext cx="390525" cy="314325"/>
          </a:xfrm>
          <a:custGeom>
            <a:avLst/>
            <a:gdLst>
              <a:gd name="connsiteX0" fmla="*/ 384512 w 390525"/>
              <a:gd name="connsiteY0" fmla="*/ 120468 h 314325"/>
              <a:gd name="connsiteX1" fmla="*/ 319361 w 390525"/>
              <a:gd name="connsiteY1" fmla="*/ 12645 h 314325"/>
              <a:gd name="connsiteX2" fmla="*/ 305360 w 390525"/>
              <a:gd name="connsiteY2" fmla="*/ 8264 h 314325"/>
              <a:gd name="connsiteX3" fmla="*/ 265545 w 390525"/>
              <a:gd name="connsiteY3" fmla="*/ 25790 h 314325"/>
              <a:gd name="connsiteX4" fmla="*/ 204109 w 390525"/>
              <a:gd name="connsiteY4" fmla="*/ 7597 h 314325"/>
              <a:gd name="connsiteX5" fmla="*/ 195536 w 390525"/>
              <a:gd name="connsiteY5" fmla="*/ 8550 h 314325"/>
              <a:gd name="connsiteX6" fmla="*/ 124766 w 390525"/>
              <a:gd name="connsiteY6" fmla="*/ 47697 h 314325"/>
              <a:gd name="connsiteX7" fmla="*/ 83999 w 390525"/>
              <a:gd name="connsiteY7" fmla="*/ 21599 h 314325"/>
              <a:gd name="connsiteX8" fmla="*/ 75521 w 390525"/>
              <a:gd name="connsiteY8" fmla="*/ 20170 h 314325"/>
              <a:gd name="connsiteX9" fmla="*/ 68568 w 390525"/>
              <a:gd name="connsiteY9" fmla="*/ 25218 h 314325"/>
              <a:gd name="connsiteX10" fmla="*/ 8751 w 390525"/>
              <a:gd name="connsiteY10" fmla="*/ 124183 h 314325"/>
              <a:gd name="connsiteX11" fmla="*/ 12276 w 390525"/>
              <a:gd name="connsiteY11" fmla="*/ 139328 h 314325"/>
              <a:gd name="connsiteX12" fmla="*/ 37421 w 390525"/>
              <a:gd name="connsiteY12" fmla="*/ 155425 h 314325"/>
              <a:gd name="connsiteX13" fmla="*/ 32373 w 390525"/>
              <a:gd name="connsiteY13" fmla="*/ 162188 h 314325"/>
              <a:gd name="connsiteX14" fmla="*/ 38565 w 390525"/>
              <a:gd name="connsiteY14" fmla="*/ 205717 h 314325"/>
              <a:gd name="connsiteX15" fmla="*/ 57138 w 390525"/>
              <a:gd name="connsiteY15" fmla="*/ 211908 h 314325"/>
              <a:gd name="connsiteX16" fmla="*/ 58948 w 390525"/>
              <a:gd name="connsiteY16" fmla="*/ 211813 h 314325"/>
              <a:gd name="connsiteX17" fmla="*/ 70568 w 390525"/>
              <a:gd name="connsiteY17" fmla="*/ 229625 h 314325"/>
              <a:gd name="connsiteX18" fmla="*/ 89142 w 390525"/>
              <a:gd name="connsiteY18" fmla="*/ 235816 h 314325"/>
              <a:gd name="connsiteX19" fmla="*/ 90857 w 390525"/>
              <a:gd name="connsiteY19" fmla="*/ 235721 h 314325"/>
              <a:gd name="connsiteX20" fmla="*/ 102477 w 390525"/>
              <a:gd name="connsiteY20" fmla="*/ 253533 h 314325"/>
              <a:gd name="connsiteX21" fmla="*/ 121051 w 390525"/>
              <a:gd name="connsiteY21" fmla="*/ 259724 h 314325"/>
              <a:gd name="connsiteX22" fmla="*/ 122861 w 390525"/>
              <a:gd name="connsiteY22" fmla="*/ 259628 h 314325"/>
              <a:gd name="connsiteX23" fmla="*/ 134481 w 390525"/>
              <a:gd name="connsiteY23" fmla="*/ 277440 h 314325"/>
              <a:gd name="connsiteX24" fmla="*/ 153055 w 390525"/>
              <a:gd name="connsiteY24" fmla="*/ 283632 h 314325"/>
              <a:gd name="connsiteX25" fmla="*/ 178010 w 390525"/>
              <a:gd name="connsiteY25" fmla="*/ 271154 h 314325"/>
              <a:gd name="connsiteX26" fmla="*/ 179058 w 390525"/>
              <a:gd name="connsiteY26" fmla="*/ 269820 h 314325"/>
              <a:gd name="connsiteX27" fmla="*/ 223445 w 390525"/>
              <a:gd name="connsiteY27" fmla="*/ 301443 h 314325"/>
              <a:gd name="connsiteX28" fmla="*/ 242304 w 390525"/>
              <a:gd name="connsiteY28" fmla="*/ 307444 h 314325"/>
              <a:gd name="connsiteX29" fmla="*/ 268784 w 390525"/>
              <a:gd name="connsiteY29" fmla="*/ 293919 h 314325"/>
              <a:gd name="connsiteX30" fmla="*/ 274213 w 390525"/>
              <a:gd name="connsiteY30" fmla="*/ 281536 h 314325"/>
              <a:gd name="connsiteX31" fmla="*/ 306884 w 390525"/>
              <a:gd name="connsiteY31" fmla="*/ 268582 h 314325"/>
              <a:gd name="connsiteX32" fmla="*/ 312980 w 390525"/>
              <a:gd name="connsiteY32" fmla="*/ 249818 h 314325"/>
              <a:gd name="connsiteX33" fmla="*/ 335554 w 390525"/>
              <a:gd name="connsiteY33" fmla="*/ 236578 h 314325"/>
              <a:gd name="connsiteX34" fmla="*/ 341460 w 390525"/>
              <a:gd name="connsiteY34" fmla="*/ 221243 h 314325"/>
              <a:gd name="connsiteX35" fmla="*/ 368796 w 390525"/>
              <a:gd name="connsiteY35" fmla="*/ 207717 h 314325"/>
              <a:gd name="connsiteX36" fmla="*/ 374416 w 390525"/>
              <a:gd name="connsiteY36" fmla="*/ 183524 h 314325"/>
              <a:gd name="connsiteX37" fmla="*/ 361176 w 390525"/>
              <a:gd name="connsiteY37" fmla="*/ 162378 h 314325"/>
              <a:gd name="connsiteX38" fmla="*/ 350413 w 390525"/>
              <a:gd name="connsiteY38" fmla="*/ 154758 h 314325"/>
              <a:gd name="connsiteX39" fmla="*/ 380893 w 390525"/>
              <a:gd name="connsiteY39" fmla="*/ 135518 h 314325"/>
              <a:gd name="connsiteX40" fmla="*/ 384512 w 390525"/>
              <a:gd name="connsiteY40" fmla="*/ 120468 h 314325"/>
              <a:gd name="connsiteX41" fmla="*/ 64377 w 390525"/>
              <a:gd name="connsiteY41" fmla="*/ 186000 h 314325"/>
              <a:gd name="connsiteX42" fmla="*/ 58567 w 390525"/>
              <a:gd name="connsiteY42" fmla="*/ 189429 h 314325"/>
              <a:gd name="connsiteX43" fmla="*/ 51995 w 390525"/>
              <a:gd name="connsiteY43" fmla="*/ 187715 h 314325"/>
              <a:gd name="connsiteX44" fmla="*/ 50185 w 390525"/>
              <a:gd name="connsiteY44" fmla="*/ 175237 h 314325"/>
              <a:gd name="connsiteX45" fmla="*/ 64758 w 390525"/>
              <a:gd name="connsiteY45" fmla="*/ 155806 h 314325"/>
              <a:gd name="connsiteX46" fmla="*/ 77236 w 390525"/>
              <a:gd name="connsiteY46" fmla="*/ 153996 h 314325"/>
              <a:gd name="connsiteX47" fmla="*/ 79046 w 390525"/>
              <a:gd name="connsiteY47" fmla="*/ 166474 h 314325"/>
              <a:gd name="connsiteX48" fmla="*/ 64377 w 390525"/>
              <a:gd name="connsiteY48" fmla="*/ 186000 h 314325"/>
              <a:gd name="connsiteX49" fmla="*/ 96381 w 390525"/>
              <a:gd name="connsiteY49" fmla="*/ 210003 h 314325"/>
              <a:gd name="connsiteX50" fmla="*/ 83903 w 390525"/>
              <a:gd name="connsiteY50" fmla="*/ 211813 h 314325"/>
              <a:gd name="connsiteX51" fmla="*/ 82094 w 390525"/>
              <a:gd name="connsiteY51" fmla="*/ 199335 h 314325"/>
              <a:gd name="connsiteX52" fmla="*/ 96667 w 390525"/>
              <a:gd name="connsiteY52" fmla="*/ 179904 h 314325"/>
              <a:gd name="connsiteX53" fmla="*/ 96667 w 390525"/>
              <a:gd name="connsiteY53" fmla="*/ 179904 h 314325"/>
              <a:gd name="connsiteX54" fmla="*/ 106954 w 390525"/>
              <a:gd name="connsiteY54" fmla="*/ 166284 h 314325"/>
              <a:gd name="connsiteX55" fmla="*/ 112764 w 390525"/>
              <a:gd name="connsiteY55" fmla="*/ 162855 h 314325"/>
              <a:gd name="connsiteX56" fmla="*/ 119336 w 390525"/>
              <a:gd name="connsiteY56" fmla="*/ 164569 h 314325"/>
              <a:gd name="connsiteX57" fmla="*/ 121146 w 390525"/>
              <a:gd name="connsiteY57" fmla="*/ 177047 h 314325"/>
              <a:gd name="connsiteX58" fmla="*/ 96381 w 390525"/>
              <a:gd name="connsiteY58" fmla="*/ 210003 h 314325"/>
              <a:gd name="connsiteX59" fmla="*/ 128385 w 390525"/>
              <a:gd name="connsiteY59" fmla="*/ 234006 h 314325"/>
              <a:gd name="connsiteX60" fmla="*/ 122575 w 390525"/>
              <a:gd name="connsiteY60" fmla="*/ 237435 h 314325"/>
              <a:gd name="connsiteX61" fmla="*/ 116003 w 390525"/>
              <a:gd name="connsiteY61" fmla="*/ 235721 h 314325"/>
              <a:gd name="connsiteX62" fmla="*/ 112574 w 390525"/>
              <a:gd name="connsiteY62" fmla="*/ 229911 h 314325"/>
              <a:gd name="connsiteX63" fmla="*/ 114288 w 390525"/>
              <a:gd name="connsiteY63" fmla="*/ 223338 h 314325"/>
              <a:gd name="connsiteX64" fmla="*/ 139053 w 390525"/>
              <a:gd name="connsiteY64" fmla="*/ 190286 h 314325"/>
              <a:gd name="connsiteX65" fmla="*/ 139053 w 390525"/>
              <a:gd name="connsiteY65" fmla="*/ 190286 h 314325"/>
              <a:gd name="connsiteX66" fmla="*/ 143530 w 390525"/>
              <a:gd name="connsiteY66" fmla="*/ 184286 h 314325"/>
              <a:gd name="connsiteX67" fmla="*/ 149340 w 390525"/>
              <a:gd name="connsiteY67" fmla="*/ 180857 h 314325"/>
              <a:gd name="connsiteX68" fmla="*/ 150578 w 390525"/>
              <a:gd name="connsiteY68" fmla="*/ 180761 h 314325"/>
              <a:gd name="connsiteX69" fmla="*/ 155912 w 390525"/>
              <a:gd name="connsiteY69" fmla="*/ 182571 h 314325"/>
              <a:gd name="connsiteX70" fmla="*/ 159342 w 390525"/>
              <a:gd name="connsiteY70" fmla="*/ 188382 h 314325"/>
              <a:gd name="connsiteX71" fmla="*/ 157627 w 390525"/>
              <a:gd name="connsiteY71" fmla="*/ 194954 h 314325"/>
              <a:gd name="connsiteX72" fmla="*/ 128385 w 390525"/>
              <a:gd name="connsiteY72" fmla="*/ 234006 h 314325"/>
              <a:gd name="connsiteX73" fmla="*/ 174867 w 390525"/>
              <a:gd name="connsiteY73" fmla="*/ 238483 h 314325"/>
              <a:gd name="connsiteX74" fmla="*/ 160294 w 390525"/>
              <a:gd name="connsiteY74" fmla="*/ 257914 h 314325"/>
              <a:gd name="connsiteX75" fmla="*/ 147816 w 390525"/>
              <a:gd name="connsiteY75" fmla="*/ 259724 h 314325"/>
              <a:gd name="connsiteX76" fmla="*/ 146007 w 390525"/>
              <a:gd name="connsiteY76" fmla="*/ 247246 h 314325"/>
              <a:gd name="connsiteX77" fmla="*/ 160580 w 390525"/>
              <a:gd name="connsiteY77" fmla="*/ 227815 h 314325"/>
              <a:gd name="connsiteX78" fmla="*/ 166390 w 390525"/>
              <a:gd name="connsiteY78" fmla="*/ 224386 h 314325"/>
              <a:gd name="connsiteX79" fmla="*/ 172962 w 390525"/>
              <a:gd name="connsiteY79" fmla="*/ 226101 h 314325"/>
              <a:gd name="connsiteX80" fmla="*/ 174867 w 390525"/>
              <a:gd name="connsiteY80" fmla="*/ 238483 h 314325"/>
              <a:gd name="connsiteX81" fmla="*/ 352509 w 390525"/>
              <a:gd name="connsiteY81" fmla="*/ 187143 h 314325"/>
              <a:gd name="connsiteX82" fmla="*/ 350699 w 390525"/>
              <a:gd name="connsiteY82" fmla="*/ 194763 h 314325"/>
              <a:gd name="connsiteX83" fmla="*/ 336221 w 390525"/>
              <a:gd name="connsiteY83" fmla="*/ 197144 h 314325"/>
              <a:gd name="connsiteX84" fmla="*/ 328220 w 390525"/>
              <a:gd name="connsiteY84" fmla="*/ 191430 h 314325"/>
              <a:gd name="connsiteX85" fmla="*/ 328220 w 390525"/>
              <a:gd name="connsiteY85" fmla="*/ 191430 h 314325"/>
              <a:gd name="connsiteX86" fmla="*/ 328220 w 390525"/>
              <a:gd name="connsiteY86" fmla="*/ 191430 h 314325"/>
              <a:gd name="connsiteX87" fmla="*/ 283357 w 390525"/>
              <a:gd name="connsiteY87" fmla="*/ 159616 h 314325"/>
              <a:gd name="connsiteX88" fmla="*/ 267831 w 390525"/>
              <a:gd name="connsiteY88" fmla="*/ 162188 h 314325"/>
              <a:gd name="connsiteX89" fmla="*/ 270403 w 390525"/>
              <a:gd name="connsiteY89" fmla="*/ 177714 h 314325"/>
              <a:gd name="connsiteX90" fmla="*/ 315170 w 390525"/>
              <a:gd name="connsiteY90" fmla="*/ 209527 h 314325"/>
              <a:gd name="connsiteX91" fmla="*/ 317457 w 390525"/>
              <a:gd name="connsiteY91" fmla="*/ 223719 h 314325"/>
              <a:gd name="connsiteX92" fmla="*/ 302978 w 390525"/>
              <a:gd name="connsiteY92" fmla="*/ 226101 h 314325"/>
              <a:gd name="connsiteX93" fmla="*/ 299454 w 390525"/>
              <a:gd name="connsiteY93" fmla="*/ 223624 h 314325"/>
              <a:gd name="connsiteX94" fmla="*/ 299454 w 390525"/>
              <a:gd name="connsiteY94" fmla="*/ 223624 h 314325"/>
              <a:gd name="connsiteX95" fmla="*/ 299454 w 390525"/>
              <a:gd name="connsiteY95" fmla="*/ 223624 h 314325"/>
              <a:gd name="connsiteX96" fmla="*/ 265069 w 390525"/>
              <a:gd name="connsiteY96" fmla="*/ 199145 h 314325"/>
              <a:gd name="connsiteX97" fmla="*/ 250115 w 390525"/>
              <a:gd name="connsiteY97" fmla="*/ 200574 h 314325"/>
              <a:gd name="connsiteX98" fmla="*/ 251925 w 390525"/>
              <a:gd name="connsiteY98" fmla="*/ 217052 h 314325"/>
              <a:gd name="connsiteX99" fmla="*/ 286405 w 390525"/>
              <a:gd name="connsiteY99" fmla="*/ 241626 h 314325"/>
              <a:gd name="connsiteX100" fmla="*/ 288691 w 390525"/>
              <a:gd name="connsiteY100" fmla="*/ 255819 h 314325"/>
              <a:gd name="connsiteX101" fmla="*/ 274213 w 390525"/>
              <a:gd name="connsiteY101" fmla="*/ 258200 h 314325"/>
              <a:gd name="connsiteX102" fmla="*/ 261926 w 390525"/>
              <a:gd name="connsiteY102" fmla="*/ 249437 h 314325"/>
              <a:gd name="connsiteX103" fmla="*/ 261926 w 390525"/>
              <a:gd name="connsiteY103" fmla="*/ 249437 h 314325"/>
              <a:gd name="connsiteX104" fmla="*/ 243257 w 390525"/>
              <a:gd name="connsiteY104" fmla="*/ 236197 h 314325"/>
              <a:gd name="connsiteX105" fmla="*/ 227064 w 390525"/>
              <a:gd name="connsiteY105" fmla="*/ 239912 h 314325"/>
              <a:gd name="connsiteX106" fmla="*/ 230589 w 390525"/>
              <a:gd name="connsiteY106" fmla="*/ 254485 h 314325"/>
              <a:gd name="connsiteX107" fmla="*/ 248686 w 390525"/>
              <a:gd name="connsiteY107" fmla="*/ 267344 h 314325"/>
              <a:gd name="connsiteX108" fmla="*/ 250591 w 390525"/>
              <a:gd name="connsiteY108" fmla="*/ 281155 h 314325"/>
              <a:gd name="connsiteX109" fmla="*/ 236113 w 390525"/>
              <a:gd name="connsiteY109" fmla="*/ 283536 h 314325"/>
              <a:gd name="connsiteX110" fmla="*/ 192203 w 390525"/>
              <a:gd name="connsiteY110" fmla="*/ 252294 h 314325"/>
              <a:gd name="connsiteX111" fmla="*/ 192298 w 390525"/>
              <a:gd name="connsiteY111" fmla="*/ 252199 h 314325"/>
              <a:gd name="connsiteX112" fmla="*/ 191060 w 390525"/>
              <a:gd name="connsiteY112" fmla="*/ 212861 h 314325"/>
              <a:gd name="connsiteX113" fmla="*/ 177915 w 390525"/>
              <a:gd name="connsiteY113" fmla="*/ 204003 h 314325"/>
              <a:gd name="connsiteX114" fmla="*/ 180868 w 390525"/>
              <a:gd name="connsiteY114" fmla="*/ 183905 h 314325"/>
              <a:gd name="connsiteX115" fmla="*/ 169914 w 390525"/>
              <a:gd name="connsiteY115" fmla="*/ 165522 h 314325"/>
              <a:gd name="connsiteX116" fmla="*/ 145911 w 390525"/>
              <a:gd name="connsiteY116" fmla="*/ 158854 h 314325"/>
              <a:gd name="connsiteX117" fmla="*/ 142387 w 390525"/>
              <a:gd name="connsiteY117" fmla="*/ 159521 h 314325"/>
              <a:gd name="connsiteX118" fmla="*/ 132386 w 390525"/>
              <a:gd name="connsiteY118" fmla="*/ 146757 h 314325"/>
              <a:gd name="connsiteX119" fmla="*/ 109335 w 390525"/>
              <a:gd name="connsiteY119" fmla="*/ 140852 h 314325"/>
              <a:gd name="connsiteX120" fmla="*/ 97905 w 390525"/>
              <a:gd name="connsiteY120" fmla="*/ 144852 h 314325"/>
              <a:gd name="connsiteX121" fmla="*/ 90190 w 390525"/>
              <a:gd name="connsiteY121" fmla="*/ 136470 h 314325"/>
              <a:gd name="connsiteX122" fmla="*/ 51137 w 390525"/>
              <a:gd name="connsiteY122" fmla="*/ 137899 h 314325"/>
              <a:gd name="connsiteX123" fmla="*/ 33135 w 390525"/>
              <a:gd name="connsiteY123" fmla="*/ 126374 h 314325"/>
              <a:gd name="connsiteX124" fmla="*/ 81522 w 390525"/>
              <a:gd name="connsiteY124" fmla="*/ 46364 h 314325"/>
              <a:gd name="connsiteX125" fmla="*/ 102573 w 390525"/>
              <a:gd name="connsiteY125" fmla="*/ 59794 h 314325"/>
              <a:gd name="connsiteX126" fmla="*/ 88666 w 390525"/>
              <a:gd name="connsiteY126" fmla="*/ 67509 h 314325"/>
              <a:gd name="connsiteX127" fmla="*/ 82951 w 390525"/>
              <a:gd name="connsiteY127" fmla="*/ 76463 h 314325"/>
              <a:gd name="connsiteX128" fmla="*/ 87618 w 390525"/>
              <a:gd name="connsiteY128" fmla="*/ 99323 h 314325"/>
              <a:gd name="connsiteX129" fmla="*/ 147435 w 390525"/>
              <a:gd name="connsiteY129" fmla="*/ 119040 h 314325"/>
              <a:gd name="connsiteX130" fmla="*/ 198966 w 390525"/>
              <a:gd name="connsiteY130" fmla="*/ 93322 h 314325"/>
              <a:gd name="connsiteX131" fmla="*/ 225064 w 390525"/>
              <a:gd name="connsiteY131" fmla="*/ 93703 h 314325"/>
              <a:gd name="connsiteX132" fmla="*/ 323934 w 390525"/>
              <a:gd name="connsiteY132" fmla="*/ 163331 h 314325"/>
              <a:gd name="connsiteX133" fmla="*/ 323934 w 390525"/>
              <a:gd name="connsiteY133" fmla="*/ 163331 h 314325"/>
              <a:gd name="connsiteX134" fmla="*/ 348127 w 390525"/>
              <a:gd name="connsiteY134" fmla="*/ 180571 h 314325"/>
              <a:gd name="connsiteX135" fmla="*/ 352509 w 390525"/>
              <a:gd name="connsiteY135" fmla="*/ 187143 h 314325"/>
              <a:gd name="connsiteX136" fmla="*/ 330887 w 390525"/>
              <a:gd name="connsiteY136" fmla="*/ 140947 h 314325"/>
              <a:gd name="connsiteX137" fmla="*/ 235256 w 390525"/>
              <a:gd name="connsiteY137" fmla="*/ 73605 h 314325"/>
              <a:gd name="connsiteX138" fmla="*/ 229065 w 390525"/>
              <a:gd name="connsiteY138" fmla="*/ 71700 h 314325"/>
              <a:gd name="connsiteX139" fmla="*/ 196775 w 390525"/>
              <a:gd name="connsiteY139" fmla="*/ 70938 h 314325"/>
              <a:gd name="connsiteX140" fmla="*/ 196584 w 390525"/>
              <a:gd name="connsiteY140" fmla="*/ 70938 h 314325"/>
              <a:gd name="connsiteX141" fmla="*/ 191631 w 390525"/>
              <a:gd name="connsiteY141" fmla="*/ 72177 h 314325"/>
              <a:gd name="connsiteX142" fmla="*/ 137720 w 390525"/>
              <a:gd name="connsiteY142" fmla="*/ 99132 h 314325"/>
              <a:gd name="connsiteX143" fmla="*/ 107621 w 390525"/>
              <a:gd name="connsiteY143" fmla="*/ 89226 h 314325"/>
              <a:gd name="connsiteX144" fmla="*/ 105620 w 390525"/>
              <a:gd name="connsiteY144" fmla="*/ 83416 h 314325"/>
              <a:gd name="connsiteX145" fmla="*/ 202204 w 390525"/>
              <a:gd name="connsiteY145" fmla="*/ 29981 h 314325"/>
              <a:gd name="connsiteX146" fmla="*/ 263069 w 390525"/>
              <a:gd name="connsiteY146" fmla="*/ 47983 h 314325"/>
              <a:gd name="connsiteX147" fmla="*/ 270689 w 390525"/>
              <a:gd name="connsiteY147" fmla="*/ 47507 h 314325"/>
              <a:gd name="connsiteX148" fmla="*/ 305360 w 390525"/>
              <a:gd name="connsiteY148" fmla="*/ 32267 h 314325"/>
              <a:gd name="connsiteX149" fmla="*/ 359843 w 390525"/>
              <a:gd name="connsiteY149" fmla="*/ 122469 h 314325"/>
              <a:gd name="connsiteX150" fmla="*/ 330887 w 390525"/>
              <a:gd name="connsiteY150" fmla="*/ 1409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90525" h="314325">
                <a:moveTo>
                  <a:pt x="384512" y="120468"/>
                </a:moveTo>
                <a:lnTo>
                  <a:pt x="319361" y="12645"/>
                </a:lnTo>
                <a:cubicBezTo>
                  <a:pt x="316504" y="7883"/>
                  <a:pt x="310503" y="5978"/>
                  <a:pt x="305360" y="8264"/>
                </a:cubicBezTo>
                <a:lnTo>
                  <a:pt x="265545" y="25790"/>
                </a:lnTo>
                <a:lnTo>
                  <a:pt x="204109" y="7597"/>
                </a:lnTo>
                <a:cubicBezTo>
                  <a:pt x="201252" y="6740"/>
                  <a:pt x="198203" y="7121"/>
                  <a:pt x="195536" y="8550"/>
                </a:cubicBezTo>
                <a:lnTo>
                  <a:pt x="124766" y="47697"/>
                </a:lnTo>
                <a:lnTo>
                  <a:pt x="83999" y="21599"/>
                </a:lnTo>
                <a:cubicBezTo>
                  <a:pt x="81522" y="19980"/>
                  <a:pt x="78379" y="19503"/>
                  <a:pt x="75521" y="20170"/>
                </a:cubicBezTo>
                <a:cubicBezTo>
                  <a:pt x="72569" y="20837"/>
                  <a:pt x="70092" y="22647"/>
                  <a:pt x="68568" y="25218"/>
                </a:cubicBezTo>
                <a:lnTo>
                  <a:pt x="8751" y="124183"/>
                </a:lnTo>
                <a:cubicBezTo>
                  <a:pt x="5608" y="129327"/>
                  <a:pt x="7227" y="136089"/>
                  <a:pt x="12276" y="139328"/>
                </a:cubicBezTo>
                <a:lnTo>
                  <a:pt x="37421" y="155425"/>
                </a:lnTo>
                <a:lnTo>
                  <a:pt x="32373" y="162188"/>
                </a:lnTo>
                <a:cubicBezTo>
                  <a:pt x="22086" y="175904"/>
                  <a:pt x="24849" y="195430"/>
                  <a:pt x="38565" y="205717"/>
                </a:cubicBezTo>
                <a:cubicBezTo>
                  <a:pt x="43994" y="209813"/>
                  <a:pt x="50471" y="211908"/>
                  <a:pt x="57138" y="211908"/>
                </a:cubicBezTo>
                <a:cubicBezTo>
                  <a:pt x="57710" y="211908"/>
                  <a:pt x="58376" y="211908"/>
                  <a:pt x="58948" y="211813"/>
                </a:cubicBezTo>
                <a:cubicBezTo>
                  <a:pt x="60567" y="218671"/>
                  <a:pt x="64473" y="225053"/>
                  <a:pt x="70568" y="229625"/>
                </a:cubicBezTo>
                <a:cubicBezTo>
                  <a:pt x="76188" y="233816"/>
                  <a:pt x="82665" y="235816"/>
                  <a:pt x="89142" y="235816"/>
                </a:cubicBezTo>
                <a:cubicBezTo>
                  <a:pt x="89714" y="235816"/>
                  <a:pt x="90285" y="235816"/>
                  <a:pt x="90857" y="235721"/>
                </a:cubicBezTo>
                <a:cubicBezTo>
                  <a:pt x="92476" y="242865"/>
                  <a:pt x="96572" y="249056"/>
                  <a:pt x="102477" y="253533"/>
                </a:cubicBezTo>
                <a:cubicBezTo>
                  <a:pt x="107907" y="257628"/>
                  <a:pt x="114384" y="259724"/>
                  <a:pt x="121051" y="259724"/>
                </a:cubicBezTo>
                <a:cubicBezTo>
                  <a:pt x="121623" y="259724"/>
                  <a:pt x="122289" y="259724"/>
                  <a:pt x="122861" y="259628"/>
                </a:cubicBezTo>
                <a:cubicBezTo>
                  <a:pt x="124480" y="266486"/>
                  <a:pt x="128385" y="272868"/>
                  <a:pt x="134481" y="277440"/>
                </a:cubicBezTo>
                <a:cubicBezTo>
                  <a:pt x="140101" y="281632"/>
                  <a:pt x="146578" y="283632"/>
                  <a:pt x="153055" y="283632"/>
                </a:cubicBezTo>
                <a:cubicBezTo>
                  <a:pt x="162485" y="283632"/>
                  <a:pt x="171915" y="279345"/>
                  <a:pt x="178010" y="271154"/>
                </a:cubicBezTo>
                <a:lnTo>
                  <a:pt x="179058" y="269820"/>
                </a:lnTo>
                <a:lnTo>
                  <a:pt x="223445" y="301443"/>
                </a:lnTo>
                <a:cubicBezTo>
                  <a:pt x="229160" y="305539"/>
                  <a:pt x="235732" y="307444"/>
                  <a:pt x="242304" y="307444"/>
                </a:cubicBezTo>
                <a:cubicBezTo>
                  <a:pt x="252496" y="307444"/>
                  <a:pt x="262497" y="302777"/>
                  <a:pt x="268784" y="293919"/>
                </a:cubicBezTo>
                <a:cubicBezTo>
                  <a:pt x="271546" y="290109"/>
                  <a:pt x="273356" y="285918"/>
                  <a:pt x="274213" y="281536"/>
                </a:cubicBezTo>
                <a:cubicBezTo>
                  <a:pt x="286310" y="283822"/>
                  <a:pt x="299264" y="279155"/>
                  <a:pt x="306884" y="268582"/>
                </a:cubicBezTo>
                <a:cubicBezTo>
                  <a:pt x="310979" y="262867"/>
                  <a:pt x="312980" y="256295"/>
                  <a:pt x="312980" y="249818"/>
                </a:cubicBezTo>
                <a:cubicBezTo>
                  <a:pt x="321743" y="248770"/>
                  <a:pt x="330029" y="244198"/>
                  <a:pt x="335554" y="236578"/>
                </a:cubicBezTo>
                <a:cubicBezTo>
                  <a:pt x="338888" y="231911"/>
                  <a:pt x="340888" y="226577"/>
                  <a:pt x="341460" y="221243"/>
                </a:cubicBezTo>
                <a:cubicBezTo>
                  <a:pt x="351842" y="221433"/>
                  <a:pt x="362224" y="216766"/>
                  <a:pt x="368796" y="207717"/>
                </a:cubicBezTo>
                <a:cubicBezTo>
                  <a:pt x="373844" y="200669"/>
                  <a:pt x="375845" y="192096"/>
                  <a:pt x="374416" y="183524"/>
                </a:cubicBezTo>
                <a:cubicBezTo>
                  <a:pt x="372987" y="174951"/>
                  <a:pt x="368320" y="167427"/>
                  <a:pt x="361176" y="162378"/>
                </a:cubicBezTo>
                <a:lnTo>
                  <a:pt x="350413" y="154758"/>
                </a:lnTo>
                <a:lnTo>
                  <a:pt x="380893" y="135518"/>
                </a:lnTo>
                <a:cubicBezTo>
                  <a:pt x="386036" y="132375"/>
                  <a:pt x="387656" y="125707"/>
                  <a:pt x="384512" y="120468"/>
                </a:cubicBezTo>
                <a:close/>
                <a:moveTo>
                  <a:pt x="64377" y="186000"/>
                </a:moveTo>
                <a:cubicBezTo>
                  <a:pt x="62949" y="187905"/>
                  <a:pt x="60853" y="189144"/>
                  <a:pt x="58567" y="189429"/>
                </a:cubicBezTo>
                <a:cubicBezTo>
                  <a:pt x="56186" y="189810"/>
                  <a:pt x="53900" y="189144"/>
                  <a:pt x="51995" y="187715"/>
                </a:cubicBezTo>
                <a:cubicBezTo>
                  <a:pt x="48090" y="184762"/>
                  <a:pt x="47232" y="179238"/>
                  <a:pt x="50185" y="175237"/>
                </a:cubicBezTo>
                <a:lnTo>
                  <a:pt x="64758" y="155806"/>
                </a:lnTo>
                <a:cubicBezTo>
                  <a:pt x="67711" y="151901"/>
                  <a:pt x="73235" y="151044"/>
                  <a:pt x="77236" y="153996"/>
                </a:cubicBezTo>
                <a:cubicBezTo>
                  <a:pt x="81141" y="156949"/>
                  <a:pt x="81999" y="162474"/>
                  <a:pt x="79046" y="166474"/>
                </a:cubicBezTo>
                <a:lnTo>
                  <a:pt x="64377" y="186000"/>
                </a:lnTo>
                <a:close/>
                <a:moveTo>
                  <a:pt x="96381" y="210003"/>
                </a:moveTo>
                <a:cubicBezTo>
                  <a:pt x="93428" y="213909"/>
                  <a:pt x="87904" y="214766"/>
                  <a:pt x="83903" y="211813"/>
                </a:cubicBezTo>
                <a:cubicBezTo>
                  <a:pt x="79998" y="208860"/>
                  <a:pt x="79141" y="203336"/>
                  <a:pt x="82094" y="199335"/>
                </a:cubicBezTo>
                <a:lnTo>
                  <a:pt x="96667" y="179904"/>
                </a:lnTo>
                <a:cubicBezTo>
                  <a:pt x="96667" y="179904"/>
                  <a:pt x="96667" y="179904"/>
                  <a:pt x="96667" y="179904"/>
                </a:cubicBezTo>
                <a:lnTo>
                  <a:pt x="106954" y="166284"/>
                </a:lnTo>
                <a:cubicBezTo>
                  <a:pt x="108383" y="164378"/>
                  <a:pt x="110478" y="163140"/>
                  <a:pt x="112764" y="162855"/>
                </a:cubicBezTo>
                <a:cubicBezTo>
                  <a:pt x="115145" y="162474"/>
                  <a:pt x="117432" y="163140"/>
                  <a:pt x="119336" y="164569"/>
                </a:cubicBezTo>
                <a:cubicBezTo>
                  <a:pt x="123242" y="167522"/>
                  <a:pt x="124099" y="173046"/>
                  <a:pt x="121146" y="177047"/>
                </a:cubicBezTo>
                <a:lnTo>
                  <a:pt x="96381" y="210003"/>
                </a:lnTo>
                <a:close/>
                <a:moveTo>
                  <a:pt x="128385" y="234006"/>
                </a:moveTo>
                <a:cubicBezTo>
                  <a:pt x="126957" y="235911"/>
                  <a:pt x="124861" y="237150"/>
                  <a:pt x="122575" y="237435"/>
                </a:cubicBezTo>
                <a:cubicBezTo>
                  <a:pt x="120194" y="237816"/>
                  <a:pt x="117908" y="237150"/>
                  <a:pt x="116003" y="235721"/>
                </a:cubicBezTo>
                <a:cubicBezTo>
                  <a:pt x="114098" y="234292"/>
                  <a:pt x="112860" y="232197"/>
                  <a:pt x="112574" y="229911"/>
                </a:cubicBezTo>
                <a:cubicBezTo>
                  <a:pt x="112193" y="227529"/>
                  <a:pt x="112860" y="225243"/>
                  <a:pt x="114288" y="223338"/>
                </a:cubicBezTo>
                <a:lnTo>
                  <a:pt x="139053" y="190286"/>
                </a:lnTo>
                <a:cubicBezTo>
                  <a:pt x="139053" y="190286"/>
                  <a:pt x="139053" y="190286"/>
                  <a:pt x="139053" y="190286"/>
                </a:cubicBezTo>
                <a:lnTo>
                  <a:pt x="143530" y="184286"/>
                </a:lnTo>
                <a:cubicBezTo>
                  <a:pt x="144959" y="182381"/>
                  <a:pt x="147054" y="181143"/>
                  <a:pt x="149340" y="180857"/>
                </a:cubicBezTo>
                <a:cubicBezTo>
                  <a:pt x="149721" y="180761"/>
                  <a:pt x="150198" y="180761"/>
                  <a:pt x="150578" y="180761"/>
                </a:cubicBezTo>
                <a:cubicBezTo>
                  <a:pt x="152484" y="180761"/>
                  <a:pt x="154293" y="181333"/>
                  <a:pt x="155912" y="182571"/>
                </a:cubicBezTo>
                <a:cubicBezTo>
                  <a:pt x="157818" y="184000"/>
                  <a:pt x="159056" y="186095"/>
                  <a:pt x="159342" y="188382"/>
                </a:cubicBezTo>
                <a:cubicBezTo>
                  <a:pt x="159723" y="190763"/>
                  <a:pt x="159056" y="193049"/>
                  <a:pt x="157627" y="194954"/>
                </a:cubicBezTo>
                <a:lnTo>
                  <a:pt x="128385" y="234006"/>
                </a:lnTo>
                <a:close/>
                <a:moveTo>
                  <a:pt x="174867" y="238483"/>
                </a:moveTo>
                <a:lnTo>
                  <a:pt x="160294" y="257914"/>
                </a:lnTo>
                <a:cubicBezTo>
                  <a:pt x="157341" y="261819"/>
                  <a:pt x="151817" y="262677"/>
                  <a:pt x="147816" y="259724"/>
                </a:cubicBezTo>
                <a:cubicBezTo>
                  <a:pt x="143911" y="256771"/>
                  <a:pt x="143054" y="251247"/>
                  <a:pt x="146007" y="247246"/>
                </a:cubicBezTo>
                <a:lnTo>
                  <a:pt x="160580" y="227815"/>
                </a:lnTo>
                <a:cubicBezTo>
                  <a:pt x="162009" y="225910"/>
                  <a:pt x="164104" y="224672"/>
                  <a:pt x="166390" y="224386"/>
                </a:cubicBezTo>
                <a:cubicBezTo>
                  <a:pt x="168771" y="224005"/>
                  <a:pt x="171057" y="224672"/>
                  <a:pt x="172962" y="226101"/>
                </a:cubicBezTo>
                <a:cubicBezTo>
                  <a:pt x="177058" y="229053"/>
                  <a:pt x="177820" y="234578"/>
                  <a:pt x="174867" y="238483"/>
                </a:cubicBezTo>
                <a:close/>
                <a:moveTo>
                  <a:pt x="352509" y="187143"/>
                </a:moveTo>
                <a:cubicBezTo>
                  <a:pt x="352985" y="189810"/>
                  <a:pt x="352318" y="192477"/>
                  <a:pt x="350699" y="194763"/>
                </a:cubicBezTo>
                <a:cubicBezTo>
                  <a:pt x="347365" y="199431"/>
                  <a:pt x="340888" y="200478"/>
                  <a:pt x="336221" y="197144"/>
                </a:cubicBezTo>
                <a:lnTo>
                  <a:pt x="328220" y="191430"/>
                </a:lnTo>
                <a:cubicBezTo>
                  <a:pt x="328220" y="191430"/>
                  <a:pt x="328220" y="191430"/>
                  <a:pt x="328220" y="191430"/>
                </a:cubicBezTo>
                <a:lnTo>
                  <a:pt x="328220" y="191430"/>
                </a:lnTo>
                <a:lnTo>
                  <a:pt x="283357" y="159616"/>
                </a:lnTo>
                <a:cubicBezTo>
                  <a:pt x="278404" y="156092"/>
                  <a:pt x="271451" y="157235"/>
                  <a:pt x="267831" y="162188"/>
                </a:cubicBezTo>
                <a:cubicBezTo>
                  <a:pt x="264307" y="167141"/>
                  <a:pt x="265450" y="174094"/>
                  <a:pt x="270403" y="177714"/>
                </a:cubicBezTo>
                <a:lnTo>
                  <a:pt x="315170" y="209527"/>
                </a:lnTo>
                <a:cubicBezTo>
                  <a:pt x="319743" y="212861"/>
                  <a:pt x="320695" y="219147"/>
                  <a:pt x="317457" y="223719"/>
                </a:cubicBezTo>
                <a:cubicBezTo>
                  <a:pt x="314123" y="228386"/>
                  <a:pt x="307646" y="229434"/>
                  <a:pt x="302978" y="226101"/>
                </a:cubicBezTo>
                <a:lnTo>
                  <a:pt x="299454" y="223624"/>
                </a:lnTo>
                <a:cubicBezTo>
                  <a:pt x="299454" y="223624"/>
                  <a:pt x="299454" y="223624"/>
                  <a:pt x="299454" y="223624"/>
                </a:cubicBezTo>
                <a:cubicBezTo>
                  <a:pt x="299454" y="223624"/>
                  <a:pt x="299454" y="223624"/>
                  <a:pt x="299454" y="223624"/>
                </a:cubicBezTo>
                <a:lnTo>
                  <a:pt x="265069" y="199145"/>
                </a:lnTo>
                <a:cubicBezTo>
                  <a:pt x="260402" y="195811"/>
                  <a:pt x="253925" y="196383"/>
                  <a:pt x="250115" y="200574"/>
                </a:cubicBezTo>
                <a:cubicBezTo>
                  <a:pt x="245638" y="205622"/>
                  <a:pt x="246591" y="213242"/>
                  <a:pt x="251925" y="217052"/>
                </a:cubicBezTo>
                <a:lnTo>
                  <a:pt x="286405" y="241626"/>
                </a:lnTo>
                <a:cubicBezTo>
                  <a:pt x="290977" y="244960"/>
                  <a:pt x="291929" y="251247"/>
                  <a:pt x="288691" y="255819"/>
                </a:cubicBezTo>
                <a:cubicBezTo>
                  <a:pt x="285357" y="260486"/>
                  <a:pt x="278880" y="261534"/>
                  <a:pt x="274213" y="258200"/>
                </a:cubicBezTo>
                <a:lnTo>
                  <a:pt x="261926" y="249437"/>
                </a:lnTo>
                <a:cubicBezTo>
                  <a:pt x="261926" y="249437"/>
                  <a:pt x="261926" y="249437"/>
                  <a:pt x="261926" y="249437"/>
                </a:cubicBezTo>
                <a:lnTo>
                  <a:pt x="243257" y="236197"/>
                </a:lnTo>
                <a:cubicBezTo>
                  <a:pt x="237923" y="232387"/>
                  <a:pt x="230398" y="234006"/>
                  <a:pt x="227064" y="239912"/>
                </a:cubicBezTo>
                <a:cubicBezTo>
                  <a:pt x="224302" y="244865"/>
                  <a:pt x="225921" y="251151"/>
                  <a:pt x="230589" y="254485"/>
                </a:cubicBezTo>
                <a:lnTo>
                  <a:pt x="248686" y="267344"/>
                </a:lnTo>
                <a:cubicBezTo>
                  <a:pt x="252877" y="270773"/>
                  <a:pt x="253734" y="276774"/>
                  <a:pt x="250591" y="281155"/>
                </a:cubicBezTo>
                <a:cubicBezTo>
                  <a:pt x="247257" y="285822"/>
                  <a:pt x="240780" y="286870"/>
                  <a:pt x="236113" y="283536"/>
                </a:cubicBezTo>
                <a:lnTo>
                  <a:pt x="192203" y="252294"/>
                </a:lnTo>
                <a:lnTo>
                  <a:pt x="192298" y="252199"/>
                </a:lnTo>
                <a:cubicBezTo>
                  <a:pt x="201156" y="240388"/>
                  <a:pt x="200870" y="223910"/>
                  <a:pt x="191060" y="212861"/>
                </a:cubicBezTo>
                <a:cubicBezTo>
                  <a:pt x="187250" y="208575"/>
                  <a:pt x="182773" y="205622"/>
                  <a:pt x="177915" y="204003"/>
                </a:cubicBezTo>
                <a:cubicBezTo>
                  <a:pt x="181154" y="197907"/>
                  <a:pt x="182202" y="190858"/>
                  <a:pt x="180868" y="183905"/>
                </a:cubicBezTo>
                <a:cubicBezTo>
                  <a:pt x="179535" y="176666"/>
                  <a:pt x="175629" y="170094"/>
                  <a:pt x="169914" y="165522"/>
                </a:cubicBezTo>
                <a:cubicBezTo>
                  <a:pt x="163152" y="159997"/>
                  <a:pt x="154484" y="157616"/>
                  <a:pt x="145911" y="158854"/>
                </a:cubicBezTo>
                <a:cubicBezTo>
                  <a:pt x="144768" y="159044"/>
                  <a:pt x="143530" y="159235"/>
                  <a:pt x="142387" y="159521"/>
                </a:cubicBezTo>
                <a:cubicBezTo>
                  <a:pt x="140292" y="154663"/>
                  <a:pt x="136958" y="150186"/>
                  <a:pt x="132386" y="146757"/>
                </a:cubicBezTo>
                <a:cubicBezTo>
                  <a:pt x="125718" y="141804"/>
                  <a:pt x="117527" y="139709"/>
                  <a:pt x="109335" y="140852"/>
                </a:cubicBezTo>
                <a:cubicBezTo>
                  <a:pt x="105240" y="141423"/>
                  <a:pt x="101334" y="142852"/>
                  <a:pt x="97905" y="144852"/>
                </a:cubicBezTo>
                <a:cubicBezTo>
                  <a:pt x="95905" y="141709"/>
                  <a:pt x="93333" y="138852"/>
                  <a:pt x="90190" y="136470"/>
                </a:cubicBezTo>
                <a:cubicBezTo>
                  <a:pt x="78284" y="127517"/>
                  <a:pt x="61996" y="128469"/>
                  <a:pt x="51137" y="137899"/>
                </a:cubicBezTo>
                <a:lnTo>
                  <a:pt x="33135" y="126374"/>
                </a:lnTo>
                <a:lnTo>
                  <a:pt x="81522" y="46364"/>
                </a:lnTo>
                <a:lnTo>
                  <a:pt x="102573" y="59794"/>
                </a:lnTo>
                <a:lnTo>
                  <a:pt x="88666" y="67509"/>
                </a:lnTo>
                <a:cubicBezTo>
                  <a:pt x="85332" y="69319"/>
                  <a:pt x="83237" y="72748"/>
                  <a:pt x="82951" y="76463"/>
                </a:cubicBezTo>
                <a:cubicBezTo>
                  <a:pt x="82379" y="84369"/>
                  <a:pt x="83999" y="92274"/>
                  <a:pt x="87618" y="99323"/>
                </a:cubicBezTo>
                <a:cubicBezTo>
                  <a:pt x="98667" y="121135"/>
                  <a:pt x="125528" y="129993"/>
                  <a:pt x="147435" y="119040"/>
                </a:cubicBezTo>
                <a:lnTo>
                  <a:pt x="198966" y="93322"/>
                </a:lnTo>
                <a:lnTo>
                  <a:pt x="225064" y="93703"/>
                </a:lnTo>
                <a:lnTo>
                  <a:pt x="323934" y="163331"/>
                </a:lnTo>
                <a:cubicBezTo>
                  <a:pt x="323934" y="163331"/>
                  <a:pt x="323934" y="163331"/>
                  <a:pt x="323934" y="163331"/>
                </a:cubicBezTo>
                <a:lnTo>
                  <a:pt x="348127" y="180571"/>
                </a:lnTo>
                <a:cubicBezTo>
                  <a:pt x="350603" y="182095"/>
                  <a:pt x="352127" y="184381"/>
                  <a:pt x="352509" y="187143"/>
                </a:cubicBezTo>
                <a:close/>
                <a:moveTo>
                  <a:pt x="330887" y="140947"/>
                </a:moveTo>
                <a:lnTo>
                  <a:pt x="235256" y="73605"/>
                </a:lnTo>
                <a:cubicBezTo>
                  <a:pt x="233446" y="72367"/>
                  <a:pt x="231255" y="71605"/>
                  <a:pt x="229065" y="71700"/>
                </a:cubicBezTo>
                <a:lnTo>
                  <a:pt x="196775" y="70938"/>
                </a:lnTo>
                <a:lnTo>
                  <a:pt x="196584" y="70938"/>
                </a:lnTo>
                <a:cubicBezTo>
                  <a:pt x="194870" y="71034"/>
                  <a:pt x="193155" y="71415"/>
                  <a:pt x="191631" y="72177"/>
                </a:cubicBezTo>
                <a:lnTo>
                  <a:pt x="137720" y="99132"/>
                </a:lnTo>
                <a:cubicBezTo>
                  <a:pt x="126671" y="104657"/>
                  <a:pt x="113145" y="100180"/>
                  <a:pt x="107621" y="89226"/>
                </a:cubicBezTo>
                <a:cubicBezTo>
                  <a:pt x="106668" y="87417"/>
                  <a:pt x="106002" y="85416"/>
                  <a:pt x="105620" y="83416"/>
                </a:cubicBezTo>
                <a:lnTo>
                  <a:pt x="202204" y="29981"/>
                </a:lnTo>
                <a:lnTo>
                  <a:pt x="263069" y="47983"/>
                </a:lnTo>
                <a:cubicBezTo>
                  <a:pt x="265545" y="48745"/>
                  <a:pt x="268308" y="48555"/>
                  <a:pt x="270689" y="47507"/>
                </a:cubicBezTo>
                <a:lnTo>
                  <a:pt x="305360" y="32267"/>
                </a:lnTo>
                <a:lnTo>
                  <a:pt x="359843" y="122469"/>
                </a:lnTo>
                <a:lnTo>
                  <a:pt x="330887" y="140947"/>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17" name="矩形 16"/>
          <p:cNvSpPr/>
          <p:nvPr/>
        </p:nvSpPr>
        <p:spPr>
          <a:xfrm>
            <a:off x="4568220" y="2078594"/>
            <a:ext cx="3107076" cy="9760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a:off x="5405434" y="2172340"/>
            <a:ext cx="1384065"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white"/>
                </a:solidFill>
                <a:effectLst/>
                <a:uLnTx/>
                <a:uFillTx/>
                <a:cs typeface="+mn-ea"/>
                <a:sym typeface="+mn-lt"/>
              </a:rPr>
              <a:t>输入标题</a:t>
            </a:r>
          </a:p>
        </p:txBody>
      </p:sp>
      <p:sp>
        <p:nvSpPr>
          <p:cNvPr id="19" name="文本框 18"/>
          <p:cNvSpPr txBox="1"/>
          <p:nvPr/>
        </p:nvSpPr>
        <p:spPr>
          <a:xfrm>
            <a:off x="5392734" y="2486523"/>
            <a:ext cx="2006561" cy="48013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zh-CN" altLang="en-US" sz="105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050" b="0" i="0" u="none" strike="noStrike" kern="1200" cap="none" spc="0" normalizeH="0" baseline="0" noProof="0" dirty="0">
                <a:ln>
                  <a:noFill/>
                </a:ln>
                <a:solidFill>
                  <a:prstClr val="white"/>
                </a:solidFill>
                <a:effectLst/>
                <a:uLnTx/>
                <a:uFillTx/>
                <a:cs typeface="+mn-ea"/>
                <a:sym typeface="+mn-lt"/>
              </a:rPr>
              <a:t>PPT</a:t>
            </a:r>
            <a:r>
              <a:rPr kumimoji="1" lang="zh-CN" altLang="en-US" sz="1050" b="0" i="0" u="none" strike="noStrike" kern="1200" cap="none" spc="0" normalizeH="0" baseline="0" noProof="0" dirty="0">
                <a:ln>
                  <a:noFill/>
                </a:ln>
                <a:solidFill>
                  <a:prstClr val="white"/>
                </a:solidFill>
                <a:effectLst/>
                <a:uLnTx/>
                <a:uFillTx/>
                <a:cs typeface="+mn-ea"/>
                <a:sym typeface="+mn-lt"/>
              </a:rPr>
              <a:t>模板，请在此输入您需要的文字内容</a:t>
            </a:r>
          </a:p>
        </p:txBody>
      </p:sp>
      <p:grpSp>
        <p:nvGrpSpPr>
          <p:cNvPr id="20" name="그룹 287"/>
          <p:cNvGrpSpPr/>
          <p:nvPr/>
        </p:nvGrpSpPr>
        <p:grpSpPr>
          <a:xfrm>
            <a:off x="4912418" y="2296873"/>
            <a:ext cx="390525" cy="390525"/>
            <a:chOff x="6151784" y="2905672"/>
            <a:chExt cx="390525" cy="390525"/>
          </a:xfrm>
          <a:solidFill>
            <a:schemeClr val="bg1"/>
          </a:solidFill>
        </p:grpSpPr>
        <p:sp>
          <p:nvSpPr>
            <p:cNvPr id="21" name="자유형: 도형 288"/>
            <p:cNvSpPr/>
            <p:nvPr/>
          </p:nvSpPr>
          <p:spPr>
            <a:xfrm>
              <a:off x="6151784" y="2905672"/>
              <a:ext cx="390525" cy="390525"/>
            </a:xfrm>
            <a:custGeom>
              <a:avLst/>
              <a:gdLst>
                <a:gd name="connsiteX0" fmla="*/ 346162 w 390525"/>
                <a:gd name="connsiteY0" fmla="*/ 46220 h 390525"/>
                <a:gd name="connsiteX1" fmla="*/ 157281 w 390525"/>
                <a:gd name="connsiteY1" fmla="*/ 46220 h 390525"/>
                <a:gd name="connsiteX2" fmla="*/ 149757 w 390525"/>
                <a:gd name="connsiteY2" fmla="*/ 226909 h 390525"/>
                <a:gd name="connsiteX3" fmla="*/ 131278 w 390525"/>
                <a:gd name="connsiteY3" fmla="*/ 245388 h 390525"/>
                <a:gd name="connsiteX4" fmla="*/ 118801 w 390525"/>
                <a:gd name="connsiteY4" fmla="*/ 232910 h 390525"/>
                <a:gd name="connsiteX5" fmla="*/ 103084 w 390525"/>
                <a:gd name="connsiteY5" fmla="*/ 232910 h 390525"/>
                <a:gd name="connsiteX6" fmla="*/ 18788 w 390525"/>
                <a:gd name="connsiteY6" fmla="*/ 317206 h 390525"/>
                <a:gd name="connsiteX7" fmla="*/ 18788 w 390525"/>
                <a:gd name="connsiteY7" fmla="*/ 373689 h 390525"/>
                <a:gd name="connsiteX8" fmla="*/ 47077 w 390525"/>
                <a:gd name="connsiteY8" fmla="*/ 385405 h 390525"/>
                <a:gd name="connsiteX9" fmla="*/ 75367 w 390525"/>
                <a:gd name="connsiteY9" fmla="*/ 373689 h 390525"/>
                <a:gd name="connsiteX10" fmla="*/ 159663 w 390525"/>
                <a:gd name="connsiteY10" fmla="*/ 289393 h 390525"/>
                <a:gd name="connsiteX11" fmla="*/ 159663 w 390525"/>
                <a:gd name="connsiteY11" fmla="*/ 273677 h 390525"/>
                <a:gd name="connsiteX12" fmla="*/ 147185 w 390525"/>
                <a:gd name="connsiteY12" fmla="*/ 261199 h 390525"/>
                <a:gd name="connsiteX13" fmla="*/ 165663 w 390525"/>
                <a:gd name="connsiteY13" fmla="*/ 242721 h 390525"/>
                <a:gd name="connsiteX14" fmla="*/ 251865 w 390525"/>
                <a:gd name="connsiteY14" fmla="*/ 274249 h 390525"/>
                <a:gd name="connsiteX15" fmla="*/ 346258 w 390525"/>
                <a:gd name="connsiteY15" fmla="*/ 235196 h 390525"/>
                <a:gd name="connsiteX16" fmla="*/ 346162 w 390525"/>
                <a:gd name="connsiteY16" fmla="*/ 46220 h 390525"/>
                <a:gd name="connsiteX17" fmla="*/ 59364 w 390525"/>
                <a:gd name="connsiteY17" fmla="*/ 357878 h 390525"/>
                <a:gd name="connsiteX18" fmla="*/ 34409 w 390525"/>
                <a:gd name="connsiteY18" fmla="*/ 357878 h 390525"/>
                <a:gd name="connsiteX19" fmla="*/ 34409 w 390525"/>
                <a:gd name="connsiteY19" fmla="*/ 332922 h 390525"/>
                <a:gd name="connsiteX20" fmla="*/ 110799 w 390525"/>
                <a:gd name="connsiteY20" fmla="*/ 256532 h 390525"/>
                <a:gd name="connsiteX21" fmla="*/ 135755 w 390525"/>
                <a:gd name="connsiteY21" fmla="*/ 281488 h 390525"/>
                <a:gd name="connsiteX22" fmla="*/ 59364 w 390525"/>
                <a:gd name="connsiteY22" fmla="*/ 357878 h 390525"/>
                <a:gd name="connsiteX23" fmla="*/ 330350 w 390525"/>
                <a:gd name="connsiteY23" fmla="*/ 219289 h 390525"/>
                <a:gd name="connsiteX24" fmla="*/ 251674 w 390525"/>
                <a:gd name="connsiteY24" fmla="*/ 251865 h 390525"/>
                <a:gd name="connsiteX25" fmla="*/ 172998 w 390525"/>
                <a:gd name="connsiteY25" fmla="*/ 219289 h 390525"/>
                <a:gd name="connsiteX26" fmla="*/ 172998 w 390525"/>
                <a:gd name="connsiteY26" fmla="*/ 61936 h 390525"/>
                <a:gd name="connsiteX27" fmla="*/ 330350 w 390525"/>
                <a:gd name="connsiteY27" fmla="*/ 61936 h 390525"/>
                <a:gd name="connsiteX28" fmla="*/ 330350 w 390525"/>
                <a:gd name="connsiteY28" fmla="*/ 21928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0525" h="390525">
                  <a:moveTo>
                    <a:pt x="346162" y="46220"/>
                  </a:moveTo>
                  <a:cubicBezTo>
                    <a:pt x="294060" y="-5882"/>
                    <a:pt x="209383" y="-5882"/>
                    <a:pt x="157281" y="46220"/>
                  </a:cubicBezTo>
                  <a:cubicBezTo>
                    <a:pt x="107847" y="95655"/>
                    <a:pt x="105370" y="174426"/>
                    <a:pt x="149757" y="226909"/>
                  </a:cubicBezTo>
                  <a:lnTo>
                    <a:pt x="131278" y="245388"/>
                  </a:lnTo>
                  <a:lnTo>
                    <a:pt x="118801" y="232910"/>
                  </a:lnTo>
                  <a:cubicBezTo>
                    <a:pt x="114419" y="228529"/>
                    <a:pt x="107370" y="228529"/>
                    <a:pt x="103084" y="232910"/>
                  </a:cubicBezTo>
                  <a:lnTo>
                    <a:pt x="18788" y="317206"/>
                  </a:lnTo>
                  <a:cubicBezTo>
                    <a:pt x="3262" y="332732"/>
                    <a:pt x="3262" y="358164"/>
                    <a:pt x="18788" y="373689"/>
                  </a:cubicBezTo>
                  <a:cubicBezTo>
                    <a:pt x="26599" y="381500"/>
                    <a:pt x="36790" y="385405"/>
                    <a:pt x="47077" y="385405"/>
                  </a:cubicBezTo>
                  <a:cubicBezTo>
                    <a:pt x="57269" y="385405"/>
                    <a:pt x="67556" y="381500"/>
                    <a:pt x="75367" y="373689"/>
                  </a:cubicBezTo>
                  <a:lnTo>
                    <a:pt x="159663" y="289393"/>
                  </a:lnTo>
                  <a:cubicBezTo>
                    <a:pt x="164044" y="285012"/>
                    <a:pt x="164044" y="277963"/>
                    <a:pt x="159663" y="273677"/>
                  </a:cubicBezTo>
                  <a:lnTo>
                    <a:pt x="147185" y="261199"/>
                  </a:lnTo>
                  <a:lnTo>
                    <a:pt x="165663" y="242721"/>
                  </a:lnTo>
                  <a:cubicBezTo>
                    <a:pt x="190428" y="263676"/>
                    <a:pt x="221194" y="274249"/>
                    <a:pt x="251865" y="274249"/>
                  </a:cubicBezTo>
                  <a:cubicBezTo>
                    <a:pt x="286060" y="274249"/>
                    <a:pt x="320254" y="261199"/>
                    <a:pt x="346258" y="235196"/>
                  </a:cubicBezTo>
                  <a:cubicBezTo>
                    <a:pt x="398168" y="182999"/>
                    <a:pt x="398168" y="98322"/>
                    <a:pt x="346162" y="46220"/>
                  </a:cubicBezTo>
                  <a:close/>
                  <a:moveTo>
                    <a:pt x="59364" y="357878"/>
                  </a:moveTo>
                  <a:cubicBezTo>
                    <a:pt x="52506" y="364736"/>
                    <a:pt x="41267" y="364736"/>
                    <a:pt x="34409" y="357878"/>
                  </a:cubicBezTo>
                  <a:cubicBezTo>
                    <a:pt x="27551" y="351020"/>
                    <a:pt x="27551" y="339781"/>
                    <a:pt x="34409" y="332922"/>
                  </a:cubicBezTo>
                  <a:lnTo>
                    <a:pt x="110799" y="256532"/>
                  </a:lnTo>
                  <a:lnTo>
                    <a:pt x="135755" y="281488"/>
                  </a:lnTo>
                  <a:lnTo>
                    <a:pt x="59364" y="357878"/>
                  </a:lnTo>
                  <a:close/>
                  <a:moveTo>
                    <a:pt x="330350" y="219289"/>
                  </a:moveTo>
                  <a:cubicBezTo>
                    <a:pt x="308634" y="241006"/>
                    <a:pt x="280154" y="251865"/>
                    <a:pt x="251674" y="251865"/>
                  </a:cubicBezTo>
                  <a:cubicBezTo>
                    <a:pt x="223194" y="251865"/>
                    <a:pt x="194715" y="241006"/>
                    <a:pt x="172998" y="219289"/>
                  </a:cubicBezTo>
                  <a:cubicBezTo>
                    <a:pt x="129659" y="175951"/>
                    <a:pt x="129659" y="105275"/>
                    <a:pt x="172998" y="61936"/>
                  </a:cubicBezTo>
                  <a:cubicBezTo>
                    <a:pt x="216337" y="18597"/>
                    <a:pt x="287012" y="18597"/>
                    <a:pt x="330350" y="61936"/>
                  </a:cubicBezTo>
                  <a:cubicBezTo>
                    <a:pt x="373784" y="105370"/>
                    <a:pt x="373784" y="175951"/>
                    <a:pt x="330350" y="21928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22" name="자유형: 도형 289"/>
            <p:cNvSpPr/>
            <p:nvPr/>
          </p:nvSpPr>
          <p:spPr>
            <a:xfrm>
              <a:off x="6300160" y="2942986"/>
              <a:ext cx="200025" cy="200025"/>
            </a:xfrm>
            <a:custGeom>
              <a:avLst/>
              <a:gdLst>
                <a:gd name="connsiteX0" fmla="*/ 171402 w 200025"/>
                <a:gd name="connsiteY0" fmla="*/ 35290 h 200025"/>
                <a:gd name="connsiteX1" fmla="*/ 35290 w 200025"/>
                <a:gd name="connsiteY1" fmla="*/ 35290 h 200025"/>
                <a:gd name="connsiteX2" fmla="*/ 35290 w 200025"/>
                <a:gd name="connsiteY2" fmla="*/ 171402 h 200025"/>
                <a:gd name="connsiteX3" fmla="*/ 103394 w 200025"/>
                <a:gd name="connsiteY3" fmla="*/ 199596 h 200025"/>
                <a:gd name="connsiteX4" fmla="*/ 171498 w 200025"/>
                <a:gd name="connsiteY4" fmla="*/ 171402 h 200025"/>
                <a:gd name="connsiteX5" fmla="*/ 171402 w 200025"/>
                <a:gd name="connsiteY5" fmla="*/ 35290 h 200025"/>
                <a:gd name="connsiteX6" fmla="*/ 155686 w 200025"/>
                <a:gd name="connsiteY6" fmla="*/ 155686 h 200025"/>
                <a:gd name="connsiteX7" fmla="*/ 51006 w 200025"/>
                <a:gd name="connsiteY7" fmla="*/ 155686 h 200025"/>
                <a:gd name="connsiteX8" fmla="*/ 51006 w 200025"/>
                <a:gd name="connsiteY8" fmla="*/ 51006 h 200025"/>
                <a:gd name="connsiteX9" fmla="*/ 103298 w 200025"/>
                <a:gd name="connsiteY9" fmla="*/ 29385 h 200025"/>
                <a:gd name="connsiteX10" fmla="*/ 155591 w 200025"/>
                <a:gd name="connsiteY10" fmla="*/ 51006 h 200025"/>
                <a:gd name="connsiteX11" fmla="*/ 155686 w 200025"/>
                <a:gd name="connsiteY11" fmla="*/ 15568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200025">
                  <a:moveTo>
                    <a:pt x="171402" y="35290"/>
                  </a:moveTo>
                  <a:cubicBezTo>
                    <a:pt x="133874" y="-2238"/>
                    <a:pt x="72819" y="-2238"/>
                    <a:pt x="35290" y="35290"/>
                  </a:cubicBezTo>
                  <a:cubicBezTo>
                    <a:pt x="-2238" y="72819"/>
                    <a:pt x="-2238" y="133874"/>
                    <a:pt x="35290" y="171402"/>
                  </a:cubicBezTo>
                  <a:cubicBezTo>
                    <a:pt x="54054" y="190167"/>
                    <a:pt x="78724" y="199596"/>
                    <a:pt x="103394" y="199596"/>
                  </a:cubicBezTo>
                  <a:cubicBezTo>
                    <a:pt x="128064" y="199596"/>
                    <a:pt x="152733" y="190167"/>
                    <a:pt x="171498" y="171402"/>
                  </a:cubicBezTo>
                  <a:cubicBezTo>
                    <a:pt x="208931" y="133874"/>
                    <a:pt x="208931" y="72819"/>
                    <a:pt x="171402" y="35290"/>
                  </a:cubicBezTo>
                  <a:close/>
                  <a:moveTo>
                    <a:pt x="155686" y="155686"/>
                  </a:moveTo>
                  <a:cubicBezTo>
                    <a:pt x="126825" y="184547"/>
                    <a:pt x="79867" y="184547"/>
                    <a:pt x="51006" y="155686"/>
                  </a:cubicBezTo>
                  <a:cubicBezTo>
                    <a:pt x="22146" y="126825"/>
                    <a:pt x="22146" y="79867"/>
                    <a:pt x="51006" y="51006"/>
                  </a:cubicBezTo>
                  <a:cubicBezTo>
                    <a:pt x="65389" y="36624"/>
                    <a:pt x="84344" y="29385"/>
                    <a:pt x="103298" y="29385"/>
                  </a:cubicBezTo>
                  <a:cubicBezTo>
                    <a:pt x="122253" y="29385"/>
                    <a:pt x="141208" y="36624"/>
                    <a:pt x="155591" y="51006"/>
                  </a:cubicBezTo>
                  <a:cubicBezTo>
                    <a:pt x="184451" y="79867"/>
                    <a:pt x="184451" y="126825"/>
                    <a:pt x="155686" y="1556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sp>
        <p:nvSpPr>
          <p:cNvPr id="23" name="矩形 22"/>
          <p:cNvSpPr/>
          <p:nvPr/>
        </p:nvSpPr>
        <p:spPr>
          <a:xfrm>
            <a:off x="4568220" y="3820065"/>
            <a:ext cx="3107076" cy="9760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文本框 23"/>
          <p:cNvSpPr txBox="1"/>
          <p:nvPr/>
        </p:nvSpPr>
        <p:spPr>
          <a:xfrm>
            <a:off x="5405434" y="3913811"/>
            <a:ext cx="1384065"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white"/>
                </a:solidFill>
                <a:effectLst/>
                <a:uLnTx/>
                <a:uFillTx/>
                <a:cs typeface="+mn-ea"/>
                <a:sym typeface="+mn-lt"/>
              </a:rPr>
              <a:t>输入标题</a:t>
            </a:r>
          </a:p>
        </p:txBody>
      </p:sp>
      <p:sp>
        <p:nvSpPr>
          <p:cNvPr id="25" name="文本框 24"/>
          <p:cNvSpPr txBox="1"/>
          <p:nvPr/>
        </p:nvSpPr>
        <p:spPr>
          <a:xfrm>
            <a:off x="5392734" y="4227994"/>
            <a:ext cx="2006561" cy="48013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zh-CN" altLang="en-US" sz="105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050" b="0" i="0" u="none" strike="noStrike" kern="1200" cap="none" spc="0" normalizeH="0" baseline="0" noProof="0" dirty="0">
                <a:ln>
                  <a:noFill/>
                </a:ln>
                <a:solidFill>
                  <a:prstClr val="white"/>
                </a:solidFill>
                <a:effectLst/>
                <a:uLnTx/>
                <a:uFillTx/>
                <a:cs typeface="+mn-ea"/>
                <a:sym typeface="+mn-lt"/>
              </a:rPr>
              <a:t>PPT</a:t>
            </a:r>
            <a:r>
              <a:rPr kumimoji="1" lang="zh-CN" altLang="en-US" sz="1050" b="0" i="0" u="none" strike="noStrike" kern="1200" cap="none" spc="0" normalizeH="0" baseline="0" noProof="0" dirty="0">
                <a:ln>
                  <a:noFill/>
                </a:ln>
                <a:solidFill>
                  <a:prstClr val="white"/>
                </a:solidFill>
                <a:effectLst/>
                <a:uLnTx/>
                <a:uFillTx/>
                <a:cs typeface="+mn-ea"/>
                <a:sym typeface="+mn-lt"/>
              </a:rPr>
              <a:t>模板，请在此输入您需要的文字内容</a:t>
            </a:r>
          </a:p>
        </p:txBody>
      </p:sp>
      <p:sp>
        <p:nvSpPr>
          <p:cNvPr id="26" name="矩形 25"/>
          <p:cNvSpPr/>
          <p:nvPr/>
        </p:nvSpPr>
        <p:spPr>
          <a:xfrm>
            <a:off x="7854877" y="2078594"/>
            <a:ext cx="3107076" cy="9760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文本框 26"/>
          <p:cNvSpPr txBox="1"/>
          <p:nvPr/>
        </p:nvSpPr>
        <p:spPr>
          <a:xfrm>
            <a:off x="8692091" y="2172340"/>
            <a:ext cx="1384065"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white"/>
                </a:solidFill>
                <a:effectLst/>
                <a:uLnTx/>
                <a:uFillTx/>
                <a:cs typeface="+mn-ea"/>
                <a:sym typeface="+mn-lt"/>
              </a:rPr>
              <a:t>输入标题</a:t>
            </a:r>
          </a:p>
        </p:txBody>
      </p:sp>
      <p:sp>
        <p:nvSpPr>
          <p:cNvPr id="28" name="文本框 27"/>
          <p:cNvSpPr txBox="1"/>
          <p:nvPr/>
        </p:nvSpPr>
        <p:spPr>
          <a:xfrm>
            <a:off x="8679391" y="2486523"/>
            <a:ext cx="2006561" cy="48013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zh-CN" altLang="en-US" sz="105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050" b="0" i="0" u="none" strike="noStrike" kern="1200" cap="none" spc="0" normalizeH="0" baseline="0" noProof="0" dirty="0">
                <a:ln>
                  <a:noFill/>
                </a:ln>
                <a:solidFill>
                  <a:prstClr val="white"/>
                </a:solidFill>
                <a:effectLst/>
                <a:uLnTx/>
                <a:uFillTx/>
                <a:cs typeface="+mn-ea"/>
                <a:sym typeface="+mn-lt"/>
              </a:rPr>
              <a:t>PPT</a:t>
            </a:r>
            <a:r>
              <a:rPr kumimoji="1" lang="zh-CN" altLang="en-US" sz="1050" b="0" i="0" u="none" strike="noStrike" kern="1200" cap="none" spc="0" normalizeH="0" baseline="0" noProof="0" dirty="0">
                <a:ln>
                  <a:noFill/>
                </a:ln>
                <a:solidFill>
                  <a:prstClr val="white"/>
                </a:solidFill>
                <a:effectLst/>
                <a:uLnTx/>
                <a:uFillTx/>
                <a:cs typeface="+mn-ea"/>
                <a:sym typeface="+mn-lt"/>
              </a:rPr>
              <a:t>模板，请在此输入您需要的文字内容</a:t>
            </a:r>
          </a:p>
        </p:txBody>
      </p:sp>
      <p:sp>
        <p:nvSpPr>
          <p:cNvPr id="29" name="矩形 28"/>
          <p:cNvSpPr/>
          <p:nvPr/>
        </p:nvSpPr>
        <p:spPr>
          <a:xfrm>
            <a:off x="7854877" y="3820065"/>
            <a:ext cx="3107076" cy="9760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0" name="文本框 29"/>
          <p:cNvSpPr txBox="1"/>
          <p:nvPr/>
        </p:nvSpPr>
        <p:spPr>
          <a:xfrm>
            <a:off x="8692091" y="3913811"/>
            <a:ext cx="1384065"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1200" cap="none" spc="0" normalizeH="0" baseline="0" noProof="0" dirty="0">
                <a:ln>
                  <a:noFill/>
                </a:ln>
                <a:solidFill>
                  <a:prstClr val="white"/>
                </a:solidFill>
                <a:effectLst/>
                <a:uLnTx/>
                <a:uFillTx/>
                <a:cs typeface="+mn-ea"/>
                <a:sym typeface="+mn-lt"/>
              </a:rPr>
              <a:t>输入标题</a:t>
            </a:r>
          </a:p>
        </p:txBody>
      </p:sp>
      <p:sp>
        <p:nvSpPr>
          <p:cNvPr id="31" name="文本框 30"/>
          <p:cNvSpPr txBox="1"/>
          <p:nvPr/>
        </p:nvSpPr>
        <p:spPr>
          <a:xfrm>
            <a:off x="8679391" y="4227994"/>
            <a:ext cx="2006561" cy="48013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1" lang="zh-CN" altLang="en-US" sz="1050" b="0" i="0" u="none" strike="noStrike" kern="1200" cap="none" spc="0" normalizeH="0" baseline="0" noProof="0" dirty="0">
                <a:ln>
                  <a:noFill/>
                </a:ln>
                <a:solidFill>
                  <a:prstClr val="white"/>
                </a:solidFill>
                <a:effectLst/>
                <a:uLnTx/>
                <a:uFillTx/>
                <a:cs typeface="+mn-ea"/>
                <a:sym typeface="+mn-lt"/>
              </a:rPr>
              <a:t>感谢您使用我们的</a:t>
            </a:r>
            <a:r>
              <a:rPr kumimoji="1" lang="en-US" altLang="zh-CN" sz="1050" b="0" i="0" u="none" strike="noStrike" kern="1200" cap="none" spc="0" normalizeH="0" baseline="0" noProof="0" dirty="0">
                <a:ln>
                  <a:noFill/>
                </a:ln>
                <a:solidFill>
                  <a:prstClr val="white"/>
                </a:solidFill>
                <a:effectLst/>
                <a:uLnTx/>
                <a:uFillTx/>
                <a:cs typeface="+mn-ea"/>
                <a:sym typeface="+mn-lt"/>
              </a:rPr>
              <a:t>PPT</a:t>
            </a:r>
            <a:r>
              <a:rPr kumimoji="1" lang="zh-CN" altLang="en-US" sz="1050" b="0" i="0" u="none" strike="noStrike" kern="1200" cap="none" spc="0" normalizeH="0" baseline="0" noProof="0" dirty="0">
                <a:ln>
                  <a:noFill/>
                </a:ln>
                <a:solidFill>
                  <a:prstClr val="white"/>
                </a:solidFill>
                <a:effectLst/>
                <a:uLnTx/>
                <a:uFillTx/>
                <a:cs typeface="+mn-ea"/>
                <a:sym typeface="+mn-lt"/>
              </a:rPr>
              <a:t>模板，请在此输入您需要的文字内容</a:t>
            </a:r>
          </a:p>
        </p:txBody>
      </p:sp>
      <p:grpSp>
        <p:nvGrpSpPr>
          <p:cNvPr id="32" name="그룹 112"/>
          <p:cNvGrpSpPr/>
          <p:nvPr/>
        </p:nvGrpSpPr>
        <p:grpSpPr>
          <a:xfrm>
            <a:off x="8271492" y="2296873"/>
            <a:ext cx="390525" cy="390525"/>
            <a:chOff x="2801293" y="892968"/>
            <a:chExt cx="390525" cy="390525"/>
          </a:xfrm>
          <a:solidFill>
            <a:schemeClr val="bg1"/>
          </a:solidFill>
        </p:grpSpPr>
        <p:sp>
          <p:nvSpPr>
            <p:cNvPr id="33" name="자유형: 도형 113"/>
            <p:cNvSpPr/>
            <p:nvPr/>
          </p:nvSpPr>
          <p:spPr>
            <a:xfrm>
              <a:off x="2801293" y="892968"/>
              <a:ext cx="390525" cy="390525"/>
            </a:xfrm>
            <a:custGeom>
              <a:avLst/>
              <a:gdLst>
                <a:gd name="connsiteX0" fmla="*/ 376333 w 390525"/>
                <a:gd name="connsiteY0" fmla="*/ 126397 h 390525"/>
                <a:gd name="connsiteX1" fmla="*/ 329184 w 390525"/>
                <a:gd name="connsiteY1" fmla="*/ 126397 h 390525"/>
                <a:gd name="connsiteX2" fmla="*/ 295751 w 390525"/>
                <a:gd name="connsiteY2" fmla="*/ 159830 h 390525"/>
                <a:gd name="connsiteX3" fmla="*/ 295751 w 390525"/>
                <a:gd name="connsiteY3" fmla="*/ 71819 h 390525"/>
                <a:gd name="connsiteX4" fmla="*/ 286036 w 390525"/>
                <a:gd name="connsiteY4" fmla="*/ 48292 h 390525"/>
                <a:gd name="connsiteX5" fmla="*/ 254603 w 390525"/>
                <a:gd name="connsiteY5" fmla="*/ 16859 h 390525"/>
                <a:gd name="connsiteX6" fmla="*/ 231077 w 390525"/>
                <a:gd name="connsiteY6" fmla="*/ 7144 h 390525"/>
                <a:gd name="connsiteX7" fmla="*/ 40481 w 390525"/>
                <a:gd name="connsiteY7" fmla="*/ 7144 h 390525"/>
                <a:gd name="connsiteX8" fmla="*/ 7144 w 390525"/>
                <a:gd name="connsiteY8" fmla="*/ 40481 h 390525"/>
                <a:gd name="connsiteX9" fmla="*/ 7144 w 390525"/>
                <a:gd name="connsiteY9" fmla="*/ 352806 h 390525"/>
                <a:gd name="connsiteX10" fmla="*/ 40481 w 390525"/>
                <a:gd name="connsiteY10" fmla="*/ 386144 h 390525"/>
                <a:gd name="connsiteX11" fmla="*/ 262509 w 390525"/>
                <a:gd name="connsiteY11" fmla="*/ 386144 h 390525"/>
                <a:gd name="connsiteX12" fmla="*/ 295846 w 390525"/>
                <a:gd name="connsiteY12" fmla="*/ 352806 h 390525"/>
                <a:gd name="connsiteX13" fmla="*/ 295846 w 390525"/>
                <a:gd name="connsiteY13" fmla="*/ 254032 h 390525"/>
                <a:gd name="connsiteX14" fmla="*/ 376333 w 390525"/>
                <a:gd name="connsiteY14" fmla="*/ 173450 h 390525"/>
                <a:gd name="connsiteX15" fmla="*/ 376333 w 390525"/>
                <a:gd name="connsiteY15" fmla="*/ 126397 h 390525"/>
                <a:gd name="connsiteX16" fmla="*/ 229171 w 390525"/>
                <a:gd name="connsiteY16" fmla="*/ 29337 h 390525"/>
                <a:gd name="connsiteX17" fmla="*/ 238887 w 390525"/>
                <a:gd name="connsiteY17" fmla="*/ 32576 h 390525"/>
                <a:gd name="connsiteX18" fmla="*/ 270320 w 390525"/>
                <a:gd name="connsiteY18" fmla="*/ 64008 h 390525"/>
                <a:gd name="connsiteX19" fmla="*/ 273558 w 390525"/>
                <a:gd name="connsiteY19" fmla="*/ 73724 h 390525"/>
                <a:gd name="connsiteX20" fmla="*/ 229171 w 390525"/>
                <a:gd name="connsiteY20" fmla="*/ 73724 h 390525"/>
                <a:gd name="connsiteX21" fmla="*/ 229171 w 390525"/>
                <a:gd name="connsiteY21" fmla="*/ 29337 h 390525"/>
                <a:gd name="connsiteX22" fmla="*/ 273558 w 390525"/>
                <a:gd name="connsiteY22" fmla="*/ 352806 h 390525"/>
                <a:gd name="connsiteX23" fmla="*/ 262414 w 390525"/>
                <a:gd name="connsiteY23" fmla="*/ 363950 h 390525"/>
                <a:gd name="connsiteX24" fmla="*/ 40386 w 390525"/>
                <a:gd name="connsiteY24" fmla="*/ 363950 h 390525"/>
                <a:gd name="connsiteX25" fmla="*/ 29242 w 390525"/>
                <a:gd name="connsiteY25" fmla="*/ 352806 h 390525"/>
                <a:gd name="connsiteX26" fmla="*/ 29242 w 390525"/>
                <a:gd name="connsiteY26" fmla="*/ 40481 h 390525"/>
                <a:gd name="connsiteX27" fmla="*/ 40386 w 390525"/>
                <a:gd name="connsiteY27" fmla="*/ 29337 h 390525"/>
                <a:gd name="connsiteX28" fmla="*/ 206883 w 390525"/>
                <a:gd name="connsiteY28" fmla="*/ 29337 h 390525"/>
                <a:gd name="connsiteX29" fmla="*/ 206883 w 390525"/>
                <a:gd name="connsiteY29" fmla="*/ 84868 h 390525"/>
                <a:gd name="connsiteX30" fmla="*/ 218027 w 390525"/>
                <a:gd name="connsiteY30" fmla="*/ 96012 h 390525"/>
                <a:gd name="connsiteX31" fmla="*/ 273558 w 390525"/>
                <a:gd name="connsiteY31" fmla="*/ 96012 h 390525"/>
                <a:gd name="connsiteX32" fmla="*/ 273558 w 390525"/>
                <a:gd name="connsiteY32" fmla="*/ 182118 h 390525"/>
                <a:gd name="connsiteX33" fmla="*/ 240792 w 390525"/>
                <a:gd name="connsiteY33" fmla="*/ 214884 h 390525"/>
                <a:gd name="connsiteX34" fmla="*/ 225076 w 390525"/>
                <a:gd name="connsiteY34" fmla="*/ 230600 h 390525"/>
                <a:gd name="connsiteX35" fmla="*/ 222409 w 390525"/>
                <a:gd name="connsiteY35" fmla="*/ 234982 h 390525"/>
                <a:gd name="connsiteX36" fmla="*/ 206692 w 390525"/>
                <a:gd name="connsiteY36" fmla="*/ 282035 h 390525"/>
                <a:gd name="connsiteX37" fmla="*/ 209360 w 390525"/>
                <a:gd name="connsiteY37" fmla="*/ 293370 h 390525"/>
                <a:gd name="connsiteX38" fmla="*/ 220694 w 390525"/>
                <a:gd name="connsiteY38" fmla="*/ 296037 h 390525"/>
                <a:gd name="connsiteX39" fmla="*/ 267748 w 390525"/>
                <a:gd name="connsiteY39" fmla="*/ 280321 h 390525"/>
                <a:gd name="connsiteX40" fmla="*/ 272129 w 390525"/>
                <a:gd name="connsiteY40" fmla="*/ 277654 h 390525"/>
                <a:gd name="connsiteX41" fmla="*/ 273463 w 390525"/>
                <a:gd name="connsiteY41" fmla="*/ 276320 h 390525"/>
                <a:gd name="connsiteX42" fmla="*/ 273463 w 390525"/>
                <a:gd name="connsiteY42" fmla="*/ 352806 h 390525"/>
                <a:gd name="connsiteX43" fmla="*/ 273558 w 390525"/>
                <a:gd name="connsiteY43" fmla="*/ 352806 h 390525"/>
                <a:gd name="connsiteX44" fmla="*/ 248317 w 390525"/>
                <a:gd name="connsiteY44" fmla="*/ 238411 h 390525"/>
                <a:gd name="connsiteX45" fmla="*/ 264033 w 390525"/>
                <a:gd name="connsiteY45" fmla="*/ 254127 h 390525"/>
                <a:gd name="connsiteX46" fmla="*/ 258032 w 390525"/>
                <a:gd name="connsiteY46" fmla="*/ 260128 h 390525"/>
                <a:gd name="connsiteX47" fmla="*/ 234506 w 390525"/>
                <a:gd name="connsiteY47" fmla="*/ 267938 h 390525"/>
                <a:gd name="connsiteX48" fmla="*/ 242316 w 390525"/>
                <a:gd name="connsiteY48" fmla="*/ 244412 h 390525"/>
                <a:gd name="connsiteX49" fmla="*/ 248317 w 390525"/>
                <a:gd name="connsiteY49" fmla="*/ 238411 h 390525"/>
                <a:gd name="connsiteX50" fmla="*/ 279749 w 390525"/>
                <a:gd name="connsiteY50" fmla="*/ 238411 h 390525"/>
                <a:gd name="connsiteX51" fmla="*/ 264033 w 390525"/>
                <a:gd name="connsiteY51" fmla="*/ 222694 h 390525"/>
                <a:gd name="connsiteX52" fmla="*/ 317373 w 390525"/>
                <a:gd name="connsiteY52" fmla="*/ 169259 h 390525"/>
                <a:gd name="connsiteX53" fmla="*/ 333089 w 390525"/>
                <a:gd name="connsiteY53" fmla="*/ 184976 h 390525"/>
                <a:gd name="connsiteX54" fmla="*/ 279749 w 390525"/>
                <a:gd name="connsiteY54" fmla="*/ 238411 h 390525"/>
                <a:gd name="connsiteX55" fmla="*/ 360236 w 390525"/>
                <a:gd name="connsiteY55" fmla="*/ 157829 h 390525"/>
                <a:gd name="connsiteX56" fmla="*/ 348806 w 390525"/>
                <a:gd name="connsiteY56" fmla="*/ 169259 h 390525"/>
                <a:gd name="connsiteX57" fmla="*/ 333089 w 390525"/>
                <a:gd name="connsiteY57" fmla="*/ 153543 h 390525"/>
                <a:gd name="connsiteX58" fmla="*/ 344519 w 390525"/>
                <a:gd name="connsiteY58" fmla="*/ 142113 h 390525"/>
                <a:gd name="connsiteX59" fmla="*/ 360236 w 390525"/>
                <a:gd name="connsiteY59" fmla="*/ 142113 h 390525"/>
                <a:gd name="connsiteX60" fmla="*/ 360236 w 390525"/>
                <a:gd name="connsiteY60" fmla="*/ 15782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0525" h="390525">
                  <a:moveTo>
                    <a:pt x="376333" y="126397"/>
                  </a:moveTo>
                  <a:cubicBezTo>
                    <a:pt x="363379" y="113443"/>
                    <a:pt x="342233" y="113443"/>
                    <a:pt x="329184" y="126397"/>
                  </a:cubicBezTo>
                  <a:cubicBezTo>
                    <a:pt x="325184" y="130397"/>
                    <a:pt x="299657" y="155924"/>
                    <a:pt x="295751" y="159830"/>
                  </a:cubicBezTo>
                  <a:lnTo>
                    <a:pt x="295751" y="71819"/>
                  </a:lnTo>
                  <a:cubicBezTo>
                    <a:pt x="295751" y="62960"/>
                    <a:pt x="292322" y="54578"/>
                    <a:pt x="286036" y="48292"/>
                  </a:cubicBezTo>
                  <a:lnTo>
                    <a:pt x="254603" y="16859"/>
                  </a:lnTo>
                  <a:cubicBezTo>
                    <a:pt x="248317" y="10573"/>
                    <a:pt x="240030" y="7144"/>
                    <a:pt x="231077" y="7144"/>
                  </a:cubicBezTo>
                  <a:lnTo>
                    <a:pt x="40481" y="7144"/>
                  </a:lnTo>
                  <a:cubicBezTo>
                    <a:pt x="22098" y="7144"/>
                    <a:pt x="7144" y="22098"/>
                    <a:pt x="7144" y="40481"/>
                  </a:cubicBezTo>
                  <a:lnTo>
                    <a:pt x="7144" y="352806"/>
                  </a:lnTo>
                  <a:cubicBezTo>
                    <a:pt x="7144" y="371189"/>
                    <a:pt x="22098" y="386144"/>
                    <a:pt x="40481" y="386144"/>
                  </a:cubicBezTo>
                  <a:lnTo>
                    <a:pt x="262509" y="386144"/>
                  </a:lnTo>
                  <a:cubicBezTo>
                    <a:pt x="280892" y="386144"/>
                    <a:pt x="295846" y="371189"/>
                    <a:pt x="295846" y="352806"/>
                  </a:cubicBezTo>
                  <a:lnTo>
                    <a:pt x="295846" y="254032"/>
                  </a:lnTo>
                  <a:lnTo>
                    <a:pt x="376333" y="173450"/>
                  </a:lnTo>
                  <a:cubicBezTo>
                    <a:pt x="389287" y="160496"/>
                    <a:pt x="389287" y="139446"/>
                    <a:pt x="376333" y="126397"/>
                  </a:cubicBezTo>
                  <a:close/>
                  <a:moveTo>
                    <a:pt x="229171" y="29337"/>
                  </a:moveTo>
                  <a:cubicBezTo>
                    <a:pt x="231267" y="29337"/>
                    <a:pt x="235267" y="28956"/>
                    <a:pt x="238887" y="32576"/>
                  </a:cubicBezTo>
                  <a:lnTo>
                    <a:pt x="270320" y="64008"/>
                  </a:lnTo>
                  <a:cubicBezTo>
                    <a:pt x="273844" y="67532"/>
                    <a:pt x="273558" y="71438"/>
                    <a:pt x="273558" y="73724"/>
                  </a:cubicBezTo>
                  <a:lnTo>
                    <a:pt x="229171" y="73724"/>
                  </a:lnTo>
                  <a:lnTo>
                    <a:pt x="229171" y="29337"/>
                  </a:lnTo>
                  <a:close/>
                  <a:moveTo>
                    <a:pt x="273558" y="352806"/>
                  </a:moveTo>
                  <a:cubicBezTo>
                    <a:pt x="273558" y="358902"/>
                    <a:pt x="268605" y="363950"/>
                    <a:pt x="262414" y="363950"/>
                  </a:cubicBezTo>
                  <a:lnTo>
                    <a:pt x="40386" y="363950"/>
                  </a:lnTo>
                  <a:cubicBezTo>
                    <a:pt x="34290" y="363950"/>
                    <a:pt x="29242" y="358997"/>
                    <a:pt x="29242" y="352806"/>
                  </a:cubicBezTo>
                  <a:lnTo>
                    <a:pt x="29242" y="40481"/>
                  </a:lnTo>
                  <a:cubicBezTo>
                    <a:pt x="29242" y="34385"/>
                    <a:pt x="34195" y="29337"/>
                    <a:pt x="40386" y="29337"/>
                  </a:cubicBezTo>
                  <a:lnTo>
                    <a:pt x="206883" y="29337"/>
                  </a:lnTo>
                  <a:lnTo>
                    <a:pt x="206883" y="84868"/>
                  </a:lnTo>
                  <a:cubicBezTo>
                    <a:pt x="206883" y="90964"/>
                    <a:pt x="211836" y="96012"/>
                    <a:pt x="218027" y="96012"/>
                  </a:cubicBezTo>
                  <a:lnTo>
                    <a:pt x="273558" y="96012"/>
                  </a:lnTo>
                  <a:lnTo>
                    <a:pt x="273558" y="182118"/>
                  </a:lnTo>
                  <a:cubicBezTo>
                    <a:pt x="273558" y="182118"/>
                    <a:pt x="240792" y="214884"/>
                    <a:pt x="240792" y="214884"/>
                  </a:cubicBezTo>
                  <a:lnTo>
                    <a:pt x="225076" y="230600"/>
                  </a:lnTo>
                  <a:cubicBezTo>
                    <a:pt x="223838" y="231839"/>
                    <a:pt x="222980" y="233267"/>
                    <a:pt x="222409" y="234982"/>
                  </a:cubicBezTo>
                  <a:lnTo>
                    <a:pt x="206692" y="282035"/>
                  </a:lnTo>
                  <a:cubicBezTo>
                    <a:pt x="205359" y="286036"/>
                    <a:pt x="206407" y="290417"/>
                    <a:pt x="209360" y="293370"/>
                  </a:cubicBezTo>
                  <a:cubicBezTo>
                    <a:pt x="212312" y="296323"/>
                    <a:pt x="216694" y="297371"/>
                    <a:pt x="220694" y="296037"/>
                  </a:cubicBezTo>
                  <a:lnTo>
                    <a:pt x="267748" y="280321"/>
                  </a:lnTo>
                  <a:cubicBezTo>
                    <a:pt x="269367" y="279749"/>
                    <a:pt x="270891" y="278892"/>
                    <a:pt x="272129" y="277654"/>
                  </a:cubicBezTo>
                  <a:lnTo>
                    <a:pt x="273463" y="276320"/>
                  </a:lnTo>
                  <a:lnTo>
                    <a:pt x="273463" y="352806"/>
                  </a:lnTo>
                  <a:lnTo>
                    <a:pt x="273558" y="352806"/>
                  </a:lnTo>
                  <a:close/>
                  <a:moveTo>
                    <a:pt x="248317" y="238411"/>
                  </a:moveTo>
                  <a:lnTo>
                    <a:pt x="264033" y="254127"/>
                  </a:lnTo>
                  <a:lnTo>
                    <a:pt x="258032" y="260128"/>
                  </a:lnTo>
                  <a:lnTo>
                    <a:pt x="234506" y="267938"/>
                  </a:lnTo>
                  <a:lnTo>
                    <a:pt x="242316" y="244412"/>
                  </a:lnTo>
                  <a:lnTo>
                    <a:pt x="248317" y="238411"/>
                  </a:lnTo>
                  <a:close/>
                  <a:moveTo>
                    <a:pt x="279749" y="238411"/>
                  </a:moveTo>
                  <a:lnTo>
                    <a:pt x="264033" y="222694"/>
                  </a:lnTo>
                  <a:cubicBezTo>
                    <a:pt x="272415" y="214313"/>
                    <a:pt x="309563" y="177165"/>
                    <a:pt x="317373" y="169259"/>
                  </a:cubicBezTo>
                  <a:lnTo>
                    <a:pt x="333089" y="184976"/>
                  </a:lnTo>
                  <a:lnTo>
                    <a:pt x="279749" y="238411"/>
                  </a:lnTo>
                  <a:close/>
                  <a:moveTo>
                    <a:pt x="360236" y="157829"/>
                  </a:moveTo>
                  <a:lnTo>
                    <a:pt x="348806" y="169259"/>
                  </a:lnTo>
                  <a:lnTo>
                    <a:pt x="333089" y="153543"/>
                  </a:lnTo>
                  <a:lnTo>
                    <a:pt x="344519" y="142113"/>
                  </a:lnTo>
                  <a:cubicBezTo>
                    <a:pt x="348806" y="137827"/>
                    <a:pt x="355854" y="137827"/>
                    <a:pt x="360236" y="142113"/>
                  </a:cubicBezTo>
                  <a:cubicBezTo>
                    <a:pt x="364522" y="146399"/>
                    <a:pt x="364617" y="153448"/>
                    <a:pt x="360236" y="15782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34" name="자유형: 도형 114"/>
            <p:cNvSpPr/>
            <p:nvPr/>
          </p:nvSpPr>
          <p:spPr>
            <a:xfrm>
              <a:off x="2845299" y="1004030"/>
              <a:ext cx="190500" cy="28575"/>
            </a:xfrm>
            <a:custGeom>
              <a:avLst/>
              <a:gdLst>
                <a:gd name="connsiteX0" fmla="*/ 173736 w 190500"/>
                <a:gd name="connsiteY0" fmla="*/ 7144 h 28575"/>
                <a:gd name="connsiteX1" fmla="*/ 18288 w 190500"/>
                <a:gd name="connsiteY1" fmla="*/ 7144 h 28575"/>
                <a:gd name="connsiteX2" fmla="*/ 7144 w 190500"/>
                <a:gd name="connsiteY2" fmla="*/ 18288 h 28575"/>
                <a:gd name="connsiteX3" fmla="*/ 18288 w 190500"/>
                <a:gd name="connsiteY3" fmla="*/ 29432 h 28575"/>
                <a:gd name="connsiteX4" fmla="*/ 173736 w 190500"/>
                <a:gd name="connsiteY4" fmla="*/ 29432 h 28575"/>
                <a:gd name="connsiteX5" fmla="*/ 184880 w 190500"/>
                <a:gd name="connsiteY5" fmla="*/ 18288 h 28575"/>
                <a:gd name="connsiteX6" fmla="*/ 173736 w 1905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8575">
                  <a:moveTo>
                    <a:pt x="173736" y="7144"/>
                  </a:moveTo>
                  <a:lnTo>
                    <a:pt x="18288" y="7144"/>
                  </a:lnTo>
                  <a:cubicBezTo>
                    <a:pt x="12192" y="7144"/>
                    <a:pt x="7144" y="12097"/>
                    <a:pt x="7144" y="18288"/>
                  </a:cubicBezTo>
                  <a:cubicBezTo>
                    <a:pt x="7144" y="24479"/>
                    <a:pt x="12097" y="29432"/>
                    <a:pt x="18288" y="29432"/>
                  </a:cubicBezTo>
                  <a:lnTo>
                    <a:pt x="173736" y="29432"/>
                  </a:lnTo>
                  <a:cubicBezTo>
                    <a:pt x="179832" y="29432"/>
                    <a:pt x="184880" y="24479"/>
                    <a:pt x="184880" y="18288"/>
                  </a:cubicBezTo>
                  <a:cubicBezTo>
                    <a:pt x="184880" y="12097"/>
                    <a:pt x="179832" y="7144"/>
                    <a:pt x="173736"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35" name="자유형: 도형 115"/>
            <p:cNvSpPr/>
            <p:nvPr/>
          </p:nvSpPr>
          <p:spPr>
            <a:xfrm>
              <a:off x="2845204" y="1048416"/>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36" name="자유형: 도형 116"/>
            <p:cNvSpPr/>
            <p:nvPr/>
          </p:nvSpPr>
          <p:spPr>
            <a:xfrm>
              <a:off x="2845204" y="1092803"/>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37" name="자유형: 도형 117"/>
            <p:cNvSpPr/>
            <p:nvPr/>
          </p:nvSpPr>
          <p:spPr>
            <a:xfrm>
              <a:off x="2845204" y="1137189"/>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38" name="자유형: 도형 118"/>
            <p:cNvSpPr/>
            <p:nvPr/>
          </p:nvSpPr>
          <p:spPr>
            <a:xfrm>
              <a:off x="2934167" y="1205293"/>
              <a:ext cx="95250" cy="28575"/>
            </a:xfrm>
            <a:custGeom>
              <a:avLst/>
              <a:gdLst>
                <a:gd name="connsiteX0" fmla="*/ 84868 w 95250"/>
                <a:gd name="connsiteY0" fmla="*/ 7144 h 28575"/>
                <a:gd name="connsiteX1" fmla="*/ 18288 w 95250"/>
                <a:gd name="connsiteY1" fmla="*/ 7144 h 28575"/>
                <a:gd name="connsiteX2" fmla="*/ 7144 w 95250"/>
                <a:gd name="connsiteY2" fmla="*/ 18288 h 28575"/>
                <a:gd name="connsiteX3" fmla="*/ 18288 w 95250"/>
                <a:gd name="connsiteY3" fmla="*/ 29432 h 28575"/>
                <a:gd name="connsiteX4" fmla="*/ 84868 w 95250"/>
                <a:gd name="connsiteY4" fmla="*/ 29432 h 28575"/>
                <a:gd name="connsiteX5" fmla="*/ 96012 w 95250"/>
                <a:gd name="connsiteY5" fmla="*/ 18288 h 28575"/>
                <a:gd name="connsiteX6" fmla="*/ 84868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4868" y="7144"/>
                  </a:moveTo>
                  <a:lnTo>
                    <a:pt x="18288" y="7144"/>
                  </a:lnTo>
                  <a:cubicBezTo>
                    <a:pt x="12192" y="7144"/>
                    <a:pt x="7144" y="12097"/>
                    <a:pt x="7144" y="18288"/>
                  </a:cubicBezTo>
                  <a:cubicBezTo>
                    <a:pt x="7144" y="24479"/>
                    <a:pt x="12097" y="29432"/>
                    <a:pt x="18288" y="29432"/>
                  </a:cubicBezTo>
                  <a:lnTo>
                    <a:pt x="84868" y="29432"/>
                  </a:lnTo>
                  <a:cubicBezTo>
                    <a:pt x="90964" y="29432"/>
                    <a:pt x="96012" y="24479"/>
                    <a:pt x="96012" y="18288"/>
                  </a:cubicBezTo>
                  <a:cubicBezTo>
                    <a:pt x="96012" y="12097"/>
                    <a:pt x="90964" y="7144"/>
                    <a:pt x="84868"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sp>
        <p:nvSpPr>
          <p:cNvPr id="39" name="자유형: 도형 171"/>
          <p:cNvSpPr/>
          <p:nvPr/>
        </p:nvSpPr>
        <p:spPr>
          <a:xfrm>
            <a:off x="4921470" y="4032731"/>
            <a:ext cx="390525" cy="390525"/>
          </a:xfrm>
          <a:custGeom>
            <a:avLst/>
            <a:gdLst>
              <a:gd name="connsiteX0" fmla="*/ 384806 w 390525"/>
              <a:gd name="connsiteY0" fmla="*/ 81802 h 390525"/>
              <a:gd name="connsiteX1" fmla="*/ 374328 w 390525"/>
              <a:gd name="connsiteY1" fmla="*/ 74754 h 390525"/>
              <a:gd name="connsiteX2" fmla="*/ 318036 w 390525"/>
              <a:gd name="connsiteY2" fmla="*/ 74754 h 390525"/>
              <a:gd name="connsiteX3" fmla="*/ 318036 w 390525"/>
              <a:gd name="connsiteY3" fmla="*/ 18461 h 390525"/>
              <a:gd name="connsiteX4" fmla="*/ 310987 w 390525"/>
              <a:gd name="connsiteY4" fmla="*/ 7983 h 390525"/>
              <a:gd name="connsiteX5" fmla="*/ 298604 w 390525"/>
              <a:gd name="connsiteY5" fmla="*/ 10460 h 390525"/>
              <a:gd name="connsiteX6" fmla="*/ 260886 w 390525"/>
              <a:gd name="connsiteY6" fmla="*/ 48179 h 390525"/>
              <a:gd name="connsiteX7" fmla="*/ 159920 w 390525"/>
              <a:gd name="connsiteY7" fmla="*/ 32653 h 390525"/>
              <a:gd name="connsiteX8" fmla="*/ 39144 w 390525"/>
              <a:gd name="connsiteY8" fmla="*/ 106472 h 390525"/>
              <a:gd name="connsiteX9" fmla="*/ 10569 w 390525"/>
              <a:gd name="connsiteY9" fmla="*/ 172957 h 390525"/>
              <a:gd name="connsiteX10" fmla="*/ 59146 w 390525"/>
              <a:gd name="connsiteY10" fmla="*/ 333739 h 390525"/>
              <a:gd name="connsiteX11" fmla="*/ 184590 w 390525"/>
              <a:gd name="connsiteY11" fmla="*/ 385650 h 390525"/>
              <a:gd name="connsiteX12" fmla="*/ 184590 w 390525"/>
              <a:gd name="connsiteY12" fmla="*/ 385650 h 390525"/>
              <a:gd name="connsiteX13" fmla="*/ 310035 w 390525"/>
              <a:gd name="connsiteY13" fmla="*/ 333739 h 390525"/>
              <a:gd name="connsiteX14" fmla="*/ 360231 w 390525"/>
              <a:gd name="connsiteY14" fmla="*/ 232964 h 390525"/>
              <a:gd name="connsiteX15" fmla="*/ 344705 w 390525"/>
              <a:gd name="connsiteY15" fmla="*/ 131904 h 390525"/>
              <a:gd name="connsiteX16" fmla="*/ 382424 w 390525"/>
              <a:gd name="connsiteY16" fmla="*/ 94185 h 390525"/>
              <a:gd name="connsiteX17" fmla="*/ 384806 w 390525"/>
              <a:gd name="connsiteY17" fmla="*/ 81802 h 390525"/>
              <a:gd name="connsiteX18" fmla="*/ 203259 w 390525"/>
              <a:gd name="connsiteY18" fmla="*/ 226963 h 390525"/>
              <a:gd name="connsiteX19" fmla="*/ 184400 w 390525"/>
              <a:gd name="connsiteY19" fmla="*/ 234774 h 390525"/>
              <a:gd name="connsiteX20" fmla="*/ 165540 w 390525"/>
              <a:gd name="connsiteY20" fmla="*/ 226963 h 390525"/>
              <a:gd name="connsiteX21" fmla="*/ 157730 w 390525"/>
              <a:gd name="connsiteY21" fmla="*/ 208104 h 390525"/>
              <a:gd name="connsiteX22" fmla="*/ 165540 w 390525"/>
              <a:gd name="connsiteY22" fmla="*/ 189244 h 390525"/>
              <a:gd name="connsiteX23" fmla="*/ 184400 w 390525"/>
              <a:gd name="connsiteY23" fmla="*/ 181434 h 390525"/>
              <a:gd name="connsiteX24" fmla="*/ 193448 w 390525"/>
              <a:gd name="connsiteY24" fmla="*/ 183053 h 390525"/>
              <a:gd name="connsiteX25" fmla="*/ 176399 w 390525"/>
              <a:gd name="connsiteY25" fmla="*/ 200103 h 390525"/>
              <a:gd name="connsiteX26" fmla="*/ 176399 w 390525"/>
              <a:gd name="connsiteY26" fmla="*/ 216105 h 390525"/>
              <a:gd name="connsiteX27" fmla="*/ 184400 w 390525"/>
              <a:gd name="connsiteY27" fmla="*/ 219439 h 390525"/>
              <a:gd name="connsiteX28" fmla="*/ 192401 w 390525"/>
              <a:gd name="connsiteY28" fmla="*/ 216105 h 390525"/>
              <a:gd name="connsiteX29" fmla="*/ 209451 w 390525"/>
              <a:gd name="connsiteY29" fmla="*/ 199055 h 390525"/>
              <a:gd name="connsiteX30" fmla="*/ 203259 w 390525"/>
              <a:gd name="connsiteY30" fmla="*/ 226963 h 390525"/>
              <a:gd name="connsiteX31" fmla="*/ 210308 w 390525"/>
              <a:gd name="connsiteY31" fmla="*/ 166194 h 390525"/>
              <a:gd name="connsiteX32" fmla="*/ 149443 w 390525"/>
              <a:gd name="connsiteY32" fmla="*/ 173242 h 390525"/>
              <a:gd name="connsiteX33" fmla="*/ 134965 w 390525"/>
              <a:gd name="connsiteY33" fmla="*/ 208104 h 390525"/>
              <a:gd name="connsiteX34" fmla="*/ 149443 w 390525"/>
              <a:gd name="connsiteY34" fmla="*/ 242965 h 390525"/>
              <a:gd name="connsiteX35" fmla="*/ 184304 w 390525"/>
              <a:gd name="connsiteY35" fmla="*/ 257443 h 390525"/>
              <a:gd name="connsiteX36" fmla="*/ 219166 w 390525"/>
              <a:gd name="connsiteY36" fmla="*/ 242965 h 390525"/>
              <a:gd name="connsiteX37" fmla="*/ 226214 w 390525"/>
              <a:gd name="connsiteY37" fmla="*/ 182100 h 390525"/>
              <a:gd name="connsiteX38" fmla="*/ 256218 w 390525"/>
              <a:gd name="connsiteY38" fmla="*/ 152097 h 390525"/>
              <a:gd name="connsiteX39" fmla="*/ 248694 w 390525"/>
              <a:gd name="connsiteY39" fmla="*/ 272588 h 390525"/>
              <a:gd name="connsiteX40" fmla="*/ 119725 w 390525"/>
              <a:gd name="connsiteY40" fmla="*/ 272588 h 390525"/>
              <a:gd name="connsiteX41" fmla="*/ 119725 w 390525"/>
              <a:gd name="connsiteY41" fmla="*/ 143619 h 390525"/>
              <a:gd name="connsiteX42" fmla="*/ 184209 w 390525"/>
              <a:gd name="connsiteY42" fmla="*/ 116950 h 390525"/>
              <a:gd name="connsiteX43" fmla="*/ 240216 w 390525"/>
              <a:gd name="connsiteY43" fmla="*/ 136095 h 390525"/>
              <a:gd name="connsiteX44" fmla="*/ 210308 w 390525"/>
              <a:gd name="connsiteY44" fmla="*/ 166194 h 390525"/>
              <a:gd name="connsiteX45" fmla="*/ 293556 w 390525"/>
              <a:gd name="connsiteY45" fmla="*/ 317737 h 390525"/>
              <a:gd name="connsiteX46" fmla="*/ 75053 w 390525"/>
              <a:gd name="connsiteY46" fmla="*/ 317737 h 390525"/>
              <a:gd name="connsiteX47" fmla="*/ 75053 w 390525"/>
              <a:gd name="connsiteY47" fmla="*/ 99233 h 390525"/>
              <a:gd name="connsiteX48" fmla="*/ 184781 w 390525"/>
              <a:gd name="connsiteY48" fmla="*/ 54180 h 390525"/>
              <a:gd name="connsiteX49" fmla="*/ 245645 w 390525"/>
              <a:gd name="connsiteY49" fmla="*/ 66658 h 390525"/>
              <a:gd name="connsiteX50" fmla="*/ 245550 w 390525"/>
              <a:gd name="connsiteY50" fmla="*/ 67134 h 390525"/>
              <a:gd name="connsiteX51" fmla="*/ 245550 w 390525"/>
              <a:gd name="connsiteY51" fmla="*/ 67419 h 390525"/>
              <a:gd name="connsiteX52" fmla="*/ 245455 w 390525"/>
              <a:gd name="connsiteY52" fmla="*/ 68467 h 390525"/>
              <a:gd name="connsiteX53" fmla="*/ 245455 w 390525"/>
              <a:gd name="connsiteY53" fmla="*/ 112473 h 390525"/>
              <a:gd name="connsiteX54" fmla="*/ 103818 w 390525"/>
              <a:gd name="connsiteY54" fmla="*/ 127998 h 390525"/>
              <a:gd name="connsiteX55" fmla="*/ 103818 w 390525"/>
              <a:gd name="connsiteY55" fmla="*/ 289066 h 390525"/>
              <a:gd name="connsiteX56" fmla="*/ 184304 w 390525"/>
              <a:gd name="connsiteY56" fmla="*/ 322404 h 390525"/>
              <a:gd name="connsiteX57" fmla="*/ 264791 w 390525"/>
              <a:gd name="connsiteY57" fmla="*/ 289066 h 390525"/>
              <a:gd name="connsiteX58" fmla="*/ 280317 w 390525"/>
              <a:gd name="connsiteY58" fmla="*/ 147429 h 390525"/>
              <a:gd name="connsiteX59" fmla="*/ 324322 w 390525"/>
              <a:gd name="connsiteY59" fmla="*/ 147429 h 390525"/>
              <a:gd name="connsiteX60" fmla="*/ 325370 w 390525"/>
              <a:gd name="connsiteY60" fmla="*/ 147334 h 390525"/>
              <a:gd name="connsiteX61" fmla="*/ 325655 w 390525"/>
              <a:gd name="connsiteY61" fmla="*/ 147334 h 390525"/>
              <a:gd name="connsiteX62" fmla="*/ 326132 w 390525"/>
              <a:gd name="connsiteY62" fmla="*/ 147239 h 390525"/>
              <a:gd name="connsiteX63" fmla="*/ 293556 w 390525"/>
              <a:gd name="connsiteY63" fmla="*/ 317737 h 390525"/>
              <a:gd name="connsiteX64" fmla="*/ 319560 w 390525"/>
              <a:gd name="connsiteY64" fmla="*/ 124379 h 390525"/>
              <a:gd name="connsiteX65" fmla="*/ 268410 w 390525"/>
              <a:gd name="connsiteY65" fmla="*/ 124379 h 390525"/>
              <a:gd name="connsiteX66" fmla="*/ 268410 w 390525"/>
              <a:gd name="connsiteY66" fmla="*/ 73325 h 390525"/>
              <a:gd name="connsiteX67" fmla="*/ 295080 w 390525"/>
              <a:gd name="connsiteY67" fmla="*/ 46655 h 390525"/>
              <a:gd name="connsiteX68" fmla="*/ 295080 w 390525"/>
              <a:gd name="connsiteY68" fmla="*/ 86469 h 390525"/>
              <a:gd name="connsiteX69" fmla="*/ 306320 w 390525"/>
              <a:gd name="connsiteY69" fmla="*/ 97709 h 390525"/>
              <a:gd name="connsiteX70" fmla="*/ 346229 w 390525"/>
              <a:gd name="connsiteY70" fmla="*/ 97709 h 390525"/>
              <a:gd name="connsiteX71" fmla="*/ 319560 w 390525"/>
              <a:gd name="connsiteY71" fmla="*/ 12437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0525" h="390525">
                <a:moveTo>
                  <a:pt x="384806" y="81802"/>
                </a:moveTo>
                <a:cubicBezTo>
                  <a:pt x="383091" y="77516"/>
                  <a:pt x="378900" y="74754"/>
                  <a:pt x="374328" y="74754"/>
                </a:cubicBezTo>
                <a:lnTo>
                  <a:pt x="318036" y="74754"/>
                </a:lnTo>
                <a:lnTo>
                  <a:pt x="318036" y="18461"/>
                </a:lnTo>
                <a:cubicBezTo>
                  <a:pt x="318036" y="13889"/>
                  <a:pt x="315273" y="9698"/>
                  <a:pt x="310987" y="7983"/>
                </a:cubicBezTo>
                <a:cubicBezTo>
                  <a:pt x="306701" y="6269"/>
                  <a:pt x="301843" y="7221"/>
                  <a:pt x="298604" y="10460"/>
                </a:cubicBezTo>
                <a:lnTo>
                  <a:pt x="260886" y="48179"/>
                </a:lnTo>
                <a:cubicBezTo>
                  <a:pt x="229739" y="33320"/>
                  <a:pt x="194211" y="27796"/>
                  <a:pt x="159920" y="32653"/>
                </a:cubicBezTo>
                <a:cubicBezTo>
                  <a:pt x="111438" y="39416"/>
                  <a:pt x="68671" y="65229"/>
                  <a:pt x="39144" y="106472"/>
                </a:cubicBezTo>
                <a:cubicBezTo>
                  <a:pt x="24951" y="126284"/>
                  <a:pt x="15140" y="148954"/>
                  <a:pt x="10569" y="172957"/>
                </a:cubicBezTo>
                <a:cubicBezTo>
                  <a:pt x="-1052" y="233154"/>
                  <a:pt x="17331" y="292019"/>
                  <a:pt x="59146" y="333739"/>
                </a:cubicBezTo>
                <a:cubicBezTo>
                  <a:pt x="92674" y="367267"/>
                  <a:pt x="137156" y="385650"/>
                  <a:pt x="184590" y="385650"/>
                </a:cubicBezTo>
                <a:lnTo>
                  <a:pt x="184590" y="385650"/>
                </a:lnTo>
                <a:cubicBezTo>
                  <a:pt x="231929" y="385650"/>
                  <a:pt x="276506" y="367171"/>
                  <a:pt x="310035" y="333739"/>
                </a:cubicBezTo>
                <a:cubicBezTo>
                  <a:pt x="337562" y="306211"/>
                  <a:pt x="354897" y="271350"/>
                  <a:pt x="360231" y="232964"/>
                </a:cubicBezTo>
                <a:cubicBezTo>
                  <a:pt x="364994" y="198579"/>
                  <a:pt x="359469" y="163050"/>
                  <a:pt x="344705" y="131904"/>
                </a:cubicBezTo>
                <a:lnTo>
                  <a:pt x="382424" y="94185"/>
                </a:lnTo>
                <a:cubicBezTo>
                  <a:pt x="385568" y="90946"/>
                  <a:pt x="386520" y="86089"/>
                  <a:pt x="384806" y="81802"/>
                </a:cubicBezTo>
                <a:close/>
                <a:moveTo>
                  <a:pt x="203259" y="226963"/>
                </a:moveTo>
                <a:cubicBezTo>
                  <a:pt x="198211" y="232012"/>
                  <a:pt x="191544" y="234774"/>
                  <a:pt x="184400" y="234774"/>
                </a:cubicBezTo>
                <a:cubicBezTo>
                  <a:pt x="177256" y="234774"/>
                  <a:pt x="170588" y="232012"/>
                  <a:pt x="165540" y="226963"/>
                </a:cubicBezTo>
                <a:cubicBezTo>
                  <a:pt x="160492" y="221915"/>
                  <a:pt x="157730" y="215248"/>
                  <a:pt x="157730" y="208104"/>
                </a:cubicBezTo>
                <a:cubicBezTo>
                  <a:pt x="157730" y="200960"/>
                  <a:pt x="160492" y="194292"/>
                  <a:pt x="165540" y="189244"/>
                </a:cubicBezTo>
                <a:cubicBezTo>
                  <a:pt x="170779" y="184006"/>
                  <a:pt x="177542" y="181434"/>
                  <a:pt x="184400" y="181434"/>
                </a:cubicBezTo>
                <a:cubicBezTo>
                  <a:pt x="187448" y="181434"/>
                  <a:pt x="190496" y="182005"/>
                  <a:pt x="193448" y="183053"/>
                </a:cubicBezTo>
                <a:lnTo>
                  <a:pt x="176399" y="200103"/>
                </a:lnTo>
                <a:cubicBezTo>
                  <a:pt x="172017" y="204484"/>
                  <a:pt x="172017" y="211723"/>
                  <a:pt x="176399" y="216105"/>
                </a:cubicBezTo>
                <a:cubicBezTo>
                  <a:pt x="178589" y="218296"/>
                  <a:pt x="181542" y="219439"/>
                  <a:pt x="184400" y="219439"/>
                </a:cubicBezTo>
                <a:cubicBezTo>
                  <a:pt x="187257" y="219439"/>
                  <a:pt x="190210" y="218296"/>
                  <a:pt x="192401" y="216105"/>
                </a:cubicBezTo>
                <a:lnTo>
                  <a:pt x="209451" y="199055"/>
                </a:lnTo>
                <a:cubicBezTo>
                  <a:pt x="212879" y="208485"/>
                  <a:pt x="210784" y="219439"/>
                  <a:pt x="203259" y="226963"/>
                </a:cubicBezTo>
                <a:close/>
                <a:moveTo>
                  <a:pt x="210308" y="166194"/>
                </a:moveTo>
                <a:cubicBezTo>
                  <a:pt x="191258" y="154478"/>
                  <a:pt x="165921" y="156764"/>
                  <a:pt x="149443" y="173242"/>
                </a:cubicBezTo>
                <a:cubicBezTo>
                  <a:pt x="140109" y="182577"/>
                  <a:pt x="134965" y="194959"/>
                  <a:pt x="134965" y="208104"/>
                </a:cubicBezTo>
                <a:cubicBezTo>
                  <a:pt x="134965" y="221248"/>
                  <a:pt x="140109" y="233631"/>
                  <a:pt x="149443" y="242965"/>
                </a:cubicBezTo>
                <a:cubicBezTo>
                  <a:pt x="158778" y="252300"/>
                  <a:pt x="171160" y="257443"/>
                  <a:pt x="184304" y="257443"/>
                </a:cubicBezTo>
                <a:cubicBezTo>
                  <a:pt x="197449" y="257443"/>
                  <a:pt x="209831" y="252300"/>
                  <a:pt x="219166" y="242965"/>
                </a:cubicBezTo>
                <a:cubicBezTo>
                  <a:pt x="235644" y="226487"/>
                  <a:pt x="238026" y="201150"/>
                  <a:pt x="226214" y="182100"/>
                </a:cubicBezTo>
                <a:lnTo>
                  <a:pt x="256218" y="152097"/>
                </a:lnTo>
                <a:cubicBezTo>
                  <a:pt x="284031" y="187815"/>
                  <a:pt x="281555" y="239727"/>
                  <a:pt x="248694" y="272588"/>
                </a:cubicBezTo>
                <a:cubicBezTo>
                  <a:pt x="213165" y="308116"/>
                  <a:pt x="155253" y="308116"/>
                  <a:pt x="119725" y="272588"/>
                </a:cubicBezTo>
                <a:cubicBezTo>
                  <a:pt x="84197" y="237060"/>
                  <a:pt x="84197" y="179148"/>
                  <a:pt x="119725" y="143619"/>
                </a:cubicBezTo>
                <a:cubicBezTo>
                  <a:pt x="137537" y="125808"/>
                  <a:pt x="160873" y="116950"/>
                  <a:pt x="184209" y="116950"/>
                </a:cubicBezTo>
                <a:cubicBezTo>
                  <a:pt x="204021" y="116950"/>
                  <a:pt x="223738" y="123331"/>
                  <a:pt x="240216" y="136095"/>
                </a:cubicBezTo>
                <a:lnTo>
                  <a:pt x="210308" y="166194"/>
                </a:lnTo>
                <a:close/>
                <a:moveTo>
                  <a:pt x="293556" y="317737"/>
                </a:moveTo>
                <a:cubicBezTo>
                  <a:pt x="233263" y="378030"/>
                  <a:pt x="135251" y="378030"/>
                  <a:pt x="75053" y="317737"/>
                </a:cubicBezTo>
                <a:cubicBezTo>
                  <a:pt x="14760" y="257443"/>
                  <a:pt x="14760" y="159431"/>
                  <a:pt x="75053" y="99233"/>
                </a:cubicBezTo>
                <a:cubicBezTo>
                  <a:pt x="104580" y="69706"/>
                  <a:pt x="144490" y="54180"/>
                  <a:pt x="184781" y="54180"/>
                </a:cubicBezTo>
                <a:cubicBezTo>
                  <a:pt x="205450" y="54180"/>
                  <a:pt x="226214" y="58275"/>
                  <a:pt x="245645" y="66658"/>
                </a:cubicBezTo>
                <a:cubicBezTo>
                  <a:pt x="245645" y="66848"/>
                  <a:pt x="245645" y="66943"/>
                  <a:pt x="245550" y="67134"/>
                </a:cubicBezTo>
                <a:cubicBezTo>
                  <a:pt x="245550" y="67229"/>
                  <a:pt x="245550" y="67324"/>
                  <a:pt x="245550" y="67419"/>
                </a:cubicBezTo>
                <a:cubicBezTo>
                  <a:pt x="245550" y="67800"/>
                  <a:pt x="245455" y="68086"/>
                  <a:pt x="245455" y="68467"/>
                </a:cubicBezTo>
                <a:lnTo>
                  <a:pt x="245455" y="112473"/>
                </a:lnTo>
                <a:cubicBezTo>
                  <a:pt x="201449" y="84469"/>
                  <a:pt x="142204" y="89613"/>
                  <a:pt x="103818" y="127998"/>
                </a:cubicBezTo>
                <a:cubicBezTo>
                  <a:pt x="59432" y="172385"/>
                  <a:pt x="59432" y="244680"/>
                  <a:pt x="103818" y="289066"/>
                </a:cubicBezTo>
                <a:cubicBezTo>
                  <a:pt x="126012" y="311260"/>
                  <a:pt x="155158" y="322404"/>
                  <a:pt x="184304" y="322404"/>
                </a:cubicBezTo>
                <a:cubicBezTo>
                  <a:pt x="213451" y="322404"/>
                  <a:pt x="242597" y="311260"/>
                  <a:pt x="264791" y="289066"/>
                </a:cubicBezTo>
                <a:cubicBezTo>
                  <a:pt x="303177" y="250681"/>
                  <a:pt x="308415" y="191435"/>
                  <a:pt x="280317" y="147429"/>
                </a:cubicBezTo>
                <a:lnTo>
                  <a:pt x="324322" y="147429"/>
                </a:lnTo>
                <a:cubicBezTo>
                  <a:pt x="324703" y="147429"/>
                  <a:pt x="324989" y="147429"/>
                  <a:pt x="325370" y="147334"/>
                </a:cubicBezTo>
                <a:cubicBezTo>
                  <a:pt x="325465" y="147334"/>
                  <a:pt x="325560" y="147334"/>
                  <a:pt x="325655" y="147334"/>
                </a:cubicBezTo>
                <a:cubicBezTo>
                  <a:pt x="325846" y="147334"/>
                  <a:pt x="325941" y="147334"/>
                  <a:pt x="326132" y="147239"/>
                </a:cubicBezTo>
                <a:cubicBezTo>
                  <a:pt x="350897" y="204579"/>
                  <a:pt x="338324" y="273064"/>
                  <a:pt x="293556" y="317737"/>
                </a:cubicBezTo>
                <a:close/>
                <a:moveTo>
                  <a:pt x="319560" y="124379"/>
                </a:moveTo>
                <a:lnTo>
                  <a:pt x="268410" y="124379"/>
                </a:lnTo>
                <a:lnTo>
                  <a:pt x="268410" y="73325"/>
                </a:lnTo>
                <a:lnTo>
                  <a:pt x="295080" y="46655"/>
                </a:lnTo>
                <a:lnTo>
                  <a:pt x="295080" y="86469"/>
                </a:lnTo>
                <a:cubicBezTo>
                  <a:pt x="295080" y="92661"/>
                  <a:pt x="300129" y="97709"/>
                  <a:pt x="306320" y="97709"/>
                </a:cubicBezTo>
                <a:lnTo>
                  <a:pt x="346229" y="97709"/>
                </a:lnTo>
                <a:lnTo>
                  <a:pt x="319560" y="124379"/>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nvGrpSpPr>
          <p:cNvPr id="40" name="그룹 213"/>
          <p:cNvGrpSpPr/>
          <p:nvPr/>
        </p:nvGrpSpPr>
        <p:grpSpPr>
          <a:xfrm>
            <a:off x="8318641" y="4030355"/>
            <a:ext cx="266700" cy="392901"/>
            <a:chOff x="8210350" y="892954"/>
            <a:chExt cx="266700" cy="392901"/>
          </a:xfrm>
          <a:solidFill>
            <a:schemeClr val="bg1"/>
          </a:solidFill>
        </p:grpSpPr>
        <p:sp>
          <p:nvSpPr>
            <p:cNvPr id="41" name="자유형: 도형 214"/>
            <p:cNvSpPr/>
            <p:nvPr/>
          </p:nvSpPr>
          <p:spPr>
            <a:xfrm>
              <a:off x="8210350" y="1047730"/>
              <a:ext cx="266700" cy="238125"/>
            </a:xfrm>
            <a:custGeom>
              <a:avLst/>
              <a:gdLst>
                <a:gd name="connsiteX0" fmla="*/ 261842 w 266700"/>
                <a:gd name="connsiteY0" fmla="*/ 18213 h 238125"/>
                <a:gd name="connsiteX1" fmla="*/ 250127 w 266700"/>
                <a:gd name="connsiteY1" fmla="*/ 7164 h 238125"/>
                <a:gd name="connsiteX2" fmla="*/ 239649 w 266700"/>
                <a:gd name="connsiteY2" fmla="*/ 18594 h 238125"/>
                <a:gd name="connsiteX3" fmla="*/ 134493 w 266700"/>
                <a:gd name="connsiteY3" fmla="*/ 123369 h 238125"/>
                <a:gd name="connsiteX4" fmla="*/ 29337 w 266700"/>
                <a:gd name="connsiteY4" fmla="*/ 18594 h 238125"/>
                <a:gd name="connsiteX5" fmla="*/ 18860 w 266700"/>
                <a:gd name="connsiteY5" fmla="*/ 7164 h 238125"/>
                <a:gd name="connsiteX6" fmla="*/ 7144 w 266700"/>
                <a:gd name="connsiteY6" fmla="*/ 18213 h 238125"/>
                <a:gd name="connsiteX7" fmla="*/ 123349 w 266700"/>
                <a:gd name="connsiteY7" fmla="*/ 145086 h 238125"/>
                <a:gd name="connsiteX8" fmla="*/ 123349 w 266700"/>
                <a:gd name="connsiteY8" fmla="*/ 208998 h 238125"/>
                <a:gd name="connsiteX9" fmla="*/ 74105 w 266700"/>
                <a:gd name="connsiteY9" fmla="*/ 208998 h 238125"/>
                <a:gd name="connsiteX10" fmla="*/ 62675 w 266700"/>
                <a:gd name="connsiteY10" fmla="*/ 219571 h 238125"/>
                <a:gd name="connsiteX11" fmla="*/ 73723 w 266700"/>
                <a:gd name="connsiteY11" fmla="*/ 231192 h 238125"/>
                <a:gd name="connsiteX12" fmla="*/ 194786 w 266700"/>
                <a:gd name="connsiteY12" fmla="*/ 231192 h 238125"/>
                <a:gd name="connsiteX13" fmla="*/ 206216 w 266700"/>
                <a:gd name="connsiteY13" fmla="*/ 220619 h 238125"/>
                <a:gd name="connsiteX14" fmla="*/ 195167 w 266700"/>
                <a:gd name="connsiteY14" fmla="*/ 208998 h 238125"/>
                <a:gd name="connsiteX15" fmla="*/ 145542 w 266700"/>
                <a:gd name="connsiteY15" fmla="*/ 208998 h 238125"/>
                <a:gd name="connsiteX16" fmla="*/ 145542 w 266700"/>
                <a:gd name="connsiteY16" fmla="*/ 145086 h 238125"/>
                <a:gd name="connsiteX17" fmla="*/ 261842 w 266700"/>
                <a:gd name="connsiteY17" fmla="*/ 1821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700" h="238125">
                  <a:moveTo>
                    <a:pt x="261842" y="18213"/>
                  </a:moveTo>
                  <a:cubicBezTo>
                    <a:pt x="261842" y="11926"/>
                    <a:pt x="256508" y="6783"/>
                    <a:pt x="250127" y="7164"/>
                  </a:cubicBezTo>
                  <a:cubicBezTo>
                    <a:pt x="244221" y="7449"/>
                    <a:pt x="239649" y="12593"/>
                    <a:pt x="239649" y="18594"/>
                  </a:cubicBezTo>
                  <a:cubicBezTo>
                    <a:pt x="239459" y="76410"/>
                    <a:pt x="192405" y="123369"/>
                    <a:pt x="134493" y="123369"/>
                  </a:cubicBezTo>
                  <a:cubicBezTo>
                    <a:pt x="76581" y="123369"/>
                    <a:pt x="29528" y="76410"/>
                    <a:pt x="29337" y="18594"/>
                  </a:cubicBezTo>
                  <a:cubicBezTo>
                    <a:pt x="29337" y="12688"/>
                    <a:pt x="24765" y="7545"/>
                    <a:pt x="18860" y="7164"/>
                  </a:cubicBezTo>
                  <a:cubicBezTo>
                    <a:pt x="12478" y="6878"/>
                    <a:pt x="7144" y="11926"/>
                    <a:pt x="7144" y="18213"/>
                  </a:cubicBezTo>
                  <a:cubicBezTo>
                    <a:pt x="7144" y="84697"/>
                    <a:pt x="58388" y="139371"/>
                    <a:pt x="123349" y="145086"/>
                  </a:cubicBezTo>
                  <a:lnTo>
                    <a:pt x="123349" y="208998"/>
                  </a:lnTo>
                  <a:lnTo>
                    <a:pt x="74105" y="208998"/>
                  </a:lnTo>
                  <a:cubicBezTo>
                    <a:pt x="68104" y="208998"/>
                    <a:pt x="62960" y="213570"/>
                    <a:pt x="62675" y="219571"/>
                  </a:cubicBezTo>
                  <a:cubicBezTo>
                    <a:pt x="62389" y="225953"/>
                    <a:pt x="67437" y="231192"/>
                    <a:pt x="73723" y="231192"/>
                  </a:cubicBezTo>
                  <a:lnTo>
                    <a:pt x="194786" y="231192"/>
                  </a:lnTo>
                  <a:cubicBezTo>
                    <a:pt x="200787" y="231192"/>
                    <a:pt x="205930" y="226620"/>
                    <a:pt x="206216" y="220619"/>
                  </a:cubicBezTo>
                  <a:cubicBezTo>
                    <a:pt x="206502" y="214237"/>
                    <a:pt x="201454" y="208998"/>
                    <a:pt x="195167" y="208998"/>
                  </a:cubicBezTo>
                  <a:lnTo>
                    <a:pt x="145542" y="208998"/>
                  </a:lnTo>
                  <a:lnTo>
                    <a:pt x="145542" y="145086"/>
                  </a:lnTo>
                  <a:cubicBezTo>
                    <a:pt x="210598" y="139466"/>
                    <a:pt x="261842" y="84697"/>
                    <a:pt x="261842" y="1821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sp>
          <p:nvSpPr>
            <p:cNvPr id="42" name="자유형: 도형 215"/>
            <p:cNvSpPr/>
            <p:nvPr/>
          </p:nvSpPr>
          <p:spPr>
            <a:xfrm>
              <a:off x="8254070" y="892954"/>
              <a:ext cx="171450" cy="257175"/>
            </a:xfrm>
            <a:custGeom>
              <a:avLst/>
              <a:gdLst>
                <a:gd name="connsiteX0" fmla="*/ 7144 w 171450"/>
                <a:gd name="connsiteY0" fmla="*/ 172036 h 257175"/>
                <a:gd name="connsiteX1" fmla="*/ 90392 w 171450"/>
                <a:gd name="connsiteY1" fmla="*/ 255284 h 257175"/>
                <a:gd name="connsiteX2" fmla="*/ 173641 w 171450"/>
                <a:gd name="connsiteY2" fmla="*/ 172036 h 257175"/>
                <a:gd name="connsiteX3" fmla="*/ 173641 w 171450"/>
                <a:gd name="connsiteY3" fmla="*/ 172036 h 257175"/>
                <a:gd name="connsiteX4" fmla="*/ 173641 w 171450"/>
                <a:gd name="connsiteY4" fmla="*/ 172036 h 257175"/>
                <a:gd name="connsiteX5" fmla="*/ 173641 w 171450"/>
                <a:gd name="connsiteY5" fmla="*/ 91359 h 257175"/>
                <a:gd name="connsiteX6" fmla="*/ 88868 w 171450"/>
                <a:gd name="connsiteY6" fmla="*/ 7158 h 257175"/>
                <a:gd name="connsiteX7" fmla="*/ 7144 w 171450"/>
                <a:gd name="connsiteY7" fmla="*/ 90406 h 257175"/>
                <a:gd name="connsiteX8" fmla="*/ 7144 w 171450"/>
                <a:gd name="connsiteY8" fmla="*/ 172036 h 257175"/>
                <a:gd name="connsiteX9" fmla="*/ 7144 w 171450"/>
                <a:gd name="connsiteY9" fmla="*/ 172036 h 257175"/>
                <a:gd name="connsiteX10" fmla="*/ 7144 w 171450"/>
                <a:gd name="connsiteY10" fmla="*/ 172036 h 257175"/>
                <a:gd name="connsiteX11" fmla="*/ 90392 w 171450"/>
                <a:gd name="connsiteY11" fmla="*/ 30018 h 257175"/>
                <a:gd name="connsiteX12" fmla="*/ 150400 w 171450"/>
                <a:gd name="connsiteY12" fmla="*/ 79643 h 257175"/>
                <a:gd name="connsiteX13" fmla="*/ 117253 w 171450"/>
                <a:gd name="connsiteY13" fmla="*/ 79643 h 257175"/>
                <a:gd name="connsiteX14" fmla="*/ 105823 w 171450"/>
                <a:gd name="connsiteY14" fmla="*/ 90216 h 257175"/>
                <a:gd name="connsiteX15" fmla="*/ 116967 w 171450"/>
                <a:gd name="connsiteY15" fmla="*/ 101836 h 257175"/>
                <a:gd name="connsiteX16" fmla="*/ 151447 w 171450"/>
                <a:gd name="connsiteY16" fmla="*/ 101836 h 257175"/>
                <a:gd name="connsiteX17" fmla="*/ 151447 w 171450"/>
                <a:gd name="connsiteY17" fmla="*/ 120315 h 257175"/>
                <a:gd name="connsiteX18" fmla="*/ 117443 w 171450"/>
                <a:gd name="connsiteY18" fmla="*/ 120315 h 257175"/>
                <a:gd name="connsiteX19" fmla="*/ 106013 w 171450"/>
                <a:gd name="connsiteY19" fmla="*/ 130888 h 257175"/>
                <a:gd name="connsiteX20" fmla="*/ 117062 w 171450"/>
                <a:gd name="connsiteY20" fmla="*/ 142508 h 257175"/>
                <a:gd name="connsiteX21" fmla="*/ 151352 w 171450"/>
                <a:gd name="connsiteY21" fmla="*/ 142508 h 257175"/>
                <a:gd name="connsiteX22" fmla="*/ 151352 w 171450"/>
                <a:gd name="connsiteY22" fmla="*/ 160987 h 257175"/>
                <a:gd name="connsiteX23" fmla="*/ 117157 w 171450"/>
                <a:gd name="connsiteY23" fmla="*/ 160987 h 257175"/>
                <a:gd name="connsiteX24" fmla="*/ 105727 w 171450"/>
                <a:gd name="connsiteY24" fmla="*/ 171559 h 257175"/>
                <a:gd name="connsiteX25" fmla="*/ 116871 w 171450"/>
                <a:gd name="connsiteY25" fmla="*/ 183180 h 257175"/>
                <a:gd name="connsiteX26" fmla="*/ 150304 w 171450"/>
                <a:gd name="connsiteY26" fmla="*/ 183180 h 257175"/>
                <a:gd name="connsiteX27" fmla="*/ 90297 w 171450"/>
                <a:gd name="connsiteY27" fmla="*/ 232805 h 257175"/>
                <a:gd name="connsiteX28" fmla="*/ 30289 w 171450"/>
                <a:gd name="connsiteY28" fmla="*/ 183180 h 257175"/>
                <a:gd name="connsiteX29" fmla="*/ 63436 w 171450"/>
                <a:gd name="connsiteY29" fmla="*/ 183180 h 257175"/>
                <a:gd name="connsiteX30" fmla="*/ 74866 w 171450"/>
                <a:gd name="connsiteY30" fmla="*/ 172607 h 257175"/>
                <a:gd name="connsiteX31" fmla="*/ 63722 w 171450"/>
                <a:gd name="connsiteY31" fmla="*/ 160987 h 257175"/>
                <a:gd name="connsiteX32" fmla="*/ 29242 w 171450"/>
                <a:gd name="connsiteY32" fmla="*/ 160987 h 257175"/>
                <a:gd name="connsiteX33" fmla="*/ 29242 w 171450"/>
                <a:gd name="connsiteY33" fmla="*/ 142508 h 257175"/>
                <a:gd name="connsiteX34" fmla="*/ 63246 w 171450"/>
                <a:gd name="connsiteY34" fmla="*/ 142508 h 257175"/>
                <a:gd name="connsiteX35" fmla="*/ 74676 w 171450"/>
                <a:gd name="connsiteY35" fmla="*/ 131935 h 257175"/>
                <a:gd name="connsiteX36" fmla="*/ 63627 w 171450"/>
                <a:gd name="connsiteY36" fmla="*/ 120315 h 257175"/>
                <a:gd name="connsiteX37" fmla="*/ 29337 w 171450"/>
                <a:gd name="connsiteY37" fmla="*/ 120315 h 257175"/>
                <a:gd name="connsiteX38" fmla="*/ 29337 w 171450"/>
                <a:gd name="connsiteY38" fmla="*/ 101836 h 257175"/>
                <a:gd name="connsiteX39" fmla="*/ 63532 w 171450"/>
                <a:gd name="connsiteY39" fmla="*/ 101836 h 257175"/>
                <a:gd name="connsiteX40" fmla="*/ 74962 w 171450"/>
                <a:gd name="connsiteY40" fmla="*/ 91264 h 257175"/>
                <a:gd name="connsiteX41" fmla="*/ 63818 w 171450"/>
                <a:gd name="connsiteY41" fmla="*/ 79643 h 257175"/>
                <a:gd name="connsiteX42" fmla="*/ 30385 w 171450"/>
                <a:gd name="connsiteY42" fmla="*/ 79643 h 257175"/>
                <a:gd name="connsiteX43" fmla="*/ 90392 w 171450"/>
                <a:gd name="connsiteY43" fmla="*/ 3001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450" h="257175">
                  <a:moveTo>
                    <a:pt x="7144" y="172036"/>
                  </a:moveTo>
                  <a:cubicBezTo>
                    <a:pt x="7144" y="217946"/>
                    <a:pt x="44482" y="255284"/>
                    <a:pt x="90392" y="255284"/>
                  </a:cubicBezTo>
                  <a:cubicBezTo>
                    <a:pt x="136303" y="255284"/>
                    <a:pt x="173641" y="217946"/>
                    <a:pt x="173641" y="172036"/>
                  </a:cubicBezTo>
                  <a:lnTo>
                    <a:pt x="173641" y="172036"/>
                  </a:lnTo>
                  <a:lnTo>
                    <a:pt x="173641" y="172036"/>
                  </a:lnTo>
                  <a:lnTo>
                    <a:pt x="173641" y="91359"/>
                  </a:lnTo>
                  <a:cubicBezTo>
                    <a:pt x="173641" y="44591"/>
                    <a:pt x="135636" y="6301"/>
                    <a:pt x="88868" y="7158"/>
                  </a:cubicBezTo>
                  <a:cubicBezTo>
                    <a:pt x="43625" y="7920"/>
                    <a:pt x="7144" y="44972"/>
                    <a:pt x="7144" y="90406"/>
                  </a:cubicBezTo>
                  <a:lnTo>
                    <a:pt x="7144" y="172036"/>
                  </a:lnTo>
                  <a:lnTo>
                    <a:pt x="7144" y="172036"/>
                  </a:lnTo>
                  <a:lnTo>
                    <a:pt x="7144" y="172036"/>
                  </a:lnTo>
                  <a:close/>
                  <a:moveTo>
                    <a:pt x="90392" y="30018"/>
                  </a:moveTo>
                  <a:cubicBezTo>
                    <a:pt x="120205" y="30018"/>
                    <a:pt x="145161" y="51449"/>
                    <a:pt x="150400" y="79643"/>
                  </a:cubicBezTo>
                  <a:lnTo>
                    <a:pt x="117253" y="79643"/>
                  </a:lnTo>
                  <a:cubicBezTo>
                    <a:pt x="111252" y="79643"/>
                    <a:pt x="106109" y="84215"/>
                    <a:pt x="105823" y="90216"/>
                  </a:cubicBezTo>
                  <a:cubicBezTo>
                    <a:pt x="105537" y="96598"/>
                    <a:pt x="110680" y="101836"/>
                    <a:pt x="116967" y="101836"/>
                  </a:cubicBezTo>
                  <a:lnTo>
                    <a:pt x="151447" y="101836"/>
                  </a:lnTo>
                  <a:lnTo>
                    <a:pt x="151447" y="120315"/>
                  </a:lnTo>
                  <a:lnTo>
                    <a:pt x="117443" y="120315"/>
                  </a:lnTo>
                  <a:cubicBezTo>
                    <a:pt x="111443" y="120315"/>
                    <a:pt x="106299" y="124887"/>
                    <a:pt x="106013" y="130888"/>
                  </a:cubicBezTo>
                  <a:cubicBezTo>
                    <a:pt x="105727" y="137269"/>
                    <a:pt x="110776" y="142508"/>
                    <a:pt x="117062" y="142508"/>
                  </a:cubicBezTo>
                  <a:lnTo>
                    <a:pt x="151352" y="142508"/>
                  </a:lnTo>
                  <a:lnTo>
                    <a:pt x="151352" y="160987"/>
                  </a:lnTo>
                  <a:lnTo>
                    <a:pt x="117157" y="160987"/>
                  </a:lnTo>
                  <a:cubicBezTo>
                    <a:pt x="111157" y="160987"/>
                    <a:pt x="106013" y="165559"/>
                    <a:pt x="105727" y="171559"/>
                  </a:cubicBezTo>
                  <a:cubicBezTo>
                    <a:pt x="105442" y="177941"/>
                    <a:pt x="110585" y="183180"/>
                    <a:pt x="116871" y="183180"/>
                  </a:cubicBezTo>
                  <a:lnTo>
                    <a:pt x="150304" y="183180"/>
                  </a:lnTo>
                  <a:cubicBezTo>
                    <a:pt x="145066" y="211374"/>
                    <a:pt x="120110" y="232805"/>
                    <a:pt x="90297" y="232805"/>
                  </a:cubicBezTo>
                  <a:cubicBezTo>
                    <a:pt x="60484" y="232805"/>
                    <a:pt x="35528" y="211374"/>
                    <a:pt x="30289" y="183180"/>
                  </a:cubicBezTo>
                  <a:lnTo>
                    <a:pt x="63436" y="183180"/>
                  </a:lnTo>
                  <a:cubicBezTo>
                    <a:pt x="69437" y="183180"/>
                    <a:pt x="74581" y="178608"/>
                    <a:pt x="74866" y="172607"/>
                  </a:cubicBezTo>
                  <a:cubicBezTo>
                    <a:pt x="75152" y="166225"/>
                    <a:pt x="70009" y="160987"/>
                    <a:pt x="63722" y="160987"/>
                  </a:cubicBezTo>
                  <a:lnTo>
                    <a:pt x="29242" y="160987"/>
                  </a:lnTo>
                  <a:lnTo>
                    <a:pt x="29242" y="142508"/>
                  </a:lnTo>
                  <a:lnTo>
                    <a:pt x="63246" y="142508"/>
                  </a:lnTo>
                  <a:cubicBezTo>
                    <a:pt x="69246" y="142508"/>
                    <a:pt x="74390" y="137936"/>
                    <a:pt x="74676" y="131935"/>
                  </a:cubicBezTo>
                  <a:cubicBezTo>
                    <a:pt x="74962" y="125554"/>
                    <a:pt x="69913" y="120315"/>
                    <a:pt x="63627" y="120315"/>
                  </a:cubicBezTo>
                  <a:lnTo>
                    <a:pt x="29337" y="120315"/>
                  </a:lnTo>
                  <a:lnTo>
                    <a:pt x="29337" y="101836"/>
                  </a:lnTo>
                  <a:lnTo>
                    <a:pt x="63532" y="101836"/>
                  </a:lnTo>
                  <a:cubicBezTo>
                    <a:pt x="69532" y="101836"/>
                    <a:pt x="74676" y="97264"/>
                    <a:pt x="74962" y="91264"/>
                  </a:cubicBezTo>
                  <a:cubicBezTo>
                    <a:pt x="75247" y="84882"/>
                    <a:pt x="70104" y="79643"/>
                    <a:pt x="63818" y="79643"/>
                  </a:cubicBezTo>
                  <a:lnTo>
                    <a:pt x="30385" y="79643"/>
                  </a:lnTo>
                  <a:cubicBezTo>
                    <a:pt x="35623" y="51449"/>
                    <a:pt x="60579" y="30018"/>
                    <a:pt x="90392" y="3001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cs typeface="+mn-ea"/>
                <a:sym typeface="+mn-lt"/>
              </a:endParaRPr>
            </a:p>
          </p:txBody>
        </p:sp>
      </p:grpSp>
      <p:sp>
        <p:nvSpPr>
          <p:cNvPr id="44" name="TextBox 43"/>
          <p:cNvSpPr txBox="1"/>
          <p:nvPr/>
        </p:nvSpPr>
        <p:spPr>
          <a:xfrm>
            <a:off x="463766" y="6327831"/>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par>
                                <p:cTn id="38" presetID="9"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dissolve">
                                      <p:cBhvr>
                                        <p:cTn id="46" dur="500"/>
                                        <p:tgtEl>
                                          <p:spTgt spid="2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dissolve">
                                      <p:cBhvr>
                                        <p:cTn id="49" dur="500"/>
                                        <p:tgtEl>
                                          <p:spTgt spid="2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dissolve">
                                      <p:cBhvr>
                                        <p:cTn id="61" dur="500"/>
                                        <p:tgtEl>
                                          <p:spTgt spid="2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dissolve">
                                      <p:cBhvr>
                                        <p:cTn id="64" dur="500"/>
                                        <p:tgtEl>
                                          <p:spTgt spid="3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dissolve">
                                      <p:cBhvr>
                                        <p:cTn id="67" dur="500"/>
                                        <p:tgtEl>
                                          <p:spTgt spid="31"/>
                                        </p:tgtEl>
                                      </p:cBhvr>
                                    </p:animEffect>
                                  </p:childTnLst>
                                </p:cTn>
                              </p:par>
                              <p:par>
                                <p:cTn id="68" presetID="9"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dissolve">
                                      <p:cBhvr>
                                        <p:cTn id="70" dur="500"/>
                                        <p:tgtEl>
                                          <p:spTgt spid="3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dissolve">
                                      <p:cBhvr>
                                        <p:cTn id="73" dur="500"/>
                                        <p:tgtEl>
                                          <p:spTgt spid="39"/>
                                        </p:tgtEl>
                                      </p:cBhvr>
                                    </p:animEffect>
                                  </p:childTnLst>
                                </p:cTn>
                              </p:par>
                              <p:par>
                                <p:cTn id="74" presetID="9"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dissolve">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3" grpId="0" animBg="1"/>
      <p:bldP spid="14" grpId="0"/>
      <p:bldP spid="15" grpId="0"/>
      <p:bldP spid="16" grpId="0" animBg="1"/>
      <p:bldP spid="17" grpId="0" animBg="1"/>
      <p:bldP spid="18" grpId="0"/>
      <p:bldP spid="19" grpId="0"/>
      <p:bldP spid="23" grpId="0" animBg="1"/>
      <p:bldP spid="24" grpId="0"/>
      <p:bldP spid="25" grpId="0"/>
      <p:bldP spid="26" grpId="0" animBg="1"/>
      <p:bldP spid="27" grpId="0"/>
      <p:bldP spid="28" grpId="0"/>
      <p:bldP spid="29" grpId="0" animBg="1"/>
      <p:bldP spid="30" grpId="0"/>
      <p:bldP spid="31" grpId="0"/>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sr0msj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宽屏</PresentationFormat>
  <Paragraphs>187</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等线</vt: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2022-03-11T05:31:29Z</dcterms:created>
  <dcterms:modified xsi:type="dcterms:W3CDTF">2023-01-10T11:01:46Z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3B1246200009432D90D693B53A682F3F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