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2"/>
  </p:sldMasterIdLst>
  <p:notesMasterIdLst>
    <p:notesMasterId r:id="rId28"/>
  </p:notesMasterIdLst>
  <p:handoutMasterIdLst>
    <p:handoutMasterId r:id="rId29"/>
  </p:handoutMasterIdLst>
  <p:sldIdLst>
    <p:sldId id="256" r:id="rId3"/>
    <p:sldId id="257" r:id="rId4"/>
    <p:sldId id="259" r:id="rId5"/>
    <p:sldId id="263" r:id="rId6"/>
    <p:sldId id="265" r:id="rId7"/>
    <p:sldId id="266" r:id="rId8"/>
    <p:sldId id="267" r:id="rId9"/>
    <p:sldId id="268" r:id="rId10"/>
    <p:sldId id="260" r:id="rId11"/>
    <p:sldId id="269" r:id="rId12"/>
    <p:sldId id="270" r:id="rId13"/>
    <p:sldId id="274" r:id="rId14"/>
    <p:sldId id="272" r:id="rId15"/>
    <p:sldId id="261" r:id="rId16"/>
    <p:sldId id="273" r:id="rId17"/>
    <p:sldId id="275" r:id="rId18"/>
    <p:sldId id="271" r:id="rId19"/>
    <p:sldId id="276" r:id="rId20"/>
    <p:sldId id="277" r:id="rId21"/>
    <p:sldId id="262" r:id="rId22"/>
    <p:sldId id="278" r:id="rId23"/>
    <p:sldId id="279" r:id="rId24"/>
    <p:sldId id="280" r:id="rId25"/>
    <p:sldId id="281" r:id="rId26"/>
    <p:sldId id="258"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22F"/>
    <a:srgbClr val="E65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p:scale>
          <a:sx n="75" d="100"/>
          <a:sy n="75" d="100"/>
        </p:scale>
        <p:origin x="-1950" y="-942"/>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9E842BB-805D-4D92-881F-0AA2A0CADCE7}"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297604-AC28-46A5-B231-26FE325EC716}"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4B028-68D4-47FD-9559-9C2094DF5AF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F6B72-20B6-4967-9318-EB1402F28D7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5FF6B72-20B6-4967-9318-EB1402F28D7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6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187624" y="6400402"/>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2" cstate="screen"/>
          <a:srcRect/>
          <a:stretch>
            <a:fillRect/>
          </a:stretch>
        </p:blipFill>
        <p:spPr>
          <a:xfrm>
            <a:off x="0" y="2218"/>
            <a:ext cx="12192000" cy="6855781"/>
          </a:xfrm>
          <a:prstGeom prst="rect">
            <a:avLst/>
          </a:prstGeom>
        </p:spPr>
      </p:pic>
      <p:pic>
        <p:nvPicPr>
          <p:cNvPr id="8" name="图片 7"/>
          <p:cNvPicPr>
            <a:picLocks noChangeAspect="1"/>
          </p:cNvPicPr>
          <p:nvPr userDrawn="1"/>
        </p:nvPicPr>
        <p:blipFill rotWithShape="1">
          <a:blip r:embed="rId23" cstate="screen"/>
          <a:srcRect/>
          <a:stretch>
            <a:fillRect/>
          </a:stretch>
        </p:blipFill>
        <p:spPr>
          <a:xfrm>
            <a:off x="6658" y="-6051"/>
            <a:ext cx="12206349" cy="5193792"/>
          </a:xfrm>
          <a:prstGeom prst="rect">
            <a:avLst/>
          </a:prstGeom>
        </p:spPr>
      </p:pic>
      <p:pic>
        <p:nvPicPr>
          <p:cNvPr id="9" name="图片 8"/>
          <p:cNvPicPr>
            <a:picLocks noChangeAspect="1"/>
          </p:cNvPicPr>
          <p:nvPr userDrawn="1"/>
        </p:nvPicPr>
        <p:blipFill rotWithShape="1">
          <a:blip r:embed="rId24" cstate="screen"/>
          <a:srcRect/>
          <a:stretch>
            <a:fillRect/>
          </a:stretch>
        </p:blipFill>
        <p:spPr>
          <a:xfrm>
            <a:off x="6629884" y="2414323"/>
            <a:ext cx="5555458" cy="44519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355847" y="3584448"/>
            <a:ext cx="6016753" cy="2633472"/>
            <a:chOff x="3355847" y="3584448"/>
            <a:chExt cx="6016753" cy="2633472"/>
          </a:xfrm>
        </p:grpSpPr>
        <p:pic>
          <p:nvPicPr>
            <p:cNvPr id="13" name="图片 12"/>
            <p:cNvPicPr>
              <a:picLocks noChangeAspect="1"/>
            </p:cNvPicPr>
            <p:nvPr/>
          </p:nvPicPr>
          <p:blipFill rotWithShape="1">
            <a:blip r:embed="rId3" cstate="screen"/>
            <a:srcRect/>
            <a:stretch>
              <a:fillRect/>
            </a:stretch>
          </p:blipFill>
          <p:spPr>
            <a:xfrm>
              <a:off x="3355847" y="3584448"/>
              <a:ext cx="6016753" cy="2633472"/>
            </a:xfrm>
            <a:prstGeom prst="rect">
              <a:avLst/>
            </a:prstGeom>
          </p:spPr>
        </p:pic>
        <p:pic>
          <p:nvPicPr>
            <p:cNvPr id="19" name="图片 18"/>
            <p:cNvPicPr>
              <a:picLocks noChangeAspect="1"/>
            </p:cNvPicPr>
            <p:nvPr/>
          </p:nvPicPr>
          <p:blipFill rotWithShape="1">
            <a:blip r:embed="rId4" cstate="screen"/>
            <a:srcRect/>
            <a:stretch>
              <a:fillRect/>
            </a:stretch>
          </p:blipFill>
          <p:spPr>
            <a:xfrm>
              <a:off x="4014216" y="4041648"/>
              <a:ext cx="3666744" cy="1929384"/>
            </a:xfrm>
            <a:prstGeom prst="rect">
              <a:avLst/>
            </a:prstGeom>
          </p:spPr>
        </p:pic>
      </p:grpSp>
      <p:pic>
        <p:nvPicPr>
          <p:cNvPr id="11" name="图片 10"/>
          <p:cNvPicPr>
            <a:picLocks noChangeAspect="1"/>
          </p:cNvPicPr>
          <p:nvPr/>
        </p:nvPicPr>
        <p:blipFill rotWithShape="1">
          <a:blip r:embed="rId5" cstate="screen"/>
          <a:srcRect b="-9511"/>
          <a:stretch>
            <a:fillRect/>
          </a:stretch>
        </p:blipFill>
        <p:spPr>
          <a:xfrm>
            <a:off x="159798" y="1597241"/>
            <a:ext cx="4003829" cy="5868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sp>
        <p:nvSpPr>
          <p:cNvPr id="3" name="Rounded Rectangle 72"/>
          <p:cNvSpPr/>
          <p:nvPr/>
        </p:nvSpPr>
        <p:spPr>
          <a:xfrm>
            <a:off x="6031243" y="1783928"/>
            <a:ext cx="1389063" cy="377825"/>
          </a:xfrm>
          <a:prstGeom prst="roundRect">
            <a:avLst>
              <a:gd name="adj" fmla="val 21110"/>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rgbClr val="FFFFFF"/>
                </a:solidFill>
                <a:cs typeface="+mn-ea"/>
                <a:sym typeface="+mn-lt"/>
              </a:rPr>
              <a:t>标题</a:t>
            </a:r>
            <a:endParaRPr lang="en-US" dirty="0">
              <a:solidFill>
                <a:srgbClr val="FFFFFF"/>
              </a:solidFill>
              <a:cs typeface="+mn-ea"/>
              <a:sym typeface="+mn-lt"/>
            </a:endParaRPr>
          </a:p>
        </p:txBody>
      </p:sp>
      <p:sp>
        <p:nvSpPr>
          <p:cNvPr id="4" name="文本框 16"/>
          <p:cNvSpPr txBox="1">
            <a:spLocks noChangeArrowheads="1"/>
          </p:cNvSpPr>
          <p:nvPr/>
        </p:nvSpPr>
        <p:spPr bwMode="auto">
          <a:xfrm>
            <a:off x="5904376" y="2222173"/>
            <a:ext cx="2035882"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buNone/>
            </a:pPr>
            <a:r>
              <a:rPr lang="zh-CN" altLang="en-US" sz="1400">
                <a:latin typeface="+mn-lt"/>
                <a:ea typeface="+mn-ea"/>
                <a:cs typeface="+mn-ea"/>
                <a:sym typeface="+mn-lt"/>
              </a:rPr>
              <a:t>您的内容打在这里，或者通过复制您的文本后，在此框中选择粘贴您的内容打在这里</a:t>
            </a:r>
            <a:endParaRPr lang="en-US" altLang="zh-CN" sz="1400" dirty="0">
              <a:solidFill>
                <a:srgbClr val="4E4E4E"/>
              </a:solidFill>
              <a:latin typeface="+mn-lt"/>
              <a:ea typeface="+mn-ea"/>
              <a:cs typeface="+mn-ea"/>
              <a:sym typeface="+mn-lt"/>
            </a:endParaRPr>
          </a:p>
        </p:txBody>
      </p:sp>
      <p:sp>
        <p:nvSpPr>
          <p:cNvPr id="5" name="Rounded Rectangle 72"/>
          <p:cNvSpPr/>
          <p:nvPr/>
        </p:nvSpPr>
        <p:spPr>
          <a:xfrm>
            <a:off x="8245806" y="1783928"/>
            <a:ext cx="1390650" cy="377825"/>
          </a:xfrm>
          <a:prstGeom prst="roundRect">
            <a:avLst>
              <a:gd name="adj" fmla="val 21110"/>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a:solidFill>
                  <a:srgbClr val="FFFFFF"/>
                </a:solidFill>
                <a:cs typeface="+mn-ea"/>
                <a:sym typeface="+mn-lt"/>
              </a:rPr>
              <a:t>标题</a:t>
            </a:r>
            <a:endParaRPr lang="en-US" altLang="zh-CN" dirty="0">
              <a:solidFill>
                <a:srgbClr val="FFFFFF"/>
              </a:solidFill>
              <a:cs typeface="+mn-ea"/>
              <a:sym typeface="+mn-lt"/>
            </a:endParaRPr>
          </a:p>
        </p:txBody>
      </p:sp>
      <p:sp>
        <p:nvSpPr>
          <p:cNvPr id="6" name="文本框 18"/>
          <p:cNvSpPr txBox="1">
            <a:spLocks noChangeArrowheads="1"/>
          </p:cNvSpPr>
          <p:nvPr/>
        </p:nvSpPr>
        <p:spPr bwMode="auto">
          <a:xfrm>
            <a:off x="8065616" y="2222173"/>
            <a:ext cx="2042121"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buNone/>
            </a:pPr>
            <a:r>
              <a:rPr lang="zh-CN" altLang="en-US" sz="1400">
                <a:latin typeface="+mn-lt"/>
                <a:ea typeface="+mn-ea"/>
                <a:cs typeface="+mn-ea"/>
                <a:sym typeface="+mn-lt"/>
              </a:rPr>
              <a:t>您的内容打在这里，或者通过复制您的文本后，在此框中选择粘贴您的内容打在这里，</a:t>
            </a:r>
            <a:endParaRPr lang="en-US" altLang="zh-CN" sz="1400" dirty="0">
              <a:solidFill>
                <a:srgbClr val="4E4E4E"/>
              </a:solidFill>
              <a:latin typeface="+mn-lt"/>
              <a:ea typeface="+mn-ea"/>
              <a:cs typeface="+mn-ea"/>
              <a:sym typeface="+mn-lt"/>
            </a:endParaRPr>
          </a:p>
        </p:txBody>
      </p:sp>
      <p:sp>
        <p:nvSpPr>
          <p:cNvPr id="7" name="Rounded Rectangle 72"/>
          <p:cNvSpPr/>
          <p:nvPr/>
        </p:nvSpPr>
        <p:spPr>
          <a:xfrm>
            <a:off x="6031243" y="3929896"/>
            <a:ext cx="1389063" cy="377825"/>
          </a:xfrm>
          <a:prstGeom prst="roundRect">
            <a:avLst>
              <a:gd name="adj" fmla="val 21110"/>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a:solidFill>
                  <a:srgbClr val="FFFFFF"/>
                </a:solidFill>
                <a:cs typeface="+mn-ea"/>
                <a:sym typeface="+mn-lt"/>
              </a:rPr>
              <a:t>标题</a:t>
            </a:r>
            <a:endParaRPr lang="en-US" altLang="zh-CN" dirty="0">
              <a:solidFill>
                <a:srgbClr val="FFFFFF"/>
              </a:solidFill>
              <a:cs typeface="+mn-ea"/>
              <a:sym typeface="+mn-lt"/>
            </a:endParaRPr>
          </a:p>
        </p:txBody>
      </p:sp>
      <p:sp>
        <p:nvSpPr>
          <p:cNvPr id="8" name="文本框 20"/>
          <p:cNvSpPr txBox="1">
            <a:spLocks noChangeArrowheads="1"/>
          </p:cNvSpPr>
          <p:nvPr/>
        </p:nvSpPr>
        <p:spPr bwMode="auto">
          <a:xfrm>
            <a:off x="5904376" y="4369728"/>
            <a:ext cx="2035882"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buNone/>
            </a:pPr>
            <a:r>
              <a:rPr lang="zh-CN" altLang="en-US" sz="1400">
                <a:latin typeface="+mn-lt"/>
                <a:ea typeface="+mn-ea"/>
                <a:cs typeface="+mn-ea"/>
                <a:sym typeface="+mn-lt"/>
              </a:rPr>
              <a:t>您的内容打在这里，或者通过复制您的文本后，在此框中选择粘贴您的内容打在这里</a:t>
            </a:r>
            <a:endParaRPr lang="en-US" altLang="zh-CN" sz="1400" dirty="0">
              <a:solidFill>
                <a:srgbClr val="4E4E4E"/>
              </a:solidFill>
              <a:latin typeface="+mn-lt"/>
              <a:ea typeface="+mn-ea"/>
              <a:cs typeface="+mn-ea"/>
              <a:sym typeface="+mn-lt"/>
            </a:endParaRPr>
          </a:p>
        </p:txBody>
      </p:sp>
      <p:sp>
        <p:nvSpPr>
          <p:cNvPr id="9" name="Rounded Rectangle 72"/>
          <p:cNvSpPr/>
          <p:nvPr/>
        </p:nvSpPr>
        <p:spPr>
          <a:xfrm>
            <a:off x="8245806" y="3929896"/>
            <a:ext cx="1390650" cy="377825"/>
          </a:xfrm>
          <a:prstGeom prst="roundRect">
            <a:avLst>
              <a:gd name="adj" fmla="val 21110"/>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a:solidFill>
                  <a:srgbClr val="FFFFFF"/>
                </a:solidFill>
                <a:cs typeface="+mn-ea"/>
                <a:sym typeface="+mn-lt"/>
              </a:rPr>
              <a:t>标题</a:t>
            </a:r>
            <a:endParaRPr lang="en-US" altLang="zh-CN" dirty="0">
              <a:solidFill>
                <a:srgbClr val="FFFFFF"/>
              </a:solidFill>
              <a:cs typeface="+mn-ea"/>
              <a:sym typeface="+mn-lt"/>
            </a:endParaRPr>
          </a:p>
        </p:txBody>
      </p:sp>
      <p:sp>
        <p:nvSpPr>
          <p:cNvPr id="10" name="文本框 22"/>
          <p:cNvSpPr txBox="1">
            <a:spLocks noChangeArrowheads="1"/>
          </p:cNvSpPr>
          <p:nvPr/>
        </p:nvSpPr>
        <p:spPr bwMode="auto">
          <a:xfrm>
            <a:off x="8065616" y="4369728"/>
            <a:ext cx="2042121"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buNone/>
            </a:pPr>
            <a:r>
              <a:rPr lang="zh-CN" altLang="en-US" sz="1400">
                <a:latin typeface="+mn-lt"/>
                <a:ea typeface="+mn-ea"/>
                <a:cs typeface="+mn-ea"/>
                <a:sym typeface="+mn-lt"/>
              </a:rPr>
              <a:t>您的内容打在这里，或者通过复制您的文本后，在此框中选择粘贴您的内容打在这里</a:t>
            </a:r>
            <a:endParaRPr lang="en-US" altLang="zh-CN" sz="1400" dirty="0">
              <a:solidFill>
                <a:srgbClr val="4E4E4E"/>
              </a:solidFill>
              <a:latin typeface="+mn-lt"/>
              <a:ea typeface="+mn-ea"/>
              <a:cs typeface="+mn-ea"/>
              <a:sym typeface="+mn-lt"/>
            </a:endParaRPr>
          </a:p>
        </p:txBody>
      </p:sp>
      <p:pic>
        <p:nvPicPr>
          <p:cNvPr id="14" name="图片 13"/>
          <p:cNvPicPr>
            <a:picLocks noChangeAspect="1"/>
          </p:cNvPicPr>
          <p:nvPr/>
        </p:nvPicPr>
        <p:blipFill>
          <a:blip r:embed="rId4" cstate="screen"/>
          <a:stretch>
            <a:fillRect/>
          </a:stretch>
        </p:blipFill>
        <p:spPr>
          <a:xfrm flipH="1">
            <a:off x="1592726" y="1488292"/>
            <a:ext cx="4246063" cy="42460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grpSp>
        <p:nvGrpSpPr>
          <p:cNvPr id="15" name="组合 14"/>
          <p:cNvGrpSpPr/>
          <p:nvPr/>
        </p:nvGrpSpPr>
        <p:grpSpPr>
          <a:xfrm>
            <a:off x="1638246" y="1285827"/>
            <a:ext cx="4047746" cy="4387471"/>
            <a:chOff x="1638246" y="1285827"/>
            <a:chExt cx="4047746" cy="4387471"/>
          </a:xfrm>
        </p:grpSpPr>
        <p:sp>
          <p:nvSpPr>
            <p:cNvPr id="5" name="矩形 4"/>
            <p:cNvSpPr/>
            <p:nvPr/>
          </p:nvSpPr>
          <p:spPr>
            <a:xfrm>
              <a:off x="1770386" y="1285827"/>
              <a:ext cx="3738195" cy="657989"/>
            </a:xfrm>
            <a:prstGeom prst="rect">
              <a:avLst/>
            </a:prstGeom>
            <a:solidFill>
              <a:srgbClr val="F0822F"/>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47"/>
            <p:cNvSpPr>
              <a:spLocks noChangeArrowheads="1"/>
            </p:cNvSpPr>
            <p:nvPr/>
          </p:nvSpPr>
          <p:spPr bwMode="auto">
            <a:xfrm>
              <a:off x="1638246" y="4694577"/>
              <a:ext cx="4047746"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75000"/>
                      <a:lumOff val="25000"/>
                    </a:schemeClr>
                  </a:solidFill>
                  <a:latin typeface="+mn-lt"/>
                  <a:ea typeface="+mn-ea"/>
                  <a:cs typeface="+mn-ea"/>
                  <a:sym typeface="+mn-lt"/>
                </a:rPr>
                <a:t>在此录入上述图表的描述说明，在此录入上述图表的描述说明，在此录入上述图表的描述说明，在此录入上述图表的描述说明。</a:t>
              </a:r>
            </a:p>
          </p:txBody>
        </p:sp>
        <p:sp>
          <p:nvSpPr>
            <p:cNvPr id="8" name="矩形 7"/>
            <p:cNvSpPr/>
            <p:nvPr/>
          </p:nvSpPr>
          <p:spPr>
            <a:xfrm>
              <a:off x="1793023" y="2128029"/>
              <a:ext cx="3692923" cy="2393313"/>
            </a:xfrm>
            <a:prstGeom prst="rect">
              <a:avLst/>
            </a:prstGeom>
            <a:blipFill>
              <a:blip r:embed="rId4" cstate="screen"/>
              <a:srcRect/>
              <a:stretch>
                <a:fillRect l="1" r="1"/>
              </a:stretch>
            </a:blipFill>
            <a:ln w="38100">
              <a:solidFill>
                <a:srgbClr val="203C5D"/>
              </a:solidFill>
            </a:ln>
          </p:spPr>
          <p:style>
            <a:lnRef idx="2">
              <a:schemeClr val="accent1">
                <a:shade val="50000"/>
              </a:schemeClr>
            </a:lnRef>
            <a:fillRef idx="1">
              <a:schemeClr val="accent1"/>
            </a:fillRef>
            <a:effectRef idx="0">
              <a:schemeClr val="accent1"/>
            </a:effectRef>
            <a:fontRef idx="minor">
              <a:schemeClr val="lt1"/>
            </a:fontRef>
          </p:style>
          <p:txBody>
            <a:bodyPr lIns="91435" tIns="45716" rIns="91435" bIns="45716" rtlCol="0" anchor="ctr"/>
            <a:lstStyle/>
            <a:p>
              <a:pPr algn="ctr" defTabSz="914400"/>
              <a:endParaRPr lang="zh-CN" altLang="en-US" sz="1865">
                <a:solidFill>
                  <a:prstClr val="white"/>
                </a:solidFill>
                <a:cs typeface="+mn-ea"/>
                <a:sym typeface="+mn-lt"/>
              </a:endParaRPr>
            </a:p>
          </p:txBody>
        </p:sp>
      </p:grpSp>
      <p:grpSp>
        <p:nvGrpSpPr>
          <p:cNvPr id="17" name="组合 16"/>
          <p:cNvGrpSpPr/>
          <p:nvPr/>
        </p:nvGrpSpPr>
        <p:grpSpPr>
          <a:xfrm>
            <a:off x="6010728" y="1367001"/>
            <a:ext cx="4130011" cy="4348150"/>
            <a:chOff x="6010728" y="1367001"/>
            <a:chExt cx="4130011" cy="4348150"/>
          </a:xfrm>
        </p:grpSpPr>
        <p:sp>
          <p:nvSpPr>
            <p:cNvPr id="11" name="矩形 10"/>
            <p:cNvSpPr/>
            <p:nvPr/>
          </p:nvSpPr>
          <p:spPr>
            <a:xfrm flipH="1">
              <a:off x="6229272" y="5057162"/>
              <a:ext cx="3692925" cy="657989"/>
            </a:xfrm>
            <a:prstGeom prst="rect">
              <a:avLst/>
            </a:prstGeom>
            <a:solidFill>
              <a:srgbClr val="F0822F"/>
            </a:solidFill>
            <a:ln>
              <a:no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6010728" y="1367001"/>
              <a:ext cx="4130011" cy="4233799"/>
              <a:chOff x="6010728" y="1367001"/>
              <a:chExt cx="4130011" cy="4233799"/>
            </a:xfrm>
          </p:grpSpPr>
          <p:sp>
            <p:nvSpPr>
              <p:cNvPr id="9" name="矩形 8"/>
              <p:cNvSpPr/>
              <p:nvPr/>
            </p:nvSpPr>
            <p:spPr>
              <a:xfrm>
                <a:off x="6229274" y="2435067"/>
                <a:ext cx="3692923" cy="2393313"/>
              </a:xfrm>
              <a:prstGeom prst="rect">
                <a:avLst/>
              </a:prstGeom>
              <a:blipFill>
                <a:blip r:embed="rId5" cstate="screen"/>
                <a:srcRect/>
                <a:stretch>
                  <a:fillRect l="1" r="1"/>
                </a:stretch>
              </a:blipFill>
              <a:ln w="38100">
                <a:solidFill>
                  <a:srgbClr val="203C5D"/>
                </a:solidFill>
              </a:ln>
            </p:spPr>
            <p:style>
              <a:lnRef idx="2">
                <a:schemeClr val="accent1">
                  <a:shade val="50000"/>
                </a:schemeClr>
              </a:lnRef>
              <a:fillRef idx="1">
                <a:schemeClr val="accent1"/>
              </a:fillRef>
              <a:effectRef idx="0">
                <a:schemeClr val="accent1"/>
              </a:effectRef>
              <a:fontRef idx="minor">
                <a:schemeClr val="lt1"/>
              </a:fontRef>
            </p:style>
            <p:txBody>
              <a:bodyPr lIns="91435" tIns="45716" rIns="91435" bIns="45716" rtlCol="0" anchor="ctr"/>
              <a:lstStyle/>
              <a:p>
                <a:pPr algn="ctr" defTabSz="914400"/>
                <a:endParaRPr lang="zh-CN" altLang="en-US" sz="1865">
                  <a:solidFill>
                    <a:prstClr val="white"/>
                  </a:solidFill>
                  <a:cs typeface="+mn-ea"/>
                  <a:sym typeface="+mn-lt"/>
                </a:endParaRPr>
              </a:p>
            </p:txBody>
          </p:sp>
          <p:sp>
            <p:nvSpPr>
              <p:cNvPr id="10" name="矩形 47"/>
              <p:cNvSpPr>
                <a:spLocks noChangeArrowheads="1"/>
              </p:cNvSpPr>
              <p:nvPr/>
            </p:nvSpPr>
            <p:spPr bwMode="auto">
              <a:xfrm>
                <a:off x="6010728" y="1367001"/>
                <a:ext cx="4130011"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4400">
                  <a:lnSpc>
                    <a:spcPct val="120000"/>
                  </a:lnSpc>
                  <a:spcBef>
                    <a:spcPct val="0"/>
                  </a:spcBef>
                  <a:buNone/>
                </a:pPr>
                <a:r>
                  <a:rPr lang="zh-CN" altLang="en-US" sz="1600" dirty="0">
                    <a:solidFill>
                      <a:schemeClr val="tx1">
                        <a:lumMod val="75000"/>
                        <a:lumOff val="25000"/>
                      </a:schemeClr>
                    </a:solidFill>
                    <a:latin typeface="+mn-lt"/>
                    <a:ea typeface="+mn-ea"/>
                    <a:cs typeface="+mn-ea"/>
                    <a:sym typeface="+mn-lt"/>
                  </a:rPr>
                  <a:t>在此录入上述图表的描述说明，在此录入上述图表的描述说明，在此录入上述图表的描述说明，在此录入上述图表的描述说明。</a:t>
                </a:r>
              </a:p>
            </p:txBody>
          </p:sp>
          <p:sp>
            <p:nvSpPr>
              <p:cNvPr id="12" name="矩形 11"/>
              <p:cNvSpPr/>
              <p:nvPr/>
            </p:nvSpPr>
            <p:spPr>
              <a:xfrm>
                <a:off x="6537185" y="5139143"/>
                <a:ext cx="2710980" cy="461657"/>
              </a:xfrm>
              <a:prstGeom prst="rect">
                <a:avLst/>
              </a:prstGeom>
            </p:spPr>
            <p:txBody>
              <a:bodyPr wrap="none" lIns="91431" tIns="45716" rIns="91431" bIns="45716">
                <a:spAutoFit/>
              </a:bodyPr>
              <a:lstStyle/>
              <a:p>
                <a:pPr algn="r" defTabSz="914400"/>
                <a:r>
                  <a:rPr lang="zh-CN" altLang="en-US" sz="2400" b="1" dirty="0">
                    <a:solidFill>
                      <a:schemeClr val="bg1"/>
                    </a:solidFill>
                    <a:cs typeface="+mn-ea"/>
                    <a:sym typeface="+mn-lt"/>
                  </a:rPr>
                  <a:t>添加标题文字内容</a:t>
                </a:r>
                <a:endParaRPr lang="en-US" altLang="zh-CN" sz="2400" b="1" dirty="0">
                  <a:solidFill>
                    <a:schemeClr val="bg1"/>
                  </a:solidFill>
                  <a:cs typeface="+mn-ea"/>
                  <a:sym typeface="+mn-lt"/>
                </a:endParaRPr>
              </a:p>
            </p:txBody>
          </p:sp>
        </p:grpSp>
      </p:grpSp>
      <p:sp>
        <p:nvSpPr>
          <p:cNvPr id="6" name="矩形 5"/>
          <p:cNvSpPr/>
          <p:nvPr/>
        </p:nvSpPr>
        <p:spPr>
          <a:xfrm>
            <a:off x="2306629" y="1394970"/>
            <a:ext cx="2710980" cy="461657"/>
          </a:xfrm>
          <a:prstGeom prst="rect">
            <a:avLst/>
          </a:prstGeom>
        </p:spPr>
        <p:txBody>
          <a:bodyPr wrap="none" lIns="91431" tIns="45716" rIns="91431" bIns="45716">
            <a:spAutoFit/>
          </a:bodyPr>
          <a:lstStyle/>
          <a:p>
            <a:pPr algn="r" defTabSz="914400"/>
            <a:r>
              <a:rPr lang="zh-CN" altLang="en-US" sz="2400" b="1" dirty="0">
                <a:solidFill>
                  <a:schemeClr val="bg1"/>
                </a:solidFill>
                <a:cs typeface="+mn-ea"/>
                <a:sym typeface="+mn-lt"/>
              </a:rPr>
              <a:t>添加标题文字内容</a:t>
            </a:r>
            <a:endParaRPr lang="en-US" altLang="zh-CN" sz="24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grpSp>
        <p:nvGrpSpPr>
          <p:cNvPr id="3" name="组合 2"/>
          <p:cNvGrpSpPr/>
          <p:nvPr/>
        </p:nvGrpSpPr>
        <p:grpSpPr>
          <a:xfrm>
            <a:off x="2430278" y="2881691"/>
            <a:ext cx="7131844" cy="1505415"/>
            <a:chOff x="1362075" y="2755900"/>
            <a:chExt cx="9509125" cy="2006600"/>
          </a:xfrm>
        </p:grpSpPr>
        <p:grpSp>
          <p:nvGrpSpPr>
            <p:cNvPr id="4" name="组合 3"/>
            <p:cNvGrpSpPr/>
            <p:nvPr/>
          </p:nvGrpSpPr>
          <p:grpSpPr>
            <a:xfrm>
              <a:off x="1703539" y="2755900"/>
              <a:ext cx="8826197" cy="2006600"/>
              <a:chOff x="1703539" y="2755900"/>
              <a:chExt cx="8826197" cy="2006600"/>
            </a:xfrm>
          </p:grpSpPr>
          <p:cxnSp>
            <p:nvCxnSpPr>
              <p:cNvPr id="7" name="直接连接符 6"/>
              <p:cNvCxnSpPr/>
              <p:nvPr/>
            </p:nvCxnSpPr>
            <p:spPr>
              <a:xfrm>
                <a:off x="8785225" y="2844800"/>
                <a:ext cx="1479550" cy="1917700"/>
              </a:xfrm>
              <a:prstGeom prst="line">
                <a:avLst/>
              </a:prstGeom>
              <a:ln w="12700">
                <a:solidFill>
                  <a:srgbClr val="F0822F"/>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703539" y="2755900"/>
                <a:ext cx="8826197" cy="2006600"/>
                <a:chOff x="1703539" y="2755900"/>
                <a:chExt cx="8826197" cy="2006600"/>
              </a:xfrm>
            </p:grpSpPr>
            <p:cxnSp>
              <p:nvCxnSpPr>
                <p:cNvPr id="9" name="直接连接符 8"/>
                <p:cNvCxnSpPr>
                  <a:stCxn id="6" idx="5"/>
                </p:cNvCxnSpPr>
                <p:nvPr/>
              </p:nvCxnSpPr>
              <p:spPr>
                <a:xfrm flipV="1">
                  <a:off x="1703539" y="2755900"/>
                  <a:ext cx="658661" cy="960286"/>
                </a:xfrm>
                <a:prstGeom prst="line">
                  <a:avLst/>
                </a:prstGeom>
                <a:ln w="12700">
                  <a:solidFill>
                    <a:srgbClr val="F0822F"/>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362200" y="2755900"/>
                  <a:ext cx="1357313" cy="1898650"/>
                </a:xfrm>
                <a:prstGeom prst="line">
                  <a:avLst/>
                </a:prstGeom>
                <a:ln w="12700">
                  <a:solidFill>
                    <a:srgbClr val="F0822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719513" y="2755900"/>
                  <a:ext cx="1969293" cy="1898650"/>
                </a:xfrm>
                <a:prstGeom prst="line">
                  <a:avLst/>
                </a:prstGeom>
                <a:ln w="12700">
                  <a:solidFill>
                    <a:srgbClr val="F0822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688806" y="2755900"/>
                  <a:ext cx="2210594" cy="2006600"/>
                </a:xfrm>
                <a:prstGeom prst="line">
                  <a:avLst/>
                </a:prstGeom>
                <a:ln w="12700">
                  <a:solidFill>
                    <a:srgbClr val="F0822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7891066" y="2844800"/>
                  <a:ext cx="894159" cy="1917700"/>
                </a:xfrm>
                <a:prstGeom prst="line">
                  <a:avLst/>
                </a:prstGeom>
                <a:ln w="12700">
                  <a:solidFill>
                    <a:srgbClr val="F0822F"/>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5" idx="1"/>
                </p:cNvCxnSpPr>
                <p:nvPr/>
              </p:nvCxnSpPr>
              <p:spPr>
                <a:xfrm flipV="1">
                  <a:off x="10264775" y="4005414"/>
                  <a:ext cx="264961" cy="757086"/>
                </a:xfrm>
                <a:prstGeom prst="line">
                  <a:avLst/>
                </a:prstGeom>
                <a:ln w="12700">
                  <a:solidFill>
                    <a:srgbClr val="F0822F"/>
                  </a:solidFill>
                </a:ln>
              </p:spPr>
              <p:style>
                <a:lnRef idx="1">
                  <a:schemeClr val="accent1"/>
                </a:lnRef>
                <a:fillRef idx="0">
                  <a:schemeClr val="accent1"/>
                </a:fillRef>
                <a:effectRef idx="0">
                  <a:schemeClr val="accent1"/>
                </a:effectRef>
                <a:fontRef idx="minor">
                  <a:schemeClr val="tx1"/>
                </a:fontRef>
              </p:style>
            </p:cxnSp>
          </p:grpSp>
        </p:grpSp>
        <p:sp>
          <p:nvSpPr>
            <p:cNvPr id="5" name="椭圆 4"/>
            <p:cNvSpPr/>
            <p:nvPr/>
          </p:nvSpPr>
          <p:spPr>
            <a:xfrm flipV="1">
              <a:off x="10471150" y="3663950"/>
              <a:ext cx="400050" cy="400050"/>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cs typeface="+mn-ea"/>
                <a:sym typeface="+mn-lt"/>
              </a:endParaRPr>
            </a:p>
          </p:txBody>
        </p:sp>
        <p:sp>
          <p:nvSpPr>
            <p:cNvPr id="6" name="椭圆 5"/>
            <p:cNvSpPr/>
            <p:nvPr/>
          </p:nvSpPr>
          <p:spPr>
            <a:xfrm flipV="1">
              <a:off x="1362075" y="3657600"/>
              <a:ext cx="400050" cy="400050"/>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cs typeface="+mn-ea"/>
                <a:sym typeface="+mn-lt"/>
              </a:endParaRPr>
            </a:p>
          </p:txBody>
        </p:sp>
      </p:grpSp>
      <p:grpSp>
        <p:nvGrpSpPr>
          <p:cNvPr id="15" name="组合 14"/>
          <p:cNvGrpSpPr/>
          <p:nvPr/>
        </p:nvGrpSpPr>
        <p:grpSpPr>
          <a:xfrm>
            <a:off x="4694849" y="3229464"/>
            <a:ext cx="957263" cy="957559"/>
            <a:chOff x="4381500" y="3219450"/>
            <a:chExt cx="1276350" cy="1276350"/>
          </a:xfrm>
        </p:grpSpPr>
        <p:sp>
          <p:nvSpPr>
            <p:cNvPr id="16" name="椭圆 15"/>
            <p:cNvSpPr/>
            <p:nvPr/>
          </p:nvSpPr>
          <p:spPr>
            <a:xfrm>
              <a:off x="4381500" y="3219450"/>
              <a:ext cx="1276350" cy="1276350"/>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cs typeface="+mn-ea"/>
                <a:sym typeface="+mn-lt"/>
              </a:endParaRPr>
            </a:p>
          </p:txBody>
        </p:sp>
        <p:sp>
          <p:nvSpPr>
            <p:cNvPr id="17" name="Freeform 173"/>
            <p:cNvSpPr>
              <a:spLocks noChangeAspect="1" noEditPoints="1"/>
            </p:cNvSpPr>
            <p:nvPr/>
          </p:nvSpPr>
          <p:spPr bwMode="auto">
            <a:xfrm>
              <a:off x="4790107" y="3612825"/>
              <a:ext cx="459136" cy="489600"/>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lumMod val="95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grpSp>
      <p:grpSp>
        <p:nvGrpSpPr>
          <p:cNvPr id="18" name="组合 17"/>
          <p:cNvGrpSpPr/>
          <p:nvPr/>
        </p:nvGrpSpPr>
        <p:grpSpPr>
          <a:xfrm>
            <a:off x="8073843" y="3229464"/>
            <a:ext cx="957263" cy="957559"/>
            <a:chOff x="8886825" y="3219450"/>
            <a:chExt cx="1276350" cy="1276350"/>
          </a:xfrm>
        </p:grpSpPr>
        <p:sp>
          <p:nvSpPr>
            <p:cNvPr id="19" name="椭圆 18"/>
            <p:cNvSpPr/>
            <p:nvPr/>
          </p:nvSpPr>
          <p:spPr>
            <a:xfrm>
              <a:off x="8886825" y="3219450"/>
              <a:ext cx="1276350" cy="1276350"/>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cs typeface="+mn-ea"/>
                <a:sym typeface="+mn-lt"/>
              </a:endParaRPr>
            </a:p>
          </p:txBody>
        </p:sp>
        <p:sp>
          <p:nvSpPr>
            <p:cNvPr id="20" name="Freeform 122"/>
            <p:cNvSpPr>
              <a:spLocks noChangeAspect="1" noEditPoints="1"/>
            </p:cNvSpPr>
            <p:nvPr/>
          </p:nvSpPr>
          <p:spPr bwMode="auto">
            <a:xfrm>
              <a:off x="9365640" y="3612825"/>
              <a:ext cx="318721" cy="48960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lumMod val="95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grpSp>
      <p:grpSp>
        <p:nvGrpSpPr>
          <p:cNvPr id="21" name="组合 20"/>
          <p:cNvGrpSpPr/>
          <p:nvPr/>
        </p:nvGrpSpPr>
        <p:grpSpPr>
          <a:xfrm>
            <a:off x="3066075" y="3229464"/>
            <a:ext cx="957263" cy="957559"/>
            <a:chOff x="2209800" y="3219450"/>
            <a:chExt cx="1276350" cy="1276350"/>
          </a:xfrm>
        </p:grpSpPr>
        <p:sp>
          <p:nvSpPr>
            <p:cNvPr id="22" name="椭圆 21"/>
            <p:cNvSpPr/>
            <p:nvPr/>
          </p:nvSpPr>
          <p:spPr>
            <a:xfrm>
              <a:off x="2209800" y="3219450"/>
              <a:ext cx="1276350" cy="1276350"/>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cs typeface="+mn-ea"/>
                <a:sym typeface="+mn-lt"/>
              </a:endParaRPr>
            </a:p>
          </p:txBody>
        </p:sp>
        <p:sp>
          <p:nvSpPr>
            <p:cNvPr id="23" name="Freeform 357"/>
            <p:cNvSpPr>
              <a:spLocks noChangeAspect="1" noEditPoints="1"/>
            </p:cNvSpPr>
            <p:nvPr/>
          </p:nvSpPr>
          <p:spPr bwMode="auto">
            <a:xfrm>
              <a:off x="2543114" y="3641625"/>
              <a:ext cx="609723" cy="432000"/>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lumMod val="95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grpSp>
      <p:grpSp>
        <p:nvGrpSpPr>
          <p:cNvPr id="24" name="组合 23"/>
          <p:cNvGrpSpPr/>
          <p:nvPr/>
        </p:nvGrpSpPr>
        <p:grpSpPr>
          <a:xfrm>
            <a:off x="6452211" y="3229464"/>
            <a:ext cx="957263" cy="957559"/>
            <a:chOff x="6724650" y="3219450"/>
            <a:chExt cx="1276350" cy="1276350"/>
          </a:xfrm>
        </p:grpSpPr>
        <p:sp>
          <p:nvSpPr>
            <p:cNvPr id="25" name="椭圆 24"/>
            <p:cNvSpPr/>
            <p:nvPr/>
          </p:nvSpPr>
          <p:spPr>
            <a:xfrm>
              <a:off x="6724650" y="3219450"/>
              <a:ext cx="1276350" cy="1276350"/>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solidFill>
                <a:cs typeface="+mn-ea"/>
                <a:sym typeface="+mn-lt"/>
              </a:endParaRPr>
            </a:p>
          </p:txBody>
        </p:sp>
        <p:sp>
          <p:nvSpPr>
            <p:cNvPr id="26" name="Freeform 359"/>
            <p:cNvSpPr>
              <a:spLocks noChangeAspect="1" noEditPoints="1"/>
            </p:cNvSpPr>
            <p:nvPr/>
          </p:nvSpPr>
          <p:spPr bwMode="auto">
            <a:xfrm>
              <a:off x="7167647" y="3612825"/>
              <a:ext cx="390357" cy="489600"/>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lumMod val="95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cs typeface="+mn-ea"/>
                <a:sym typeface="+mn-lt"/>
              </a:endParaRPr>
            </a:p>
          </p:txBody>
        </p:sp>
      </p:grpSp>
      <p:sp>
        <p:nvSpPr>
          <p:cNvPr id="27" name="矩形 26"/>
          <p:cNvSpPr/>
          <p:nvPr/>
        </p:nvSpPr>
        <p:spPr>
          <a:xfrm>
            <a:off x="2649464" y="1441843"/>
            <a:ext cx="1061815" cy="346243"/>
          </a:xfrm>
          <a:prstGeom prst="rect">
            <a:avLst/>
          </a:prstGeom>
        </p:spPr>
        <p:txBody>
          <a:bodyPr wrap="non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F0822F"/>
                </a:solidFill>
                <a:cs typeface="+mn-ea"/>
                <a:sym typeface="+mn-lt"/>
              </a:rPr>
              <a:t>添加标题</a:t>
            </a:r>
            <a:endParaRPr lang="en-US" altLang="zh-CN" b="1" dirty="0">
              <a:solidFill>
                <a:srgbClr val="F0822F"/>
              </a:solidFill>
              <a:cs typeface="+mn-ea"/>
              <a:sym typeface="+mn-lt"/>
            </a:endParaRPr>
          </a:p>
        </p:txBody>
      </p:sp>
      <p:sp>
        <p:nvSpPr>
          <p:cNvPr id="28" name="矩形 27"/>
          <p:cNvSpPr>
            <a:spLocks noChangeArrowheads="1"/>
          </p:cNvSpPr>
          <p:nvPr/>
        </p:nvSpPr>
        <p:spPr bwMode="auto">
          <a:xfrm>
            <a:off x="2051347" y="1857641"/>
            <a:ext cx="2335860"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Font typeface="Arial" panose="020B0604020202020204" pitchFamily="34" charset="0"/>
              <a:buNone/>
            </a:pPr>
            <a:r>
              <a:rPr lang="zh-CN" altLang="en-US" sz="1600" dirty="0">
                <a:cs typeface="+mn-ea"/>
                <a:sym typeface="+mn-lt"/>
              </a:rPr>
              <a:t>在此录入本图表的综合描述说明，在此录入本图表的综合描述说明。</a:t>
            </a:r>
          </a:p>
        </p:txBody>
      </p:sp>
      <p:sp>
        <p:nvSpPr>
          <p:cNvPr id="29" name="矩形 28"/>
          <p:cNvSpPr/>
          <p:nvPr/>
        </p:nvSpPr>
        <p:spPr>
          <a:xfrm>
            <a:off x="3711279" y="4487255"/>
            <a:ext cx="1061815" cy="346243"/>
          </a:xfrm>
          <a:prstGeom prst="rect">
            <a:avLst/>
          </a:prstGeom>
        </p:spPr>
        <p:txBody>
          <a:bodyPr wrap="non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F0822F"/>
                </a:solidFill>
                <a:cs typeface="+mn-ea"/>
                <a:sym typeface="+mn-lt"/>
              </a:rPr>
              <a:t>添加标题</a:t>
            </a:r>
            <a:endParaRPr lang="en-US" altLang="zh-CN" b="1" dirty="0">
              <a:solidFill>
                <a:srgbClr val="F0822F"/>
              </a:solidFill>
              <a:cs typeface="+mn-ea"/>
              <a:sym typeface="+mn-lt"/>
            </a:endParaRPr>
          </a:p>
        </p:txBody>
      </p:sp>
      <p:sp>
        <p:nvSpPr>
          <p:cNvPr id="30" name="矩形 29"/>
          <p:cNvSpPr>
            <a:spLocks noChangeArrowheads="1"/>
          </p:cNvSpPr>
          <p:nvPr/>
        </p:nvSpPr>
        <p:spPr bwMode="auto">
          <a:xfrm>
            <a:off x="3180371" y="4850645"/>
            <a:ext cx="2320389"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Font typeface="Arial" panose="020B0604020202020204" pitchFamily="34" charset="0"/>
              <a:buNone/>
            </a:pPr>
            <a:r>
              <a:rPr lang="zh-CN" altLang="en-US" sz="1600" dirty="0">
                <a:cs typeface="+mn-ea"/>
                <a:sym typeface="+mn-lt"/>
              </a:rPr>
              <a:t>在此录入本图表的综合描述说明，在此录入本图表的综合描述说明。</a:t>
            </a:r>
          </a:p>
        </p:txBody>
      </p:sp>
      <p:sp>
        <p:nvSpPr>
          <p:cNvPr id="31" name="矩形 30"/>
          <p:cNvSpPr/>
          <p:nvPr/>
        </p:nvSpPr>
        <p:spPr>
          <a:xfrm>
            <a:off x="5144418" y="1441843"/>
            <a:ext cx="1061815" cy="346243"/>
          </a:xfrm>
          <a:prstGeom prst="rect">
            <a:avLst/>
          </a:prstGeom>
        </p:spPr>
        <p:txBody>
          <a:bodyPr wrap="non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F0822F"/>
                </a:solidFill>
                <a:cs typeface="+mn-ea"/>
                <a:sym typeface="+mn-lt"/>
              </a:rPr>
              <a:t>添加标题</a:t>
            </a:r>
            <a:endParaRPr lang="en-US" altLang="zh-CN" b="1" dirty="0">
              <a:solidFill>
                <a:srgbClr val="F0822F"/>
              </a:solidFill>
              <a:cs typeface="+mn-ea"/>
              <a:sym typeface="+mn-lt"/>
            </a:endParaRPr>
          </a:p>
        </p:txBody>
      </p:sp>
      <p:sp>
        <p:nvSpPr>
          <p:cNvPr id="32" name="矩形 31"/>
          <p:cNvSpPr>
            <a:spLocks noChangeArrowheads="1"/>
          </p:cNvSpPr>
          <p:nvPr/>
        </p:nvSpPr>
        <p:spPr bwMode="auto">
          <a:xfrm>
            <a:off x="4607674" y="1857640"/>
            <a:ext cx="2318560"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Font typeface="Arial" panose="020B0604020202020204" pitchFamily="34" charset="0"/>
              <a:buNone/>
            </a:pPr>
            <a:r>
              <a:rPr lang="zh-CN" altLang="en-US" sz="1600" dirty="0">
                <a:cs typeface="+mn-ea"/>
                <a:sym typeface="+mn-lt"/>
              </a:rPr>
              <a:t>在此录入本图表的综合描述说明，在此录入本图表的综合描述说明。</a:t>
            </a:r>
          </a:p>
        </p:txBody>
      </p:sp>
      <p:sp>
        <p:nvSpPr>
          <p:cNvPr id="33" name="矩形 32"/>
          <p:cNvSpPr/>
          <p:nvPr/>
        </p:nvSpPr>
        <p:spPr>
          <a:xfrm>
            <a:off x="7842802" y="1448938"/>
            <a:ext cx="1061815" cy="346243"/>
          </a:xfrm>
          <a:prstGeom prst="rect">
            <a:avLst/>
          </a:prstGeom>
        </p:spPr>
        <p:txBody>
          <a:bodyPr wrap="non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F0822F"/>
                </a:solidFill>
                <a:cs typeface="+mn-ea"/>
                <a:sym typeface="+mn-lt"/>
              </a:rPr>
              <a:t>添加标题</a:t>
            </a:r>
            <a:endParaRPr lang="en-US" altLang="zh-CN" b="1" dirty="0">
              <a:solidFill>
                <a:srgbClr val="F0822F"/>
              </a:solidFill>
              <a:cs typeface="+mn-ea"/>
              <a:sym typeface="+mn-lt"/>
            </a:endParaRPr>
          </a:p>
        </p:txBody>
      </p:sp>
      <p:sp>
        <p:nvSpPr>
          <p:cNvPr id="34" name="矩形 33"/>
          <p:cNvSpPr>
            <a:spLocks noChangeArrowheads="1"/>
          </p:cNvSpPr>
          <p:nvPr/>
        </p:nvSpPr>
        <p:spPr bwMode="auto">
          <a:xfrm>
            <a:off x="7241795" y="1858162"/>
            <a:ext cx="2263828"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Font typeface="Arial" panose="020B0604020202020204" pitchFamily="34" charset="0"/>
              <a:buNone/>
            </a:pPr>
            <a:r>
              <a:rPr lang="zh-CN" altLang="en-US" sz="1600" dirty="0">
                <a:cs typeface="+mn-ea"/>
                <a:sym typeface="+mn-lt"/>
              </a:rPr>
              <a:t>在此录入本图表的综合描述说明，在此录入本图表的综合描述说明。</a:t>
            </a:r>
          </a:p>
        </p:txBody>
      </p:sp>
      <p:sp>
        <p:nvSpPr>
          <p:cNvPr id="35" name="矩形 34"/>
          <p:cNvSpPr/>
          <p:nvPr/>
        </p:nvSpPr>
        <p:spPr>
          <a:xfrm>
            <a:off x="6796113" y="4487255"/>
            <a:ext cx="1061815" cy="346243"/>
          </a:xfrm>
          <a:prstGeom prst="rect">
            <a:avLst/>
          </a:prstGeom>
        </p:spPr>
        <p:txBody>
          <a:bodyPr wrap="non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rgbClr val="F0822F"/>
                </a:solidFill>
                <a:cs typeface="+mn-ea"/>
                <a:sym typeface="+mn-lt"/>
              </a:rPr>
              <a:t>添加标题</a:t>
            </a:r>
            <a:endParaRPr lang="en-US" altLang="zh-CN" b="1" dirty="0">
              <a:solidFill>
                <a:srgbClr val="F0822F"/>
              </a:solidFill>
              <a:cs typeface="+mn-ea"/>
              <a:sym typeface="+mn-lt"/>
            </a:endParaRPr>
          </a:p>
        </p:txBody>
      </p:sp>
      <p:sp>
        <p:nvSpPr>
          <p:cNvPr id="36" name="矩形 35"/>
          <p:cNvSpPr>
            <a:spLocks noChangeArrowheads="1"/>
          </p:cNvSpPr>
          <p:nvPr/>
        </p:nvSpPr>
        <p:spPr bwMode="auto">
          <a:xfrm>
            <a:off x="6339615" y="4850645"/>
            <a:ext cx="2234432" cy="95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spcBef>
                <a:spcPct val="0"/>
              </a:spcBef>
              <a:buFont typeface="Arial" panose="020B0604020202020204" pitchFamily="34" charset="0"/>
              <a:buNone/>
            </a:pPr>
            <a:r>
              <a:rPr lang="zh-CN" altLang="en-US" sz="1600" dirty="0">
                <a:cs typeface="+mn-ea"/>
                <a:sym typeface="+mn-lt"/>
              </a:rPr>
              <a:t>在此录入本图表的综合描述说明，在此录入本图表的综合描述说明。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down)">
                                      <p:cBhvr>
                                        <p:cTn id="43" dur="500"/>
                                        <p:tgtEl>
                                          <p:spTgt spid="3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down)">
                                      <p:cBhvr>
                                        <p:cTn id="46" dur="500"/>
                                        <p:tgtEl>
                                          <p:spTgt spid="3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down)">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pic>
        <p:nvPicPr>
          <p:cNvPr id="3" name="图片 2"/>
          <p:cNvPicPr>
            <a:picLocks noChangeAspect="1"/>
          </p:cNvPicPr>
          <p:nvPr/>
        </p:nvPicPr>
        <p:blipFill rotWithShape="1">
          <a:blip r:embed="rId4" cstate="screen"/>
          <a:srcRect/>
          <a:stretch>
            <a:fillRect/>
          </a:stretch>
        </p:blipFill>
        <p:spPr>
          <a:xfrm>
            <a:off x="2069975" y="1504566"/>
            <a:ext cx="3454400" cy="2192155"/>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rotWithShape="1">
          <a:blip r:embed="rId5" cstate="screen"/>
          <a:srcRect/>
          <a:stretch>
            <a:fillRect/>
          </a:stretch>
        </p:blipFill>
        <p:spPr>
          <a:xfrm>
            <a:off x="6335814" y="3326606"/>
            <a:ext cx="3454400" cy="2263534"/>
          </a:xfrm>
          <a:prstGeom prst="rect">
            <a:avLst/>
          </a:prstGeom>
          <a:effectLst>
            <a:outerShdw blurRad="63500" sx="102000" sy="102000" algn="ctr" rotWithShape="0">
              <a:prstClr val="black">
                <a:alpha val="40000"/>
              </a:prstClr>
            </a:outerShdw>
          </a:effectLst>
        </p:spPr>
      </p:pic>
      <p:sp>
        <p:nvSpPr>
          <p:cNvPr id="5" name="MH_Other_2"/>
          <p:cNvSpPr/>
          <p:nvPr/>
        </p:nvSpPr>
        <p:spPr>
          <a:xfrm>
            <a:off x="1968602" y="1404371"/>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F0822F"/>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cs typeface="+mn-ea"/>
              <a:sym typeface="+mn-lt"/>
            </a:endParaRPr>
          </a:p>
        </p:txBody>
      </p:sp>
      <p:sp>
        <p:nvSpPr>
          <p:cNvPr id="6" name="MH_Other_4"/>
          <p:cNvSpPr/>
          <p:nvPr/>
        </p:nvSpPr>
        <p:spPr>
          <a:xfrm>
            <a:off x="6245327" y="3223646"/>
            <a:ext cx="304800" cy="304800"/>
          </a:xfrm>
          <a:custGeom>
            <a:avLst/>
            <a:gdLst>
              <a:gd name="connsiteX0" fmla="*/ 0 w 495300"/>
              <a:gd name="connsiteY0" fmla="*/ 0 h 495300"/>
              <a:gd name="connsiteX1" fmla="*/ 495300 w 495300"/>
              <a:gd name="connsiteY1" fmla="*/ 0 h 495300"/>
              <a:gd name="connsiteX2" fmla="*/ 495300 w 495300"/>
              <a:gd name="connsiteY2" fmla="*/ 85725 h 495300"/>
              <a:gd name="connsiteX3" fmla="*/ 85725 w 495300"/>
              <a:gd name="connsiteY3" fmla="*/ 85725 h 495300"/>
              <a:gd name="connsiteX4" fmla="*/ 85725 w 495300"/>
              <a:gd name="connsiteY4" fmla="*/ 495300 h 495300"/>
              <a:gd name="connsiteX5" fmla="*/ 0 w 49530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300" h="495300">
                <a:moveTo>
                  <a:pt x="0" y="0"/>
                </a:moveTo>
                <a:lnTo>
                  <a:pt x="495300" y="0"/>
                </a:lnTo>
                <a:lnTo>
                  <a:pt x="495300" y="85725"/>
                </a:lnTo>
                <a:lnTo>
                  <a:pt x="85725" y="85725"/>
                </a:lnTo>
                <a:lnTo>
                  <a:pt x="85725" y="495300"/>
                </a:lnTo>
                <a:lnTo>
                  <a:pt x="0" y="495300"/>
                </a:lnTo>
                <a:close/>
              </a:path>
            </a:pathLst>
          </a:custGeom>
          <a:solidFill>
            <a:srgbClr val="F0822F"/>
          </a:solidFill>
          <a:ln>
            <a:noFill/>
          </a:ln>
        </p:spPr>
        <p:style>
          <a:lnRef idx="0">
            <a:scrgbClr r="0" g="0" b="0"/>
          </a:lnRef>
          <a:fillRef idx="0">
            <a:scrgbClr r="0" g="0" b="0"/>
          </a:fillRef>
          <a:effectRef idx="0">
            <a:scrgbClr r="0" g="0" b="0"/>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cs typeface="+mn-ea"/>
              <a:sym typeface="+mn-lt"/>
            </a:endParaRPr>
          </a:p>
        </p:txBody>
      </p:sp>
      <p:sp>
        <p:nvSpPr>
          <p:cNvPr id="7" name="MH_Other_5"/>
          <p:cNvSpPr txBox="1"/>
          <p:nvPr/>
        </p:nvSpPr>
        <p:spPr>
          <a:xfrm>
            <a:off x="1671739" y="4185671"/>
            <a:ext cx="312738" cy="234950"/>
          </a:xfrm>
          <a:custGeom>
            <a:avLst/>
            <a:gdLst/>
            <a:ahLst/>
            <a:cxnLst/>
            <a:rect l="l" t="t" r="r" b="b"/>
            <a:pathLst>
              <a:path w="312502" h="234925">
                <a:moveTo>
                  <a:pt x="282402" y="0"/>
                </a:moveTo>
                <a:cubicBezTo>
                  <a:pt x="289496" y="0"/>
                  <a:pt x="295226" y="273"/>
                  <a:pt x="299591" y="819"/>
                </a:cubicBezTo>
                <a:cubicBezTo>
                  <a:pt x="303957" y="1364"/>
                  <a:pt x="307163" y="2387"/>
                  <a:pt x="309209" y="3888"/>
                </a:cubicBezTo>
                <a:cubicBezTo>
                  <a:pt x="311256" y="5389"/>
                  <a:pt x="312347" y="7231"/>
                  <a:pt x="312484" y="9413"/>
                </a:cubicBezTo>
                <a:cubicBezTo>
                  <a:pt x="312620" y="11596"/>
                  <a:pt x="312006" y="14188"/>
                  <a:pt x="310642" y="17190"/>
                </a:cubicBezTo>
                <a:lnTo>
                  <a:pt x="262756" y="128922"/>
                </a:lnTo>
                <a:lnTo>
                  <a:pt x="262756" y="192360"/>
                </a:lnTo>
                <a:cubicBezTo>
                  <a:pt x="262756" y="201637"/>
                  <a:pt x="261733" y="209072"/>
                  <a:pt x="259687" y="214666"/>
                </a:cubicBezTo>
                <a:cubicBezTo>
                  <a:pt x="257640" y="220259"/>
                  <a:pt x="254503" y="224557"/>
                  <a:pt x="250273" y="227558"/>
                </a:cubicBezTo>
                <a:cubicBezTo>
                  <a:pt x="246044" y="230559"/>
                  <a:pt x="240587" y="232538"/>
                  <a:pt x="233902" y="233493"/>
                </a:cubicBezTo>
                <a:cubicBezTo>
                  <a:pt x="227217" y="234448"/>
                  <a:pt x="219509"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5" y="138745"/>
                </a:cubicBezTo>
                <a:cubicBezTo>
                  <a:pt x="169168" y="130832"/>
                  <a:pt x="172101" y="123192"/>
                  <a:pt x="175785" y="115825"/>
                </a:cubicBezTo>
                <a:cubicBezTo>
                  <a:pt x="179468" y="108458"/>
                  <a:pt x="183902" y="100955"/>
                  <a:pt x="189086" y="93315"/>
                </a:cubicBezTo>
                <a:lnTo>
                  <a:pt x="241065" y="15143"/>
                </a:lnTo>
                <a:cubicBezTo>
                  <a:pt x="242975" y="12415"/>
                  <a:pt x="244953" y="10095"/>
                  <a:pt x="246999" y="8186"/>
                </a:cubicBezTo>
                <a:cubicBezTo>
                  <a:pt x="249046" y="6276"/>
                  <a:pt x="251638" y="4707"/>
                  <a:pt x="254775" y="3479"/>
                </a:cubicBezTo>
                <a:cubicBezTo>
                  <a:pt x="257913" y="2251"/>
                  <a:pt x="261665" y="1364"/>
                  <a:pt x="266031" y="819"/>
                </a:cubicBezTo>
                <a:cubicBezTo>
                  <a:pt x="270396" y="273"/>
                  <a:pt x="275853" y="0"/>
                  <a:pt x="282402" y="0"/>
                </a:cubicBezTo>
                <a:close/>
                <a:moveTo>
                  <a:pt x="121556" y="0"/>
                </a:moveTo>
                <a:cubicBezTo>
                  <a:pt x="128650" y="0"/>
                  <a:pt x="134380" y="273"/>
                  <a:pt x="138745" y="819"/>
                </a:cubicBezTo>
                <a:cubicBezTo>
                  <a:pt x="143111" y="1364"/>
                  <a:pt x="146385" y="2387"/>
                  <a:pt x="148568" y="3888"/>
                </a:cubicBezTo>
                <a:cubicBezTo>
                  <a:pt x="150751" y="5389"/>
                  <a:pt x="151842" y="7231"/>
                  <a:pt x="151842" y="9413"/>
                </a:cubicBezTo>
                <a:cubicBezTo>
                  <a:pt x="151842" y="11596"/>
                  <a:pt x="151296" y="14188"/>
                  <a:pt x="150205" y="17190"/>
                </a:cubicBezTo>
                <a:lnTo>
                  <a:pt x="101910" y="128922"/>
                </a:lnTo>
                <a:lnTo>
                  <a:pt x="101910" y="192360"/>
                </a:lnTo>
                <a:cubicBezTo>
                  <a:pt x="101910" y="201637"/>
                  <a:pt x="100887" y="209072"/>
                  <a:pt x="98841" y="214666"/>
                </a:cubicBezTo>
                <a:cubicBezTo>
                  <a:pt x="96794" y="220259"/>
                  <a:pt x="93657" y="224557"/>
                  <a:pt x="89427" y="227558"/>
                </a:cubicBezTo>
                <a:cubicBezTo>
                  <a:pt x="85198" y="230559"/>
                  <a:pt x="79809" y="232538"/>
                  <a:pt x="73261" y="233493"/>
                </a:cubicBezTo>
                <a:cubicBezTo>
                  <a:pt x="66712" y="234448"/>
                  <a:pt x="58936" y="234925"/>
                  <a:pt x="49932" y="234925"/>
                </a:cubicBezTo>
                <a:cubicBezTo>
                  <a:pt x="40928" y="234925"/>
                  <a:pt x="33288" y="234448"/>
                  <a:pt x="27013" y="233493"/>
                </a:cubicBezTo>
                <a:cubicBezTo>
                  <a:pt x="20737" y="232538"/>
                  <a:pt x="15621" y="230559"/>
                  <a:pt x="11665" y="227558"/>
                </a:cubicBezTo>
                <a:cubicBezTo>
                  <a:pt x="7708" y="224557"/>
                  <a:pt x="4775" y="220259"/>
                  <a:pt x="2865" y="214666"/>
                </a:cubicBezTo>
                <a:cubicBezTo>
                  <a:pt x="955" y="209072"/>
                  <a:pt x="0" y="201637"/>
                  <a:pt x="0" y="192360"/>
                </a:cubicBezTo>
                <a:cubicBezTo>
                  <a:pt x="0" y="181992"/>
                  <a:pt x="478" y="172442"/>
                  <a:pt x="1433" y="163711"/>
                </a:cubicBezTo>
                <a:cubicBezTo>
                  <a:pt x="2388" y="154980"/>
                  <a:pt x="3957" y="146658"/>
                  <a:pt x="6139" y="138745"/>
                </a:cubicBezTo>
                <a:cubicBezTo>
                  <a:pt x="8322" y="130832"/>
                  <a:pt x="11255" y="123192"/>
                  <a:pt x="14939" y="115825"/>
                </a:cubicBezTo>
                <a:cubicBezTo>
                  <a:pt x="18622" y="108458"/>
                  <a:pt x="23056" y="100955"/>
                  <a:pt x="28240" y="93315"/>
                </a:cubicBezTo>
                <a:lnTo>
                  <a:pt x="80628" y="15143"/>
                </a:lnTo>
                <a:cubicBezTo>
                  <a:pt x="82538" y="12415"/>
                  <a:pt x="84516" y="10095"/>
                  <a:pt x="86562" y="8186"/>
                </a:cubicBezTo>
                <a:cubicBezTo>
                  <a:pt x="88609" y="6276"/>
                  <a:pt x="91201" y="4707"/>
                  <a:pt x="94339" y="3479"/>
                </a:cubicBezTo>
                <a:cubicBezTo>
                  <a:pt x="97477" y="2251"/>
                  <a:pt x="101228" y="1364"/>
                  <a:pt x="105594" y="819"/>
                </a:cubicBezTo>
                <a:cubicBezTo>
                  <a:pt x="109959" y="273"/>
                  <a:pt x="115280" y="0"/>
                  <a:pt x="121556" y="0"/>
                </a:cubicBezTo>
                <a:close/>
              </a:path>
            </a:pathLst>
          </a:custGeom>
          <a:solidFill>
            <a:srgbClr val="F0822F"/>
          </a:solidFill>
          <a:ln>
            <a:noFill/>
          </a:ln>
        </p:spPr>
        <p:style>
          <a:lnRef idx="0">
            <a:scrgbClr r="0" g="0" b="0"/>
          </a:lnRef>
          <a:fillRef idx="0">
            <a:scrgbClr r="0" g="0" b="0"/>
          </a:fillRef>
          <a:effectRef idx="0">
            <a:scrgbClr r="0" g="0" b="0"/>
          </a:effectRef>
          <a:fontRef idx="minor">
            <a:schemeClr val="lt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endParaRPr lang="zh-CN" altLang="en-US" sz="6600" b="1" dirty="0">
              <a:solidFill>
                <a:schemeClr val="accent1">
                  <a:lumMod val="50000"/>
                </a:schemeClr>
              </a:solidFill>
              <a:cs typeface="+mn-ea"/>
              <a:sym typeface="+mn-lt"/>
            </a:endParaRPr>
          </a:p>
        </p:txBody>
      </p:sp>
      <p:sp>
        <p:nvSpPr>
          <p:cNvPr id="8" name="MH_Other_6"/>
          <p:cNvSpPr txBox="1"/>
          <p:nvPr/>
        </p:nvSpPr>
        <p:spPr>
          <a:xfrm>
            <a:off x="6265964" y="1896496"/>
            <a:ext cx="312738" cy="234950"/>
          </a:xfrm>
          <a:custGeom>
            <a:avLst/>
            <a:gdLst/>
            <a:ahLst/>
            <a:cxnLst/>
            <a:rect l="l" t="t" r="r" b="b"/>
            <a:pathLst>
              <a:path w="312502" h="234925">
                <a:moveTo>
                  <a:pt x="282402" y="0"/>
                </a:moveTo>
                <a:cubicBezTo>
                  <a:pt x="289496" y="0"/>
                  <a:pt x="295226" y="273"/>
                  <a:pt x="299591" y="818"/>
                </a:cubicBezTo>
                <a:cubicBezTo>
                  <a:pt x="303957" y="1364"/>
                  <a:pt x="307163" y="2387"/>
                  <a:pt x="309210" y="3888"/>
                </a:cubicBezTo>
                <a:cubicBezTo>
                  <a:pt x="311256" y="5389"/>
                  <a:pt x="312347" y="7230"/>
                  <a:pt x="312484" y="9413"/>
                </a:cubicBezTo>
                <a:cubicBezTo>
                  <a:pt x="312620" y="11596"/>
                  <a:pt x="312006" y="14188"/>
                  <a:pt x="310642" y="17190"/>
                </a:cubicBezTo>
                <a:lnTo>
                  <a:pt x="262757" y="128922"/>
                </a:lnTo>
                <a:lnTo>
                  <a:pt x="262757" y="192360"/>
                </a:lnTo>
                <a:cubicBezTo>
                  <a:pt x="262757" y="201637"/>
                  <a:pt x="261733" y="209072"/>
                  <a:pt x="259687" y="214666"/>
                </a:cubicBezTo>
                <a:cubicBezTo>
                  <a:pt x="257641" y="220259"/>
                  <a:pt x="254503" y="224557"/>
                  <a:pt x="250274" y="227558"/>
                </a:cubicBezTo>
                <a:cubicBezTo>
                  <a:pt x="246044" y="230559"/>
                  <a:pt x="240587" y="232538"/>
                  <a:pt x="233902" y="233493"/>
                </a:cubicBezTo>
                <a:cubicBezTo>
                  <a:pt x="227218" y="234448"/>
                  <a:pt x="219510" y="234925"/>
                  <a:pt x="210778" y="234925"/>
                </a:cubicBezTo>
                <a:cubicBezTo>
                  <a:pt x="201774" y="234925"/>
                  <a:pt x="194134" y="234448"/>
                  <a:pt x="187859" y="233493"/>
                </a:cubicBezTo>
                <a:cubicBezTo>
                  <a:pt x="181583" y="232538"/>
                  <a:pt x="176399" y="230559"/>
                  <a:pt x="172306" y="227558"/>
                </a:cubicBezTo>
                <a:cubicBezTo>
                  <a:pt x="168213" y="224557"/>
                  <a:pt x="165280" y="220259"/>
                  <a:pt x="163507" y="214666"/>
                </a:cubicBezTo>
                <a:cubicBezTo>
                  <a:pt x="161733" y="209072"/>
                  <a:pt x="160846" y="201637"/>
                  <a:pt x="160846" y="192360"/>
                </a:cubicBezTo>
                <a:cubicBezTo>
                  <a:pt x="160846" y="181992"/>
                  <a:pt x="161324" y="172442"/>
                  <a:pt x="162279" y="163711"/>
                </a:cubicBezTo>
                <a:cubicBezTo>
                  <a:pt x="163234" y="154980"/>
                  <a:pt x="164803" y="146658"/>
                  <a:pt x="166986" y="138745"/>
                </a:cubicBezTo>
                <a:cubicBezTo>
                  <a:pt x="169168" y="130832"/>
                  <a:pt x="172102" y="123192"/>
                  <a:pt x="175785" y="115825"/>
                </a:cubicBezTo>
                <a:cubicBezTo>
                  <a:pt x="179469" y="108458"/>
                  <a:pt x="183902" y="100955"/>
                  <a:pt x="189087" y="93315"/>
                </a:cubicBezTo>
                <a:lnTo>
                  <a:pt x="241065" y="15143"/>
                </a:lnTo>
                <a:cubicBezTo>
                  <a:pt x="242975" y="12415"/>
                  <a:pt x="244953" y="10095"/>
                  <a:pt x="246999" y="8185"/>
                </a:cubicBezTo>
                <a:cubicBezTo>
                  <a:pt x="249046" y="6275"/>
                  <a:pt x="251638" y="4707"/>
                  <a:pt x="254776" y="3479"/>
                </a:cubicBezTo>
                <a:cubicBezTo>
                  <a:pt x="257913" y="2251"/>
                  <a:pt x="261665" y="1364"/>
                  <a:pt x="266031" y="818"/>
                </a:cubicBezTo>
                <a:cubicBezTo>
                  <a:pt x="270396" y="273"/>
                  <a:pt x="275853" y="0"/>
                  <a:pt x="282402" y="0"/>
                </a:cubicBezTo>
                <a:close/>
                <a:moveTo>
                  <a:pt x="121556" y="0"/>
                </a:moveTo>
                <a:cubicBezTo>
                  <a:pt x="128650" y="0"/>
                  <a:pt x="134380" y="273"/>
                  <a:pt x="138746" y="818"/>
                </a:cubicBezTo>
                <a:cubicBezTo>
                  <a:pt x="143111" y="1364"/>
                  <a:pt x="146385" y="2387"/>
                  <a:pt x="148568" y="3888"/>
                </a:cubicBezTo>
                <a:cubicBezTo>
                  <a:pt x="150751" y="5389"/>
                  <a:pt x="151842" y="7230"/>
                  <a:pt x="151842" y="9413"/>
                </a:cubicBezTo>
                <a:cubicBezTo>
                  <a:pt x="151842" y="11596"/>
                  <a:pt x="151297" y="14188"/>
                  <a:pt x="150205" y="17190"/>
                </a:cubicBezTo>
                <a:lnTo>
                  <a:pt x="101911" y="128922"/>
                </a:lnTo>
                <a:lnTo>
                  <a:pt x="101911" y="192360"/>
                </a:lnTo>
                <a:cubicBezTo>
                  <a:pt x="101911" y="201637"/>
                  <a:pt x="100887" y="209072"/>
                  <a:pt x="98841" y="214666"/>
                </a:cubicBezTo>
                <a:cubicBezTo>
                  <a:pt x="96795" y="220259"/>
                  <a:pt x="93657" y="224557"/>
                  <a:pt x="89428" y="227558"/>
                </a:cubicBezTo>
                <a:cubicBezTo>
                  <a:pt x="85198" y="230559"/>
                  <a:pt x="79810" y="232538"/>
                  <a:pt x="73261" y="233493"/>
                </a:cubicBezTo>
                <a:cubicBezTo>
                  <a:pt x="66713" y="234448"/>
                  <a:pt x="58936" y="234925"/>
                  <a:pt x="49932" y="234925"/>
                </a:cubicBezTo>
                <a:cubicBezTo>
                  <a:pt x="40928" y="234925"/>
                  <a:pt x="33288" y="234448"/>
                  <a:pt x="27013" y="233493"/>
                </a:cubicBezTo>
                <a:cubicBezTo>
                  <a:pt x="20737" y="232538"/>
                  <a:pt x="15621" y="230559"/>
                  <a:pt x="11665" y="227558"/>
                </a:cubicBezTo>
                <a:cubicBezTo>
                  <a:pt x="7709" y="224557"/>
                  <a:pt x="4775" y="220259"/>
                  <a:pt x="2865" y="214666"/>
                </a:cubicBezTo>
                <a:cubicBezTo>
                  <a:pt x="955" y="209072"/>
                  <a:pt x="0" y="201637"/>
                  <a:pt x="0" y="192360"/>
                </a:cubicBezTo>
                <a:cubicBezTo>
                  <a:pt x="0" y="181992"/>
                  <a:pt x="478" y="172442"/>
                  <a:pt x="1433" y="163711"/>
                </a:cubicBezTo>
                <a:cubicBezTo>
                  <a:pt x="2388" y="154980"/>
                  <a:pt x="3957" y="146658"/>
                  <a:pt x="6140" y="138745"/>
                </a:cubicBezTo>
                <a:cubicBezTo>
                  <a:pt x="8322" y="130832"/>
                  <a:pt x="11256" y="123192"/>
                  <a:pt x="14939" y="115825"/>
                </a:cubicBezTo>
                <a:cubicBezTo>
                  <a:pt x="18623" y="108458"/>
                  <a:pt x="23056" y="100955"/>
                  <a:pt x="28241" y="93315"/>
                </a:cubicBezTo>
                <a:lnTo>
                  <a:pt x="80628" y="15143"/>
                </a:lnTo>
                <a:cubicBezTo>
                  <a:pt x="82538" y="12415"/>
                  <a:pt x="84516" y="10095"/>
                  <a:pt x="86563" y="8185"/>
                </a:cubicBezTo>
                <a:cubicBezTo>
                  <a:pt x="88609" y="6275"/>
                  <a:pt x="91201" y="4707"/>
                  <a:pt x="94339" y="3479"/>
                </a:cubicBezTo>
                <a:cubicBezTo>
                  <a:pt x="97477" y="2251"/>
                  <a:pt x="101228" y="1364"/>
                  <a:pt x="105594" y="818"/>
                </a:cubicBezTo>
                <a:cubicBezTo>
                  <a:pt x="109960" y="273"/>
                  <a:pt x="115280" y="0"/>
                  <a:pt x="121556" y="0"/>
                </a:cubicBezTo>
                <a:close/>
              </a:path>
            </a:pathLst>
          </a:custGeom>
          <a:solidFill>
            <a:srgbClr val="F0822F"/>
          </a:solidFill>
        </p:spPr>
        <p:style>
          <a:lnRef idx="2">
            <a:schemeClr val="accent4">
              <a:shade val="50000"/>
            </a:schemeClr>
          </a:lnRef>
          <a:fillRef idx="1">
            <a:schemeClr val="accent4"/>
          </a:fillRef>
          <a:effectRef idx="0">
            <a:schemeClr val="accent4"/>
          </a:effectRef>
          <a:fontRef idx="minor">
            <a:schemeClr val="lt1"/>
          </a:fontRef>
        </p:style>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fontAlgn="auto" hangingPunct="1">
              <a:spcBef>
                <a:spcPts val="0"/>
              </a:spcBef>
              <a:spcAft>
                <a:spcPts val="0"/>
              </a:spcAft>
              <a:defRPr/>
            </a:pPr>
            <a:endParaRPr lang="zh-CN" altLang="en-US" sz="6600" b="1" dirty="0">
              <a:solidFill>
                <a:schemeClr val="accent1">
                  <a:lumMod val="50000"/>
                </a:schemeClr>
              </a:solidFill>
              <a:cs typeface="+mn-ea"/>
              <a:sym typeface="+mn-lt"/>
            </a:endParaRPr>
          </a:p>
        </p:txBody>
      </p:sp>
      <p:sp>
        <p:nvSpPr>
          <p:cNvPr id="9" name="文本框 13"/>
          <p:cNvSpPr txBox="1">
            <a:spLocks noChangeArrowheads="1"/>
          </p:cNvSpPr>
          <p:nvPr/>
        </p:nvSpPr>
        <p:spPr bwMode="auto">
          <a:xfrm>
            <a:off x="6605689" y="1804421"/>
            <a:ext cx="3516336"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buNone/>
            </a:pPr>
            <a:r>
              <a:rPr lang="zh-CN" altLang="en-US" sz="1400">
                <a:latin typeface="+mn-lt"/>
                <a:ea typeface="+mn-ea"/>
                <a:cs typeface="+mn-ea"/>
                <a:sym typeface="+mn-lt"/>
              </a:rPr>
              <a:t>您的内容打在这里，或者通过复制您的文本后，在此框中选择粘贴您的内容打在这里，或者通过复制您的文本后，在此框中选择粘贴您的内容打在这里</a:t>
            </a:r>
            <a:endParaRPr lang="en-US" altLang="zh-CN" sz="1400" dirty="0">
              <a:solidFill>
                <a:srgbClr val="4E4E4E"/>
              </a:solidFill>
              <a:latin typeface="+mn-lt"/>
              <a:ea typeface="+mn-ea"/>
              <a:cs typeface="+mn-ea"/>
              <a:sym typeface="+mn-lt"/>
            </a:endParaRPr>
          </a:p>
        </p:txBody>
      </p:sp>
      <p:sp>
        <p:nvSpPr>
          <p:cNvPr id="10" name="文本框 14"/>
          <p:cNvSpPr txBox="1">
            <a:spLocks noChangeArrowheads="1"/>
          </p:cNvSpPr>
          <p:nvPr/>
        </p:nvSpPr>
        <p:spPr bwMode="auto">
          <a:xfrm>
            <a:off x="2052739" y="4185671"/>
            <a:ext cx="3471636" cy="121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buNone/>
            </a:pPr>
            <a:r>
              <a:rPr lang="zh-CN" altLang="en-US" sz="1400">
                <a:latin typeface="+mn-lt"/>
                <a:ea typeface="+mn-ea"/>
                <a:cs typeface="+mn-ea"/>
                <a:sym typeface="+mn-lt"/>
              </a:rPr>
              <a:t>您的内容打在这里，或者通过复制您的文本后，在此框中选择粘贴您的内容打在这里，或者通过复制您的文本后，在此框中选择粘贴您的内容打在这里</a:t>
            </a:r>
            <a:endParaRPr lang="en-US" altLang="zh-CN" sz="1400" dirty="0">
              <a:solidFill>
                <a:srgbClr val="4E4E4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512" y="2834640"/>
            <a:ext cx="6144768" cy="2487168"/>
            <a:chOff x="-667512" y="2834640"/>
            <a:chExt cx="6144768" cy="2487168"/>
          </a:xfrm>
        </p:grpSpPr>
        <p:pic>
          <p:nvPicPr>
            <p:cNvPr id="5" name="图片 4"/>
            <p:cNvPicPr>
              <a:picLocks noChangeAspect="1"/>
            </p:cNvPicPr>
            <p:nvPr/>
          </p:nvPicPr>
          <p:blipFill rotWithShape="1">
            <a:blip r:embed="rId3" cstate="screen"/>
            <a:srcRect/>
            <a:stretch>
              <a:fillRect/>
            </a:stretch>
          </p:blipFill>
          <p:spPr>
            <a:xfrm rot="296712" flipH="1">
              <a:off x="-667512" y="2834640"/>
              <a:ext cx="6144768" cy="2487168"/>
            </a:xfrm>
            <a:prstGeom prst="rect">
              <a:avLst/>
            </a:prstGeom>
          </p:spPr>
        </p:pic>
        <p:sp>
          <p:nvSpPr>
            <p:cNvPr id="6" name="矩形 5"/>
            <p:cNvSpPr/>
            <p:nvPr/>
          </p:nvSpPr>
          <p:spPr>
            <a:xfrm>
              <a:off x="1118416" y="4178808"/>
              <a:ext cx="387798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black"/>
                  </a:solidFill>
                  <a:effectLst/>
                  <a:uLnTx/>
                  <a:uFillTx/>
                  <a:cs typeface="+mn-ea"/>
                  <a:sym typeface="+mn-lt"/>
                </a:rPr>
                <a:t>单击此处添加标题</a:t>
              </a:r>
              <a:endParaRPr kumimoji="0" lang="zh-CN" altLang="en-US" sz="3600" b="0" i="0" u="none" strike="noStrike" kern="1200" cap="none" spc="0" normalizeH="0" baseline="0" noProof="0" dirty="0">
                <a:ln>
                  <a:noFill/>
                </a:ln>
                <a:solidFill>
                  <a:prstClr val="black"/>
                </a:solidFill>
                <a:effectLst/>
                <a:uLnTx/>
                <a:uFillTx/>
                <a:cs typeface="+mn-ea"/>
                <a:sym typeface="+mn-lt"/>
              </a:endParaRPr>
            </a:p>
          </p:txBody>
        </p:sp>
        <p:grpSp>
          <p:nvGrpSpPr>
            <p:cNvPr id="10" name="组合 9"/>
            <p:cNvGrpSpPr/>
            <p:nvPr/>
          </p:nvGrpSpPr>
          <p:grpSpPr>
            <a:xfrm>
              <a:off x="2581920" y="3191470"/>
              <a:ext cx="950976" cy="923330"/>
              <a:chOff x="2581920" y="3191470"/>
              <a:chExt cx="950976" cy="923330"/>
            </a:xfrm>
          </p:grpSpPr>
          <p:sp>
            <p:nvSpPr>
              <p:cNvPr id="7" name="云形 6"/>
              <p:cNvSpPr/>
              <p:nvPr/>
            </p:nvSpPr>
            <p:spPr>
              <a:xfrm rot="500492">
                <a:off x="2581920" y="3330480"/>
                <a:ext cx="950976" cy="783491"/>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2792898" y="3191470"/>
                <a:ext cx="59022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5400">
                    <a:solidFill>
                      <a:prstClr val="white"/>
                    </a:solidFill>
                    <a:cs typeface="+mn-ea"/>
                    <a:sym typeface="+mn-lt"/>
                  </a:rPr>
                  <a:t>3</a:t>
                </a:r>
                <a:endParaRPr kumimoji="0" lang="zh-CN" altLang="en-US" sz="5400" b="0" i="0" u="none" strike="noStrike" kern="1200" cap="none" spc="0" normalizeH="0" baseline="0" noProof="0">
                  <a:ln>
                    <a:noFill/>
                  </a:ln>
                  <a:solidFill>
                    <a:prstClr val="white"/>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sp>
        <p:nvSpPr>
          <p:cNvPr id="3" name="椭圆 2"/>
          <p:cNvSpPr/>
          <p:nvPr/>
        </p:nvSpPr>
        <p:spPr>
          <a:xfrm>
            <a:off x="1866230" y="2092855"/>
            <a:ext cx="617114" cy="581406"/>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1866230" y="4056350"/>
            <a:ext cx="617114" cy="581406"/>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2005279" y="2234022"/>
            <a:ext cx="331152" cy="307886"/>
            <a:chOff x="9786938" y="3573463"/>
            <a:chExt cx="482600" cy="476250"/>
          </a:xfrm>
          <a:solidFill>
            <a:schemeClr val="bg1"/>
          </a:solidFill>
        </p:grpSpPr>
        <p:sp>
          <p:nvSpPr>
            <p:cNvPr id="6" name="Freeform 107"/>
            <p:cNvSpPr>
              <a:spLocks noEditPoints="1"/>
            </p:cNvSpPr>
            <p:nvPr/>
          </p:nvSpPr>
          <p:spPr bwMode="auto">
            <a:xfrm>
              <a:off x="9786938" y="3573463"/>
              <a:ext cx="325437" cy="319087"/>
            </a:xfrm>
            <a:custGeom>
              <a:avLst/>
              <a:gdLst>
                <a:gd name="T0" fmla="*/ 99 w 129"/>
                <a:gd name="T1" fmla="*/ 118 h 129"/>
                <a:gd name="T2" fmla="*/ 95 w 129"/>
                <a:gd name="T3" fmla="*/ 102 h 129"/>
                <a:gd name="T4" fmla="*/ 101 w 129"/>
                <a:gd name="T5" fmla="*/ 96 h 129"/>
                <a:gd name="T6" fmla="*/ 117 w 129"/>
                <a:gd name="T7" fmla="*/ 100 h 129"/>
                <a:gd name="T8" fmla="*/ 122 w 129"/>
                <a:gd name="T9" fmla="*/ 98 h 129"/>
                <a:gd name="T10" fmla="*/ 128 w 129"/>
                <a:gd name="T11" fmla="*/ 83 h 129"/>
                <a:gd name="T12" fmla="*/ 126 w 129"/>
                <a:gd name="T13" fmla="*/ 78 h 129"/>
                <a:gd name="T14" fmla="*/ 112 w 129"/>
                <a:gd name="T15" fmla="*/ 70 h 129"/>
                <a:gd name="T16" fmla="*/ 113 w 129"/>
                <a:gd name="T17" fmla="*/ 65 h 129"/>
                <a:gd name="T18" fmla="*/ 112 w 129"/>
                <a:gd name="T19" fmla="*/ 61 h 129"/>
                <a:gd name="T20" fmla="*/ 126 w 129"/>
                <a:gd name="T21" fmla="*/ 52 h 129"/>
                <a:gd name="T22" fmla="*/ 128 w 129"/>
                <a:gd name="T23" fmla="*/ 47 h 129"/>
                <a:gd name="T24" fmla="*/ 122 w 129"/>
                <a:gd name="T25" fmla="*/ 33 h 129"/>
                <a:gd name="T26" fmla="*/ 117 w 129"/>
                <a:gd name="T27" fmla="*/ 30 h 129"/>
                <a:gd name="T28" fmla="*/ 102 w 129"/>
                <a:gd name="T29" fmla="*/ 34 h 129"/>
                <a:gd name="T30" fmla="*/ 95 w 129"/>
                <a:gd name="T31" fmla="*/ 28 h 129"/>
                <a:gd name="T32" fmla="*/ 99 w 129"/>
                <a:gd name="T33" fmla="*/ 12 h 129"/>
                <a:gd name="T34" fmla="*/ 97 w 129"/>
                <a:gd name="T35" fmla="*/ 8 h 129"/>
                <a:gd name="T36" fmla="*/ 82 w 129"/>
                <a:gd name="T37" fmla="*/ 1 h 129"/>
                <a:gd name="T38" fmla="*/ 77 w 129"/>
                <a:gd name="T39" fmla="*/ 3 h 129"/>
                <a:gd name="T40" fmla="*/ 69 w 129"/>
                <a:gd name="T41" fmla="*/ 17 h 129"/>
                <a:gd name="T42" fmla="*/ 60 w 129"/>
                <a:gd name="T43" fmla="*/ 17 h 129"/>
                <a:gd name="T44" fmla="*/ 52 w 129"/>
                <a:gd name="T45" fmla="*/ 3 h 129"/>
                <a:gd name="T46" fmla="*/ 47 w 129"/>
                <a:gd name="T47" fmla="*/ 1 h 129"/>
                <a:gd name="T48" fmla="*/ 32 w 129"/>
                <a:gd name="T49" fmla="*/ 7 h 129"/>
                <a:gd name="T50" fmla="*/ 30 w 129"/>
                <a:gd name="T51" fmla="*/ 12 h 129"/>
                <a:gd name="T52" fmla="*/ 34 w 129"/>
                <a:gd name="T53" fmla="*/ 27 h 129"/>
                <a:gd name="T54" fmla="*/ 27 w 129"/>
                <a:gd name="T55" fmla="*/ 34 h 129"/>
                <a:gd name="T56" fmla="*/ 12 w 129"/>
                <a:gd name="T57" fmla="*/ 30 h 129"/>
                <a:gd name="T58" fmla="*/ 7 w 129"/>
                <a:gd name="T59" fmla="*/ 32 h 129"/>
                <a:gd name="T60" fmla="*/ 1 w 129"/>
                <a:gd name="T61" fmla="*/ 47 h 129"/>
                <a:gd name="T62" fmla="*/ 2 w 129"/>
                <a:gd name="T63" fmla="*/ 52 h 129"/>
                <a:gd name="T64" fmla="*/ 16 w 129"/>
                <a:gd name="T65" fmla="*/ 60 h 129"/>
                <a:gd name="T66" fmla="*/ 16 w 129"/>
                <a:gd name="T67" fmla="*/ 65 h 129"/>
                <a:gd name="T68" fmla="*/ 16 w 129"/>
                <a:gd name="T69" fmla="*/ 69 h 129"/>
                <a:gd name="T70" fmla="*/ 2 w 129"/>
                <a:gd name="T71" fmla="*/ 77 h 129"/>
                <a:gd name="T72" fmla="*/ 0 w 129"/>
                <a:gd name="T73" fmla="*/ 82 h 129"/>
                <a:gd name="T74" fmla="*/ 7 w 129"/>
                <a:gd name="T75" fmla="*/ 97 h 129"/>
                <a:gd name="T76" fmla="*/ 11 w 129"/>
                <a:gd name="T77" fmla="*/ 99 h 129"/>
                <a:gd name="T78" fmla="*/ 27 w 129"/>
                <a:gd name="T79" fmla="*/ 95 h 129"/>
                <a:gd name="T80" fmla="*/ 33 w 129"/>
                <a:gd name="T81" fmla="*/ 102 h 129"/>
                <a:gd name="T82" fmla="*/ 29 w 129"/>
                <a:gd name="T83" fmla="*/ 118 h 129"/>
                <a:gd name="T84" fmla="*/ 31 w 129"/>
                <a:gd name="T85" fmla="*/ 122 h 129"/>
                <a:gd name="T86" fmla="*/ 46 w 129"/>
                <a:gd name="T87" fmla="*/ 128 h 129"/>
                <a:gd name="T88" fmla="*/ 51 w 129"/>
                <a:gd name="T89" fmla="*/ 127 h 129"/>
                <a:gd name="T90" fmla="*/ 59 w 129"/>
                <a:gd name="T91" fmla="*/ 113 h 129"/>
                <a:gd name="T92" fmla="*/ 68 w 129"/>
                <a:gd name="T93" fmla="*/ 113 h 129"/>
                <a:gd name="T94" fmla="*/ 77 w 129"/>
                <a:gd name="T95" fmla="*/ 127 h 129"/>
                <a:gd name="T96" fmla="*/ 80 w 129"/>
                <a:gd name="T97" fmla="*/ 129 h 129"/>
                <a:gd name="T98" fmla="*/ 82 w 129"/>
                <a:gd name="T99" fmla="*/ 129 h 129"/>
                <a:gd name="T100" fmla="*/ 96 w 129"/>
                <a:gd name="T101" fmla="*/ 123 h 129"/>
                <a:gd name="T102" fmla="*/ 99 w 129"/>
                <a:gd name="T103" fmla="*/ 118 h 129"/>
                <a:gd name="T104" fmla="*/ 75 w 129"/>
                <a:gd name="T105" fmla="*/ 76 h 129"/>
                <a:gd name="T106" fmla="*/ 53 w 129"/>
                <a:gd name="T107" fmla="*/ 76 h 129"/>
                <a:gd name="T108" fmla="*/ 48 w 129"/>
                <a:gd name="T109" fmla="*/ 65 h 129"/>
                <a:gd name="T110" fmla="*/ 53 w 129"/>
                <a:gd name="T111" fmla="*/ 54 h 129"/>
                <a:gd name="T112" fmla="*/ 64 w 129"/>
                <a:gd name="T113" fmla="*/ 49 h 129"/>
                <a:gd name="T114" fmla="*/ 75 w 129"/>
                <a:gd name="T115" fmla="*/ 54 h 129"/>
                <a:gd name="T116" fmla="*/ 80 w 129"/>
                <a:gd name="T117" fmla="*/ 65 h 129"/>
                <a:gd name="T118" fmla="*/ 75 w 129"/>
                <a:gd name="T119" fmla="*/ 7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29">
                  <a:moveTo>
                    <a:pt x="99" y="118"/>
                  </a:moveTo>
                  <a:cubicBezTo>
                    <a:pt x="95" y="102"/>
                    <a:pt x="95" y="102"/>
                    <a:pt x="95" y="102"/>
                  </a:cubicBezTo>
                  <a:cubicBezTo>
                    <a:pt x="97" y="100"/>
                    <a:pt x="99" y="98"/>
                    <a:pt x="101" y="96"/>
                  </a:cubicBezTo>
                  <a:cubicBezTo>
                    <a:pt x="117" y="100"/>
                    <a:pt x="117" y="100"/>
                    <a:pt x="117" y="100"/>
                  </a:cubicBezTo>
                  <a:cubicBezTo>
                    <a:pt x="119" y="100"/>
                    <a:pt x="121" y="99"/>
                    <a:pt x="122" y="98"/>
                  </a:cubicBezTo>
                  <a:cubicBezTo>
                    <a:pt x="128" y="83"/>
                    <a:pt x="128" y="83"/>
                    <a:pt x="128" y="83"/>
                  </a:cubicBezTo>
                  <a:cubicBezTo>
                    <a:pt x="128" y="81"/>
                    <a:pt x="128" y="79"/>
                    <a:pt x="126" y="78"/>
                  </a:cubicBezTo>
                  <a:cubicBezTo>
                    <a:pt x="112" y="70"/>
                    <a:pt x="112" y="70"/>
                    <a:pt x="112" y="70"/>
                  </a:cubicBezTo>
                  <a:cubicBezTo>
                    <a:pt x="112" y="68"/>
                    <a:pt x="113" y="66"/>
                    <a:pt x="113" y="65"/>
                  </a:cubicBezTo>
                  <a:cubicBezTo>
                    <a:pt x="113" y="64"/>
                    <a:pt x="112" y="62"/>
                    <a:pt x="112" y="61"/>
                  </a:cubicBezTo>
                  <a:cubicBezTo>
                    <a:pt x="126" y="52"/>
                    <a:pt x="126" y="52"/>
                    <a:pt x="126" y="52"/>
                  </a:cubicBezTo>
                  <a:cubicBezTo>
                    <a:pt x="128" y="51"/>
                    <a:pt x="129" y="49"/>
                    <a:pt x="128" y="47"/>
                  </a:cubicBezTo>
                  <a:cubicBezTo>
                    <a:pt x="122" y="33"/>
                    <a:pt x="122" y="33"/>
                    <a:pt x="122" y="33"/>
                  </a:cubicBezTo>
                  <a:cubicBezTo>
                    <a:pt x="121" y="31"/>
                    <a:pt x="119" y="30"/>
                    <a:pt x="117" y="30"/>
                  </a:cubicBezTo>
                  <a:cubicBezTo>
                    <a:pt x="102" y="34"/>
                    <a:pt x="102" y="34"/>
                    <a:pt x="102" y="34"/>
                  </a:cubicBezTo>
                  <a:cubicBezTo>
                    <a:pt x="100" y="32"/>
                    <a:pt x="97" y="30"/>
                    <a:pt x="95" y="28"/>
                  </a:cubicBezTo>
                  <a:cubicBezTo>
                    <a:pt x="99" y="12"/>
                    <a:pt x="99" y="12"/>
                    <a:pt x="99" y="12"/>
                  </a:cubicBezTo>
                  <a:cubicBezTo>
                    <a:pt x="100" y="10"/>
                    <a:pt x="99" y="8"/>
                    <a:pt x="97" y="8"/>
                  </a:cubicBezTo>
                  <a:cubicBezTo>
                    <a:pt x="82" y="1"/>
                    <a:pt x="82" y="1"/>
                    <a:pt x="82" y="1"/>
                  </a:cubicBezTo>
                  <a:cubicBezTo>
                    <a:pt x="80" y="1"/>
                    <a:pt x="78" y="1"/>
                    <a:pt x="77" y="3"/>
                  </a:cubicBezTo>
                  <a:cubicBezTo>
                    <a:pt x="69" y="17"/>
                    <a:pt x="69" y="17"/>
                    <a:pt x="69" y="17"/>
                  </a:cubicBezTo>
                  <a:cubicBezTo>
                    <a:pt x="66" y="16"/>
                    <a:pt x="63" y="16"/>
                    <a:pt x="60" y="17"/>
                  </a:cubicBezTo>
                  <a:cubicBezTo>
                    <a:pt x="52" y="3"/>
                    <a:pt x="52" y="3"/>
                    <a:pt x="52" y="3"/>
                  </a:cubicBezTo>
                  <a:cubicBezTo>
                    <a:pt x="51" y="1"/>
                    <a:pt x="49" y="0"/>
                    <a:pt x="47" y="1"/>
                  </a:cubicBezTo>
                  <a:cubicBezTo>
                    <a:pt x="32" y="7"/>
                    <a:pt x="32" y="7"/>
                    <a:pt x="32" y="7"/>
                  </a:cubicBezTo>
                  <a:cubicBezTo>
                    <a:pt x="30" y="8"/>
                    <a:pt x="29" y="10"/>
                    <a:pt x="30" y="12"/>
                  </a:cubicBezTo>
                  <a:cubicBezTo>
                    <a:pt x="34" y="27"/>
                    <a:pt x="34" y="27"/>
                    <a:pt x="34" y="27"/>
                  </a:cubicBezTo>
                  <a:cubicBezTo>
                    <a:pt x="31" y="29"/>
                    <a:pt x="29" y="32"/>
                    <a:pt x="27" y="34"/>
                  </a:cubicBezTo>
                  <a:cubicBezTo>
                    <a:pt x="12" y="30"/>
                    <a:pt x="12" y="30"/>
                    <a:pt x="12" y="30"/>
                  </a:cubicBezTo>
                  <a:cubicBezTo>
                    <a:pt x="10" y="29"/>
                    <a:pt x="8" y="30"/>
                    <a:pt x="7" y="32"/>
                  </a:cubicBezTo>
                  <a:cubicBezTo>
                    <a:pt x="1" y="47"/>
                    <a:pt x="1" y="47"/>
                    <a:pt x="1" y="47"/>
                  </a:cubicBezTo>
                  <a:cubicBezTo>
                    <a:pt x="0" y="49"/>
                    <a:pt x="1" y="51"/>
                    <a:pt x="2" y="52"/>
                  </a:cubicBezTo>
                  <a:cubicBezTo>
                    <a:pt x="16" y="60"/>
                    <a:pt x="16" y="60"/>
                    <a:pt x="16" y="60"/>
                  </a:cubicBezTo>
                  <a:cubicBezTo>
                    <a:pt x="16" y="62"/>
                    <a:pt x="16" y="63"/>
                    <a:pt x="16" y="65"/>
                  </a:cubicBezTo>
                  <a:cubicBezTo>
                    <a:pt x="16" y="66"/>
                    <a:pt x="16" y="68"/>
                    <a:pt x="16" y="69"/>
                  </a:cubicBezTo>
                  <a:cubicBezTo>
                    <a:pt x="2" y="77"/>
                    <a:pt x="2" y="77"/>
                    <a:pt x="2" y="77"/>
                  </a:cubicBezTo>
                  <a:cubicBezTo>
                    <a:pt x="0" y="78"/>
                    <a:pt x="0" y="80"/>
                    <a:pt x="0" y="82"/>
                  </a:cubicBezTo>
                  <a:cubicBezTo>
                    <a:pt x="7" y="97"/>
                    <a:pt x="7" y="97"/>
                    <a:pt x="7" y="97"/>
                  </a:cubicBezTo>
                  <a:cubicBezTo>
                    <a:pt x="7" y="99"/>
                    <a:pt x="9" y="100"/>
                    <a:pt x="11" y="99"/>
                  </a:cubicBezTo>
                  <a:cubicBezTo>
                    <a:pt x="27" y="95"/>
                    <a:pt x="27" y="95"/>
                    <a:pt x="27" y="95"/>
                  </a:cubicBezTo>
                  <a:cubicBezTo>
                    <a:pt x="29" y="98"/>
                    <a:pt x="31" y="100"/>
                    <a:pt x="33" y="102"/>
                  </a:cubicBezTo>
                  <a:cubicBezTo>
                    <a:pt x="29" y="118"/>
                    <a:pt x="29" y="118"/>
                    <a:pt x="29" y="118"/>
                  </a:cubicBezTo>
                  <a:cubicBezTo>
                    <a:pt x="29" y="119"/>
                    <a:pt x="30" y="121"/>
                    <a:pt x="31" y="122"/>
                  </a:cubicBezTo>
                  <a:cubicBezTo>
                    <a:pt x="46" y="128"/>
                    <a:pt x="46" y="128"/>
                    <a:pt x="46" y="128"/>
                  </a:cubicBezTo>
                  <a:cubicBezTo>
                    <a:pt x="48" y="129"/>
                    <a:pt x="50" y="129"/>
                    <a:pt x="51" y="127"/>
                  </a:cubicBezTo>
                  <a:cubicBezTo>
                    <a:pt x="59" y="113"/>
                    <a:pt x="59" y="113"/>
                    <a:pt x="59" y="113"/>
                  </a:cubicBezTo>
                  <a:cubicBezTo>
                    <a:pt x="62" y="113"/>
                    <a:pt x="65" y="113"/>
                    <a:pt x="68" y="113"/>
                  </a:cubicBezTo>
                  <a:cubicBezTo>
                    <a:pt x="77" y="127"/>
                    <a:pt x="77" y="127"/>
                    <a:pt x="77" y="127"/>
                  </a:cubicBezTo>
                  <a:cubicBezTo>
                    <a:pt x="77" y="128"/>
                    <a:pt x="79" y="129"/>
                    <a:pt x="80" y="129"/>
                  </a:cubicBezTo>
                  <a:cubicBezTo>
                    <a:pt x="81" y="129"/>
                    <a:pt x="81" y="129"/>
                    <a:pt x="82" y="129"/>
                  </a:cubicBezTo>
                  <a:cubicBezTo>
                    <a:pt x="96" y="123"/>
                    <a:pt x="96" y="123"/>
                    <a:pt x="96" y="123"/>
                  </a:cubicBezTo>
                  <a:cubicBezTo>
                    <a:pt x="98" y="122"/>
                    <a:pt x="99" y="120"/>
                    <a:pt x="99" y="118"/>
                  </a:cubicBezTo>
                  <a:close/>
                  <a:moveTo>
                    <a:pt x="75" y="76"/>
                  </a:moveTo>
                  <a:cubicBezTo>
                    <a:pt x="69" y="82"/>
                    <a:pt x="59" y="82"/>
                    <a:pt x="53" y="76"/>
                  </a:cubicBezTo>
                  <a:cubicBezTo>
                    <a:pt x="50" y="73"/>
                    <a:pt x="48" y="69"/>
                    <a:pt x="48" y="65"/>
                  </a:cubicBezTo>
                  <a:cubicBezTo>
                    <a:pt x="48" y="61"/>
                    <a:pt x="50" y="57"/>
                    <a:pt x="53" y="54"/>
                  </a:cubicBezTo>
                  <a:cubicBezTo>
                    <a:pt x="56" y="51"/>
                    <a:pt x="60" y="49"/>
                    <a:pt x="64" y="49"/>
                  </a:cubicBezTo>
                  <a:cubicBezTo>
                    <a:pt x="68" y="49"/>
                    <a:pt x="72" y="51"/>
                    <a:pt x="75" y="54"/>
                  </a:cubicBezTo>
                  <a:cubicBezTo>
                    <a:pt x="78" y="57"/>
                    <a:pt x="80" y="61"/>
                    <a:pt x="80" y="65"/>
                  </a:cubicBezTo>
                  <a:cubicBezTo>
                    <a:pt x="80" y="69"/>
                    <a:pt x="78" y="73"/>
                    <a:pt x="75" y="76"/>
                  </a:cubicBezTo>
                  <a:close/>
                </a:path>
              </a:pathLst>
            </a:custGeom>
            <a:grpFill/>
            <a:ln>
              <a:noFill/>
            </a:ln>
          </p:spPr>
          <p:txBody>
            <a:bodyPr lIns="80296" tIns="40148" rIns="80296" bIns="40148"/>
            <a:lstStyle/>
            <a:p>
              <a:pPr eaLnBrk="1" fontAlgn="auto" hangingPunct="1">
                <a:spcBef>
                  <a:spcPts val="0"/>
                </a:spcBef>
                <a:spcAft>
                  <a:spcPts val="0"/>
                </a:spcAft>
                <a:defRPr/>
              </a:pPr>
              <a:endParaRPr kumimoji="0" lang="zh-CN" altLang="en-US">
                <a:solidFill>
                  <a:prstClr val="black"/>
                </a:solidFill>
                <a:cs typeface="+mn-ea"/>
                <a:sym typeface="+mn-lt"/>
              </a:endParaRPr>
            </a:p>
          </p:txBody>
        </p:sp>
        <p:sp>
          <p:nvSpPr>
            <p:cNvPr id="7" name="Freeform 108"/>
            <p:cNvSpPr>
              <a:spLocks noEditPoints="1"/>
            </p:cNvSpPr>
            <p:nvPr/>
          </p:nvSpPr>
          <p:spPr bwMode="auto">
            <a:xfrm>
              <a:off x="10028238" y="3813175"/>
              <a:ext cx="241300" cy="236538"/>
            </a:xfrm>
            <a:custGeom>
              <a:avLst/>
              <a:gdLst>
                <a:gd name="T0" fmla="*/ 96 w 96"/>
                <a:gd name="T1" fmla="*/ 42 h 96"/>
                <a:gd name="T2" fmla="*/ 93 w 96"/>
                <a:gd name="T3" fmla="*/ 38 h 96"/>
                <a:gd name="T4" fmla="*/ 82 w 96"/>
                <a:gd name="T5" fmla="*/ 36 h 96"/>
                <a:gd name="T6" fmla="*/ 81 w 96"/>
                <a:gd name="T7" fmla="*/ 34 h 96"/>
                <a:gd name="T8" fmla="*/ 80 w 96"/>
                <a:gd name="T9" fmla="*/ 32 h 96"/>
                <a:gd name="T10" fmla="*/ 86 w 96"/>
                <a:gd name="T11" fmla="*/ 23 h 96"/>
                <a:gd name="T12" fmla="*/ 86 w 96"/>
                <a:gd name="T13" fmla="*/ 18 h 96"/>
                <a:gd name="T14" fmla="*/ 78 w 96"/>
                <a:gd name="T15" fmla="*/ 10 h 96"/>
                <a:gd name="T16" fmla="*/ 73 w 96"/>
                <a:gd name="T17" fmla="*/ 9 h 96"/>
                <a:gd name="T18" fmla="*/ 64 w 96"/>
                <a:gd name="T19" fmla="*/ 16 h 96"/>
                <a:gd name="T20" fmla="*/ 59 w 96"/>
                <a:gd name="T21" fmla="*/ 14 h 96"/>
                <a:gd name="T22" fmla="*/ 58 w 96"/>
                <a:gd name="T23" fmla="*/ 3 h 96"/>
                <a:gd name="T24" fmla="*/ 54 w 96"/>
                <a:gd name="T25" fmla="*/ 0 h 96"/>
                <a:gd name="T26" fmla="*/ 42 w 96"/>
                <a:gd name="T27" fmla="*/ 0 h 96"/>
                <a:gd name="T28" fmla="*/ 38 w 96"/>
                <a:gd name="T29" fmla="*/ 3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4 w 96"/>
                <a:gd name="T49" fmla="*/ 38 h 96"/>
                <a:gd name="T50" fmla="*/ 0 w 96"/>
                <a:gd name="T51" fmla="*/ 42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9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60 w 96"/>
                <a:gd name="T85" fmla="*/ 82 h 96"/>
                <a:gd name="T86" fmla="*/ 62 w 96"/>
                <a:gd name="T87" fmla="*/ 81 h 96"/>
                <a:gd name="T88" fmla="*/ 64 w 96"/>
                <a:gd name="T89" fmla="*/ 80 h 96"/>
                <a:gd name="T90" fmla="*/ 73 w 96"/>
                <a:gd name="T91" fmla="*/ 86 h 96"/>
                <a:gd name="T92" fmla="*/ 78 w 96"/>
                <a:gd name="T93" fmla="*/ 86 h 96"/>
                <a:gd name="T94" fmla="*/ 86 w 96"/>
                <a:gd name="T95" fmla="*/ 77 h 96"/>
                <a:gd name="T96" fmla="*/ 87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6 w 96"/>
                <a:gd name="T109" fmla="*/ 51 h 96"/>
                <a:gd name="T110" fmla="*/ 45 w 96"/>
                <a:gd name="T111" fmla="*/ 55 h 96"/>
                <a:gd name="T112" fmla="*/ 41 w 96"/>
                <a:gd name="T113" fmla="*/ 45 h 96"/>
                <a:gd name="T114" fmla="*/ 48 w 96"/>
                <a:gd name="T115" fmla="*/ 40 h 96"/>
                <a:gd name="T116" fmla="*/ 51 w 96"/>
                <a:gd name="T117" fmla="*/ 40 h 96"/>
                <a:gd name="T118" fmla="*/ 56 w 96"/>
                <a:gd name="T119" fmla="*/ 45 h 96"/>
                <a:gd name="T120" fmla="*/ 56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5" y="38"/>
                    <a:pt x="93" y="38"/>
                  </a:cubicBezTo>
                  <a:cubicBezTo>
                    <a:pt x="82" y="36"/>
                    <a:pt x="82" y="36"/>
                    <a:pt x="82" y="36"/>
                  </a:cubicBezTo>
                  <a:cubicBezTo>
                    <a:pt x="82" y="36"/>
                    <a:pt x="81" y="35"/>
                    <a:pt x="81" y="34"/>
                  </a:cubicBezTo>
                  <a:cubicBezTo>
                    <a:pt x="81" y="33"/>
                    <a:pt x="80" y="32"/>
                    <a:pt x="80" y="32"/>
                  </a:cubicBezTo>
                  <a:cubicBezTo>
                    <a:pt x="86" y="23"/>
                    <a:pt x="86" y="23"/>
                    <a:pt x="86" y="23"/>
                  </a:cubicBezTo>
                  <a:cubicBezTo>
                    <a:pt x="88" y="21"/>
                    <a:pt x="87" y="19"/>
                    <a:pt x="86" y="18"/>
                  </a:cubicBezTo>
                  <a:cubicBezTo>
                    <a:pt x="78" y="10"/>
                    <a:pt x="78" y="10"/>
                    <a:pt x="78" y="10"/>
                  </a:cubicBezTo>
                  <a:cubicBezTo>
                    <a:pt x="76" y="8"/>
                    <a:pt x="74" y="8"/>
                    <a:pt x="73" y="9"/>
                  </a:cubicBezTo>
                  <a:cubicBezTo>
                    <a:pt x="64" y="16"/>
                    <a:pt x="64" y="16"/>
                    <a:pt x="64" y="16"/>
                  </a:cubicBezTo>
                  <a:cubicBezTo>
                    <a:pt x="62" y="15"/>
                    <a:pt x="61" y="14"/>
                    <a:pt x="59" y="14"/>
                  </a:cubicBezTo>
                  <a:cubicBezTo>
                    <a:pt x="58" y="3"/>
                    <a:pt x="58" y="3"/>
                    <a:pt x="58" y="3"/>
                  </a:cubicBezTo>
                  <a:cubicBezTo>
                    <a:pt x="57" y="1"/>
                    <a:pt x="55" y="0"/>
                    <a:pt x="54" y="0"/>
                  </a:cubicBezTo>
                  <a:cubicBezTo>
                    <a:pt x="42" y="0"/>
                    <a:pt x="42" y="0"/>
                    <a:pt x="42" y="0"/>
                  </a:cubicBezTo>
                  <a:cubicBezTo>
                    <a:pt x="40" y="0"/>
                    <a:pt x="38" y="1"/>
                    <a:pt x="38" y="3"/>
                  </a:cubicBezTo>
                  <a:cubicBezTo>
                    <a:pt x="37" y="14"/>
                    <a:pt x="37" y="14"/>
                    <a:pt x="37" y="14"/>
                  </a:cubicBezTo>
                  <a:cubicBezTo>
                    <a:pt x="36" y="14"/>
                    <a:pt x="35" y="15"/>
                    <a:pt x="34" y="15"/>
                  </a:cubicBezTo>
                  <a:cubicBezTo>
                    <a:pt x="33" y="15"/>
                    <a:pt x="33" y="16"/>
                    <a:pt x="32" y="16"/>
                  </a:cubicBezTo>
                  <a:cubicBezTo>
                    <a:pt x="23" y="10"/>
                    <a:pt x="23" y="10"/>
                    <a:pt x="23" y="10"/>
                  </a:cubicBezTo>
                  <a:cubicBezTo>
                    <a:pt x="22" y="9"/>
                    <a:pt x="19" y="9"/>
                    <a:pt x="18" y="10"/>
                  </a:cubicBezTo>
                  <a:cubicBezTo>
                    <a:pt x="10" y="18"/>
                    <a:pt x="10" y="18"/>
                    <a:pt x="10" y="18"/>
                  </a:cubicBezTo>
                  <a:cubicBezTo>
                    <a:pt x="9" y="20"/>
                    <a:pt x="8" y="22"/>
                    <a:pt x="10" y="24"/>
                  </a:cubicBezTo>
                  <a:cubicBezTo>
                    <a:pt x="16" y="32"/>
                    <a:pt x="16" y="32"/>
                    <a:pt x="16" y="32"/>
                  </a:cubicBezTo>
                  <a:cubicBezTo>
                    <a:pt x="15" y="34"/>
                    <a:pt x="15" y="35"/>
                    <a:pt x="14" y="37"/>
                  </a:cubicBezTo>
                  <a:cubicBezTo>
                    <a:pt x="4" y="38"/>
                    <a:pt x="4" y="38"/>
                    <a:pt x="4" y="38"/>
                  </a:cubicBezTo>
                  <a:cubicBezTo>
                    <a:pt x="2" y="39"/>
                    <a:pt x="0" y="40"/>
                    <a:pt x="0" y="42"/>
                  </a:cubicBezTo>
                  <a:cubicBezTo>
                    <a:pt x="0" y="54"/>
                    <a:pt x="0" y="54"/>
                    <a:pt x="0" y="54"/>
                  </a:cubicBezTo>
                  <a:cubicBezTo>
                    <a:pt x="0" y="56"/>
                    <a:pt x="2" y="58"/>
                    <a:pt x="4" y="58"/>
                  </a:cubicBezTo>
                  <a:cubicBezTo>
                    <a:pt x="14" y="59"/>
                    <a:pt x="14" y="59"/>
                    <a:pt x="14" y="59"/>
                  </a:cubicBezTo>
                  <a:cubicBezTo>
                    <a:pt x="15" y="60"/>
                    <a:pt x="15" y="61"/>
                    <a:pt x="15" y="62"/>
                  </a:cubicBezTo>
                  <a:cubicBezTo>
                    <a:pt x="16" y="63"/>
                    <a:pt x="16" y="63"/>
                    <a:pt x="16" y="64"/>
                  </a:cubicBezTo>
                  <a:cubicBezTo>
                    <a:pt x="10" y="73"/>
                    <a:pt x="10" y="73"/>
                    <a:pt x="10" y="73"/>
                  </a:cubicBezTo>
                  <a:cubicBezTo>
                    <a:pt x="9" y="74"/>
                    <a:pt x="9" y="77"/>
                    <a:pt x="10" y="78"/>
                  </a:cubicBezTo>
                  <a:cubicBezTo>
                    <a:pt x="19" y="86"/>
                    <a:pt x="19" y="86"/>
                    <a:pt x="19" y="86"/>
                  </a:cubicBezTo>
                  <a:cubicBezTo>
                    <a:pt x="20" y="87"/>
                    <a:pt x="22" y="88"/>
                    <a:pt x="24" y="86"/>
                  </a:cubicBezTo>
                  <a:cubicBezTo>
                    <a:pt x="32" y="80"/>
                    <a:pt x="32" y="80"/>
                    <a:pt x="32" y="80"/>
                  </a:cubicBezTo>
                  <a:cubicBezTo>
                    <a:pt x="34" y="81"/>
                    <a:pt x="35" y="81"/>
                    <a:pt x="37" y="82"/>
                  </a:cubicBezTo>
                  <a:cubicBezTo>
                    <a:pt x="39" y="93"/>
                    <a:pt x="39" y="93"/>
                    <a:pt x="39" y="93"/>
                  </a:cubicBezTo>
                  <a:cubicBezTo>
                    <a:pt x="39" y="94"/>
                    <a:pt x="41" y="96"/>
                    <a:pt x="43" y="96"/>
                  </a:cubicBezTo>
                  <a:cubicBezTo>
                    <a:pt x="43" y="96"/>
                    <a:pt x="43" y="96"/>
                    <a:pt x="43" y="96"/>
                  </a:cubicBezTo>
                  <a:cubicBezTo>
                    <a:pt x="54" y="96"/>
                    <a:pt x="54" y="96"/>
                    <a:pt x="54" y="96"/>
                  </a:cubicBezTo>
                  <a:cubicBezTo>
                    <a:pt x="56" y="96"/>
                    <a:pt x="58" y="94"/>
                    <a:pt x="58" y="92"/>
                  </a:cubicBezTo>
                  <a:cubicBezTo>
                    <a:pt x="60" y="82"/>
                    <a:pt x="60" y="82"/>
                    <a:pt x="60" y="82"/>
                  </a:cubicBezTo>
                  <a:cubicBezTo>
                    <a:pt x="60" y="81"/>
                    <a:pt x="61" y="81"/>
                    <a:pt x="62" y="81"/>
                  </a:cubicBezTo>
                  <a:cubicBezTo>
                    <a:pt x="63" y="80"/>
                    <a:pt x="64" y="80"/>
                    <a:pt x="64" y="80"/>
                  </a:cubicBezTo>
                  <a:cubicBezTo>
                    <a:pt x="73" y="86"/>
                    <a:pt x="73" y="86"/>
                    <a:pt x="73" y="86"/>
                  </a:cubicBezTo>
                  <a:cubicBezTo>
                    <a:pt x="75" y="87"/>
                    <a:pt x="77" y="87"/>
                    <a:pt x="78" y="86"/>
                  </a:cubicBezTo>
                  <a:cubicBezTo>
                    <a:pt x="86" y="77"/>
                    <a:pt x="86" y="77"/>
                    <a:pt x="86" y="77"/>
                  </a:cubicBezTo>
                  <a:cubicBezTo>
                    <a:pt x="88" y="76"/>
                    <a:pt x="88" y="74"/>
                    <a:pt x="87" y="72"/>
                  </a:cubicBezTo>
                  <a:cubicBezTo>
                    <a:pt x="80" y="64"/>
                    <a:pt x="80" y="64"/>
                    <a:pt x="80" y="64"/>
                  </a:cubicBezTo>
                  <a:cubicBezTo>
                    <a:pt x="81" y="62"/>
                    <a:pt x="82" y="61"/>
                    <a:pt x="82" y="59"/>
                  </a:cubicBezTo>
                  <a:cubicBezTo>
                    <a:pt x="93" y="57"/>
                    <a:pt x="93" y="57"/>
                    <a:pt x="93" y="57"/>
                  </a:cubicBezTo>
                  <a:cubicBezTo>
                    <a:pt x="95" y="57"/>
                    <a:pt x="96" y="55"/>
                    <a:pt x="96" y="53"/>
                  </a:cubicBezTo>
                  <a:lnTo>
                    <a:pt x="96" y="42"/>
                  </a:lnTo>
                  <a:close/>
                  <a:moveTo>
                    <a:pt x="56" y="51"/>
                  </a:moveTo>
                  <a:cubicBezTo>
                    <a:pt x="54" y="55"/>
                    <a:pt x="49" y="57"/>
                    <a:pt x="45" y="55"/>
                  </a:cubicBezTo>
                  <a:cubicBezTo>
                    <a:pt x="41" y="54"/>
                    <a:pt x="39" y="49"/>
                    <a:pt x="41" y="45"/>
                  </a:cubicBezTo>
                  <a:cubicBezTo>
                    <a:pt x="42" y="42"/>
                    <a:pt x="45" y="40"/>
                    <a:pt x="48" y="40"/>
                  </a:cubicBezTo>
                  <a:cubicBezTo>
                    <a:pt x="49" y="40"/>
                    <a:pt x="50" y="40"/>
                    <a:pt x="51" y="40"/>
                  </a:cubicBezTo>
                  <a:cubicBezTo>
                    <a:pt x="53" y="41"/>
                    <a:pt x="55" y="43"/>
                    <a:pt x="56" y="45"/>
                  </a:cubicBezTo>
                  <a:cubicBezTo>
                    <a:pt x="56" y="47"/>
                    <a:pt x="56" y="49"/>
                    <a:pt x="56" y="51"/>
                  </a:cubicBezTo>
                  <a:close/>
                </a:path>
              </a:pathLst>
            </a:custGeom>
            <a:grpFill/>
            <a:ln>
              <a:noFill/>
            </a:ln>
          </p:spPr>
          <p:txBody>
            <a:bodyPr lIns="80296" tIns="40148" rIns="80296" bIns="40148"/>
            <a:lstStyle/>
            <a:p>
              <a:pPr eaLnBrk="1" fontAlgn="auto" hangingPunct="1">
                <a:spcBef>
                  <a:spcPts val="0"/>
                </a:spcBef>
                <a:spcAft>
                  <a:spcPts val="0"/>
                </a:spcAft>
                <a:defRPr/>
              </a:pPr>
              <a:endParaRPr kumimoji="0" lang="zh-CN" altLang="en-US">
                <a:solidFill>
                  <a:prstClr val="black"/>
                </a:solidFill>
                <a:cs typeface="+mn-ea"/>
                <a:sym typeface="+mn-lt"/>
              </a:endParaRPr>
            </a:p>
          </p:txBody>
        </p:sp>
      </p:grpSp>
      <p:sp>
        <p:nvSpPr>
          <p:cNvPr id="8" name="Freeform 72"/>
          <p:cNvSpPr>
            <a:spLocks noEditPoints="1"/>
          </p:cNvSpPr>
          <p:nvPr/>
        </p:nvSpPr>
        <p:spPr bwMode="auto">
          <a:xfrm>
            <a:off x="1988868" y="4223938"/>
            <a:ext cx="364901" cy="256694"/>
          </a:xfrm>
          <a:custGeom>
            <a:avLst/>
            <a:gdLst>
              <a:gd name="T0" fmla="*/ 144 w 192"/>
              <a:gd name="T1" fmla="*/ 0 h 144"/>
              <a:gd name="T2" fmla="*/ 80 w 192"/>
              <a:gd name="T3" fmla="*/ 16 h 144"/>
              <a:gd name="T4" fmla="*/ 8 w 192"/>
              <a:gd name="T5" fmla="*/ 39 h 144"/>
              <a:gd name="T6" fmla="*/ 24 w 192"/>
              <a:gd name="T7" fmla="*/ 144 h 144"/>
              <a:gd name="T8" fmla="*/ 44 w 192"/>
              <a:gd name="T9" fmla="*/ 133 h 144"/>
              <a:gd name="T10" fmla="*/ 125 w 192"/>
              <a:gd name="T11" fmla="*/ 80 h 144"/>
              <a:gd name="T12" fmla="*/ 149 w 192"/>
              <a:gd name="T13" fmla="*/ 134 h 144"/>
              <a:gd name="T14" fmla="*/ 192 w 192"/>
              <a:gd name="T15" fmla="*/ 119 h 144"/>
              <a:gd name="T16" fmla="*/ 60 w 192"/>
              <a:gd name="T17" fmla="*/ 48 h 144"/>
              <a:gd name="T18" fmla="*/ 48 w 192"/>
              <a:gd name="T19" fmla="*/ 60 h 144"/>
              <a:gd name="T20" fmla="*/ 40 w 192"/>
              <a:gd name="T21" fmla="*/ 60 h 144"/>
              <a:gd name="T22" fmla="*/ 28 w 192"/>
              <a:gd name="T23" fmla="*/ 48 h 144"/>
              <a:gd name="T24" fmla="*/ 28 w 192"/>
              <a:gd name="T25" fmla="*/ 40 h 144"/>
              <a:gd name="T26" fmla="*/ 40 w 192"/>
              <a:gd name="T27" fmla="*/ 28 h 144"/>
              <a:gd name="T28" fmla="*/ 48 w 192"/>
              <a:gd name="T29" fmla="*/ 28 h 144"/>
              <a:gd name="T30" fmla="*/ 60 w 192"/>
              <a:gd name="T31" fmla="*/ 40 h 144"/>
              <a:gd name="T32" fmla="*/ 60 w 192"/>
              <a:gd name="T33" fmla="*/ 48 h 144"/>
              <a:gd name="T34" fmla="*/ 84 w 192"/>
              <a:gd name="T35" fmla="*/ 56 h 144"/>
              <a:gd name="T36" fmla="*/ 84 w 192"/>
              <a:gd name="T37" fmla="*/ 48 h 144"/>
              <a:gd name="T38" fmla="*/ 112 w 192"/>
              <a:gd name="T39" fmla="*/ 52 h 144"/>
              <a:gd name="T40" fmla="*/ 124 w 192"/>
              <a:gd name="T41" fmla="*/ 40 h 144"/>
              <a:gd name="T42" fmla="*/ 124 w 192"/>
              <a:gd name="T43" fmla="*/ 32 h 144"/>
              <a:gd name="T44" fmla="*/ 136 w 192"/>
              <a:gd name="T45" fmla="*/ 36 h 144"/>
              <a:gd name="T46" fmla="*/ 124 w 192"/>
              <a:gd name="T47" fmla="*/ 40 h 144"/>
              <a:gd name="T48" fmla="*/ 132 w 192"/>
              <a:gd name="T49" fmla="*/ 64 h 144"/>
              <a:gd name="T50" fmla="*/ 132 w 192"/>
              <a:gd name="T51" fmla="*/ 56 h 144"/>
              <a:gd name="T52" fmla="*/ 144 w 192"/>
              <a:gd name="T53" fmla="*/ 60 h 144"/>
              <a:gd name="T54" fmla="*/ 148 w 192"/>
              <a:gd name="T55" fmla="*/ 32 h 144"/>
              <a:gd name="T56" fmla="*/ 148 w 192"/>
              <a:gd name="T57" fmla="*/ 24 h 144"/>
              <a:gd name="T58" fmla="*/ 160 w 192"/>
              <a:gd name="T59" fmla="*/ 28 h 144"/>
              <a:gd name="T60" fmla="*/ 148 w 192"/>
              <a:gd name="T61" fmla="*/ 32 h 144"/>
              <a:gd name="T62" fmla="*/ 156 w 192"/>
              <a:gd name="T63" fmla="*/ 56 h 144"/>
              <a:gd name="T64" fmla="*/ 156 w 192"/>
              <a:gd name="T65" fmla="*/ 48 h 144"/>
              <a:gd name="T66" fmla="*/ 168 w 192"/>
              <a:gd name="T67" fmla="*/ 5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2" h="144">
                <a:moveTo>
                  <a:pt x="184" y="40"/>
                </a:moveTo>
                <a:cubicBezTo>
                  <a:pt x="184" y="18"/>
                  <a:pt x="166" y="0"/>
                  <a:pt x="144" y="0"/>
                </a:cubicBezTo>
                <a:cubicBezTo>
                  <a:pt x="132" y="0"/>
                  <a:pt x="120" y="6"/>
                  <a:pt x="112" y="16"/>
                </a:cubicBezTo>
                <a:cubicBezTo>
                  <a:pt x="80" y="16"/>
                  <a:pt x="80" y="16"/>
                  <a:pt x="80" y="16"/>
                </a:cubicBezTo>
                <a:cubicBezTo>
                  <a:pt x="73" y="6"/>
                  <a:pt x="61" y="0"/>
                  <a:pt x="48" y="0"/>
                </a:cubicBezTo>
                <a:cubicBezTo>
                  <a:pt x="26" y="0"/>
                  <a:pt x="8" y="18"/>
                  <a:pt x="8" y="39"/>
                </a:cubicBezTo>
                <a:cubicBezTo>
                  <a:pt x="0" y="120"/>
                  <a:pt x="0" y="120"/>
                  <a:pt x="0" y="120"/>
                </a:cubicBezTo>
                <a:cubicBezTo>
                  <a:pt x="0" y="133"/>
                  <a:pt x="11" y="144"/>
                  <a:pt x="24" y="144"/>
                </a:cubicBezTo>
                <a:cubicBezTo>
                  <a:pt x="32" y="144"/>
                  <a:pt x="39" y="140"/>
                  <a:pt x="43" y="134"/>
                </a:cubicBezTo>
                <a:cubicBezTo>
                  <a:pt x="44" y="134"/>
                  <a:pt x="44" y="134"/>
                  <a:pt x="44" y="133"/>
                </a:cubicBezTo>
                <a:cubicBezTo>
                  <a:pt x="67" y="80"/>
                  <a:pt x="67" y="80"/>
                  <a:pt x="67" y="80"/>
                </a:cubicBezTo>
                <a:cubicBezTo>
                  <a:pt x="125" y="80"/>
                  <a:pt x="125" y="80"/>
                  <a:pt x="125" y="80"/>
                </a:cubicBezTo>
                <a:cubicBezTo>
                  <a:pt x="148" y="133"/>
                  <a:pt x="148" y="133"/>
                  <a:pt x="148" y="133"/>
                </a:cubicBezTo>
                <a:cubicBezTo>
                  <a:pt x="149" y="134"/>
                  <a:pt x="149" y="134"/>
                  <a:pt x="149" y="134"/>
                </a:cubicBezTo>
                <a:cubicBezTo>
                  <a:pt x="154" y="140"/>
                  <a:pt x="161" y="144"/>
                  <a:pt x="168" y="144"/>
                </a:cubicBezTo>
                <a:cubicBezTo>
                  <a:pt x="181" y="144"/>
                  <a:pt x="192" y="133"/>
                  <a:pt x="192" y="119"/>
                </a:cubicBezTo>
                <a:lnTo>
                  <a:pt x="184" y="40"/>
                </a:lnTo>
                <a:close/>
                <a:moveTo>
                  <a:pt x="60" y="48"/>
                </a:moveTo>
                <a:cubicBezTo>
                  <a:pt x="48" y="48"/>
                  <a:pt x="48" y="48"/>
                  <a:pt x="48" y="48"/>
                </a:cubicBezTo>
                <a:cubicBezTo>
                  <a:pt x="48" y="60"/>
                  <a:pt x="48" y="60"/>
                  <a:pt x="48" y="60"/>
                </a:cubicBezTo>
                <a:cubicBezTo>
                  <a:pt x="48" y="62"/>
                  <a:pt x="46" y="64"/>
                  <a:pt x="44" y="64"/>
                </a:cubicBezTo>
                <a:cubicBezTo>
                  <a:pt x="42" y="64"/>
                  <a:pt x="40" y="62"/>
                  <a:pt x="40" y="60"/>
                </a:cubicBezTo>
                <a:cubicBezTo>
                  <a:pt x="40" y="48"/>
                  <a:pt x="40" y="48"/>
                  <a:pt x="40" y="48"/>
                </a:cubicBezTo>
                <a:cubicBezTo>
                  <a:pt x="28" y="48"/>
                  <a:pt x="28" y="48"/>
                  <a:pt x="28" y="48"/>
                </a:cubicBezTo>
                <a:cubicBezTo>
                  <a:pt x="26" y="48"/>
                  <a:pt x="24" y="46"/>
                  <a:pt x="24" y="44"/>
                </a:cubicBezTo>
                <a:cubicBezTo>
                  <a:pt x="24" y="42"/>
                  <a:pt x="26" y="40"/>
                  <a:pt x="28" y="40"/>
                </a:cubicBezTo>
                <a:cubicBezTo>
                  <a:pt x="40" y="40"/>
                  <a:pt x="40" y="40"/>
                  <a:pt x="40" y="40"/>
                </a:cubicBezTo>
                <a:cubicBezTo>
                  <a:pt x="40" y="28"/>
                  <a:pt x="40" y="28"/>
                  <a:pt x="40" y="28"/>
                </a:cubicBezTo>
                <a:cubicBezTo>
                  <a:pt x="40" y="26"/>
                  <a:pt x="42" y="24"/>
                  <a:pt x="44" y="24"/>
                </a:cubicBezTo>
                <a:cubicBezTo>
                  <a:pt x="46" y="24"/>
                  <a:pt x="48" y="26"/>
                  <a:pt x="48" y="28"/>
                </a:cubicBezTo>
                <a:cubicBezTo>
                  <a:pt x="48" y="40"/>
                  <a:pt x="48" y="40"/>
                  <a:pt x="48" y="40"/>
                </a:cubicBezTo>
                <a:cubicBezTo>
                  <a:pt x="60" y="40"/>
                  <a:pt x="60" y="40"/>
                  <a:pt x="60" y="40"/>
                </a:cubicBezTo>
                <a:cubicBezTo>
                  <a:pt x="62" y="40"/>
                  <a:pt x="64" y="42"/>
                  <a:pt x="64" y="44"/>
                </a:cubicBezTo>
                <a:cubicBezTo>
                  <a:pt x="64" y="46"/>
                  <a:pt x="62" y="48"/>
                  <a:pt x="60" y="48"/>
                </a:cubicBezTo>
                <a:close/>
                <a:moveTo>
                  <a:pt x="108" y="56"/>
                </a:moveTo>
                <a:cubicBezTo>
                  <a:pt x="84" y="56"/>
                  <a:pt x="84" y="56"/>
                  <a:pt x="84" y="56"/>
                </a:cubicBezTo>
                <a:cubicBezTo>
                  <a:pt x="82" y="56"/>
                  <a:pt x="80" y="54"/>
                  <a:pt x="80" y="52"/>
                </a:cubicBezTo>
                <a:cubicBezTo>
                  <a:pt x="80" y="50"/>
                  <a:pt x="82" y="48"/>
                  <a:pt x="84" y="48"/>
                </a:cubicBezTo>
                <a:cubicBezTo>
                  <a:pt x="108" y="48"/>
                  <a:pt x="108" y="48"/>
                  <a:pt x="108" y="48"/>
                </a:cubicBezTo>
                <a:cubicBezTo>
                  <a:pt x="110" y="48"/>
                  <a:pt x="112" y="50"/>
                  <a:pt x="112" y="52"/>
                </a:cubicBezTo>
                <a:cubicBezTo>
                  <a:pt x="112" y="54"/>
                  <a:pt x="110" y="56"/>
                  <a:pt x="108" y="56"/>
                </a:cubicBezTo>
                <a:close/>
                <a:moveTo>
                  <a:pt x="124" y="40"/>
                </a:moveTo>
                <a:cubicBezTo>
                  <a:pt x="122" y="40"/>
                  <a:pt x="120" y="38"/>
                  <a:pt x="120" y="36"/>
                </a:cubicBezTo>
                <a:cubicBezTo>
                  <a:pt x="120" y="34"/>
                  <a:pt x="122" y="32"/>
                  <a:pt x="124" y="32"/>
                </a:cubicBezTo>
                <a:cubicBezTo>
                  <a:pt x="132" y="32"/>
                  <a:pt x="132" y="32"/>
                  <a:pt x="132" y="32"/>
                </a:cubicBezTo>
                <a:cubicBezTo>
                  <a:pt x="134" y="32"/>
                  <a:pt x="136" y="34"/>
                  <a:pt x="136" y="36"/>
                </a:cubicBezTo>
                <a:cubicBezTo>
                  <a:pt x="136" y="38"/>
                  <a:pt x="134" y="40"/>
                  <a:pt x="132" y="40"/>
                </a:cubicBezTo>
                <a:lnTo>
                  <a:pt x="124" y="40"/>
                </a:lnTo>
                <a:close/>
                <a:moveTo>
                  <a:pt x="140" y="64"/>
                </a:moveTo>
                <a:cubicBezTo>
                  <a:pt x="132" y="64"/>
                  <a:pt x="132" y="64"/>
                  <a:pt x="132" y="64"/>
                </a:cubicBezTo>
                <a:cubicBezTo>
                  <a:pt x="130" y="64"/>
                  <a:pt x="128" y="62"/>
                  <a:pt x="128" y="60"/>
                </a:cubicBezTo>
                <a:cubicBezTo>
                  <a:pt x="128" y="58"/>
                  <a:pt x="130" y="56"/>
                  <a:pt x="132" y="56"/>
                </a:cubicBezTo>
                <a:cubicBezTo>
                  <a:pt x="140" y="56"/>
                  <a:pt x="140" y="56"/>
                  <a:pt x="140" y="56"/>
                </a:cubicBezTo>
                <a:cubicBezTo>
                  <a:pt x="142" y="56"/>
                  <a:pt x="144" y="58"/>
                  <a:pt x="144" y="60"/>
                </a:cubicBezTo>
                <a:cubicBezTo>
                  <a:pt x="144" y="62"/>
                  <a:pt x="142" y="64"/>
                  <a:pt x="140" y="64"/>
                </a:cubicBezTo>
                <a:close/>
                <a:moveTo>
                  <a:pt x="148" y="32"/>
                </a:moveTo>
                <a:cubicBezTo>
                  <a:pt x="146" y="32"/>
                  <a:pt x="144" y="30"/>
                  <a:pt x="144" y="28"/>
                </a:cubicBezTo>
                <a:cubicBezTo>
                  <a:pt x="144" y="26"/>
                  <a:pt x="146" y="24"/>
                  <a:pt x="148" y="24"/>
                </a:cubicBezTo>
                <a:cubicBezTo>
                  <a:pt x="156" y="24"/>
                  <a:pt x="156" y="24"/>
                  <a:pt x="156" y="24"/>
                </a:cubicBezTo>
                <a:cubicBezTo>
                  <a:pt x="158" y="24"/>
                  <a:pt x="160" y="26"/>
                  <a:pt x="160" y="28"/>
                </a:cubicBezTo>
                <a:cubicBezTo>
                  <a:pt x="160" y="30"/>
                  <a:pt x="158" y="32"/>
                  <a:pt x="156" y="32"/>
                </a:cubicBezTo>
                <a:lnTo>
                  <a:pt x="148" y="32"/>
                </a:lnTo>
                <a:close/>
                <a:moveTo>
                  <a:pt x="164" y="56"/>
                </a:moveTo>
                <a:cubicBezTo>
                  <a:pt x="156" y="56"/>
                  <a:pt x="156" y="56"/>
                  <a:pt x="156" y="56"/>
                </a:cubicBezTo>
                <a:cubicBezTo>
                  <a:pt x="154" y="56"/>
                  <a:pt x="152" y="54"/>
                  <a:pt x="152" y="52"/>
                </a:cubicBezTo>
                <a:cubicBezTo>
                  <a:pt x="152" y="50"/>
                  <a:pt x="154" y="48"/>
                  <a:pt x="156" y="48"/>
                </a:cubicBezTo>
                <a:cubicBezTo>
                  <a:pt x="164" y="48"/>
                  <a:pt x="164" y="48"/>
                  <a:pt x="164" y="48"/>
                </a:cubicBezTo>
                <a:cubicBezTo>
                  <a:pt x="166" y="48"/>
                  <a:pt x="168" y="50"/>
                  <a:pt x="168" y="52"/>
                </a:cubicBezTo>
                <a:cubicBezTo>
                  <a:pt x="168" y="54"/>
                  <a:pt x="166" y="56"/>
                  <a:pt x="164" y="56"/>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kumimoji="0" lang="zh-CN" altLang="en-US">
              <a:solidFill>
                <a:prstClr val="black"/>
              </a:solidFill>
              <a:cs typeface="+mn-ea"/>
              <a:sym typeface="+mn-lt"/>
            </a:endParaRPr>
          </a:p>
        </p:txBody>
      </p:sp>
      <p:sp>
        <p:nvSpPr>
          <p:cNvPr id="9" name="矩形 8"/>
          <p:cNvSpPr/>
          <p:nvPr/>
        </p:nvSpPr>
        <p:spPr>
          <a:xfrm>
            <a:off x="2522520" y="2081734"/>
            <a:ext cx="3346022" cy="1569660"/>
          </a:xfrm>
          <a:prstGeom prst="rect">
            <a:avLst/>
          </a:prstGeom>
        </p:spPr>
        <p:txBody>
          <a:bodyPr wrap="square">
            <a:spAutoFit/>
          </a:bodyPr>
          <a:lstStyle/>
          <a:p>
            <a:pPr algn="just">
              <a:lnSpc>
                <a:spcPct val="150000"/>
              </a:lnSpc>
            </a:pPr>
            <a:r>
              <a:rPr lang="zh-CN" altLang="en-US" sz="1600" dirty="0">
                <a:cs typeface="+mn-ea"/>
                <a:sym typeface="+mn-lt"/>
              </a:rPr>
              <a:t>您的内容打在这里您的内容打在这里您的内容打在这里您的内容打在这里您的内容打在这里您的内容打在这里您的内容打在这里</a:t>
            </a:r>
          </a:p>
        </p:txBody>
      </p:sp>
      <p:sp>
        <p:nvSpPr>
          <p:cNvPr id="10" name="文本框 9"/>
          <p:cNvSpPr txBox="1"/>
          <p:nvPr/>
        </p:nvSpPr>
        <p:spPr>
          <a:xfrm>
            <a:off x="2522520" y="1767175"/>
            <a:ext cx="1774440" cy="369332"/>
          </a:xfrm>
          <a:prstGeom prst="rect">
            <a:avLst/>
          </a:prstGeom>
          <a:noFill/>
        </p:spPr>
        <p:txBody>
          <a:bodyPr wrap="square" rtlCol="0">
            <a:spAutoFit/>
          </a:bodyPr>
          <a:lstStyle/>
          <a:p>
            <a:r>
              <a:rPr lang="zh-CN" altLang="en-US" b="1" dirty="0">
                <a:solidFill>
                  <a:srgbClr val="F0822F"/>
                </a:solidFill>
                <a:cs typeface="+mn-ea"/>
                <a:sym typeface="+mn-lt"/>
              </a:rPr>
              <a:t>输入标题</a:t>
            </a:r>
          </a:p>
        </p:txBody>
      </p:sp>
      <p:sp>
        <p:nvSpPr>
          <p:cNvPr id="11" name="矩形 10"/>
          <p:cNvSpPr/>
          <p:nvPr/>
        </p:nvSpPr>
        <p:spPr>
          <a:xfrm>
            <a:off x="2589013" y="4045229"/>
            <a:ext cx="3346022" cy="1569660"/>
          </a:xfrm>
          <a:prstGeom prst="rect">
            <a:avLst/>
          </a:prstGeom>
        </p:spPr>
        <p:txBody>
          <a:bodyPr wrap="square">
            <a:spAutoFit/>
          </a:bodyPr>
          <a:lstStyle/>
          <a:p>
            <a:pPr algn="just">
              <a:lnSpc>
                <a:spcPct val="150000"/>
              </a:lnSpc>
            </a:pPr>
            <a:r>
              <a:rPr lang="zh-CN" altLang="en-US" sz="1600" dirty="0">
                <a:cs typeface="+mn-ea"/>
                <a:sym typeface="+mn-lt"/>
              </a:rPr>
              <a:t>您的内容打在这里您的内容打在这里您的内容打在这里您的内容打在这里您的内容打在这里您的内容打在这里您的内容打在这里</a:t>
            </a:r>
          </a:p>
        </p:txBody>
      </p:sp>
      <p:sp>
        <p:nvSpPr>
          <p:cNvPr id="12" name="文本框 11"/>
          <p:cNvSpPr txBox="1"/>
          <p:nvPr/>
        </p:nvSpPr>
        <p:spPr>
          <a:xfrm>
            <a:off x="2589013" y="3730670"/>
            <a:ext cx="1774440" cy="369332"/>
          </a:xfrm>
          <a:prstGeom prst="rect">
            <a:avLst/>
          </a:prstGeom>
          <a:noFill/>
        </p:spPr>
        <p:txBody>
          <a:bodyPr wrap="square" rtlCol="0">
            <a:spAutoFit/>
          </a:bodyPr>
          <a:lstStyle/>
          <a:p>
            <a:r>
              <a:rPr lang="zh-CN" altLang="en-US" b="1" dirty="0">
                <a:solidFill>
                  <a:srgbClr val="F0822F"/>
                </a:solidFill>
                <a:cs typeface="+mn-ea"/>
                <a:sym typeface="+mn-lt"/>
              </a:rPr>
              <a:t>输入标题</a:t>
            </a:r>
          </a:p>
        </p:txBody>
      </p:sp>
      <p:pic>
        <p:nvPicPr>
          <p:cNvPr id="13" name="图片 12"/>
          <p:cNvPicPr>
            <a:picLocks noChangeAspect="1"/>
          </p:cNvPicPr>
          <p:nvPr/>
        </p:nvPicPr>
        <p:blipFill rotWithShape="1">
          <a:blip r:embed="rId4" cstate="screen"/>
          <a:srcRect/>
          <a:stretch>
            <a:fillRect/>
          </a:stretch>
        </p:blipFill>
        <p:spPr>
          <a:xfrm>
            <a:off x="5974211" y="1859693"/>
            <a:ext cx="4518511" cy="3789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cxnSp>
        <p:nvCxnSpPr>
          <p:cNvPr id="3" name="直接连接符 2"/>
          <p:cNvCxnSpPr>
            <a:endCxn id="6" idx="1"/>
          </p:cNvCxnSpPr>
          <p:nvPr/>
        </p:nvCxnSpPr>
        <p:spPr>
          <a:xfrm flipV="1">
            <a:off x="4114621" y="1891034"/>
            <a:ext cx="1151876" cy="1097043"/>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6" idx="5"/>
            <a:endCxn id="10" idx="1"/>
          </p:cNvCxnSpPr>
          <p:nvPr/>
        </p:nvCxnSpPr>
        <p:spPr>
          <a:xfrm flipV="1">
            <a:off x="6512509" y="2018737"/>
            <a:ext cx="1244537" cy="1118689"/>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5008441" y="1632897"/>
            <a:ext cx="1762124" cy="1762668"/>
            <a:chOff x="4892222" y="1779814"/>
            <a:chExt cx="2349499" cy="2349499"/>
          </a:xfrm>
        </p:grpSpPr>
        <p:sp>
          <p:nvSpPr>
            <p:cNvPr id="6" name="椭圆 5"/>
            <p:cNvSpPr/>
            <p:nvPr/>
          </p:nvSpPr>
          <p:spPr>
            <a:xfrm>
              <a:off x="4892222" y="1779814"/>
              <a:ext cx="2349499" cy="2349499"/>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sp>
          <p:nvSpPr>
            <p:cNvPr id="7" name="Freeform 514"/>
            <p:cNvSpPr>
              <a:spLocks noChangeAspect="1" noEditPoints="1"/>
            </p:cNvSpPr>
            <p:nvPr/>
          </p:nvSpPr>
          <p:spPr bwMode="auto">
            <a:xfrm>
              <a:off x="5606954" y="2580047"/>
              <a:ext cx="1016943" cy="720000"/>
            </a:xfrm>
            <a:custGeom>
              <a:avLst/>
              <a:gdLst>
                <a:gd name="T0" fmla="*/ 100 w 106"/>
                <a:gd name="T1" fmla="*/ 63 h 75"/>
                <a:gd name="T2" fmla="*/ 70 w 106"/>
                <a:gd name="T3" fmla="*/ 63 h 75"/>
                <a:gd name="T4" fmla="*/ 70 w 106"/>
                <a:gd name="T5" fmla="*/ 60 h 75"/>
                <a:gd name="T6" fmla="*/ 88 w 106"/>
                <a:gd name="T7" fmla="*/ 60 h 75"/>
                <a:gd name="T8" fmla="*/ 94 w 106"/>
                <a:gd name="T9" fmla="*/ 54 h 75"/>
                <a:gd name="T10" fmla="*/ 94 w 106"/>
                <a:gd name="T11" fmla="*/ 6 h 75"/>
                <a:gd name="T12" fmla="*/ 88 w 106"/>
                <a:gd name="T13" fmla="*/ 0 h 75"/>
                <a:gd name="T14" fmla="*/ 18 w 106"/>
                <a:gd name="T15" fmla="*/ 0 h 75"/>
                <a:gd name="T16" fmla="*/ 12 w 106"/>
                <a:gd name="T17" fmla="*/ 6 h 75"/>
                <a:gd name="T18" fmla="*/ 12 w 106"/>
                <a:gd name="T19" fmla="*/ 54 h 75"/>
                <a:gd name="T20" fmla="*/ 18 w 106"/>
                <a:gd name="T21" fmla="*/ 60 h 75"/>
                <a:gd name="T22" fmla="*/ 35 w 106"/>
                <a:gd name="T23" fmla="*/ 60 h 75"/>
                <a:gd name="T24" fmla="*/ 35 w 106"/>
                <a:gd name="T25" fmla="*/ 63 h 75"/>
                <a:gd name="T26" fmla="*/ 6 w 106"/>
                <a:gd name="T27" fmla="*/ 63 h 75"/>
                <a:gd name="T28" fmla="*/ 0 w 106"/>
                <a:gd name="T29" fmla="*/ 69 h 75"/>
                <a:gd name="T30" fmla="*/ 0 w 106"/>
                <a:gd name="T31" fmla="*/ 69 h 75"/>
                <a:gd name="T32" fmla="*/ 6 w 106"/>
                <a:gd name="T33" fmla="*/ 75 h 75"/>
                <a:gd name="T34" fmla="*/ 100 w 106"/>
                <a:gd name="T35" fmla="*/ 75 h 75"/>
                <a:gd name="T36" fmla="*/ 106 w 106"/>
                <a:gd name="T37" fmla="*/ 69 h 75"/>
                <a:gd name="T38" fmla="*/ 106 w 106"/>
                <a:gd name="T39" fmla="*/ 69 h 75"/>
                <a:gd name="T40" fmla="*/ 100 w 106"/>
                <a:gd name="T41" fmla="*/ 63 h 75"/>
                <a:gd name="T42" fmla="*/ 18 w 106"/>
                <a:gd name="T43" fmla="*/ 56 h 75"/>
                <a:gd name="T44" fmla="*/ 16 w 106"/>
                <a:gd name="T45" fmla="*/ 54 h 75"/>
                <a:gd name="T46" fmla="*/ 16 w 106"/>
                <a:gd name="T47" fmla="*/ 6 h 75"/>
                <a:gd name="T48" fmla="*/ 18 w 106"/>
                <a:gd name="T49" fmla="*/ 4 h 75"/>
                <a:gd name="T50" fmla="*/ 88 w 106"/>
                <a:gd name="T51" fmla="*/ 4 h 75"/>
                <a:gd name="T52" fmla="*/ 90 w 106"/>
                <a:gd name="T53" fmla="*/ 6 h 75"/>
                <a:gd name="T54" fmla="*/ 90 w 106"/>
                <a:gd name="T55" fmla="*/ 54 h 75"/>
                <a:gd name="T56" fmla="*/ 88 w 106"/>
                <a:gd name="T57" fmla="*/ 56 h 75"/>
                <a:gd name="T58" fmla="*/ 18 w 106"/>
                <a:gd name="T59" fmla="*/ 56 h 75"/>
                <a:gd name="T60" fmla="*/ 66 w 106"/>
                <a:gd name="T61" fmla="*/ 63 h 75"/>
                <a:gd name="T62" fmla="*/ 39 w 106"/>
                <a:gd name="T63" fmla="*/ 63 h 75"/>
                <a:gd name="T64" fmla="*/ 39 w 106"/>
                <a:gd name="T65" fmla="*/ 60 h 75"/>
                <a:gd name="T66" fmla="*/ 66 w 106"/>
                <a:gd name="T67" fmla="*/ 60 h 75"/>
                <a:gd name="T68" fmla="*/ 66 w 106"/>
                <a:gd name="T6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75">
                  <a:moveTo>
                    <a:pt x="100" y="63"/>
                  </a:moveTo>
                  <a:cubicBezTo>
                    <a:pt x="70" y="63"/>
                    <a:pt x="70" y="63"/>
                    <a:pt x="70" y="63"/>
                  </a:cubicBezTo>
                  <a:cubicBezTo>
                    <a:pt x="70" y="60"/>
                    <a:pt x="70" y="60"/>
                    <a:pt x="70" y="60"/>
                  </a:cubicBezTo>
                  <a:cubicBezTo>
                    <a:pt x="88" y="60"/>
                    <a:pt x="88" y="60"/>
                    <a:pt x="88" y="60"/>
                  </a:cubicBezTo>
                  <a:cubicBezTo>
                    <a:pt x="91" y="60"/>
                    <a:pt x="94" y="57"/>
                    <a:pt x="94" y="54"/>
                  </a:cubicBezTo>
                  <a:cubicBezTo>
                    <a:pt x="94" y="6"/>
                    <a:pt x="94" y="6"/>
                    <a:pt x="94" y="6"/>
                  </a:cubicBezTo>
                  <a:cubicBezTo>
                    <a:pt x="94" y="3"/>
                    <a:pt x="91" y="0"/>
                    <a:pt x="88" y="0"/>
                  </a:cubicBezTo>
                  <a:cubicBezTo>
                    <a:pt x="18" y="0"/>
                    <a:pt x="18" y="0"/>
                    <a:pt x="18" y="0"/>
                  </a:cubicBezTo>
                  <a:cubicBezTo>
                    <a:pt x="14" y="0"/>
                    <a:pt x="12" y="3"/>
                    <a:pt x="12" y="6"/>
                  </a:cubicBezTo>
                  <a:cubicBezTo>
                    <a:pt x="12" y="54"/>
                    <a:pt x="12" y="54"/>
                    <a:pt x="12" y="54"/>
                  </a:cubicBezTo>
                  <a:cubicBezTo>
                    <a:pt x="12" y="57"/>
                    <a:pt x="14" y="60"/>
                    <a:pt x="18" y="60"/>
                  </a:cubicBezTo>
                  <a:cubicBezTo>
                    <a:pt x="35" y="60"/>
                    <a:pt x="35" y="60"/>
                    <a:pt x="35" y="60"/>
                  </a:cubicBezTo>
                  <a:cubicBezTo>
                    <a:pt x="35" y="63"/>
                    <a:pt x="35" y="63"/>
                    <a:pt x="35" y="63"/>
                  </a:cubicBezTo>
                  <a:cubicBezTo>
                    <a:pt x="6" y="63"/>
                    <a:pt x="6" y="63"/>
                    <a:pt x="6" y="63"/>
                  </a:cubicBezTo>
                  <a:cubicBezTo>
                    <a:pt x="2" y="63"/>
                    <a:pt x="0" y="66"/>
                    <a:pt x="0" y="69"/>
                  </a:cubicBezTo>
                  <a:cubicBezTo>
                    <a:pt x="0" y="69"/>
                    <a:pt x="0" y="69"/>
                    <a:pt x="0" y="69"/>
                  </a:cubicBezTo>
                  <a:cubicBezTo>
                    <a:pt x="0" y="73"/>
                    <a:pt x="2" y="75"/>
                    <a:pt x="6" y="75"/>
                  </a:cubicBezTo>
                  <a:cubicBezTo>
                    <a:pt x="100" y="75"/>
                    <a:pt x="100" y="75"/>
                    <a:pt x="100" y="75"/>
                  </a:cubicBezTo>
                  <a:cubicBezTo>
                    <a:pt x="103" y="75"/>
                    <a:pt x="106" y="73"/>
                    <a:pt x="106" y="69"/>
                  </a:cubicBezTo>
                  <a:cubicBezTo>
                    <a:pt x="106" y="69"/>
                    <a:pt x="106" y="69"/>
                    <a:pt x="106" y="69"/>
                  </a:cubicBezTo>
                  <a:cubicBezTo>
                    <a:pt x="106" y="66"/>
                    <a:pt x="103" y="63"/>
                    <a:pt x="100" y="63"/>
                  </a:cubicBezTo>
                  <a:close/>
                  <a:moveTo>
                    <a:pt x="18" y="56"/>
                  </a:moveTo>
                  <a:cubicBezTo>
                    <a:pt x="17" y="56"/>
                    <a:pt x="16" y="55"/>
                    <a:pt x="16" y="54"/>
                  </a:cubicBezTo>
                  <a:cubicBezTo>
                    <a:pt x="16" y="6"/>
                    <a:pt x="16" y="6"/>
                    <a:pt x="16" y="6"/>
                  </a:cubicBezTo>
                  <a:cubicBezTo>
                    <a:pt x="16" y="5"/>
                    <a:pt x="17" y="4"/>
                    <a:pt x="18" y="4"/>
                  </a:cubicBezTo>
                  <a:cubicBezTo>
                    <a:pt x="88" y="4"/>
                    <a:pt x="88" y="4"/>
                    <a:pt x="88" y="4"/>
                  </a:cubicBezTo>
                  <a:cubicBezTo>
                    <a:pt x="89" y="4"/>
                    <a:pt x="90" y="5"/>
                    <a:pt x="90" y="6"/>
                  </a:cubicBezTo>
                  <a:cubicBezTo>
                    <a:pt x="90" y="54"/>
                    <a:pt x="90" y="54"/>
                    <a:pt x="90" y="54"/>
                  </a:cubicBezTo>
                  <a:cubicBezTo>
                    <a:pt x="90" y="55"/>
                    <a:pt x="89" y="56"/>
                    <a:pt x="88" y="56"/>
                  </a:cubicBezTo>
                  <a:lnTo>
                    <a:pt x="18" y="56"/>
                  </a:lnTo>
                  <a:close/>
                  <a:moveTo>
                    <a:pt x="66" y="63"/>
                  </a:moveTo>
                  <a:cubicBezTo>
                    <a:pt x="39" y="63"/>
                    <a:pt x="39" y="63"/>
                    <a:pt x="39" y="63"/>
                  </a:cubicBezTo>
                  <a:cubicBezTo>
                    <a:pt x="39" y="60"/>
                    <a:pt x="39" y="60"/>
                    <a:pt x="39" y="60"/>
                  </a:cubicBezTo>
                  <a:cubicBezTo>
                    <a:pt x="66" y="60"/>
                    <a:pt x="66" y="60"/>
                    <a:pt x="66" y="60"/>
                  </a:cubicBezTo>
                  <a:lnTo>
                    <a:pt x="66" y="63"/>
                  </a:lnTo>
                  <a:close/>
                </a:path>
              </a:pathLst>
            </a:custGeom>
            <a:solidFill>
              <a:schemeClr val="bg1"/>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cs typeface="+mn-ea"/>
                <a:sym typeface="+mn-lt"/>
              </a:endParaRPr>
            </a:p>
          </p:txBody>
        </p:sp>
      </p:grpSp>
      <p:grpSp>
        <p:nvGrpSpPr>
          <p:cNvPr id="9" name="组合 8"/>
          <p:cNvGrpSpPr/>
          <p:nvPr/>
        </p:nvGrpSpPr>
        <p:grpSpPr>
          <a:xfrm>
            <a:off x="7556379" y="1818011"/>
            <a:ext cx="1370239" cy="1370663"/>
            <a:chOff x="8289471" y="2026556"/>
            <a:chExt cx="1826985" cy="1826985"/>
          </a:xfrm>
        </p:grpSpPr>
        <p:sp>
          <p:nvSpPr>
            <p:cNvPr id="10" name="椭圆 9"/>
            <p:cNvSpPr/>
            <p:nvPr/>
          </p:nvSpPr>
          <p:spPr>
            <a:xfrm>
              <a:off x="8289471" y="2026556"/>
              <a:ext cx="1826985" cy="1826985"/>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1"/>
                </a:solidFill>
                <a:cs typeface="+mn-ea"/>
                <a:sym typeface="+mn-lt"/>
              </a:endParaRPr>
            </a:p>
          </p:txBody>
        </p:sp>
        <p:sp>
          <p:nvSpPr>
            <p:cNvPr id="11" name="Freeform 427"/>
            <p:cNvSpPr>
              <a:spLocks noChangeAspect="1" noEditPoints="1"/>
            </p:cNvSpPr>
            <p:nvPr/>
          </p:nvSpPr>
          <p:spPr bwMode="auto">
            <a:xfrm>
              <a:off x="8886140" y="2629347"/>
              <a:ext cx="633643" cy="539999"/>
            </a:xfrm>
            <a:custGeom>
              <a:avLst/>
              <a:gdLst>
                <a:gd name="T0" fmla="*/ 76 w 86"/>
                <a:gd name="T1" fmla="*/ 9 h 73"/>
                <a:gd name="T2" fmla="*/ 73 w 86"/>
                <a:gd name="T3" fmla="*/ 0 h 73"/>
                <a:gd name="T4" fmla="*/ 61 w 86"/>
                <a:gd name="T5" fmla="*/ 3 h 73"/>
                <a:gd name="T6" fmla="*/ 54 w 86"/>
                <a:gd name="T7" fmla="*/ 9 h 73"/>
                <a:gd name="T8" fmla="*/ 51 w 86"/>
                <a:gd name="T9" fmla="*/ 69 h 73"/>
                <a:gd name="T10" fmla="*/ 83 w 86"/>
                <a:gd name="T11" fmla="*/ 72 h 73"/>
                <a:gd name="T12" fmla="*/ 86 w 86"/>
                <a:gd name="T13" fmla="*/ 12 h 73"/>
                <a:gd name="T14" fmla="*/ 80 w 86"/>
                <a:gd name="T15" fmla="*/ 63 h 73"/>
                <a:gd name="T16" fmla="*/ 60 w 86"/>
                <a:gd name="T17" fmla="*/ 66 h 73"/>
                <a:gd name="T18" fmla="*/ 57 w 86"/>
                <a:gd name="T19" fmla="*/ 59 h 73"/>
                <a:gd name="T20" fmla="*/ 77 w 86"/>
                <a:gd name="T21" fmla="*/ 56 h 73"/>
                <a:gd name="T22" fmla="*/ 80 w 86"/>
                <a:gd name="T23" fmla="*/ 63 h 73"/>
                <a:gd name="T24" fmla="*/ 77 w 86"/>
                <a:gd name="T25" fmla="*/ 53 h 73"/>
                <a:gd name="T26" fmla="*/ 57 w 86"/>
                <a:gd name="T27" fmla="*/ 50 h 73"/>
                <a:gd name="T28" fmla="*/ 60 w 86"/>
                <a:gd name="T29" fmla="*/ 43 h 73"/>
                <a:gd name="T30" fmla="*/ 80 w 86"/>
                <a:gd name="T31" fmla="*/ 46 h 73"/>
                <a:gd name="T32" fmla="*/ 80 w 86"/>
                <a:gd name="T33" fmla="*/ 36 h 73"/>
                <a:gd name="T34" fmla="*/ 60 w 86"/>
                <a:gd name="T35" fmla="*/ 39 h 73"/>
                <a:gd name="T36" fmla="*/ 57 w 86"/>
                <a:gd name="T37" fmla="*/ 32 h 73"/>
                <a:gd name="T38" fmla="*/ 77 w 86"/>
                <a:gd name="T39" fmla="*/ 29 h 73"/>
                <a:gd name="T40" fmla="*/ 80 w 86"/>
                <a:gd name="T41" fmla="*/ 36 h 73"/>
                <a:gd name="T42" fmla="*/ 77 w 86"/>
                <a:gd name="T43" fmla="*/ 25 h 73"/>
                <a:gd name="T44" fmla="*/ 57 w 86"/>
                <a:gd name="T45" fmla="*/ 23 h 73"/>
                <a:gd name="T46" fmla="*/ 60 w 86"/>
                <a:gd name="T47" fmla="*/ 16 h 73"/>
                <a:gd name="T48" fmla="*/ 80 w 86"/>
                <a:gd name="T49" fmla="*/ 18 h 73"/>
                <a:gd name="T50" fmla="*/ 33 w 86"/>
                <a:gd name="T51" fmla="*/ 1 h 73"/>
                <a:gd name="T52" fmla="*/ 0 w 86"/>
                <a:gd name="T53" fmla="*/ 4 h 73"/>
                <a:gd name="T54" fmla="*/ 3 w 86"/>
                <a:gd name="T55" fmla="*/ 64 h 73"/>
                <a:gd name="T56" fmla="*/ 10 w 86"/>
                <a:gd name="T57" fmla="*/ 70 h 73"/>
                <a:gd name="T58" fmla="*/ 22 w 86"/>
                <a:gd name="T59" fmla="*/ 73 h 73"/>
                <a:gd name="T60" fmla="*/ 25 w 86"/>
                <a:gd name="T61" fmla="*/ 64 h 73"/>
                <a:gd name="T62" fmla="*/ 35 w 86"/>
                <a:gd name="T63" fmla="*/ 61 h 73"/>
                <a:gd name="T64" fmla="*/ 33 w 86"/>
                <a:gd name="T65" fmla="*/ 1 h 73"/>
                <a:gd name="T66" fmla="*/ 26 w 86"/>
                <a:gd name="T67" fmla="*/ 17 h 73"/>
                <a:gd name="T68" fmla="*/ 7 w 86"/>
                <a:gd name="T69" fmla="*/ 14 h 73"/>
                <a:gd name="T70" fmla="*/ 10 w 86"/>
                <a:gd name="T71" fmla="*/ 7 h 73"/>
                <a:gd name="T72" fmla="*/ 29 w 86"/>
                <a:gd name="T73" fmla="*/ 1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73">
                  <a:moveTo>
                    <a:pt x="83" y="9"/>
                  </a:moveTo>
                  <a:cubicBezTo>
                    <a:pt x="76" y="9"/>
                    <a:pt x="76" y="9"/>
                    <a:pt x="76" y="9"/>
                  </a:cubicBezTo>
                  <a:cubicBezTo>
                    <a:pt x="76" y="3"/>
                    <a:pt x="76" y="3"/>
                    <a:pt x="76" y="3"/>
                  </a:cubicBezTo>
                  <a:cubicBezTo>
                    <a:pt x="76" y="1"/>
                    <a:pt x="75" y="0"/>
                    <a:pt x="73" y="0"/>
                  </a:cubicBezTo>
                  <a:cubicBezTo>
                    <a:pt x="64" y="0"/>
                    <a:pt x="64" y="0"/>
                    <a:pt x="64" y="0"/>
                  </a:cubicBezTo>
                  <a:cubicBezTo>
                    <a:pt x="62" y="0"/>
                    <a:pt x="61" y="1"/>
                    <a:pt x="61" y="3"/>
                  </a:cubicBezTo>
                  <a:cubicBezTo>
                    <a:pt x="61" y="9"/>
                    <a:pt x="61" y="9"/>
                    <a:pt x="61" y="9"/>
                  </a:cubicBezTo>
                  <a:cubicBezTo>
                    <a:pt x="54" y="9"/>
                    <a:pt x="54" y="9"/>
                    <a:pt x="54" y="9"/>
                  </a:cubicBezTo>
                  <a:cubicBezTo>
                    <a:pt x="52" y="9"/>
                    <a:pt x="51" y="10"/>
                    <a:pt x="51" y="12"/>
                  </a:cubicBezTo>
                  <a:cubicBezTo>
                    <a:pt x="51" y="69"/>
                    <a:pt x="51" y="69"/>
                    <a:pt x="51" y="69"/>
                  </a:cubicBezTo>
                  <a:cubicBezTo>
                    <a:pt x="51" y="71"/>
                    <a:pt x="52" y="72"/>
                    <a:pt x="54" y="72"/>
                  </a:cubicBezTo>
                  <a:cubicBezTo>
                    <a:pt x="83" y="72"/>
                    <a:pt x="83" y="72"/>
                    <a:pt x="83" y="72"/>
                  </a:cubicBezTo>
                  <a:cubicBezTo>
                    <a:pt x="85" y="72"/>
                    <a:pt x="86" y="71"/>
                    <a:pt x="86" y="69"/>
                  </a:cubicBezTo>
                  <a:cubicBezTo>
                    <a:pt x="86" y="12"/>
                    <a:pt x="86" y="12"/>
                    <a:pt x="86" y="12"/>
                  </a:cubicBezTo>
                  <a:cubicBezTo>
                    <a:pt x="86" y="10"/>
                    <a:pt x="85" y="9"/>
                    <a:pt x="83" y="9"/>
                  </a:cubicBezTo>
                  <a:close/>
                  <a:moveTo>
                    <a:pt x="80" y="63"/>
                  </a:moveTo>
                  <a:cubicBezTo>
                    <a:pt x="80" y="65"/>
                    <a:pt x="78" y="66"/>
                    <a:pt x="77" y="66"/>
                  </a:cubicBezTo>
                  <a:cubicBezTo>
                    <a:pt x="60" y="66"/>
                    <a:pt x="60" y="66"/>
                    <a:pt x="60" y="66"/>
                  </a:cubicBezTo>
                  <a:cubicBezTo>
                    <a:pt x="59" y="66"/>
                    <a:pt x="57" y="65"/>
                    <a:pt x="57" y="63"/>
                  </a:cubicBezTo>
                  <a:cubicBezTo>
                    <a:pt x="57" y="59"/>
                    <a:pt x="57" y="59"/>
                    <a:pt x="57" y="59"/>
                  </a:cubicBezTo>
                  <a:cubicBezTo>
                    <a:pt x="57" y="58"/>
                    <a:pt x="59" y="56"/>
                    <a:pt x="60" y="56"/>
                  </a:cubicBezTo>
                  <a:cubicBezTo>
                    <a:pt x="77" y="56"/>
                    <a:pt x="77" y="56"/>
                    <a:pt x="77" y="56"/>
                  </a:cubicBezTo>
                  <a:cubicBezTo>
                    <a:pt x="78" y="56"/>
                    <a:pt x="80" y="58"/>
                    <a:pt x="80" y="59"/>
                  </a:cubicBezTo>
                  <a:lnTo>
                    <a:pt x="80" y="63"/>
                  </a:lnTo>
                  <a:close/>
                  <a:moveTo>
                    <a:pt x="80" y="50"/>
                  </a:moveTo>
                  <a:cubicBezTo>
                    <a:pt x="80" y="51"/>
                    <a:pt x="78" y="53"/>
                    <a:pt x="77" y="53"/>
                  </a:cubicBezTo>
                  <a:cubicBezTo>
                    <a:pt x="60" y="53"/>
                    <a:pt x="60" y="53"/>
                    <a:pt x="60" y="53"/>
                  </a:cubicBezTo>
                  <a:cubicBezTo>
                    <a:pt x="59" y="53"/>
                    <a:pt x="57" y="51"/>
                    <a:pt x="57" y="50"/>
                  </a:cubicBezTo>
                  <a:cubicBezTo>
                    <a:pt x="57" y="46"/>
                    <a:pt x="57" y="46"/>
                    <a:pt x="57" y="46"/>
                  </a:cubicBezTo>
                  <a:cubicBezTo>
                    <a:pt x="57" y="44"/>
                    <a:pt x="59" y="43"/>
                    <a:pt x="60" y="43"/>
                  </a:cubicBezTo>
                  <a:cubicBezTo>
                    <a:pt x="77" y="43"/>
                    <a:pt x="77" y="43"/>
                    <a:pt x="77" y="43"/>
                  </a:cubicBezTo>
                  <a:cubicBezTo>
                    <a:pt x="78" y="43"/>
                    <a:pt x="80" y="44"/>
                    <a:pt x="80" y="46"/>
                  </a:cubicBezTo>
                  <a:lnTo>
                    <a:pt x="80" y="50"/>
                  </a:lnTo>
                  <a:close/>
                  <a:moveTo>
                    <a:pt x="80" y="36"/>
                  </a:moveTo>
                  <a:cubicBezTo>
                    <a:pt x="80" y="38"/>
                    <a:pt x="78" y="39"/>
                    <a:pt x="77" y="39"/>
                  </a:cubicBezTo>
                  <a:cubicBezTo>
                    <a:pt x="60" y="39"/>
                    <a:pt x="60" y="39"/>
                    <a:pt x="60" y="39"/>
                  </a:cubicBezTo>
                  <a:cubicBezTo>
                    <a:pt x="59" y="39"/>
                    <a:pt x="57" y="38"/>
                    <a:pt x="57" y="36"/>
                  </a:cubicBezTo>
                  <a:cubicBezTo>
                    <a:pt x="57" y="32"/>
                    <a:pt x="57" y="32"/>
                    <a:pt x="57" y="32"/>
                  </a:cubicBezTo>
                  <a:cubicBezTo>
                    <a:pt x="57" y="30"/>
                    <a:pt x="59" y="29"/>
                    <a:pt x="60" y="29"/>
                  </a:cubicBezTo>
                  <a:cubicBezTo>
                    <a:pt x="77" y="29"/>
                    <a:pt x="77" y="29"/>
                    <a:pt x="77" y="29"/>
                  </a:cubicBezTo>
                  <a:cubicBezTo>
                    <a:pt x="78" y="29"/>
                    <a:pt x="80" y="30"/>
                    <a:pt x="80" y="32"/>
                  </a:cubicBezTo>
                  <a:lnTo>
                    <a:pt x="80" y="36"/>
                  </a:lnTo>
                  <a:close/>
                  <a:moveTo>
                    <a:pt x="80" y="23"/>
                  </a:moveTo>
                  <a:cubicBezTo>
                    <a:pt x="80" y="24"/>
                    <a:pt x="78" y="25"/>
                    <a:pt x="77" y="25"/>
                  </a:cubicBezTo>
                  <a:cubicBezTo>
                    <a:pt x="60" y="25"/>
                    <a:pt x="60" y="25"/>
                    <a:pt x="60" y="25"/>
                  </a:cubicBezTo>
                  <a:cubicBezTo>
                    <a:pt x="59" y="25"/>
                    <a:pt x="57" y="24"/>
                    <a:pt x="57" y="23"/>
                  </a:cubicBezTo>
                  <a:cubicBezTo>
                    <a:pt x="57" y="18"/>
                    <a:pt x="57" y="18"/>
                    <a:pt x="57" y="18"/>
                  </a:cubicBezTo>
                  <a:cubicBezTo>
                    <a:pt x="57" y="17"/>
                    <a:pt x="59" y="16"/>
                    <a:pt x="60" y="16"/>
                  </a:cubicBezTo>
                  <a:cubicBezTo>
                    <a:pt x="77" y="16"/>
                    <a:pt x="77" y="16"/>
                    <a:pt x="77" y="16"/>
                  </a:cubicBezTo>
                  <a:cubicBezTo>
                    <a:pt x="78" y="16"/>
                    <a:pt x="80" y="17"/>
                    <a:pt x="80" y="18"/>
                  </a:cubicBezTo>
                  <a:lnTo>
                    <a:pt x="80" y="23"/>
                  </a:lnTo>
                  <a:close/>
                  <a:moveTo>
                    <a:pt x="33" y="1"/>
                  </a:moveTo>
                  <a:cubicBezTo>
                    <a:pt x="3" y="1"/>
                    <a:pt x="3" y="1"/>
                    <a:pt x="3" y="1"/>
                  </a:cubicBezTo>
                  <a:cubicBezTo>
                    <a:pt x="2" y="1"/>
                    <a:pt x="0" y="2"/>
                    <a:pt x="0" y="4"/>
                  </a:cubicBezTo>
                  <a:cubicBezTo>
                    <a:pt x="0" y="61"/>
                    <a:pt x="0" y="61"/>
                    <a:pt x="0" y="61"/>
                  </a:cubicBezTo>
                  <a:cubicBezTo>
                    <a:pt x="0" y="63"/>
                    <a:pt x="2" y="64"/>
                    <a:pt x="3" y="64"/>
                  </a:cubicBezTo>
                  <a:cubicBezTo>
                    <a:pt x="10" y="64"/>
                    <a:pt x="10" y="64"/>
                    <a:pt x="10" y="64"/>
                  </a:cubicBezTo>
                  <a:cubicBezTo>
                    <a:pt x="10" y="70"/>
                    <a:pt x="10" y="70"/>
                    <a:pt x="10" y="70"/>
                  </a:cubicBezTo>
                  <a:cubicBezTo>
                    <a:pt x="10" y="72"/>
                    <a:pt x="12" y="73"/>
                    <a:pt x="13" y="73"/>
                  </a:cubicBezTo>
                  <a:cubicBezTo>
                    <a:pt x="22" y="73"/>
                    <a:pt x="22" y="73"/>
                    <a:pt x="22" y="73"/>
                  </a:cubicBezTo>
                  <a:cubicBezTo>
                    <a:pt x="24" y="73"/>
                    <a:pt x="25" y="72"/>
                    <a:pt x="25" y="70"/>
                  </a:cubicBezTo>
                  <a:cubicBezTo>
                    <a:pt x="25" y="64"/>
                    <a:pt x="25" y="64"/>
                    <a:pt x="25" y="64"/>
                  </a:cubicBezTo>
                  <a:cubicBezTo>
                    <a:pt x="33" y="64"/>
                    <a:pt x="33" y="64"/>
                    <a:pt x="33" y="64"/>
                  </a:cubicBezTo>
                  <a:cubicBezTo>
                    <a:pt x="34" y="64"/>
                    <a:pt x="35" y="63"/>
                    <a:pt x="35" y="61"/>
                  </a:cubicBezTo>
                  <a:cubicBezTo>
                    <a:pt x="35" y="4"/>
                    <a:pt x="35" y="4"/>
                    <a:pt x="35" y="4"/>
                  </a:cubicBezTo>
                  <a:cubicBezTo>
                    <a:pt x="35" y="2"/>
                    <a:pt x="34" y="1"/>
                    <a:pt x="33" y="1"/>
                  </a:cubicBezTo>
                  <a:close/>
                  <a:moveTo>
                    <a:pt x="29" y="14"/>
                  </a:moveTo>
                  <a:cubicBezTo>
                    <a:pt x="29" y="15"/>
                    <a:pt x="28" y="17"/>
                    <a:pt x="26" y="17"/>
                  </a:cubicBezTo>
                  <a:cubicBezTo>
                    <a:pt x="10" y="17"/>
                    <a:pt x="10" y="17"/>
                    <a:pt x="10" y="17"/>
                  </a:cubicBezTo>
                  <a:cubicBezTo>
                    <a:pt x="8" y="17"/>
                    <a:pt x="7" y="15"/>
                    <a:pt x="7" y="14"/>
                  </a:cubicBezTo>
                  <a:cubicBezTo>
                    <a:pt x="7" y="10"/>
                    <a:pt x="7" y="10"/>
                    <a:pt x="7" y="10"/>
                  </a:cubicBezTo>
                  <a:cubicBezTo>
                    <a:pt x="7" y="8"/>
                    <a:pt x="8" y="7"/>
                    <a:pt x="10" y="7"/>
                  </a:cubicBezTo>
                  <a:cubicBezTo>
                    <a:pt x="26" y="7"/>
                    <a:pt x="26" y="7"/>
                    <a:pt x="26" y="7"/>
                  </a:cubicBezTo>
                  <a:cubicBezTo>
                    <a:pt x="28" y="7"/>
                    <a:pt x="29" y="8"/>
                    <a:pt x="29" y="10"/>
                  </a:cubicBezTo>
                  <a:lnTo>
                    <a:pt x="29" y="14"/>
                  </a:lnTo>
                  <a:close/>
                </a:path>
              </a:pathLst>
            </a:custGeom>
            <a:solidFill>
              <a:schemeClr val="bg1">
                <a:lumMod val="95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cs typeface="+mn-ea"/>
                <a:sym typeface="+mn-lt"/>
              </a:endParaRPr>
            </a:p>
          </p:txBody>
        </p:sp>
      </p:grpSp>
      <p:grpSp>
        <p:nvGrpSpPr>
          <p:cNvPr id="13" name="组合 12"/>
          <p:cNvGrpSpPr/>
          <p:nvPr/>
        </p:nvGrpSpPr>
        <p:grpSpPr>
          <a:xfrm>
            <a:off x="2963545" y="1818010"/>
            <a:ext cx="1370239" cy="1370662"/>
            <a:chOff x="2149928" y="2026556"/>
            <a:chExt cx="1826985" cy="1826985"/>
          </a:xfrm>
        </p:grpSpPr>
        <p:sp>
          <p:nvSpPr>
            <p:cNvPr id="14" name="椭圆 13"/>
            <p:cNvSpPr/>
            <p:nvPr/>
          </p:nvSpPr>
          <p:spPr>
            <a:xfrm>
              <a:off x="2149928" y="2026556"/>
              <a:ext cx="1826985" cy="1826985"/>
            </a:xfrm>
            <a:prstGeom prst="ellipse">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rgbClr val="F0822F"/>
                </a:solidFill>
                <a:cs typeface="+mn-ea"/>
                <a:sym typeface="+mn-lt"/>
              </a:endParaRPr>
            </a:p>
          </p:txBody>
        </p:sp>
        <p:sp>
          <p:nvSpPr>
            <p:cNvPr id="15" name="Freeform 315"/>
            <p:cNvSpPr>
              <a:spLocks noChangeAspect="1"/>
            </p:cNvSpPr>
            <p:nvPr/>
          </p:nvSpPr>
          <p:spPr bwMode="auto">
            <a:xfrm>
              <a:off x="2636944" y="2629348"/>
              <a:ext cx="797295" cy="540000"/>
            </a:xfrm>
            <a:custGeom>
              <a:avLst/>
              <a:gdLst>
                <a:gd name="T0" fmla="*/ 103 w 106"/>
                <a:gd name="T1" fmla="*/ 44 h 72"/>
                <a:gd name="T2" fmla="*/ 92 w 106"/>
                <a:gd name="T3" fmla="*/ 44 h 72"/>
                <a:gd name="T4" fmla="*/ 92 w 106"/>
                <a:gd name="T5" fmla="*/ 18 h 72"/>
                <a:gd name="T6" fmla="*/ 86 w 106"/>
                <a:gd name="T7" fmla="*/ 12 h 72"/>
                <a:gd name="T8" fmla="*/ 68 w 106"/>
                <a:gd name="T9" fmla="*/ 12 h 72"/>
                <a:gd name="T10" fmla="*/ 68 w 106"/>
                <a:gd name="T11" fmla="*/ 2 h 72"/>
                <a:gd name="T12" fmla="*/ 66 w 106"/>
                <a:gd name="T13" fmla="*/ 0 h 72"/>
                <a:gd name="T14" fmla="*/ 40 w 106"/>
                <a:gd name="T15" fmla="*/ 0 h 72"/>
                <a:gd name="T16" fmla="*/ 38 w 106"/>
                <a:gd name="T17" fmla="*/ 2 h 72"/>
                <a:gd name="T18" fmla="*/ 38 w 106"/>
                <a:gd name="T19" fmla="*/ 12 h 72"/>
                <a:gd name="T20" fmla="*/ 20 w 106"/>
                <a:gd name="T21" fmla="*/ 12 h 72"/>
                <a:gd name="T22" fmla="*/ 14 w 106"/>
                <a:gd name="T23" fmla="*/ 18 h 72"/>
                <a:gd name="T24" fmla="*/ 14 w 106"/>
                <a:gd name="T25" fmla="*/ 44 h 72"/>
                <a:gd name="T26" fmla="*/ 3 w 106"/>
                <a:gd name="T27" fmla="*/ 44 h 72"/>
                <a:gd name="T28" fmla="*/ 0 w 106"/>
                <a:gd name="T29" fmla="*/ 47 h 72"/>
                <a:gd name="T30" fmla="*/ 0 w 106"/>
                <a:gd name="T31" fmla="*/ 70 h 72"/>
                <a:gd name="T32" fmla="*/ 3 w 106"/>
                <a:gd name="T33" fmla="*/ 72 h 72"/>
                <a:gd name="T34" fmla="*/ 28 w 106"/>
                <a:gd name="T35" fmla="*/ 72 h 72"/>
                <a:gd name="T36" fmla="*/ 30 w 106"/>
                <a:gd name="T37" fmla="*/ 70 h 72"/>
                <a:gd name="T38" fmla="*/ 30 w 106"/>
                <a:gd name="T39" fmla="*/ 47 h 72"/>
                <a:gd name="T40" fmla="*/ 28 w 106"/>
                <a:gd name="T41" fmla="*/ 44 h 72"/>
                <a:gd name="T42" fmla="*/ 17 w 106"/>
                <a:gd name="T43" fmla="*/ 44 h 72"/>
                <a:gd name="T44" fmla="*/ 17 w 106"/>
                <a:gd name="T45" fmla="*/ 18 h 72"/>
                <a:gd name="T46" fmla="*/ 20 w 106"/>
                <a:gd name="T47" fmla="*/ 15 h 72"/>
                <a:gd name="T48" fmla="*/ 38 w 106"/>
                <a:gd name="T49" fmla="*/ 15 h 72"/>
                <a:gd name="T50" fmla="*/ 38 w 106"/>
                <a:gd name="T51" fmla="*/ 25 h 72"/>
                <a:gd name="T52" fmla="*/ 40 w 106"/>
                <a:gd name="T53" fmla="*/ 27 h 72"/>
                <a:gd name="T54" fmla="*/ 51 w 106"/>
                <a:gd name="T55" fmla="*/ 27 h 72"/>
                <a:gd name="T56" fmla="*/ 51 w 106"/>
                <a:gd name="T57" fmla="*/ 44 h 72"/>
                <a:gd name="T58" fmla="*/ 40 w 106"/>
                <a:gd name="T59" fmla="*/ 44 h 72"/>
                <a:gd name="T60" fmla="*/ 38 w 106"/>
                <a:gd name="T61" fmla="*/ 47 h 72"/>
                <a:gd name="T62" fmla="*/ 38 w 106"/>
                <a:gd name="T63" fmla="*/ 70 h 72"/>
                <a:gd name="T64" fmla="*/ 40 w 106"/>
                <a:gd name="T65" fmla="*/ 72 h 72"/>
                <a:gd name="T66" fmla="*/ 66 w 106"/>
                <a:gd name="T67" fmla="*/ 72 h 72"/>
                <a:gd name="T68" fmla="*/ 68 w 106"/>
                <a:gd name="T69" fmla="*/ 70 h 72"/>
                <a:gd name="T70" fmla="*/ 68 w 106"/>
                <a:gd name="T71" fmla="*/ 47 h 72"/>
                <a:gd name="T72" fmla="*/ 66 w 106"/>
                <a:gd name="T73" fmla="*/ 44 h 72"/>
                <a:gd name="T74" fmla="*/ 55 w 106"/>
                <a:gd name="T75" fmla="*/ 44 h 72"/>
                <a:gd name="T76" fmla="*/ 55 w 106"/>
                <a:gd name="T77" fmla="*/ 27 h 72"/>
                <a:gd name="T78" fmla="*/ 66 w 106"/>
                <a:gd name="T79" fmla="*/ 27 h 72"/>
                <a:gd name="T80" fmla="*/ 68 w 106"/>
                <a:gd name="T81" fmla="*/ 25 h 72"/>
                <a:gd name="T82" fmla="*/ 68 w 106"/>
                <a:gd name="T83" fmla="*/ 15 h 72"/>
                <a:gd name="T84" fmla="*/ 86 w 106"/>
                <a:gd name="T85" fmla="*/ 15 h 72"/>
                <a:gd name="T86" fmla="*/ 89 w 106"/>
                <a:gd name="T87" fmla="*/ 18 h 72"/>
                <a:gd name="T88" fmla="*/ 89 w 106"/>
                <a:gd name="T89" fmla="*/ 44 h 72"/>
                <a:gd name="T90" fmla="*/ 78 w 106"/>
                <a:gd name="T91" fmla="*/ 44 h 72"/>
                <a:gd name="T92" fmla="*/ 76 w 106"/>
                <a:gd name="T93" fmla="*/ 47 h 72"/>
                <a:gd name="T94" fmla="*/ 76 w 106"/>
                <a:gd name="T95" fmla="*/ 70 h 72"/>
                <a:gd name="T96" fmla="*/ 78 w 106"/>
                <a:gd name="T97" fmla="*/ 72 h 72"/>
                <a:gd name="T98" fmla="*/ 103 w 106"/>
                <a:gd name="T99" fmla="*/ 72 h 72"/>
                <a:gd name="T100" fmla="*/ 106 w 106"/>
                <a:gd name="T101" fmla="*/ 70 h 72"/>
                <a:gd name="T102" fmla="*/ 106 w 106"/>
                <a:gd name="T103" fmla="*/ 47 h 72"/>
                <a:gd name="T104" fmla="*/ 103 w 106"/>
                <a:gd name="T105" fmla="*/ 4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 h="72">
                  <a:moveTo>
                    <a:pt x="103" y="44"/>
                  </a:moveTo>
                  <a:cubicBezTo>
                    <a:pt x="92" y="44"/>
                    <a:pt x="92" y="44"/>
                    <a:pt x="92" y="44"/>
                  </a:cubicBezTo>
                  <a:cubicBezTo>
                    <a:pt x="92" y="18"/>
                    <a:pt x="92" y="18"/>
                    <a:pt x="92" y="18"/>
                  </a:cubicBezTo>
                  <a:cubicBezTo>
                    <a:pt x="92" y="15"/>
                    <a:pt x="90" y="12"/>
                    <a:pt x="86" y="12"/>
                  </a:cubicBezTo>
                  <a:cubicBezTo>
                    <a:pt x="68" y="12"/>
                    <a:pt x="68" y="12"/>
                    <a:pt x="68" y="12"/>
                  </a:cubicBezTo>
                  <a:cubicBezTo>
                    <a:pt x="68" y="2"/>
                    <a:pt x="68" y="2"/>
                    <a:pt x="68" y="2"/>
                  </a:cubicBezTo>
                  <a:cubicBezTo>
                    <a:pt x="68" y="1"/>
                    <a:pt x="67" y="0"/>
                    <a:pt x="66" y="0"/>
                  </a:cubicBezTo>
                  <a:cubicBezTo>
                    <a:pt x="40" y="0"/>
                    <a:pt x="40" y="0"/>
                    <a:pt x="40" y="0"/>
                  </a:cubicBezTo>
                  <a:cubicBezTo>
                    <a:pt x="39" y="0"/>
                    <a:pt x="38" y="1"/>
                    <a:pt x="38" y="2"/>
                  </a:cubicBezTo>
                  <a:cubicBezTo>
                    <a:pt x="38" y="12"/>
                    <a:pt x="38" y="12"/>
                    <a:pt x="38" y="12"/>
                  </a:cubicBezTo>
                  <a:cubicBezTo>
                    <a:pt x="20" y="12"/>
                    <a:pt x="20" y="12"/>
                    <a:pt x="20" y="12"/>
                  </a:cubicBezTo>
                  <a:cubicBezTo>
                    <a:pt x="16" y="12"/>
                    <a:pt x="14" y="15"/>
                    <a:pt x="14" y="18"/>
                  </a:cubicBezTo>
                  <a:cubicBezTo>
                    <a:pt x="14" y="44"/>
                    <a:pt x="14" y="44"/>
                    <a:pt x="14" y="44"/>
                  </a:cubicBezTo>
                  <a:cubicBezTo>
                    <a:pt x="3" y="44"/>
                    <a:pt x="3" y="44"/>
                    <a:pt x="3" y="44"/>
                  </a:cubicBezTo>
                  <a:cubicBezTo>
                    <a:pt x="1" y="44"/>
                    <a:pt x="0" y="45"/>
                    <a:pt x="0" y="47"/>
                  </a:cubicBezTo>
                  <a:cubicBezTo>
                    <a:pt x="0" y="70"/>
                    <a:pt x="0" y="70"/>
                    <a:pt x="0" y="70"/>
                  </a:cubicBezTo>
                  <a:cubicBezTo>
                    <a:pt x="0" y="71"/>
                    <a:pt x="1" y="72"/>
                    <a:pt x="3" y="72"/>
                  </a:cubicBezTo>
                  <a:cubicBezTo>
                    <a:pt x="28" y="72"/>
                    <a:pt x="28" y="72"/>
                    <a:pt x="28" y="72"/>
                  </a:cubicBezTo>
                  <a:cubicBezTo>
                    <a:pt x="29" y="72"/>
                    <a:pt x="30" y="71"/>
                    <a:pt x="30" y="70"/>
                  </a:cubicBezTo>
                  <a:cubicBezTo>
                    <a:pt x="30" y="47"/>
                    <a:pt x="30" y="47"/>
                    <a:pt x="30" y="47"/>
                  </a:cubicBezTo>
                  <a:cubicBezTo>
                    <a:pt x="30" y="45"/>
                    <a:pt x="29" y="44"/>
                    <a:pt x="28" y="44"/>
                  </a:cubicBezTo>
                  <a:cubicBezTo>
                    <a:pt x="17" y="44"/>
                    <a:pt x="17" y="44"/>
                    <a:pt x="17" y="44"/>
                  </a:cubicBezTo>
                  <a:cubicBezTo>
                    <a:pt x="17" y="18"/>
                    <a:pt x="17" y="18"/>
                    <a:pt x="17" y="18"/>
                  </a:cubicBezTo>
                  <a:cubicBezTo>
                    <a:pt x="17" y="16"/>
                    <a:pt x="18" y="15"/>
                    <a:pt x="20" y="15"/>
                  </a:cubicBezTo>
                  <a:cubicBezTo>
                    <a:pt x="38" y="15"/>
                    <a:pt x="38" y="15"/>
                    <a:pt x="38" y="15"/>
                  </a:cubicBezTo>
                  <a:cubicBezTo>
                    <a:pt x="38" y="25"/>
                    <a:pt x="38" y="25"/>
                    <a:pt x="38" y="25"/>
                  </a:cubicBezTo>
                  <a:cubicBezTo>
                    <a:pt x="38" y="26"/>
                    <a:pt x="39" y="27"/>
                    <a:pt x="40" y="27"/>
                  </a:cubicBezTo>
                  <a:cubicBezTo>
                    <a:pt x="51" y="27"/>
                    <a:pt x="51" y="27"/>
                    <a:pt x="51" y="27"/>
                  </a:cubicBezTo>
                  <a:cubicBezTo>
                    <a:pt x="51" y="44"/>
                    <a:pt x="51" y="44"/>
                    <a:pt x="51" y="44"/>
                  </a:cubicBezTo>
                  <a:cubicBezTo>
                    <a:pt x="40" y="44"/>
                    <a:pt x="40" y="44"/>
                    <a:pt x="40" y="44"/>
                  </a:cubicBezTo>
                  <a:cubicBezTo>
                    <a:pt x="39" y="44"/>
                    <a:pt x="38" y="45"/>
                    <a:pt x="38" y="47"/>
                  </a:cubicBezTo>
                  <a:cubicBezTo>
                    <a:pt x="38" y="70"/>
                    <a:pt x="38" y="70"/>
                    <a:pt x="38" y="70"/>
                  </a:cubicBezTo>
                  <a:cubicBezTo>
                    <a:pt x="38" y="71"/>
                    <a:pt x="39" y="72"/>
                    <a:pt x="40" y="72"/>
                  </a:cubicBezTo>
                  <a:cubicBezTo>
                    <a:pt x="66" y="72"/>
                    <a:pt x="66" y="72"/>
                    <a:pt x="66" y="72"/>
                  </a:cubicBezTo>
                  <a:cubicBezTo>
                    <a:pt x="67" y="72"/>
                    <a:pt x="68" y="71"/>
                    <a:pt x="68" y="70"/>
                  </a:cubicBezTo>
                  <a:cubicBezTo>
                    <a:pt x="68" y="47"/>
                    <a:pt x="68" y="47"/>
                    <a:pt x="68" y="47"/>
                  </a:cubicBezTo>
                  <a:cubicBezTo>
                    <a:pt x="68" y="45"/>
                    <a:pt x="67" y="44"/>
                    <a:pt x="66" y="44"/>
                  </a:cubicBezTo>
                  <a:cubicBezTo>
                    <a:pt x="55" y="44"/>
                    <a:pt x="55" y="44"/>
                    <a:pt x="55" y="44"/>
                  </a:cubicBezTo>
                  <a:cubicBezTo>
                    <a:pt x="55" y="27"/>
                    <a:pt x="55" y="27"/>
                    <a:pt x="55" y="27"/>
                  </a:cubicBezTo>
                  <a:cubicBezTo>
                    <a:pt x="66" y="27"/>
                    <a:pt x="66" y="27"/>
                    <a:pt x="66" y="27"/>
                  </a:cubicBezTo>
                  <a:cubicBezTo>
                    <a:pt x="67" y="27"/>
                    <a:pt x="68" y="26"/>
                    <a:pt x="68" y="25"/>
                  </a:cubicBezTo>
                  <a:cubicBezTo>
                    <a:pt x="68" y="15"/>
                    <a:pt x="68" y="15"/>
                    <a:pt x="68" y="15"/>
                  </a:cubicBezTo>
                  <a:cubicBezTo>
                    <a:pt x="86" y="15"/>
                    <a:pt x="86" y="15"/>
                    <a:pt x="86" y="15"/>
                  </a:cubicBezTo>
                  <a:cubicBezTo>
                    <a:pt x="88" y="15"/>
                    <a:pt x="89" y="16"/>
                    <a:pt x="89" y="18"/>
                  </a:cubicBezTo>
                  <a:cubicBezTo>
                    <a:pt x="89" y="44"/>
                    <a:pt x="89" y="44"/>
                    <a:pt x="89" y="44"/>
                  </a:cubicBezTo>
                  <a:cubicBezTo>
                    <a:pt x="78" y="44"/>
                    <a:pt x="78" y="44"/>
                    <a:pt x="78" y="44"/>
                  </a:cubicBezTo>
                  <a:cubicBezTo>
                    <a:pt x="77" y="44"/>
                    <a:pt x="76" y="45"/>
                    <a:pt x="76" y="47"/>
                  </a:cubicBezTo>
                  <a:cubicBezTo>
                    <a:pt x="76" y="70"/>
                    <a:pt x="76" y="70"/>
                    <a:pt x="76" y="70"/>
                  </a:cubicBezTo>
                  <a:cubicBezTo>
                    <a:pt x="76" y="71"/>
                    <a:pt x="77" y="72"/>
                    <a:pt x="78" y="72"/>
                  </a:cubicBezTo>
                  <a:cubicBezTo>
                    <a:pt x="103" y="72"/>
                    <a:pt x="103" y="72"/>
                    <a:pt x="103" y="72"/>
                  </a:cubicBezTo>
                  <a:cubicBezTo>
                    <a:pt x="105" y="72"/>
                    <a:pt x="106" y="71"/>
                    <a:pt x="106" y="70"/>
                  </a:cubicBezTo>
                  <a:cubicBezTo>
                    <a:pt x="106" y="47"/>
                    <a:pt x="106" y="47"/>
                    <a:pt x="106" y="47"/>
                  </a:cubicBezTo>
                  <a:cubicBezTo>
                    <a:pt x="106" y="45"/>
                    <a:pt x="105" y="44"/>
                    <a:pt x="103" y="44"/>
                  </a:cubicBezTo>
                  <a:close/>
                </a:path>
              </a:pathLst>
            </a:custGeom>
            <a:solidFill>
              <a:schemeClr val="bg1">
                <a:lumMod val="95000"/>
              </a:schemeClr>
            </a:solidFill>
            <a:ln>
              <a:noFill/>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cs typeface="+mn-ea"/>
                <a:sym typeface="+mn-lt"/>
              </a:endParaRPr>
            </a:p>
          </p:txBody>
        </p:sp>
      </p:grpSp>
      <p:sp>
        <p:nvSpPr>
          <p:cNvPr id="17" name="矩形 16"/>
          <p:cNvSpPr/>
          <p:nvPr/>
        </p:nvSpPr>
        <p:spPr>
          <a:xfrm>
            <a:off x="3096880" y="3481207"/>
            <a:ext cx="1061823" cy="346247"/>
          </a:xfrm>
          <a:prstGeom prst="rect">
            <a:avLst/>
          </a:prstGeom>
        </p:spPr>
        <p:txBody>
          <a:bodyPr wrap="none" lIns="68577" tIns="34289" rIns="68577" bIns="3428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0822F"/>
                </a:solidFill>
                <a:cs typeface="+mn-ea"/>
                <a:sym typeface="+mn-lt"/>
              </a:rPr>
              <a:t>添加标题</a:t>
            </a:r>
            <a:endParaRPr lang="en-US" altLang="zh-CN" b="1" dirty="0">
              <a:solidFill>
                <a:srgbClr val="F0822F"/>
              </a:solidFill>
              <a:cs typeface="+mn-ea"/>
              <a:sym typeface="+mn-lt"/>
            </a:endParaRPr>
          </a:p>
        </p:txBody>
      </p:sp>
      <p:sp>
        <p:nvSpPr>
          <p:cNvPr id="18" name="矩形 17"/>
          <p:cNvSpPr>
            <a:spLocks noChangeArrowheads="1"/>
          </p:cNvSpPr>
          <p:nvPr/>
        </p:nvSpPr>
        <p:spPr bwMode="auto">
          <a:xfrm>
            <a:off x="2562121" y="3911533"/>
            <a:ext cx="2060636" cy="15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600" dirty="0">
                <a:latin typeface="+mn-lt"/>
                <a:ea typeface="+mn-ea"/>
                <a:cs typeface="+mn-ea"/>
                <a:sym typeface="+mn-lt"/>
              </a:rPr>
              <a:t>在此录入上述图表的描述说明，在此录入上述图表的描述说明，在此录入上述图表的描述说明。</a:t>
            </a:r>
          </a:p>
        </p:txBody>
      </p:sp>
      <p:sp>
        <p:nvSpPr>
          <p:cNvPr id="19" name="矩形 18"/>
          <p:cNvSpPr/>
          <p:nvPr/>
        </p:nvSpPr>
        <p:spPr>
          <a:xfrm>
            <a:off x="5394931" y="3482420"/>
            <a:ext cx="1061823" cy="346247"/>
          </a:xfrm>
          <a:prstGeom prst="rect">
            <a:avLst/>
          </a:prstGeom>
        </p:spPr>
        <p:txBody>
          <a:bodyPr wrap="none" lIns="68577" tIns="34289" rIns="68577" bIns="3428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0822F"/>
                </a:solidFill>
                <a:cs typeface="+mn-ea"/>
                <a:sym typeface="+mn-lt"/>
              </a:rPr>
              <a:t>添加标题</a:t>
            </a:r>
            <a:endParaRPr lang="en-US" altLang="zh-CN" b="1" dirty="0">
              <a:solidFill>
                <a:srgbClr val="F0822F"/>
              </a:solidFill>
              <a:cs typeface="+mn-ea"/>
              <a:sym typeface="+mn-lt"/>
            </a:endParaRPr>
          </a:p>
        </p:txBody>
      </p:sp>
      <p:sp>
        <p:nvSpPr>
          <p:cNvPr id="20" name="矩形 19"/>
          <p:cNvSpPr>
            <a:spLocks noChangeArrowheads="1"/>
          </p:cNvSpPr>
          <p:nvPr/>
        </p:nvSpPr>
        <p:spPr bwMode="auto">
          <a:xfrm>
            <a:off x="4958135" y="3911533"/>
            <a:ext cx="2060637" cy="15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600" dirty="0">
                <a:latin typeface="+mn-lt"/>
                <a:ea typeface="+mn-ea"/>
                <a:cs typeface="+mn-ea"/>
                <a:sym typeface="+mn-lt"/>
              </a:rPr>
              <a:t>在此录入上述图表的描述说明，在此录入上述图表的描述说明，在此录入上述图表的描述说明。</a:t>
            </a:r>
          </a:p>
        </p:txBody>
      </p:sp>
      <p:sp>
        <p:nvSpPr>
          <p:cNvPr id="21" name="矩形 20"/>
          <p:cNvSpPr/>
          <p:nvPr/>
        </p:nvSpPr>
        <p:spPr>
          <a:xfrm>
            <a:off x="7757046" y="3480146"/>
            <a:ext cx="1061823" cy="346247"/>
          </a:xfrm>
          <a:prstGeom prst="rect">
            <a:avLst/>
          </a:prstGeom>
        </p:spPr>
        <p:txBody>
          <a:bodyPr wrap="none" lIns="68577" tIns="34289" rIns="68577" bIns="3428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b="1" dirty="0">
                <a:solidFill>
                  <a:srgbClr val="F0822F"/>
                </a:solidFill>
                <a:cs typeface="+mn-ea"/>
                <a:sym typeface="+mn-lt"/>
              </a:rPr>
              <a:t>添加标题</a:t>
            </a:r>
            <a:endParaRPr lang="en-US" altLang="zh-CN" b="1" dirty="0">
              <a:solidFill>
                <a:srgbClr val="F0822F"/>
              </a:solidFill>
              <a:cs typeface="+mn-ea"/>
              <a:sym typeface="+mn-lt"/>
            </a:endParaRPr>
          </a:p>
        </p:txBody>
      </p:sp>
      <p:sp>
        <p:nvSpPr>
          <p:cNvPr id="22" name="矩形 21"/>
          <p:cNvSpPr>
            <a:spLocks noChangeArrowheads="1"/>
          </p:cNvSpPr>
          <p:nvPr/>
        </p:nvSpPr>
        <p:spPr bwMode="auto">
          <a:xfrm>
            <a:off x="7379095" y="3911533"/>
            <a:ext cx="2017909" cy="15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7" tIns="34289" rIns="68577" bIns="34289">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600" dirty="0">
                <a:latin typeface="+mn-lt"/>
                <a:ea typeface="+mn-ea"/>
                <a:cs typeface="+mn-ea"/>
                <a:sym typeface="+mn-lt"/>
              </a:rPr>
              <a:t>在此录入上述图表的描述说明，在此录入上述图表的描述说明，在此录入上述图表的描述说明。</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1000"/>
                                        <p:tgtEl>
                                          <p:spTgt spid="22"/>
                                        </p:tgtEl>
                                      </p:cBhvr>
                                    </p:animEffect>
                                    <p:anim calcmode="lin" valueType="num">
                                      <p:cBhvr>
                                        <p:cTn id="58" dur="1000" fill="hold"/>
                                        <p:tgtEl>
                                          <p:spTgt spid="22"/>
                                        </p:tgtEl>
                                        <p:attrNameLst>
                                          <p:attrName>ppt_x</p:attrName>
                                        </p:attrNameLst>
                                      </p:cBhvr>
                                      <p:tavLst>
                                        <p:tav tm="0">
                                          <p:val>
                                            <p:strVal val="#ppt_x"/>
                                          </p:val>
                                        </p:tav>
                                        <p:tav tm="100000">
                                          <p:val>
                                            <p:strVal val="#ppt_x"/>
                                          </p:val>
                                        </p:tav>
                                      </p:tavLst>
                                    </p:anim>
                                    <p:anim calcmode="lin" valueType="num">
                                      <p:cBhvr>
                                        <p:cTn id="5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sp>
        <p:nvSpPr>
          <p:cNvPr id="3" name="文本框 2"/>
          <p:cNvSpPr txBox="1"/>
          <p:nvPr/>
        </p:nvSpPr>
        <p:spPr>
          <a:xfrm>
            <a:off x="6360995" y="1972983"/>
            <a:ext cx="3669900" cy="787523"/>
          </a:xfrm>
          <a:prstGeom prst="rect">
            <a:avLst/>
          </a:prstGeom>
          <a:noFill/>
        </p:spPr>
        <p:txBody>
          <a:bodyPr wrap="square" rtlCol="0">
            <a:spAutoFit/>
          </a:bodyPr>
          <a:lstStyle/>
          <a:p>
            <a:pPr>
              <a:lnSpc>
                <a:spcPct val="150000"/>
              </a:lnSpc>
            </a:pPr>
            <a:r>
              <a:rPr lang="zh-CN" altLang="en-US" sz="1600" dirty="0">
                <a:cs typeface="+mn-ea"/>
                <a:sym typeface="+mn-lt"/>
              </a:rPr>
              <a:t>您的内容打在这里您的内容打在这里您的内容打在这里您的内容打在这里</a:t>
            </a:r>
          </a:p>
        </p:txBody>
      </p:sp>
      <p:sp>
        <p:nvSpPr>
          <p:cNvPr id="4" name="文本框 3"/>
          <p:cNvSpPr txBox="1"/>
          <p:nvPr/>
        </p:nvSpPr>
        <p:spPr>
          <a:xfrm>
            <a:off x="6334592" y="1702622"/>
            <a:ext cx="2905759" cy="369332"/>
          </a:xfrm>
          <a:prstGeom prst="rect">
            <a:avLst/>
          </a:prstGeom>
          <a:noFill/>
        </p:spPr>
        <p:txBody>
          <a:bodyPr wrap="square" rtlCol="0">
            <a:spAutoFit/>
          </a:bodyPr>
          <a:lstStyle/>
          <a:p>
            <a:pPr>
              <a:buClr>
                <a:srgbClr val="35C6F3"/>
              </a:buClr>
            </a:pPr>
            <a:r>
              <a:rPr lang="zh-CN" altLang="en-US" b="1" dirty="0">
                <a:solidFill>
                  <a:srgbClr val="F0822F"/>
                </a:solidFill>
                <a:cs typeface="+mn-ea"/>
                <a:sym typeface="+mn-lt"/>
              </a:rPr>
              <a:t>输入标题</a:t>
            </a:r>
            <a:endParaRPr lang="en-US" altLang="zh-CN" b="1" dirty="0">
              <a:solidFill>
                <a:srgbClr val="F0822F"/>
              </a:solidFill>
              <a:cs typeface="+mn-ea"/>
              <a:sym typeface="+mn-lt"/>
            </a:endParaRPr>
          </a:p>
        </p:txBody>
      </p:sp>
      <p:sp>
        <p:nvSpPr>
          <p:cNvPr id="5" name="矩形 4"/>
          <p:cNvSpPr/>
          <p:nvPr/>
        </p:nvSpPr>
        <p:spPr>
          <a:xfrm>
            <a:off x="6178562" y="1810776"/>
            <a:ext cx="71967" cy="642937"/>
          </a:xfrm>
          <a:prstGeom prst="rect">
            <a:avLst/>
          </a:prstGeom>
          <a:solidFill>
            <a:srgbClr val="F0822F"/>
          </a:solidFill>
          <a:ln>
            <a:solidFill>
              <a:srgbClr val="F86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75000"/>
                </a:schemeClr>
              </a:solidFill>
              <a:cs typeface="+mn-ea"/>
              <a:sym typeface="+mn-lt"/>
            </a:endParaRPr>
          </a:p>
        </p:txBody>
      </p:sp>
      <p:sp>
        <p:nvSpPr>
          <p:cNvPr id="6" name="文本框 5"/>
          <p:cNvSpPr txBox="1"/>
          <p:nvPr/>
        </p:nvSpPr>
        <p:spPr>
          <a:xfrm>
            <a:off x="6360995" y="3255478"/>
            <a:ext cx="3669900" cy="787523"/>
          </a:xfrm>
          <a:prstGeom prst="rect">
            <a:avLst/>
          </a:prstGeom>
          <a:noFill/>
        </p:spPr>
        <p:txBody>
          <a:bodyPr wrap="square" rtlCol="0">
            <a:spAutoFit/>
          </a:bodyPr>
          <a:lstStyle/>
          <a:p>
            <a:pPr>
              <a:lnSpc>
                <a:spcPct val="150000"/>
              </a:lnSpc>
              <a:spcBef>
                <a:spcPts val="1600"/>
              </a:spcBef>
              <a:buClr>
                <a:srgbClr val="963B22"/>
              </a:buClr>
              <a:buSzPct val="60000"/>
              <a:buNone/>
            </a:pPr>
            <a:r>
              <a:rPr lang="zh-CN" altLang="en-US" sz="1600" dirty="0">
                <a:cs typeface="+mn-ea"/>
                <a:sym typeface="+mn-lt"/>
              </a:rPr>
              <a:t>您的内容打在这里您的内容打在这里您的内容打在这里您的内容打在这里</a:t>
            </a:r>
          </a:p>
        </p:txBody>
      </p:sp>
      <p:sp>
        <p:nvSpPr>
          <p:cNvPr id="7" name="文本框 6"/>
          <p:cNvSpPr txBox="1"/>
          <p:nvPr/>
        </p:nvSpPr>
        <p:spPr>
          <a:xfrm>
            <a:off x="6334592" y="2985117"/>
            <a:ext cx="2905759" cy="369332"/>
          </a:xfrm>
          <a:prstGeom prst="rect">
            <a:avLst/>
          </a:prstGeom>
          <a:noFill/>
        </p:spPr>
        <p:txBody>
          <a:bodyPr wrap="square" rtlCol="0">
            <a:spAutoFit/>
          </a:bodyPr>
          <a:lstStyle/>
          <a:p>
            <a:pPr>
              <a:buClr>
                <a:srgbClr val="35C6F3"/>
              </a:buClr>
            </a:pPr>
            <a:r>
              <a:rPr lang="zh-CN" altLang="en-US" b="1" dirty="0">
                <a:solidFill>
                  <a:srgbClr val="F0822F"/>
                </a:solidFill>
                <a:cs typeface="+mn-ea"/>
                <a:sym typeface="+mn-lt"/>
              </a:rPr>
              <a:t>输入标题</a:t>
            </a:r>
          </a:p>
        </p:txBody>
      </p:sp>
      <p:sp>
        <p:nvSpPr>
          <p:cNvPr id="8" name="矩形 7"/>
          <p:cNvSpPr/>
          <p:nvPr/>
        </p:nvSpPr>
        <p:spPr>
          <a:xfrm>
            <a:off x="6178562" y="3093271"/>
            <a:ext cx="71967" cy="642937"/>
          </a:xfrm>
          <a:prstGeom prst="rect">
            <a:avLst/>
          </a:prstGeom>
          <a:solidFill>
            <a:srgbClr val="F0822F"/>
          </a:solidFill>
          <a:ln>
            <a:solidFill>
              <a:srgbClr val="F86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6360995" y="4576624"/>
            <a:ext cx="3669900" cy="787523"/>
          </a:xfrm>
          <a:prstGeom prst="rect">
            <a:avLst/>
          </a:prstGeom>
          <a:noFill/>
        </p:spPr>
        <p:txBody>
          <a:bodyPr wrap="square" rtlCol="0">
            <a:spAutoFit/>
          </a:bodyPr>
          <a:lstStyle/>
          <a:p>
            <a:pPr>
              <a:lnSpc>
                <a:spcPct val="150000"/>
              </a:lnSpc>
              <a:spcBef>
                <a:spcPts val="1600"/>
              </a:spcBef>
              <a:buClr>
                <a:srgbClr val="963B22"/>
              </a:buClr>
              <a:buSzPct val="60000"/>
              <a:buNone/>
            </a:pPr>
            <a:r>
              <a:rPr lang="zh-CN" altLang="en-US" sz="1600" dirty="0">
                <a:cs typeface="+mn-ea"/>
                <a:sym typeface="+mn-lt"/>
              </a:rPr>
              <a:t>您的内容打在这里您的内容打在这里您的内容打在这里您的内容打在这里</a:t>
            </a:r>
          </a:p>
        </p:txBody>
      </p:sp>
      <p:sp>
        <p:nvSpPr>
          <p:cNvPr id="10" name="文本框 9"/>
          <p:cNvSpPr txBox="1"/>
          <p:nvPr/>
        </p:nvSpPr>
        <p:spPr>
          <a:xfrm>
            <a:off x="6334592" y="4306263"/>
            <a:ext cx="2905759" cy="369332"/>
          </a:xfrm>
          <a:prstGeom prst="rect">
            <a:avLst/>
          </a:prstGeom>
          <a:noFill/>
        </p:spPr>
        <p:txBody>
          <a:bodyPr wrap="square" rtlCol="0">
            <a:spAutoFit/>
          </a:bodyPr>
          <a:lstStyle/>
          <a:p>
            <a:pPr>
              <a:buClr>
                <a:srgbClr val="35C6F3"/>
              </a:buClr>
            </a:pPr>
            <a:r>
              <a:rPr lang="zh-CN" altLang="en-US" b="1" dirty="0">
                <a:solidFill>
                  <a:srgbClr val="F0822F"/>
                </a:solidFill>
                <a:cs typeface="+mn-ea"/>
                <a:sym typeface="+mn-lt"/>
              </a:rPr>
              <a:t>输入标题</a:t>
            </a:r>
          </a:p>
        </p:txBody>
      </p:sp>
      <p:sp>
        <p:nvSpPr>
          <p:cNvPr id="11" name="矩形 10"/>
          <p:cNvSpPr/>
          <p:nvPr/>
        </p:nvSpPr>
        <p:spPr>
          <a:xfrm>
            <a:off x="6178562" y="4414417"/>
            <a:ext cx="71967" cy="642937"/>
          </a:xfrm>
          <a:prstGeom prst="rect">
            <a:avLst/>
          </a:prstGeom>
          <a:solidFill>
            <a:srgbClr val="F0822F"/>
          </a:solidFill>
          <a:ln>
            <a:solidFill>
              <a:srgbClr val="F868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2" name="图片 11"/>
          <p:cNvPicPr>
            <a:picLocks noChangeAspect="1"/>
          </p:cNvPicPr>
          <p:nvPr/>
        </p:nvPicPr>
        <p:blipFill>
          <a:blip r:embed="rId4" cstate="screen"/>
          <a:stretch>
            <a:fillRect/>
          </a:stretch>
        </p:blipFill>
        <p:spPr>
          <a:xfrm>
            <a:off x="1726833" y="1440080"/>
            <a:ext cx="4130577" cy="41305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p:bldP spid="7" grpId="0"/>
      <p:bldP spid="8" grpId="0" animBg="1"/>
      <p:bldP spid="9" grpId="0"/>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grpSp>
        <p:nvGrpSpPr>
          <p:cNvPr id="25" name="组合 24"/>
          <p:cNvGrpSpPr/>
          <p:nvPr/>
        </p:nvGrpSpPr>
        <p:grpSpPr>
          <a:xfrm>
            <a:off x="1340527" y="1816872"/>
            <a:ext cx="9272070" cy="3824825"/>
            <a:chOff x="1340527" y="1816872"/>
            <a:chExt cx="9272070" cy="3824825"/>
          </a:xfrm>
        </p:grpSpPr>
        <p:sp>
          <p:nvSpPr>
            <p:cNvPr id="3" name="îŝḷîḓé-AutoShape 6"/>
            <p:cNvSpPr/>
            <p:nvPr/>
          </p:nvSpPr>
          <p:spPr bwMode="auto">
            <a:xfrm rot="18900000">
              <a:off x="4483801" y="2985907"/>
              <a:ext cx="3244839" cy="1083067"/>
            </a:xfrm>
            <a:custGeom>
              <a:avLst/>
              <a:gdLst>
                <a:gd name="T0" fmla="*/ 4132846 w 19679"/>
                <a:gd name="T1" fmla="*/ 1514203 h 19679"/>
                <a:gd name="T2" fmla="*/ 4132846 w 19679"/>
                <a:gd name="T3" fmla="*/ 1514203 h 19679"/>
                <a:gd name="T4" fmla="*/ 4132846 w 19679"/>
                <a:gd name="T5" fmla="*/ 1514203 h 19679"/>
                <a:gd name="T6" fmla="*/ 4132846 w 19679"/>
                <a:gd name="T7" fmla="*/ 151420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12700" cap="flat" cmpd="sng">
              <a:solidFill>
                <a:schemeClr val="bg2">
                  <a:lumMod val="75000"/>
                </a:schemeClr>
              </a:solidFill>
              <a:prstDash val="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id-ID">
                <a:solidFill>
                  <a:schemeClr val="tx2"/>
                </a:solidFill>
                <a:cs typeface="+mn-ea"/>
                <a:sym typeface="+mn-lt"/>
              </a:endParaRPr>
            </a:p>
          </p:txBody>
        </p:sp>
        <p:sp>
          <p:nvSpPr>
            <p:cNvPr id="4" name="îŝḷîḓé-AutoShape 7"/>
            <p:cNvSpPr/>
            <p:nvPr/>
          </p:nvSpPr>
          <p:spPr bwMode="auto">
            <a:xfrm rot="13500000">
              <a:off x="4484113" y="2986219"/>
              <a:ext cx="3244216" cy="1082444"/>
            </a:xfrm>
            <a:custGeom>
              <a:avLst/>
              <a:gdLst>
                <a:gd name="T0" fmla="*/ 4132053 w 19679"/>
                <a:gd name="T1" fmla="*/ 1513332 h 19679"/>
                <a:gd name="T2" fmla="*/ 4132053 w 19679"/>
                <a:gd name="T3" fmla="*/ 1513332 h 19679"/>
                <a:gd name="T4" fmla="*/ 4132053 w 19679"/>
                <a:gd name="T5" fmla="*/ 1513332 h 19679"/>
                <a:gd name="T6" fmla="*/ 4132053 w 19679"/>
                <a:gd name="T7" fmla="*/ 1513332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12700" cap="flat" cmpd="sng">
              <a:solidFill>
                <a:schemeClr val="bg2">
                  <a:lumMod val="75000"/>
                </a:schemeClr>
              </a:solidFill>
              <a:prstDash val="dash"/>
              <a:miter lim="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50800" tIns="50800" rIns="50800" bIns="50800" anchor="ctr"/>
            <a:lstStyle/>
            <a:p>
              <a:endParaRPr lang="id-ID">
                <a:solidFill>
                  <a:schemeClr val="tx2"/>
                </a:solidFill>
                <a:cs typeface="+mn-ea"/>
                <a:sym typeface="+mn-lt"/>
              </a:endParaRPr>
            </a:p>
          </p:txBody>
        </p:sp>
        <p:sp>
          <p:nvSpPr>
            <p:cNvPr id="5" name="îŝḷîḓé-AutoShape 13"/>
            <p:cNvSpPr/>
            <p:nvPr/>
          </p:nvSpPr>
          <p:spPr bwMode="auto">
            <a:xfrm>
              <a:off x="5212908" y="3345475"/>
              <a:ext cx="126503" cy="126503"/>
            </a:xfrm>
            <a:custGeom>
              <a:avLst/>
              <a:gdLst>
                <a:gd name="T0" fmla="*/ 161123 w 19679"/>
                <a:gd name="T1" fmla="*/ 176861 h 19679"/>
                <a:gd name="T2" fmla="*/ 161123 w 19679"/>
                <a:gd name="T3" fmla="*/ 176861 h 19679"/>
                <a:gd name="T4" fmla="*/ 161123 w 19679"/>
                <a:gd name="T5" fmla="*/ 176861 h 19679"/>
                <a:gd name="T6" fmla="*/ 161123 w 19679"/>
                <a:gd name="T7" fmla="*/ 176861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0822F"/>
            </a:solidFill>
            <a:ln>
              <a:noFill/>
            </a:ln>
            <a:effectLst/>
          </p:spPr>
          <p:txBody>
            <a:bodyPr lIns="50800" tIns="50800" rIns="50800" bIns="50800" anchor="ctr"/>
            <a:lstStyle/>
            <a:p>
              <a:endParaRPr lang="id-ID">
                <a:solidFill>
                  <a:schemeClr val="tx2"/>
                </a:solidFill>
                <a:cs typeface="+mn-ea"/>
                <a:sym typeface="+mn-lt"/>
              </a:endParaRPr>
            </a:p>
          </p:txBody>
        </p:sp>
        <p:sp>
          <p:nvSpPr>
            <p:cNvPr id="6" name="îŝḷîḓé-AutoShape 14"/>
            <p:cNvSpPr/>
            <p:nvPr/>
          </p:nvSpPr>
          <p:spPr bwMode="auto">
            <a:xfrm>
              <a:off x="6873029" y="3606583"/>
              <a:ext cx="126503" cy="126503"/>
            </a:xfrm>
            <a:custGeom>
              <a:avLst/>
              <a:gdLst>
                <a:gd name="T0" fmla="*/ 161123 w 19679"/>
                <a:gd name="T1" fmla="*/ 176860 h 19679"/>
                <a:gd name="T2" fmla="*/ 161123 w 19679"/>
                <a:gd name="T3" fmla="*/ 176860 h 19679"/>
                <a:gd name="T4" fmla="*/ 161123 w 19679"/>
                <a:gd name="T5" fmla="*/ 176860 h 19679"/>
                <a:gd name="T6" fmla="*/ 161123 w 19679"/>
                <a:gd name="T7" fmla="*/ 17686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0822F"/>
            </a:solidFill>
            <a:ln>
              <a:noFill/>
            </a:ln>
            <a:effectLst/>
          </p:spPr>
          <p:txBody>
            <a:bodyPr lIns="0" tIns="0" rIns="0" bIns="0" anchor="ctr"/>
            <a:lstStyle/>
            <a:p>
              <a:endParaRPr lang="id-ID">
                <a:solidFill>
                  <a:schemeClr val="tx2"/>
                </a:solidFill>
                <a:cs typeface="+mn-ea"/>
                <a:sym typeface="+mn-lt"/>
              </a:endParaRPr>
            </a:p>
          </p:txBody>
        </p:sp>
        <p:sp>
          <p:nvSpPr>
            <p:cNvPr id="7" name="îŝḷîḓé-AutoShape 15"/>
            <p:cNvSpPr/>
            <p:nvPr/>
          </p:nvSpPr>
          <p:spPr bwMode="auto">
            <a:xfrm>
              <a:off x="5890915" y="4310764"/>
              <a:ext cx="126503" cy="126503"/>
            </a:xfrm>
            <a:custGeom>
              <a:avLst/>
              <a:gdLst>
                <a:gd name="T0" fmla="*/ 161123 w 19679"/>
                <a:gd name="T1" fmla="*/ 176860 h 19679"/>
                <a:gd name="T2" fmla="*/ 161123 w 19679"/>
                <a:gd name="T3" fmla="*/ 176860 h 19679"/>
                <a:gd name="T4" fmla="*/ 161123 w 19679"/>
                <a:gd name="T5" fmla="*/ 176860 h 19679"/>
                <a:gd name="T6" fmla="*/ 161123 w 19679"/>
                <a:gd name="T7" fmla="*/ 176860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0822F"/>
            </a:solidFill>
            <a:ln>
              <a:noFill/>
            </a:ln>
            <a:effectLst/>
          </p:spPr>
          <p:txBody>
            <a:bodyPr lIns="50800" tIns="50800" rIns="50800" bIns="50800" anchor="ctr"/>
            <a:lstStyle/>
            <a:p>
              <a:endParaRPr lang="id-ID">
                <a:solidFill>
                  <a:schemeClr val="tx2"/>
                </a:solidFill>
                <a:cs typeface="+mn-ea"/>
                <a:sym typeface="+mn-lt"/>
              </a:endParaRPr>
            </a:p>
          </p:txBody>
        </p:sp>
        <p:sp>
          <p:nvSpPr>
            <p:cNvPr id="8" name="îŝḷîḓé-AutoShape 16"/>
            <p:cNvSpPr/>
            <p:nvPr/>
          </p:nvSpPr>
          <p:spPr bwMode="auto">
            <a:xfrm>
              <a:off x="6194399" y="2650643"/>
              <a:ext cx="126503" cy="125880"/>
            </a:xfrm>
            <a:custGeom>
              <a:avLst/>
              <a:gdLst>
                <a:gd name="T0" fmla="*/ 161123 w 19679"/>
                <a:gd name="T1" fmla="*/ 175989 h 19679"/>
                <a:gd name="T2" fmla="*/ 161123 w 19679"/>
                <a:gd name="T3" fmla="*/ 175989 h 19679"/>
                <a:gd name="T4" fmla="*/ 161123 w 19679"/>
                <a:gd name="T5" fmla="*/ 175989 h 19679"/>
                <a:gd name="T6" fmla="*/ 161123 w 19679"/>
                <a:gd name="T7" fmla="*/ 17598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F0822F"/>
            </a:solidFill>
            <a:ln>
              <a:noFill/>
            </a:ln>
            <a:effectLst/>
          </p:spPr>
          <p:txBody>
            <a:bodyPr lIns="50800" tIns="50800" rIns="50800" bIns="50800" anchor="ctr"/>
            <a:lstStyle/>
            <a:p>
              <a:endParaRPr lang="id-ID">
                <a:solidFill>
                  <a:schemeClr val="tx2"/>
                </a:solidFill>
                <a:cs typeface="+mn-ea"/>
                <a:sym typeface="+mn-lt"/>
              </a:endParaRPr>
            </a:p>
          </p:txBody>
        </p:sp>
        <p:sp>
          <p:nvSpPr>
            <p:cNvPr id="9" name="îŝḷîḓé-AutoShape 8"/>
            <p:cNvSpPr/>
            <p:nvPr/>
          </p:nvSpPr>
          <p:spPr bwMode="auto">
            <a:xfrm>
              <a:off x="4384156" y="1898542"/>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0822F"/>
            </a:solidFill>
            <a:ln>
              <a:noFill/>
            </a:ln>
            <a:effectLst/>
          </p:spPr>
          <p:txBody>
            <a:bodyPr lIns="0" tIns="0" rIns="0" bIns="0" anchor="ctr"/>
            <a:lstStyle/>
            <a:p>
              <a:endParaRPr lang="id-ID" dirty="0">
                <a:solidFill>
                  <a:schemeClr val="tx2"/>
                </a:solidFill>
                <a:cs typeface="+mn-ea"/>
                <a:sym typeface="+mn-lt"/>
              </a:endParaRPr>
            </a:p>
          </p:txBody>
        </p:sp>
        <p:sp>
          <p:nvSpPr>
            <p:cNvPr id="10" name="îŝḷîḓé-AutoShape 18"/>
            <p:cNvSpPr/>
            <p:nvPr/>
          </p:nvSpPr>
          <p:spPr bwMode="auto">
            <a:xfrm>
              <a:off x="4687351" y="2219994"/>
              <a:ext cx="393048" cy="356530"/>
            </a:xfrm>
            <a:custGeom>
              <a:avLst/>
              <a:gdLst>
                <a:gd name="T0" fmla="*/ 324644 w 20518"/>
                <a:gd name="T1" fmla="*/ 294482 h 21600"/>
                <a:gd name="T2" fmla="*/ 324644 w 20518"/>
                <a:gd name="T3" fmla="*/ 294482 h 21600"/>
                <a:gd name="T4" fmla="*/ 324644 w 20518"/>
                <a:gd name="T5" fmla="*/ 294482 h 21600"/>
                <a:gd name="T6" fmla="*/ 324644 w 20518"/>
                <a:gd name="T7" fmla="*/ 2944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18" h="21600">
                  <a:moveTo>
                    <a:pt x="8387" y="7104"/>
                  </a:moveTo>
                  <a:lnTo>
                    <a:pt x="6117" y="8734"/>
                  </a:lnTo>
                  <a:cubicBezTo>
                    <a:pt x="5879" y="8892"/>
                    <a:pt x="5575" y="8894"/>
                    <a:pt x="5439" y="8618"/>
                  </a:cubicBezTo>
                  <a:cubicBezTo>
                    <a:pt x="5303" y="8344"/>
                    <a:pt x="5384" y="8089"/>
                    <a:pt x="5620" y="7929"/>
                  </a:cubicBezTo>
                  <a:lnTo>
                    <a:pt x="7891" y="6205"/>
                  </a:lnTo>
                  <a:cubicBezTo>
                    <a:pt x="8127" y="6046"/>
                    <a:pt x="8431" y="6140"/>
                    <a:pt x="8569" y="6415"/>
                  </a:cubicBezTo>
                  <a:cubicBezTo>
                    <a:pt x="8705" y="6690"/>
                    <a:pt x="8624" y="6946"/>
                    <a:pt x="8387" y="7104"/>
                  </a:cubicBezTo>
                  <a:cubicBezTo>
                    <a:pt x="8387" y="7104"/>
                    <a:pt x="8387" y="7104"/>
                    <a:pt x="8387" y="7104"/>
                  </a:cubicBezTo>
                  <a:close/>
                  <a:moveTo>
                    <a:pt x="8869" y="2876"/>
                  </a:moveTo>
                  <a:lnTo>
                    <a:pt x="4627" y="7716"/>
                  </a:lnTo>
                  <a:cubicBezTo>
                    <a:pt x="4627" y="7721"/>
                    <a:pt x="4628" y="7726"/>
                    <a:pt x="4628" y="7734"/>
                  </a:cubicBezTo>
                  <a:lnTo>
                    <a:pt x="4628" y="13865"/>
                  </a:lnTo>
                  <a:cubicBezTo>
                    <a:pt x="4628" y="13886"/>
                    <a:pt x="4622" y="13906"/>
                    <a:pt x="4622" y="13927"/>
                  </a:cubicBezTo>
                  <a:lnTo>
                    <a:pt x="8759" y="18723"/>
                  </a:lnTo>
                  <a:cubicBezTo>
                    <a:pt x="9999" y="16491"/>
                    <a:pt x="9913" y="13651"/>
                    <a:pt x="9913" y="10799"/>
                  </a:cubicBezTo>
                  <a:cubicBezTo>
                    <a:pt x="9913" y="7948"/>
                    <a:pt x="10109" y="5106"/>
                    <a:pt x="8869" y="2876"/>
                  </a:cubicBezTo>
                  <a:cubicBezTo>
                    <a:pt x="8869" y="2876"/>
                    <a:pt x="8869" y="2876"/>
                    <a:pt x="8869" y="2876"/>
                  </a:cubicBezTo>
                  <a:close/>
                  <a:moveTo>
                    <a:pt x="3966" y="8499"/>
                  </a:moveTo>
                  <a:cubicBezTo>
                    <a:pt x="3966" y="8076"/>
                    <a:pt x="3671" y="7734"/>
                    <a:pt x="3305" y="7734"/>
                  </a:cubicBezTo>
                  <a:lnTo>
                    <a:pt x="2726" y="7734"/>
                  </a:lnTo>
                  <a:lnTo>
                    <a:pt x="1983" y="7734"/>
                  </a:lnTo>
                  <a:cubicBezTo>
                    <a:pt x="1618" y="7734"/>
                    <a:pt x="1322" y="8076"/>
                    <a:pt x="1322" y="8499"/>
                  </a:cubicBezTo>
                  <a:lnTo>
                    <a:pt x="1322" y="13097"/>
                  </a:lnTo>
                  <a:cubicBezTo>
                    <a:pt x="1322" y="13523"/>
                    <a:pt x="1618" y="13865"/>
                    <a:pt x="1983" y="13865"/>
                  </a:cubicBezTo>
                  <a:lnTo>
                    <a:pt x="2726" y="13865"/>
                  </a:lnTo>
                  <a:lnTo>
                    <a:pt x="3305" y="13865"/>
                  </a:lnTo>
                  <a:cubicBezTo>
                    <a:pt x="3671" y="13865"/>
                    <a:pt x="3966" y="13523"/>
                    <a:pt x="3966" y="13097"/>
                  </a:cubicBezTo>
                  <a:lnTo>
                    <a:pt x="3966" y="8499"/>
                  </a:lnTo>
                  <a:cubicBezTo>
                    <a:pt x="3966" y="8499"/>
                    <a:pt x="3966" y="8499"/>
                    <a:pt x="3966" y="8499"/>
                  </a:cubicBezTo>
                  <a:close/>
                  <a:moveTo>
                    <a:pt x="4084" y="15397"/>
                  </a:moveTo>
                  <a:lnTo>
                    <a:pt x="3305" y="15397"/>
                  </a:lnTo>
                  <a:lnTo>
                    <a:pt x="2726" y="15397"/>
                  </a:lnTo>
                  <a:lnTo>
                    <a:pt x="1322" y="15397"/>
                  </a:lnTo>
                  <a:cubicBezTo>
                    <a:pt x="591" y="15397"/>
                    <a:pt x="0" y="14711"/>
                    <a:pt x="0" y="13865"/>
                  </a:cubicBezTo>
                  <a:lnTo>
                    <a:pt x="0" y="7734"/>
                  </a:lnTo>
                  <a:cubicBezTo>
                    <a:pt x="0" y="6886"/>
                    <a:pt x="591" y="6200"/>
                    <a:pt x="1322" y="6200"/>
                  </a:cubicBezTo>
                  <a:lnTo>
                    <a:pt x="2726" y="6200"/>
                  </a:lnTo>
                  <a:lnTo>
                    <a:pt x="3305" y="6200"/>
                  </a:lnTo>
                  <a:lnTo>
                    <a:pt x="4084" y="6200"/>
                  </a:lnTo>
                  <a:lnTo>
                    <a:pt x="9335" y="0"/>
                  </a:lnTo>
                  <a:cubicBezTo>
                    <a:pt x="10572" y="3311"/>
                    <a:pt x="11239" y="6960"/>
                    <a:pt x="11239" y="10799"/>
                  </a:cubicBezTo>
                  <a:cubicBezTo>
                    <a:pt x="11239" y="14636"/>
                    <a:pt x="10572" y="18287"/>
                    <a:pt x="9335" y="21600"/>
                  </a:cubicBezTo>
                  <a:lnTo>
                    <a:pt x="4084" y="15397"/>
                  </a:lnTo>
                  <a:cubicBezTo>
                    <a:pt x="4084" y="15397"/>
                    <a:pt x="4084" y="15397"/>
                    <a:pt x="4084" y="15397"/>
                  </a:cubicBezTo>
                  <a:close/>
                  <a:moveTo>
                    <a:pt x="13502" y="16488"/>
                  </a:moveTo>
                  <a:lnTo>
                    <a:pt x="12972" y="15875"/>
                  </a:lnTo>
                  <a:cubicBezTo>
                    <a:pt x="14956" y="12888"/>
                    <a:pt x="14954" y="8710"/>
                    <a:pt x="12971" y="5725"/>
                  </a:cubicBezTo>
                  <a:lnTo>
                    <a:pt x="13501" y="5111"/>
                  </a:lnTo>
                  <a:cubicBezTo>
                    <a:pt x="15768" y="8439"/>
                    <a:pt x="15769" y="13159"/>
                    <a:pt x="13502" y="16488"/>
                  </a:cubicBezTo>
                  <a:cubicBezTo>
                    <a:pt x="13502" y="16488"/>
                    <a:pt x="13502" y="16488"/>
                    <a:pt x="13502" y="16488"/>
                  </a:cubicBezTo>
                  <a:close/>
                  <a:moveTo>
                    <a:pt x="15404" y="18692"/>
                  </a:moveTo>
                  <a:lnTo>
                    <a:pt x="14825" y="18023"/>
                  </a:lnTo>
                  <a:cubicBezTo>
                    <a:pt x="17837" y="13847"/>
                    <a:pt x="17840" y="7746"/>
                    <a:pt x="14832" y="3568"/>
                  </a:cubicBezTo>
                  <a:lnTo>
                    <a:pt x="15411" y="2897"/>
                  </a:lnTo>
                  <a:cubicBezTo>
                    <a:pt x="18682" y="7419"/>
                    <a:pt x="18679" y="14171"/>
                    <a:pt x="15404" y="18692"/>
                  </a:cubicBezTo>
                  <a:cubicBezTo>
                    <a:pt x="15404" y="18692"/>
                    <a:pt x="15404" y="18692"/>
                    <a:pt x="15404" y="18692"/>
                  </a:cubicBezTo>
                  <a:close/>
                  <a:moveTo>
                    <a:pt x="17273" y="20861"/>
                  </a:moveTo>
                  <a:lnTo>
                    <a:pt x="16726" y="20225"/>
                  </a:lnTo>
                  <a:cubicBezTo>
                    <a:pt x="20777" y="14823"/>
                    <a:pt x="20778" y="6770"/>
                    <a:pt x="16731" y="1367"/>
                  </a:cubicBezTo>
                  <a:lnTo>
                    <a:pt x="17281" y="729"/>
                  </a:lnTo>
                  <a:cubicBezTo>
                    <a:pt x="21599" y="6497"/>
                    <a:pt x="21597" y="15093"/>
                    <a:pt x="17273" y="20861"/>
                  </a:cubicBezTo>
                  <a:cubicBezTo>
                    <a:pt x="17273" y="20861"/>
                    <a:pt x="17273" y="20861"/>
                    <a:pt x="17273" y="20861"/>
                  </a:cubicBezTo>
                  <a:close/>
                </a:path>
              </a:pathLst>
            </a:custGeom>
            <a:solidFill>
              <a:schemeClr val="bg1"/>
            </a:solidFill>
            <a:ln>
              <a:noFill/>
            </a:ln>
            <a:effectLst/>
          </p:spPr>
          <p:txBody>
            <a:bodyPr lIns="0" tIns="0" rIns="0" bIns="0" anchor="ctr"/>
            <a:lstStyle/>
            <a:p>
              <a:endParaRPr lang="id-ID">
                <a:solidFill>
                  <a:schemeClr val="tx2"/>
                </a:solidFill>
                <a:cs typeface="+mn-ea"/>
                <a:sym typeface="+mn-lt"/>
              </a:endParaRPr>
            </a:p>
          </p:txBody>
        </p:sp>
        <p:sp>
          <p:nvSpPr>
            <p:cNvPr id="11" name="îŝḷîḓé-AutoShape 12"/>
            <p:cNvSpPr/>
            <p:nvPr/>
          </p:nvSpPr>
          <p:spPr bwMode="auto">
            <a:xfrm>
              <a:off x="6825108" y="1898542"/>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0822F"/>
            </a:solidFill>
            <a:ln>
              <a:noFill/>
            </a:ln>
            <a:effectLst/>
          </p:spPr>
          <p:txBody>
            <a:bodyPr lIns="50800" tIns="50800" rIns="50800" bIns="50800" anchor="ctr"/>
            <a:lstStyle/>
            <a:p>
              <a:endParaRPr lang="id-ID">
                <a:solidFill>
                  <a:schemeClr val="tx2"/>
                </a:solidFill>
                <a:cs typeface="+mn-ea"/>
                <a:sym typeface="+mn-lt"/>
              </a:endParaRPr>
            </a:p>
          </p:txBody>
        </p:sp>
        <p:sp>
          <p:nvSpPr>
            <p:cNvPr id="12" name="îŝḷîḓé-AutoShape 19"/>
            <p:cNvSpPr/>
            <p:nvPr/>
          </p:nvSpPr>
          <p:spPr bwMode="auto">
            <a:xfrm>
              <a:off x="7172990" y="2177230"/>
              <a:ext cx="303675" cy="442058"/>
            </a:xfrm>
            <a:custGeom>
              <a:avLst/>
              <a:gdLst>
                <a:gd name="T0" fmla="*/ 250825 w 21600"/>
                <a:gd name="T1" fmla="*/ 365125 h 21600"/>
                <a:gd name="T2" fmla="*/ 250825 w 21600"/>
                <a:gd name="T3" fmla="*/ 365125 h 21600"/>
                <a:gd name="T4" fmla="*/ 250825 w 21600"/>
                <a:gd name="T5" fmla="*/ 365125 h 21600"/>
                <a:gd name="T6" fmla="*/ 250825 w 21600"/>
                <a:gd name="T7" fmla="*/ 365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712" y="7438"/>
                  </a:moveTo>
                  <a:cubicBezTo>
                    <a:pt x="15705" y="5571"/>
                    <a:pt x="13513" y="4060"/>
                    <a:pt x="10803" y="4052"/>
                  </a:cubicBezTo>
                  <a:lnTo>
                    <a:pt x="10803" y="3317"/>
                  </a:lnTo>
                  <a:cubicBezTo>
                    <a:pt x="14101" y="3325"/>
                    <a:pt x="16772" y="5166"/>
                    <a:pt x="16777" y="7438"/>
                  </a:cubicBezTo>
                  <a:lnTo>
                    <a:pt x="15712" y="7438"/>
                  </a:lnTo>
                  <a:cubicBezTo>
                    <a:pt x="15712" y="7438"/>
                    <a:pt x="15712" y="7438"/>
                    <a:pt x="15712" y="7438"/>
                  </a:cubicBezTo>
                  <a:close/>
                  <a:moveTo>
                    <a:pt x="10799" y="1441"/>
                  </a:moveTo>
                  <a:cubicBezTo>
                    <a:pt x="5973" y="1441"/>
                    <a:pt x="2060" y="4136"/>
                    <a:pt x="2060" y="7460"/>
                  </a:cubicBezTo>
                  <a:cubicBezTo>
                    <a:pt x="2060" y="9178"/>
                    <a:pt x="3116" y="10719"/>
                    <a:pt x="4791" y="11813"/>
                  </a:cubicBezTo>
                  <a:cubicBezTo>
                    <a:pt x="4630" y="11707"/>
                    <a:pt x="4466" y="11599"/>
                    <a:pt x="4316" y="11485"/>
                  </a:cubicBezTo>
                  <a:lnTo>
                    <a:pt x="4224" y="11485"/>
                  </a:lnTo>
                  <a:cubicBezTo>
                    <a:pt x="5161" y="12281"/>
                    <a:pt x="5887" y="13197"/>
                    <a:pt x="6332" y="14205"/>
                  </a:cubicBezTo>
                  <a:cubicBezTo>
                    <a:pt x="6529" y="14268"/>
                    <a:pt x="6734" y="14319"/>
                    <a:pt x="6938" y="14372"/>
                  </a:cubicBezTo>
                  <a:cubicBezTo>
                    <a:pt x="6978" y="14459"/>
                    <a:pt x="7038" y="14540"/>
                    <a:pt x="7122" y="14609"/>
                  </a:cubicBezTo>
                  <a:cubicBezTo>
                    <a:pt x="6958" y="14685"/>
                    <a:pt x="6858" y="14770"/>
                    <a:pt x="6858" y="14857"/>
                  </a:cubicBezTo>
                  <a:cubicBezTo>
                    <a:pt x="6858" y="15248"/>
                    <a:pt x="8624" y="15565"/>
                    <a:pt x="10799" y="15565"/>
                  </a:cubicBezTo>
                  <a:cubicBezTo>
                    <a:pt x="12975" y="15565"/>
                    <a:pt x="14741" y="15248"/>
                    <a:pt x="14741" y="14857"/>
                  </a:cubicBezTo>
                  <a:cubicBezTo>
                    <a:pt x="14741" y="14770"/>
                    <a:pt x="14639" y="14685"/>
                    <a:pt x="14478" y="14609"/>
                  </a:cubicBezTo>
                  <a:cubicBezTo>
                    <a:pt x="14561" y="14540"/>
                    <a:pt x="14621" y="14459"/>
                    <a:pt x="14661" y="14372"/>
                  </a:cubicBezTo>
                  <a:cubicBezTo>
                    <a:pt x="14866" y="14319"/>
                    <a:pt x="15070" y="14268"/>
                    <a:pt x="15267" y="14205"/>
                  </a:cubicBezTo>
                  <a:cubicBezTo>
                    <a:pt x="15712" y="13197"/>
                    <a:pt x="16439" y="12281"/>
                    <a:pt x="17375" y="11485"/>
                  </a:cubicBezTo>
                  <a:lnTo>
                    <a:pt x="17283" y="11485"/>
                  </a:lnTo>
                  <a:cubicBezTo>
                    <a:pt x="17133" y="11599"/>
                    <a:pt x="16969" y="11707"/>
                    <a:pt x="16806" y="11813"/>
                  </a:cubicBezTo>
                  <a:cubicBezTo>
                    <a:pt x="18483" y="10719"/>
                    <a:pt x="19539" y="9178"/>
                    <a:pt x="19539" y="7460"/>
                  </a:cubicBezTo>
                  <a:cubicBezTo>
                    <a:pt x="19539" y="4136"/>
                    <a:pt x="15626" y="1441"/>
                    <a:pt x="10799" y="1441"/>
                  </a:cubicBezTo>
                  <a:cubicBezTo>
                    <a:pt x="10799" y="1441"/>
                    <a:pt x="10799" y="1441"/>
                    <a:pt x="10799" y="1441"/>
                  </a:cubicBezTo>
                  <a:close/>
                  <a:moveTo>
                    <a:pt x="7861" y="17073"/>
                  </a:moveTo>
                  <a:lnTo>
                    <a:pt x="12562" y="16205"/>
                  </a:lnTo>
                  <a:lnTo>
                    <a:pt x="8842" y="16205"/>
                  </a:lnTo>
                  <a:cubicBezTo>
                    <a:pt x="8299" y="16205"/>
                    <a:pt x="7861" y="16506"/>
                    <a:pt x="7861" y="16880"/>
                  </a:cubicBezTo>
                  <a:lnTo>
                    <a:pt x="7861" y="17073"/>
                  </a:lnTo>
                  <a:cubicBezTo>
                    <a:pt x="7861" y="17073"/>
                    <a:pt x="7861" y="17073"/>
                    <a:pt x="7861" y="17073"/>
                  </a:cubicBezTo>
                  <a:close/>
                  <a:moveTo>
                    <a:pt x="7861" y="18759"/>
                  </a:moveTo>
                  <a:lnTo>
                    <a:pt x="13738" y="17675"/>
                  </a:lnTo>
                  <a:lnTo>
                    <a:pt x="13738" y="16985"/>
                  </a:lnTo>
                  <a:lnTo>
                    <a:pt x="7861" y="18068"/>
                  </a:lnTo>
                  <a:lnTo>
                    <a:pt x="7861" y="18759"/>
                  </a:lnTo>
                  <a:cubicBezTo>
                    <a:pt x="7861" y="18759"/>
                    <a:pt x="7861" y="18759"/>
                    <a:pt x="7861" y="18759"/>
                  </a:cubicBezTo>
                  <a:close/>
                  <a:moveTo>
                    <a:pt x="8842" y="19577"/>
                  </a:moveTo>
                  <a:lnTo>
                    <a:pt x="12757" y="19577"/>
                  </a:lnTo>
                  <a:cubicBezTo>
                    <a:pt x="13297" y="19577"/>
                    <a:pt x="13738" y="19275"/>
                    <a:pt x="13738" y="18903"/>
                  </a:cubicBezTo>
                  <a:lnTo>
                    <a:pt x="13738" y="18670"/>
                  </a:lnTo>
                  <a:lnTo>
                    <a:pt x="8833" y="19575"/>
                  </a:lnTo>
                  <a:cubicBezTo>
                    <a:pt x="8835" y="19575"/>
                    <a:pt x="8838" y="19577"/>
                    <a:pt x="8842" y="19577"/>
                  </a:cubicBezTo>
                  <a:cubicBezTo>
                    <a:pt x="8842" y="19577"/>
                    <a:pt x="8842" y="19577"/>
                    <a:pt x="8842" y="19577"/>
                  </a:cubicBezTo>
                  <a:close/>
                  <a:moveTo>
                    <a:pt x="19625" y="11693"/>
                  </a:moveTo>
                  <a:cubicBezTo>
                    <a:pt x="18120" y="12700"/>
                    <a:pt x="17092" y="14035"/>
                    <a:pt x="16765" y="15531"/>
                  </a:cubicBezTo>
                  <a:lnTo>
                    <a:pt x="16674" y="15531"/>
                  </a:lnTo>
                  <a:cubicBezTo>
                    <a:pt x="16674" y="15806"/>
                    <a:pt x="16311" y="16061"/>
                    <a:pt x="15694" y="16275"/>
                  </a:cubicBezTo>
                  <a:lnTo>
                    <a:pt x="15694" y="19577"/>
                  </a:lnTo>
                  <a:cubicBezTo>
                    <a:pt x="15694" y="20323"/>
                    <a:pt x="14818" y="20926"/>
                    <a:pt x="13738" y="20926"/>
                  </a:cubicBezTo>
                  <a:lnTo>
                    <a:pt x="12757" y="20926"/>
                  </a:lnTo>
                  <a:cubicBezTo>
                    <a:pt x="12757" y="21298"/>
                    <a:pt x="12319" y="21599"/>
                    <a:pt x="11779" y="21599"/>
                  </a:cubicBezTo>
                  <a:lnTo>
                    <a:pt x="9820" y="21599"/>
                  </a:lnTo>
                  <a:cubicBezTo>
                    <a:pt x="9280" y="21599"/>
                    <a:pt x="8842" y="21298"/>
                    <a:pt x="8842" y="20926"/>
                  </a:cubicBezTo>
                  <a:lnTo>
                    <a:pt x="7861" y="20926"/>
                  </a:lnTo>
                  <a:cubicBezTo>
                    <a:pt x="6781" y="20926"/>
                    <a:pt x="5905" y="20323"/>
                    <a:pt x="5905" y="19577"/>
                  </a:cubicBezTo>
                  <a:lnTo>
                    <a:pt x="5905" y="16275"/>
                  </a:lnTo>
                  <a:cubicBezTo>
                    <a:pt x="5288" y="16061"/>
                    <a:pt x="4925" y="15806"/>
                    <a:pt x="4925" y="15531"/>
                  </a:cubicBezTo>
                  <a:lnTo>
                    <a:pt x="4834" y="15531"/>
                  </a:lnTo>
                  <a:cubicBezTo>
                    <a:pt x="4507" y="14035"/>
                    <a:pt x="3479" y="12700"/>
                    <a:pt x="1974" y="11693"/>
                  </a:cubicBezTo>
                  <a:cubicBezTo>
                    <a:pt x="740" y="10488"/>
                    <a:pt x="0" y="9026"/>
                    <a:pt x="0" y="7438"/>
                  </a:cubicBezTo>
                  <a:cubicBezTo>
                    <a:pt x="0" y="3329"/>
                    <a:pt x="4834" y="0"/>
                    <a:pt x="10799" y="0"/>
                  </a:cubicBezTo>
                  <a:cubicBezTo>
                    <a:pt x="16765" y="0"/>
                    <a:pt x="21600" y="3329"/>
                    <a:pt x="21600" y="7438"/>
                  </a:cubicBezTo>
                  <a:cubicBezTo>
                    <a:pt x="21600" y="9026"/>
                    <a:pt x="20859" y="10488"/>
                    <a:pt x="19625" y="11693"/>
                  </a:cubicBezTo>
                  <a:cubicBezTo>
                    <a:pt x="19625" y="11693"/>
                    <a:pt x="19625" y="11693"/>
                    <a:pt x="19625" y="11693"/>
                  </a:cubicBezTo>
                  <a:close/>
                </a:path>
              </a:pathLst>
            </a:custGeom>
            <a:solidFill>
              <a:schemeClr val="bg1"/>
            </a:solidFill>
            <a:ln>
              <a:noFill/>
            </a:ln>
            <a:effectLst/>
          </p:spPr>
          <p:txBody>
            <a:bodyPr lIns="0" tIns="0" rIns="0" bIns="0" anchor="ctr"/>
            <a:lstStyle/>
            <a:p>
              <a:endParaRPr lang="id-ID">
                <a:solidFill>
                  <a:schemeClr val="tx2"/>
                </a:solidFill>
                <a:cs typeface="+mn-ea"/>
                <a:sym typeface="+mn-lt"/>
              </a:endParaRPr>
            </a:p>
          </p:txBody>
        </p:sp>
        <p:sp>
          <p:nvSpPr>
            <p:cNvPr id="13" name="îŝḷîḓé-AutoShape 9"/>
            <p:cNvSpPr/>
            <p:nvPr/>
          </p:nvSpPr>
          <p:spPr bwMode="auto">
            <a:xfrm>
              <a:off x="6825108" y="4168122"/>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0822F"/>
            </a:solidFill>
            <a:ln>
              <a:noFill/>
            </a:ln>
            <a:effectLst/>
          </p:spPr>
          <p:txBody>
            <a:bodyPr lIns="50800" tIns="50800" rIns="50800" bIns="50800" anchor="ctr"/>
            <a:lstStyle/>
            <a:p>
              <a:endParaRPr lang="id-ID">
                <a:solidFill>
                  <a:schemeClr val="tx2"/>
                </a:solidFill>
                <a:cs typeface="+mn-ea"/>
                <a:sym typeface="+mn-lt"/>
              </a:endParaRPr>
            </a:p>
          </p:txBody>
        </p:sp>
        <p:sp>
          <p:nvSpPr>
            <p:cNvPr id="14" name="îŝḷîḓé-AutoShape 20"/>
            <p:cNvSpPr/>
            <p:nvPr/>
          </p:nvSpPr>
          <p:spPr bwMode="auto">
            <a:xfrm>
              <a:off x="7130706" y="4473238"/>
              <a:ext cx="388243" cy="389202"/>
            </a:xfrm>
            <a:custGeom>
              <a:avLst/>
              <a:gdLst>
                <a:gd name="T0" fmla="*/ 320675 w 21430"/>
                <a:gd name="T1" fmla="*/ 321469 h 21430"/>
                <a:gd name="T2" fmla="*/ 320675 w 21430"/>
                <a:gd name="T3" fmla="*/ 321469 h 21430"/>
                <a:gd name="T4" fmla="*/ 320675 w 21430"/>
                <a:gd name="T5" fmla="*/ 321469 h 21430"/>
                <a:gd name="T6" fmla="*/ 320675 w 21430"/>
                <a:gd name="T7" fmla="*/ 321469 h 214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430" h="21430">
                  <a:moveTo>
                    <a:pt x="16377" y="4093"/>
                  </a:moveTo>
                  <a:cubicBezTo>
                    <a:pt x="15846" y="4093"/>
                    <a:pt x="15415" y="4522"/>
                    <a:pt x="15415" y="5054"/>
                  </a:cubicBezTo>
                  <a:cubicBezTo>
                    <a:pt x="15415" y="5583"/>
                    <a:pt x="15846" y="6014"/>
                    <a:pt x="16377" y="6014"/>
                  </a:cubicBezTo>
                  <a:cubicBezTo>
                    <a:pt x="16907" y="6014"/>
                    <a:pt x="17337" y="5583"/>
                    <a:pt x="17337" y="5054"/>
                  </a:cubicBezTo>
                  <a:cubicBezTo>
                    <a:pt x="17337" y="4522"/>
                    <a:pt x="16907" y="4093"/>
                    <a:pt x="16377" y="4093"/>
                  </a:cubicBezTo>
                  <a:cubicBezTo>
                    <a:pt x="16377" y="4093"/>
                    <a:pt x="16377" y="4093"/>
                    <a:pt x="16377" y="4093"/>
                  </a:cubicBezTo>
                  <a:close/>
                  <a:moveTo>
                    <a:pt x="16377" y="6745"/>
                  </a:moveTo>
                  <a:cubicBezTo>
                    <a:pt x="15441" y="6745"/>
                    <a:pt x="14685" y="5988"/>
                    <a:pt x="14685" y="5054"/>
                  </a:cubicBezTo>
                  <a:cubicBezTo>
                    <a:pt x="14685" y="4120"/>
                    <a:pt x="15441" y="3362"/>
                    <a:pt x="16377" y="3362"/>
                  </a:cubicBezTo>
                  <a:cubicBezTo>
                    <a:pt x="17311" y="3362"/>
                    <a:pt x="18067" y="4120"/>
                    <a:pt x="18067" y="5054"/>
                  </a:cubicBezTo>
                  <a:cubicBezTo>
                    <a:pt x="18067" y="5988"/>
                    <a:pt x="17311" y="6745"/>
                    <a:pt x="16377" y="6745"/>
                  </a:cubicBezTo>
                  <a:cubicBezTo>
                    <a:pt x="16377" y="6745"/>
                    <a:pt x="16377" y="6745"/>
                    <a:pt x="16377" y="6745"/>
                  </a:cubicBezTo>
                  <a:close/>
                  <a:moveTo>
                    <a:pt x="15333" y="1442"/>
                  </a:moveTo>
                  <a:cubicBezTo>
                    <a:pt x="12760" y="1442"/>
                    <a:pt x="10675" y="3525"/>
                    <a:pt x="10675" y="6098"/>
                  </a:cubicBezTo>
                  <a:cubicBezTo>
                    <a:pt x="10675" y="6795"/>
                    <a:pt x="10841" y="7451"/>
                    <a:pt x="11115" y="8046"/>
                  </a:cubicBezTo>
                  <a:lnTo>
                    <a:pt x="1710" y="17452"/>
                  </a:lnTo>
                  <a:cubicBezTo>
                    <a:pt x="1571" y="17590"/>
                    <a:pt x="1515" y="17705"/>
                    <a:pt x="1431" y="17957"/>
                  </a:cubicBezTo>
                  <a:cubicBezTo>
                    <a:pt x="1431" y="17957"/>
                    <a:pt x="1338" y="18447"/>
                    <a:pt x="1346" y="18943"/>
                  </a:cubicBezTo>
                  <a:lnTo>
                    <a:pt x="11129" y="9160"/>
                  </a:lnTo>
                  <a:cubicBezTo>
                    <a:pt x="11259" y="9030"/>
                    <a:pt x="11470" y="9030"/>
                    <a:pt x="11601" y="9160"/>
                  </a:cubicBezTo>
                  <a:cubicBezTo>
                    <a:pt x="11732" y="9290"/>
                    <a:pt x="11732" y="9502"/>
                    <a:pt x="11601" y="9632"/>
                  </a:cubicBezTo>
                  <a:lnTo>
                    <a:pt x="1565" y="19669"/>
                  </a:lnTo>
                  <a:cubicBezTo>
                    <a:pt x="1546" y="19688"/>
                    <a:pt x="1519" y="19683"/>
                    <a:pt x="1498" y="19697"/>
                  </a:cubicBezTo>
                  <a:cubicBezTo>
                    <a:pt x="1526" y="19748"/>
                    <a:pt x="1552" y="19801"/>
                    <a:pt x="1589" y="19840"/>
                  </a:cubicBezTo>
                  <a:cubicBezTo>
                    <a:pt x="2031" y="20281"/>
                    <a:pt x="3474" y="19998"/>
                    <a:pt x="3474" y="19998"/>
                  </a:cubicBezTo>
                  <a:cubicBezTo>
                    <a:pt x="3614" y="19859"/>
                    <a:pt x="3838" y="19859"/>
                    <a:pt x="3977" y="19719"/>
                  </a:cubicBezTo>
                  <a:lnTo>
                    <a:pt x="4947" y="18751"/>
                  </a:lnTo>
                  <a:lnTo>
                    <a:pt x="6019" y="18751"/>
                  </a:lnTo>
                  <a:lnTo>
                    <a:pt x="6019" y="17677"/>
                  </a:lnTo>
                  <a:lnTo>
                    <a:pt x="6952" y="16747"/>
                  </a:lnTo>
                  <a:lnTo>
                    <a:pt x="8023" y="16747"/>
                  </a:lnTo>
                  <a:lnTo>
                    <a:pt x="8023" y="15673"/>
                  </a:lnTo>
                  <a:lnTo>
                    <a:pt x="8956" y="14742"/>
                  </a:lnTo>
                  <a:lnTo>
                    <a:pt x="10028" y="14742"/>
                  </a:lnTo>
                  <a:lnTo>
                    <a:pt x="10028" y="13669"/>
                  </a:lnTo>
                  <a:lnTo>
                    <a:pt x="13384" y="10314"/>
                  </a:lnTo>
                  <a:cubicBezTo>
                    <a:pt x="13978" y="10590"/>
                    <a:pt x="14634" y="10753"/>
                    <a:pt x="15333" y="10753"/>
                  </a:cubicBezTo>
                  <a:cubicBezTo>
                    <a:pt x="17904" y="10753"/>
                    <a:pt x="19989" y="8669"/>
                    <a:pt x="19989" y="6098"/>
                  </a:cubicBezTo>
                  <a:cubicBezTo>
                    <a:pt x="19989" y="3525"/>
                    <a:pt x="17904" y="1442"/>
                    <a:pt x="15333" y="1442"/>
                  </a:cubicBezTo>
                  <a:cubicBezTo>
                    <a:pt x="15333" y="1442"/>
                    <a:pt x="15333" y="1442"/>
                    <a:pt x="15333" y="1442"/>
                  </a:cubicBezTo>
                  <a:close/>
                  <a:moveTo>
                    <a:pt x="15373" y="12111"/>
                  </a:moveTo>
                  <a:cubicBezTo>
                    <a:pt x="14825" y="12111"/>
                    <a:pt x="14293" y="12032"/>
                    <a:pt x="13789" y="11893"/>
                  </a:cubicBezTo>
                  <a:lnTo>
                    <a:pt x="11357" y="14324"/>
                  </a:lnTo>
                  <a:lnTo>
                    <a:pt x="11365" y="14324"/>
                  </a:lnTo>
                  <a:lnTo>
                    <a:pt x="11365" y="16077"/>
                  </a:lnTo>
                  <a:lnTo>
                    <a:pt x="9611" y="16077"/>
                  </a:lnTo>
                  <a:lnTo>
                    <a:pt x="9611" y="16071"/>
                  </a:lnTo>
                  <a:lnTo>
                    <a:pt x="9353" y="16329"/>
                  </a:lnTo>
                  <a:lnTo>
                    <a:pt x="9360" y="16329"/>
                  </a:lnTo>
                  <a:lnTo>
                    <a:pt x="9360" y="18082"/>
                  </a:lnTo>
                  <a:lnTo>
                    <a:pt x="7607" y="18082"/>
                  </a:lnTo>
                  <a:lnTo>
                    <a:pt x="7607" y="18075"/>
                  </a:lnTo>
                  <a:lnTo>
                    <a:pt x="7348" y="18332"/>
                  </a:lnTo>
                  <a:lnTo>
                    <a:pt x="7356" y="18332"/>
                  </a:lnTo>
                  <a:lnTo>
                    <a:pt x="7356" y="20088"/>
                  </a:lnTo>
                  <a:lnTo>
                    <a:pt x="5603" y="20088"/>
                  </a:lnTo>
                  <a:lnTo>
                    <a:pt x="5603" y="20080"/>
                  </a:lnTo>
                  <a:lnTo>
                    <a:pt x="4507" y="21173"/>
                  </a:lnTo>
                  <a:cubicBezTo>
                    <a:pt x="4247" y="21435"/>
                    <a:pt x="3601" y="21397"/>
                    <a:pt x="3339" y="21397"/>
                  </a:cubicBezTo>
                  <a:cubicBezTo>
                    <a:pt x="3339" y="21397"/>
                    <a:pt x="1038" y="21600"/>
                    <a:pt x="434" y="20995"/>
                  </a:cubicBezTo>
                  <a:cubicBezTo>
                    <a:pt x="-170" y="20391"/>
                    <a:pt x="32" y="18090"/>
                    <a:pt x="32" y="18090"/>
                  </a:cubicBezTo>
                  <a:cubicBezTo>
                    <a:pt x="32" y="17718"/>
                    <a:pt x="-6" y="17183"/>
                    <a:pt x="256" y="16922"/>
                  </a:cubicBezTo>
                  <a:lnTo>
                    <a:pt x="9535" y="7642"/>
                  </a:lnTo>
                  <a:cubicBezTo>
                    <a:pt x="9399" y="7135"/>
                    <a:pt x="9318" y="6606"/>
                    <a:pt x="9318" y="6056"/>
                  </a:cubicBezTo>
                  <a:cubicBezTo>
                    <a:pt x="9318" y="2712"/>
                    <a:pt x="12029" y="0"/>
                    <a:pt x="15373" y="0"/>
                  </a:cubicBezTo>
                  <a:cubicBezTo>
                    <a:pt x="18719" y="0"/>
                    <a:pt x="21430" y="2712"/>
                    <a:pt x="21430" y="6056"/>
                  </a:cubicBezTo>
                  <a:cubicBezTo>
                    <a:pt x="21430" y="9400"/>
                    <a:pt x="18719" y="12111"/>
                    <a:pt x="15373" y="12111"/>
                  </a:cubicBezTo>
                  <a:cubicBezTo>
                    <a:pt x="15373" y="12111"/>
                    <a:pt x="15373" y="12111"/>
                    <a:pt x="15373" y="12111"/>
                  </a:cubicBezTo>
                  <a:close/>
                </a:path>
              </a:pathLst>
            </a:custGeom>
            <a:solidFill>
              <a:schemeClr val="bg1"/>
            </a:solidFill>
            <a:ln>
              <a:noFill/>
            </a:ln>
            <a:effectLst/>
          </p:spPr>
          <p:txBody>
            <a:bodyPr lIns="51954" tIns="51954" rIns="51954" bIns="51954" anchor="ctr"/>
            <a:lstStyle/>
            <a:p>
              <a:endParaRPr lang="id-ID">
                <a:solidFill>
                  <a:schemeClr val="tx2"/>
                </a:solidFill>
                <a:cs typeface="+mn-ea"/>
                <a:sym typeface="+mn-lt"/>
              </a:endParaRPr>
            </a:p>
          </p:txBody>
        </p:sp>
        <p:sp>
          <p:nvSpPr>
            <p:cNvPr id="15" name="îŝḷîḓé-AutoShape 11"/>
            <p:cNvSpPr/>
            <p:nvPr/>
          </p:nvSpPr>
          <p:spPr bwMode="auto">
            <a:xfrm>
              <a:off x="4384156" y="4183079"/>
              <a:ext cx="999438" cy="999434"/>
            </a:xfrm>
            <a:custGeom>
              <a:avLst/>
              <a:gdLst>
                <a:gd name="T0" fmla="*/ 825458 w 19679"/>
                <a:gd name="T1" fmla="*/ 906083 h 19679"/>
                <a:gd name="T2" fmla="*/ 825458 w 19679"/>
                <a:gd name="T3" fmla="*/ 906083 h 19679"/>
                <a:gd name="T4" fmla="*/ 825458 w 19679"/>
                <a:gd name="T5" fmla="*/ 906083 h 19679"/>
                <a:gd name="T6" fmla="*/ 825458 w 19679"/>
                <a:gd name="T7" fmla="*/ 906083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solidFill>
              <a:srgbClr val="F0822F"/>
            </a:solidFill>
            <a:ln>
              <a:noFill/>
            </a:ln>
            <a:effectLst/>
          </p:spPr>
          <p:txBody>
            <a:bodyPr lIns="50800" tIns="50800" rIns="50800" bIns="50800" anchor="ctr"/>
            <a:lstStyle/>
            <a:p>
              <a:endParaRPr lang="id-ID">
                <a:solidFill>
                  <a:schemeClr val="tx2"/>
                </a:solidFill>
                <a:cs typeface="+mn-ea"/>
                <a:sym typeface="+mn-lt"/>
              </a:endParaRPr>
            </a:p>
          </p:txBody>
        </p:sp>
        <p:sp>
          <p:nvSpPr>
            <p:cNvPr id="16" name="îŝḷîḓé-AutoShape 21"/>
            <p:cNvSpPr/>
            <p:nvPr/>
          </p:nvSpPr>
          <p:spPr bwMode="auto">
            <a:xfrm>
              <a:off x="4666690" y="4508376"/>
              <a:ext cx="434371" cy="348841"/>
            </a:xfrm>
            <a:custGeom>
              <a:avLst/>
              <a:gdLst>
                <a:gd name="T0" fmla="*/ 358758 w 21335"/>
                <a:gd name="T1" fmla="*/ 292570 h 21422"/>
                <a:gd name="T2" fmla="*/ 358758 w 21335"/>
                <a:gd name="T3" fmla="*/ 292570 h 21422"/>
                <a:gd name="T4" fmla="*/ 358758 w 21335"/>
                <a:gd name="T5" fmla="*/ 292570 h 21422"/>
                <a:gd name="T6" fmla="*/ 358758 w 21335"/>
                <a:gd name="T7" fmla="*/ 292570 h 214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35" h="21422">
                  <a:moveTo>
                    <a:pt x="19499" y="4188"/>
                  </a:moveTo>
                  <a:lnTo>
                    <a:pt x="17977" y="2290"/>
                  </a:lnTo>
                  <a:cubicBezTo>
                    <a:pt x="17713" y="1961"/>
                    <a:pt x="17284" y="1961"/>
                    <a:pt x="17018" y="2290"/>
                  </a:cubicBezTo>
                  <a:lnTo>
                    <a:pt x="8914" y="12399"/>
                  </a:lnTo>
                  <a:cubicBezTo>
                    <a:pt x="8384" y="13060"/>
                    <a:pt x="7524" y="13060"/>
                    <a:pt x="6996" y="12399"/>
                  </a:cubicBezTo>
                  <a:lnTo>
                    <a:pt x="4317" y="9058"/>
                  </a:lnTo>
                  <a:cubicBezTo>
                    <a:pt x="4051" y="8728"/>
                    <a:pt x="3622" y="8728"/>
                    <a:pt x="3358" y="9058"/>
                  </a:cubicBezTo>
                  <a:lnTo>
                    <a:pt x="1836" y="10956"/>
                  </a:lnTo>
                  <a:cubicBezTo>
                    <a:pt x="1572" y="11286"/>
                    <a:pt x="1572" y="11821"/>
                    <a:pt x="1836" y="12152"/>
                  </a:cubicBezTo>
                  <a:lnTo>
                    <a:pt x="7523" y="19246"/>
                  </a:lnTo>
                  <a:cubicBezTo>
                    <a:pt x="7788" y="19575"/>
                    <a:pt x="8218" y="19575"/>
                    <a:pt x="8482" y="19246"/>
                  </a:cubicBezTo>
                  <a:lnTo>
                    <a:pt x="10004" y="17348"/>
                  </a:lnTo>
                  <a:cubicBezTo>
                    <a:pt x="10076" y="17257"/>
                    <a:pt x="10125" y="17149"/>
                    <a:pt x="10158" y="17036"/>
                  </a:cubicBezTo>
                  <a:lnTo>
                    <a:pt x="19499" y="5385"/>
                  </a:lnTo>
                  <a:cubicBezTo>
                    <a:pt x="19763" y="5053"/>
                    <a:pt x="19763" y="4518"/>
                    <a:pt x="19499" y="4188"/>
                  </a:cubicBezTo>
                  <a:cubicBezTo>
                    <a:pt x="19499" y="4188"/>
                    <a:pt x="19499" y="4188"/>
                    <a:pt x="19499" y="4188"/>
                  </a:cubicBezTo>
                  <a:close/>
                  <a:moveTo>
                    <a:pt x="20938" y="5983"/>
                  </a:moveTo>
                  <a:lnTo>
                    <a:pt x="8951" y="20934"/>
                  </a:lnTo>
                  <a:cubicBezTo>
                    <a:pt x="8675" y="21278"/>
                    <a:pt x="8314" y="21434"/>
                    <a:pt x="7955" y="21420"/>
                  </a:cubicBezTo>
                  <a:cubicBezTo>
                    <a:pt x="7597" y="21434"/>
                    <a:pt x="7233" y="21278"/>
                    <a:pt x="6958" y="20934"/>
                  </a:cubicBezTo>
                  <a:lnTo>
                    <a:pt x="397" y="12750"/>
                  </a:lnTo>
                  <a:cubicBezTo>
                    <a:pt x="-132" y="12090"/>
                    <a:pt x="-132" y="11019"/>
                    <a:pt x="397" y="10358"/>
                  </a:cubicBezTo>
                  <a:lnTo>
                    <a:pt x="2878" y="7263"/>
                  </a:lnTo>
                  <a:cubicBezTo>
                    <a:pt x="3408" y="6602"/>
                    <a:pt x="4267" y="6602"/>
                    <a:pt x="4797" y="7263"/>
                  </a:cubicBezTo>
                  <a:lnTo>
                    <a:pt x="7955" y="11203"/>
                  </a:lnTo>
                  <a:lnTo>
                    <a:pt x="16538" y="495"/>
                  </a:lnTo>
                  <a:cubicBezTo>
                    <a:pt x="17068" y="-165"/>
                    <a:pt x="17928" y="-165"/>
                    <a:pt x="18458" y="495"/>
                  </a:cubicBezTo>
                  <a:lnTo>
                    <a:pt x="20938" y="3590"/>
                  </a:lnTo>
                  <a:cubicBezTo>
                    <a:pt x="21467" y="4251"/>
                    <a:pt x="21467" y="5322"/>
                    <a:pt x="20938" y="5983"/>
                  </a:cubicBezTo>
                  <a:cubicBezTo>
                    <a:pt x="20938" y="5983"/>
                    <a:pt x="20938" y="5983"/>
                    <a:pt x="20938" y="5983"/>
                  </a:cubicBezTo>
                  <a:close/>
                </a:path>
              </a:pathLst>
            </a:custGeom>
            <a:solidFill>
              <a:schemeClr val="bg1"/>
            </a:solidFill>
            <a:ln>
              <a:noFill/>
            </a:ln>
            <a:effectLst/>
          </p:spPr>
          <p:txBody>
            <a:bodyPr lIns="51954" tIns="51954" rIns="51954" bIns="51954" anchor="ctr"/>
            <a:lstStyle/>
            <a:p>
              <a:endParaRPr lang="id-ID">
                <a:solidFill>
                  <a:schemeClr val="tx2"/>
                </a:solidFill>
                <a:cs typeface="+mn-ea"/>
                <a:sym typeface="+mn-lt"/>
              </a:endParaRPr>
            </a:p>
          </p:txBody>
        </p:sp>
        <p:sp>
          <p:nvSpPr>
            <p:cNvPr id="17" name="矩形 16"/>
            <p:cNvSpPr/>
            <p:nvPr/>
          </p:nvSpPr>
          <p:spPr>
            <a:xfrm>
              <a:off x="8140133" y="1818397"/>
              <a:ext cx="1210570" cy="400101"/>
            </a:xfrm>
            <a:prstGeom prst="rect">
              <a:avLst/>
            </a:prstGeom>
          </p:spPr>
          <p:txBody>
            <a:bodyPr wrap="none" lIns="91431" tIns="45716" rIns="91431" bIns="45716">
              <a:spAutoFit/>
            </a:bodyPr>
            <a:lstStyle/>
            <a:p>
              <a:pPr algn="ctr"/>
              <a:r>
                <a:rPr lang="zh-CN" altLang="en-US" sz="2000" b="1">
                  <a:solidFill>
                    <a:srgbClr val="F0822F"/>
                  </a:solidFill>
                  <a:cs typeface="+mn-ea"/>
                  <a:sym typeface="+mn-lt"/>
                </a:rPr>
                <a:t>输入</a:t>
              </a:r>
              <a:r>
                <a:rPr lang="zh-CN" altLang="en-US" sz="2000" b="1" dirty="0">
                  <a:solidFill>
                    <a:srgbClr val="F0822F"/>
                  </a:solidFill>
                  <a:cs typeface="+mn-ea"/>
                  <a:sym typeface="+mn-lt"/>
                </a:rPr>
                <a:t>标题</a:t>
              </a:r>
              <a:endParaRPr lang="en-US" altLang="zh-CN" sz="2000" b="1" dirty="0">
                <a:solidFill>
                  <a:srgbClr val="F0822F"/>
                </a:solidFill>
                <a:cs typeface="+mn-ea"/>
                <a:sym typeface="+mn-lt"/>
              </a:endParaRPr>
            </a:p>
          </p:txBody>
        </p:sp>
        <p:sp>
          <p:nvSpPr>
            <p:cNvPr id="18" name="矩形 47"/>
            <p:cNvSpPr>
              <a:spLocks noChangeArrowheads="1"/>
            </p:cNvSpPr>
            <p:nvPr/>
          </p:nvSpPr>
          <p:spPr bwMode="auto">
            <a:xfrm>
              <a:off x="8129892" y="2177230"/>
              <a:ext cx="2482705"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600">
                  <a:latin typeface="+mn-lt"/>
                  <a:ea typeface="+mn-ea"/>
                  <a:cs typeface="+mn-ea"/>
                  <a:sym typeface="+mn-lt"/>
                </a:rPr>
                <a:t>您的内容打在这里您的内容打在这里您的内容打在这里您的内容打在这里</a:t>
              </a:r>
              <a:endParaRPr lang="zh-CN" altLang="en-US" sz="1600" dirty="0">
                <a:latin typeface="+mn-lt"/>
                <a:ea typeface="+mn-ea"/>
                <a:cs typeface="+mn-ea"/>
                <a:sym typeface="+mn-lt"/>
              </a:endParaRPr>
            </a:p>
          </p:txBody>
        </p:sp>
        <p:sp>
          <p:nvSpPr>
            <p:cNvPr id="19" name="矩形 18"/>
            <p:cNvSpPr/>
            <p:nvPr/>
          </p:nvSpPr>
          <p:spPr>
            <a:xfrm>
              <a:off x="2968066" y="1816872"/>
              <a:ext cx="1210570" cy="400101"/>
            </a:xfrm>
            <a:prstGeom prst="rect">
              <a:avLst/>
            </a:prstGeom>
          </p:spPr>
          <p:txBody>
            <a:bodyPr wrap="none" lIns="91431" tIns="45716" rIns="91431" bIns="45716">
              <a:spAutoFit/>
            </a:bodyPr>
            <a:lstStyle/>
            <a:p>
              <a:pPr algn="r"/>
              <a:r>
                <a:rPr lang="zh-CN" altLang="en-US" sz="2000" b="1">
                  <a:solidFill>
                    <a:srgbClr val="F0822F"/>
                  </a:solidFill>
                  <a:cs typeface="+mn-ea"/>
                  <a:sym typeface="+mn-lt"/>
                </a:rPr>
                <a:t>输入</a:t>
              </a:r>
              <a:r>
                <a:rPr lang="zh-CN" altLang="en-US" sz="2000" b="1" dirty="0">
                  <a:solidFill>
                    <a:srgbClr val="F0822F"/>
                  </a:solidFill>
                  <a:cs typeface="+mn-ea"/>
                  <a:sym typeface="+mn-lt"/>
                </a:rPr>
                <a:t>标题</a:t>
              </a:r>
              <a:endParaRPr lang="en-US" altLang="zh-CN" sz="2000" b="1" dirty="0">
                <a:solidFill>
                  <a:srgbClr val="F0822F"/>
                </a:solidFill>
                <a:cs typeface="+mn-ea"/>
                <a:sym typeface="+mn-lt"/>
              </a:endParaRPr>
            </a:p>
          </p:txBody>
        </p:sp>
        <p:sp>
          <p:nvSpPr>
            <p:cNvPr id="20" name="矩形 47"/>
            <p:cNvSpPr>
              <a:spLocks noChangeArrowheads="1"/>
            </p:cNvSpPr>
            <p:nvPr/>
          </p:nvSpPr>
          <p:spPr bwMode="auto">
            <a:xfrm>
              <a:off x="1543893" y="2116751"/>
              <a:ext cx="2652084"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a:lnSpc>
                  <a:spcPct val="150000"/>
                </a:lnSpc>
                <a:buNone/>
              </a:pPr>
              <a:r>
                <a:rPr lang="zh-CN" altLang="en-US" sz="1600">
                  <a:latin typeface="+mn-lt"/>
                  <a:ea typeface="+mn-ea"/>
                  <a:cs typeface="+mn-ea"/>
                  <a:sym typeface="+mn-lt"/>
                </a:rPr>
                <a:t>您的内容打在这里您的内容打在这里您的内容打在这里您的内容打在这里</a:t>
              </a:r>
              <a:endParaRPr lang="zh-CN" altLang="en-US" sz="1600" dirty="0">
                <a:latin typeface="+mn-lt"/>
                <a:ea typeface="+mn-ea"/>
                <a:cs typeface="+mn-ea"/>
                <a:sym typeface="+mn-lt"/>
              </a:endParaRPr>
            </a:p>
          </p:txBody>
        </p:sp>
        <p:sp>
          <p:nvSpPr>
            <p:cNvPr id="21" name="矩形 20"/>
            <p:cNvSpPr/>
            <p:nvPr/>
          </p:nvSpPr>
          <p:spPr>
            <a:xfrm>
              <a:off x="8079047" y="3919095"/>
              <a:ext cx="1210570" cy="400101"/>
            </a:xfrm>
            <a:prstGeom prst="rect">
              <a:avLst/>
            </a:prstGeom>
          </p:spPr>
          <p:txBody>
            <a:bodyPr wrap="none" lIns="91431" tIns="45716" rIns="91431" bIns="45716">
              <a:spAutoFit/>
            </a:bodyPr>
            <a:lstStyle/>
            <a:p>
              <a:pPr algn="ctr"/>
              <a:r>
                <a:rPr lang="zh-CN" altLang="en-US" sz="2000" b="1">
                  <a:solidFill>
                    <a:srgbClr val="F0822F"/>
                  </a:solidFill>
                  <a:cs typeface="+mn-ea"/>
                  <a:sym typeface="+mn-lt"/>
                </a:rPr>
                <a:t>输入</a:t>
              </a:r>
              <a:r>
                <a:rPr lang="zh-CN" altLang="en-US" sz="2000" b="1" dirty="0">
                  <a:solidFill>
                    <a:srgbClr val="F0822F"/>
                  </a:solidFill>
                  <a:cs typeface="+mn-ea"/>
                  <a:sym typeface="+mn-lt"/>
                </a:rPr>
                <a:t>标题</a:t>
              </a:r>
              <a:endParaRPr lang="en-US" altLang="zh-CN" sz="2000" b="1" dirty="0">
                <a:solidFill>
                  <a:srgbClr val="F0822F"/>
                </a:solidFill>
                <a:cs typeface="+mn-ea"/>
                <a:sym typeface="+mn-lt"/>
              </a:endParaRPr>
            </a:p>
          </p:txBody>
        </p:sp>
        <p:sp>
          <p:nvSpPr>
            <p:cNvPr id="22" name="矩形 47"/>
            <p:cNvSpPr>
              <a:spLocks noChangeArrowheads="1"/>
            </p:cNvSpPr>
            <p:nvPr/>
          </p:nvSpPr>
          <p:spPr bwMode="auto">
            <a:xfrm>
              <a:off x="8068806" y="4310764"/>
              <a:ext cx="2482705"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600">
                  <a:latin typeface="+mn-lt"/>
                  <a:ea typeface="+mn-ea"/>
                  <a:cs typeface="+mn-ea"/>
                  <a:sym typeface="+mn-lt"/>
                </a:rPr>
                <a:t>您的内容打在这里您的内容打在这里您的内容打在这里您的内容打在这里</a:t>
              </a:r>
            </a:p>
          </p:txBody>
        </p:sp>
        <p:sp>
          <p:nvSpPr>
            <p:cNvPr id="23" name="矩形 22"/>
            <p:cNvSpPr/>
            <p:nvPr/>
          </p:nvSpPr>
          <p:spPr>
            <a:xfrm>
              <a:off x="2929461" y="4073939"/>
              <a:ext cx="1210570" cy="400101"/>
            </a:xfrm>
            <a:prstGeom prst="rect">
              <a:avLst/>
            </a:prstGeom>
          </p:spPr>
          <p:txBody>
            <a:bodyPr wrap="none" lIns="91431" tIns="45716" rIns="91431" bIns="45716">
              <a:spAutoFit/>
            </a:bodyPr>
            <a:lstStyle/>
            <a:p>
              <a:pPr algn="r"/>
              <a:r>
                <a:rPr lang="zh-CN" altLang="en-US" sz="2000" b="1">
                  <a:solidFill>
                    <a:srgbClr val="F0822F"/>
                  </a:solidFill>
                  <a:cs typeface="+mn-ea"/>
                  <a:sym typeface="+mn-lt"/>
                </a:rPr>
                <a:t>输入</a:t>
              </a:r>
              <a:r>
                <a:rPr lang="zh-CN" altLang="en-US" sz="2000" b="1" dirty="0">
                  <a:solidFill>
                    <a:srgbClr val="F0822F"/>
                  </a:solidFill>
                  <a:cs typeface="+mn-ea"/>
                  <a:sym typeface="+mn-lt"/>
                </a:rPr>
                <a:t>标题</a:t>
              </a:r>
              <a:endParaRPr lang="en-US" altLang="zh-CN" sz="2000" b="1" dirty="0">
                <a:solidFill>
                  <a:srgbClr val="F0822F"/>
                </a:solidFill>
                <a:cs typeface="+mn-ea"/>
                <a:sym typeface="+mn-lt"/>
              </a:endParaRPr>
            </a:p>
          </p:txBody>
        </p:sp>
        <p:sp>
          <p:nvSpPr>
            <p:cNvPr id="24" name="矩形 47"/>
            <p:cNvSpPr>
              <a:spLocks noChangeArrowheads="1"/>
            </p:cNvSpPr>
            <p:nvPr/>
          </p:nvSpPr>
          <p:spPr bwMode="auto">
            <a:xfrm>
              <a:off x="1340527" y="4441376"/>
              <a:ext cx="2799503"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r">
                <a:lnSpc>
                  <a:spcPct val="150000"/>
                </a:lnSpc>
                <a:buNone/>
              </a:pPr>
              <a:r>
                <a:rPr lang="zh-CN" altLang="en-US" sz="1600">
                  <a:latin typeface="+mn-lt"/>
                  <a:ea typeface="+mn-ea"/>
                  <a:cs typeface="+mn-ea"/>
                  <a:sym typeface="+mn-lt"/>
                </a:rPr>
                <a:t>您的内容打在这里您的内容打在这里您的内容打在这里您的内容打在这里</a:t>
              </a:r>
              <a:endParaRPr lang="zh-CN" altLang="en-US" sz="1600" dirty="0">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grpSp>
        <p:nvGrpSpPr>
          <p:cNvPr id="16" name="组合 15"/>
          <p:cNvGrpSpPr/>
          <p:nvPr/>
        </p:nvGrpSpPr>
        <p:grpSpPr>
          <a:xfrm>
            <a:off x="2380818" y="1886257"/>
            <a:ext cx="3124200" cy="3443906"/>
            <a:chOff x="2380818" y="1886257"/>
            <a:chExt cx="3124200" cy="3443906"/>
          </a:xfrm>
        </p:grpSpPr>
        <p:grpSp>
          <p:nvGrpSpPr>
            <p:cNvPr id="15" name="组合 14"/>
            <p:cNvGrpSpPr/>
            <p:nvPr/>
          </p:nvGrpSpPr>
          <p:grpSpPr>
            <a:xfrm>
              <a:off x="2380818" y="1886257"/>
              <a:ext cx="3124200" cy="3443906"/>
              <a:chOff x="2380818" y="1886257"/>
              <a:chExt cx="3124200" cy="3443906"/>
            </a:xfrm>
          </p:grpSpPr>
          <p:sp>
            <p:nvSpPr>
              <p:cNvPr id="3" name="矩形 2"/>
              <p:cNvSpPr/>
              <p:nvPr/>
            </p:nvSpPr>
            <p:spPr>
              <a:xfrm>
                <a:off x="2380818" y="3780763"/>
                <a:ext cx="3124200" cy="1549400"/>
              </a:xfrm>
              <a:prstGeom prst="rect">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2380818" y="1886257"/>
                <a:ext cx="3124200" cy="1816100"/>
              </a:xfrm>
              <a:prstGeom prst="rect">
                <a:avLst/>
              </a:prstGeom>
              <a:blipFill dpi="0" rotWithShape="1">
                <a:blip r:embed="rId4"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10" name="矩形 47"/>
            <p:cNvSpPr>
              <a:spLocks noChangeArrowheads="1"/>
            </p:cNvSpPr>
            <p:nvPr/>
          </p:nvSpPr>
          <p:spPr bwMode="auto">
            <a:xfrm>
              <a:off x="2531795" y="3977039"/>
              <a:ext cx="2920839"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600">
                  <a:solidFill>
                    <a:schemeClr val="bg1"/>
                  </a:solidFill>
                  <a:latin typeface="+mn-lt"/>
                  <a:ea typeface="+mn-ea"/>
                  <a:cs typeface="+mn-ea"/>
                  <a:sym typeface="+mn-lt"/>
                </a:rPr>
                <a:t>您的内容打在这里您的内容打在这里您的内容打在这里您的内容打在这里</a:t>
              </a:r>
              <a:endParaRPr lang="zh-CN" altLang="en-US" sz="1600" dirty="0">
                <a:solidFill>
                  <a:schemeClr val="bg1"/>
                </a:solidFill>
                <a:latin typeface="+mn-lt"/>
                <a:ea typeface="+mn-ea"/>
                <a:cs typeface="+mn-ea"/>
                <a:sym typeface="+mn-lt"/>
              </a:endParaRPr>
            </a:p>
          </p:txBody>
        </p:sp>
      </p:grpSp>
      <p:grpSp>
        <p:nvGrpSpPr>
          <p:cNvPr id="17" name="组合 16"/>
          <p:cNvGrpSpPr/>
          <p:nvPr/>
        </p:nvGrpSpPr>
        <p:grpSpPr>
          <a:xfrm>
            <a:off x="6357532" y="1886257"/>
            <a:ext cx="3124200" cy="3443906"/>
            <a:chOff x="6357532" y="1886257"/>
            <a:chExt cx="3124200" cy="3443906"/>
          </a:xfrm>
        </p:grpSpPr>
        <p:sp>
          <p:nvSpPr>
            <p:cNvPr id="4" name="矩形 3"/>
            <p:cNvSpPr/>
            <p:nvPr/>
          </p:nvSpPr>
          <p:spPr>
            <a:xfrm>
              <a:off x="6357532" y="3780763"/>
              <a:ext cx="3124200" cy="1549400"/>
            </a:xfrm>
            <a:prstGeom prst="rect">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6357532" y="1886257"/>
              <a:ext cx="3124200" cy="1816100"/>
            </a:xfrm>
            <a:prstGeom prst="rect">
              <a:avLst/>
            </a:prstGeom>
            <a:blipFill dpi="0" rotWithShape="1">
              <a:blip r:embed="rId5"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2" name="矩形 47"/>
            <p:cNvSpPr>
              <a:spLocks noChangeArrowheads="1"/>
            </p:cNvSpPr>
            <p:nvPr/>
          </p:nvSpPr>
          <p:spPr bwMode="auto">
            <a:xfrm>
              <a:off x="6542096" y="3977039"/>
              <a:ext cx="2939636"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600">
                  <a:solidFill>
                    <a:schemeClr val="bg1"/>
                  </a:solidFill>
                  <a:latin typeface="+mn-lt"/>
                  <a:ea typeface="+mn-ea"/>
                  <a:cs typeface="+mn-ea"/>
                  <a:sym typeface="+mn-lt"/>
                </a:rPr>
                <a:t>您的内容打在这里您的内容打在这里您的内容打在这里您的内容打在这里</a:t>
              </a:r>
              <a:endParaRPr lang="zh-CN" altLang="en-US" sz="16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nvGrpSpPr>
        <p:grpSpPr>
          <a:xfrm>
            <a:off x="418679" y="420234"/>
            <a:ext cx="1890943" cy="1443362"/>
            <a:chOff x="577049" y="541536"/>
            <a:chExt cx="1890943" cy="1443362"/>
          </a:xfrm>
        </p:grpSpPr>
        <p:pic>
          <p:nvPicPr>
            <p:cNvPr id="7" name="图片 6"/>
            <p:cNvPicPr>
              <a:picLocks noChangeAspect="1"/>
            </p:cNvPicPr>
            <p:nvPr/>
          </p:nvPicPr>
          <p:blipFill rotWithShape="1">
            <a:blip r:embed="rId3" cstate="screen"/>
            <a:srcRect/>
            <a:stretch>
              <a:fillRect/>
            </a:stretch>
          </p:blipFill>
          <p:spPr>
            <a:xfrm>
              <a:off x="577049" y="541536"/>
              <a:ext cx="1890943" cy="1443362"/>
            </a:xfrm>
            <a:prstGeom prst="rect">
              <a:avLst/>
            </a:prstGeom>
          </p:spPr>
        </p:pic>
        <p:sp>
          <p:nvSpPr>
            <p:cNvPr id="8" name="文本框 7"/>
            <p:cNvSpPr txBox="1"/>
            <p:nvPr/>
          </p:nvSpPr>
          <p:spPr>
            <a:xfrm>
              <a:off x="817601" y="781235"/>
              <a:ext cx="1428449" cy="830997"/>
            </a:xfrm>
            <a:prstGeom prst="rect">
              <a:avLst/>
            </a:prstGeom>
            <a:noFill/>
          </p:spPr>
          <p:txBody>
            <a:bodyPr wrap="square" rtlCol="0">
              <a:spAutoFit/>
            </a:bodyPr>
            <a:lstStyle/>
            <a:p>
              <a:r>
                <a:rPr lang="zh-CN" altLang="en-US" sz="4800" b="1">
                  <a:solidFill>
                    <a:srgbClr val="F0822F"/>
                  </a:solidFill>
                  <a:cs typeface="+mn-ea"/>
                  <a:sym typeface="+mn-lt"/>
                </a:rPr>
                <a:t>目录</a:t>
              </a:r>
            </a:p>
          </p:txBody>
        </p:sp>
      </p:grpSp>
      <p:grpSp>
        <p:nvGrpSpPr>
          <p:cNvPr id="16" name="组合 15"/>
          <p:cNvGrpSpPr/>
          <p:nvPr/>
        </p:nvGrpSpPr>
        <p:grpSpPr>
          <a:xfrm>
            <a:off x="1025368" y="1987091"/>
            <a:ext cx="4230211" cy="1029811"/>
            <a:chOff x="1078635" y="2224597"/>
            <a:chExt cx="4230211" cy="1029811"/>
          </a:xfrm>
        </p:grpSpPr>
        <p:grpSp>
          <p:nvGrpSpPr>
            <p:cNvPr id="13" name="组合 12"/>
            <p:cNvGrpSpPr/>
            <p:nvPr/>
          </p:nvGrpSpPr>
          <p:grpSpPr>
            <a:xfrm>
              <a:off x="1078635" y="2224597"/>
              <a:ext cx="4230211" cy="1029811"/>
              <a:chOff x="1078636" y="2224597"/>
              <a:chExt cx="4043780" cy="1029811"/>
            </a:xfrm>
          </p:grpSpPr>
          <p:pic>
            <p:nvPicPr>
              <p:cNvPr id="11" name="图片 10"/>
              <p:cNvPicPr>
                <a:picLocks noChangeAspect="1"/>
              </p:cNvPicPr>
              <p:nvPr/>
            </p:nvPicPr>
            <p:blipFill rotWithShape="1">
              <a:blip r:embed="rId4" cstate="screen"/>
              <a:srcRect/>
              <a:stretch>
                <a:fillRect/>
              </a:stretch>
            </p:blipFill>
            <p:spPr>
              <a:xfrm>
                <a:off x="1660124" y="2224597"/>
                <a:ext cx="3462292" cy="1029811"/>
              </a:xfrm>
              <a:prstGeom prst="rect">
                <a:avLst/>
              </a:prstGeom>
            </p:spPr>
          </p:pic>
          <p:sp>
            <p:nvSpPr>
              <p:cNvPr id="12" name="云形 11"/>
              <p:cNvSpPr/>
              <p:nvPr/>
            </p:nvSpPr>
            <p:spPr>
              <a:xfrm>
                <a:off x="1078636" y="2377001"/>
                <a:ext cx="887768" cy="830997"/>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4" name="文本框 13"/>
            <p:cNvSpPr txBox="1"/>
            <p:nvPr/>
          </p:nvSpPr>
          <p:spPr>
            <a:xfrm>
              <a:off x="1293130" y="2330591"/>
              <a:ext cx="545342" cy="830997"/>
            </a:xfrm>
            <a:prstGeom prst="rect">
              <a:avLst/>
            </a:prstGeom>
            <a:noFill/>
          </p:spPr>
          <p:txBody>
            <a:bodyPr wrap="none" rtlCol="0">
              <a:spAutoFit/>
            </a:bodyPr>
            <a:lstStyle/>
            <a:p>
              <a:r>
                <a:rPr lang="en-US" altLang="zh-CN" sz="4800">
                  <a:solidFill>
                    <a:schemeClr val="bg1"/>
                  </a:solidFill>
                  <a:cs typeface="+mn-ea"/>
                  <a:sym typeface="+mn-lt"/>
                </a:rPr>
                <a:t>1</a:t>
              </a:r>
              <a:endParaRPr lang="zh-CN" altLang="en-US" sz="4800">
                <a:solidFill>
                  <a:schemeClr val="bg1"/>
                </a:solidFill>
                <a:cs typeface="+mn-ea"/>
                <a:sym typeface="+mn-lt"/>
              </a:endParaRPr>
            </a:p>
          </p:txBody>
        </p:sp>
        <p:sp>
          <p:nvSpPr>
            <p:cNvPr id="15" name="矩形 14"/>
            <p:cNvSpPr/>
            <p:nvPr/>
          </p:nvSpPr>
          <p:spPr>
            <a:xfrm>
              <a:off x="2140947" y="2570788"/>
              <a:ext cx="2646878" cy="461665"/>
            </a:xfrm>
            <a:prstGeom prst="rect">
              <a:avLst/>
            </a:prstGeom>
          </p:spPr>
          <p:txBody>
            <a:bodyPr wrap="none">
              <a:spAutoFit/>
            </a:bodyPr>
            <a:lstStyle/>
            <a:p>
              <a:r>
                <a:rPr lang="zh-CN" altLang="en-US" sz="2400">
                  <a:cs typeface="+mn-ea"/>
                  <a:sym typeface="+mn-lt"/>
                </a:rPr>
                <a:t>单击此处添加标题</a:t>
              </a:r>
              <a:endParaRPr lang="zh-CN" altLang="en-US" sz="2400" dirty="0">
                <a:cs typeface="+mn-ea"/>
                <a:sym typeface="+mn-lt"/>
              </a:endParaRPr>
            </a:p>
          </p:txBody>
        </p:sp>
      </p:grpSp>
      <p:grpSp>
        <p:nvGrpSpPr>
          <p:cNvPr id="17" name="组合 16"/>
          <p:cNvGrpSpPr/>
          <p:nvPr/>
        </p:nvGrpSpPr>
        <p:grpSpPr>
          <a:xfrm>
            <a:off x="1007613" y="3034656"/>
            <a:ext cx="4230211" cy="1029811"/>
            <a:chOff x="1078635" y="2224597"/>
            <a:chExt cx="4230211" cy="1029811"/>
          </a:xfrm>
        </p:grpSpPr>
        <p:grpSp>
          <p:nvGrpSpPr>
            <p:cNvPr id="18" name="组合 17"/>
            <p:cNvGrpSpPr/>
            <p:nvPr/>
          </p:nvGrpSpPr>
          <p:grpSpPr>
            <a:xfrm>
              <a:off x="1078635" y="2224597"/>
              <a:ext cx="4230211" cy="1029811"/>
              <a:chOff x="1078636" y="2224597"/>
              <a:chExt cx="4043780" cy="1029811"/>
            </a:xfrm>
          </p:grpSpPr>
          <p:pic>
            <p:nvPicPr>
              <p:cNvPr id="21" name="图片 20"/>
              <p:cNvPicPr>
                <a:picLocks noChangeAspect="1"/>
              </p:cNvPicPr>
              <p:nvPr/>
            </p:nvPicPr>
            <p:blipFill rotWithShape="1">
              <a:blip r:embed="rId4" cstate="screen"/>
              <a:srcRect/>
              <a:stretch>
                <a:fillRect/>
              </a:stretch>
            </p:blipFill>
            <p:spPr>
              <a:xfrm>
                <a:off x="1660124" y="2224597"/>
                <a:ext cx="3462292" cy="1029811"/>
              </a:xfrm>
              <a:prstGeom prst="rect">
                <a:avLst/>
              </a:prstGeom>
            </p:spPr>
          </p:pic>
          <p:sp>
            <p:nvSpPr>
              <p:cNvPr id="22" name="云形 21"/>
              <p:cNvSpPr/>
              <p:nvPr/>
            </p:nvSpPr>
            <p:spPr>
              <a:xfrm>
                <a:off x="1078636" y="2377001"/>
                <a:ext cx="887768" cy="830997"/>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9" name="文本框 18"/>
            <p:cNvSpPr txBox="1"/>
            <p:nvPr/>
          </p:nvSpPr>
          <p:spPr>
            <a:xfrm>
              <a:off x="1293130" y="2330591"/>
              <a:ext cx="545342" cy="830997"/>
            </a:xfrm>
            <a:prstGeom prst="rect">
              <a:avLst/>
            </a:prstGeom>
            <a:noFill/>
          </p:spPr>
          <p:txBody>
            <a:bodyPr wrap="none" rtlCol="0">
              <a:spAutoFit/>
            </a:bodyPr>
            <a:lstStyle/>
            <a:p>
              <a:r>
                <a:rPr lang="en-US" altLang="zh-CN" sz="4800">
                  <a:solidFill>
                    <a:schemeClr val="bg1"/>
                  </a:solidFill>
                  <a:cs typeface="+mn-ea"/>
                  <a:sym typeface="+mn-lt"/>
                </a:rPr>
                <a:t>2</a:t>
              </a:r>
              <a:endParaRPr lang="zh-CN" altLang="en-US" sz="4800">
                <a:solidFill>
                  <a:schemeClr val="bg1"/>
                </a:solidFill>
                <a:cs typeface="+mn-ea"/>
                <a:sym typeface="+mn-lt"/>
              </a:endParaRPr>
            </a:p>
          </p:txBody>
        </p:sp>
        <p:sp>
          <p:nvSpPr>
            <p:cNvPr id="20" name="矩形 19"/>
            <p:cNvSpPr/>
            <p:nvPr/>
          </p:nvSpPr>
          <p:spPr>
            <a:xfrm>
              <a:off x="2158702" y="2527905"/>
              <a:ext cx="2646878" cy="461665"/>
            </a:xfrm>
            <a:prstGeom prst="rect">
              <a:avLst/>
            </a:prstGeom>
          </p:spPr>
          <p:txBody>
            <a:bodyPr wrap="none">
              <a:spAutoFit/>
            </a:bodyPr>
            <a:lstStyle/>
            <a:p>
              <a:r>
                <a:rPr lang="zh-CN" altLang="en-US" sz="2400">
                  <a:cs typeface="+mn-ea"/>
                  <a:sym typeface="+mn-lt"/>
                </a:rPr>
                <a:t>单击此处添加标题</a:t>
              </a:r>
              <a:endParaRPr lang="zh-CN" altLang="en-US" sz="2400" dirty="0">
                <a:cs typeface="+mn-ea"/>
                <a:sym typeface="+mn-lt"/>
              </a:endParaRPr>
            </a:p>
          </p:txBody>
        </p:sp>
      </p:grpSp>
      <p:grpSp>
        <p:nvGrpSpPr>
          <p:cNvPr id="23" name="组合 22"/>
          <p:cNvGrpSpPr/>
          <p:nvPr/>
        </p:nvGrpSpPr>
        <p:grpSpPr>
          <a:xfrm>
            <a:off x="1025368" y="4120691"/>
            <a:ext cx="4230211" cy="1029811"/>
            <a:chOff x="1078635" y="2224597"/>
            <a:chExt cx="4230211" cy="1029811"/>
          </a:xfrm>
        </p:grpSpPr>
        <p:grpSp>
          <p:nvGrpSpPr>
            <p:cNvPr id="24" name="组合 23"/>
            <p:cNvGrpSpPr/>
            <p:nvPr/>
          </p:nvGrpSpPr>
          <p:grpSpPr>
            <a:xfrm>
              <a:off x="1078635" y="2224597"/>
              <a:ext cx="4230211" cy="1029811"/>
              <a:chOff x="1078636" y="2224597"/>
              <a:chExt cx="4043780" cy="1029811"/>
            </a:xfrm>
          </p:grpSpPr>
          <p:pic>
            <p:nvPicPr>
              <p:cNvPr id="27" name="图片 26"/>
              <p:cNvPicPr>
                <a:picLocks noChangeAspect="1"/>
              </p:cNvPicPr>
              <p:nvPr/>
            </p:nvPicPr>
            <p:blipFill rotWithShape="1">
              <a:blip r:embed="rId4" cstate="screen"/>
              <a:srcRect/>
              <a:stretch>
                <a:fillRect/>
              </a:stretch>
            </p:blipFill>
            <p:spPr>
              <a:xfrm>
                <a:off x="1660124" y="2224597"/>
                <a:ext cx="3462292" cy="1029811"/>
              </a:xfrm>
              <a:prstGeom prst="rect">
                <a:avLst/>
              </a:prstGeom>
            </p:spPr>
          </p:pic>
          <p:sp>
            <p:nvSpPr>
              <p:cNvPr id="28" name="云形 27"/>
              <p:cNvSpPr/>
              <p:nvPr/>
            </p:nvSpPr>
            <p:spPr>
              <a:xfrm>
                <a:off x="1078636" y="2377001"/>
                <a:ext cx="887768" cy="830997"/>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5" name="文本框 24"/>
            <p:cNvSpPr txBox="1"/>
            <p:nvPr/>
          </p:nvSpPr>
          <p:spPr>
            <a:xfrm>
              <a:off x="1293130" y="2330591"/>
              <a:ext cx="545342" cy="830997"/>
            </a:xfrm>
            <a:prstGeom prst="rect">
              <a:avLst/>
            </a:prstGeom>
            <a:noFill/>
          </p:spPr>
          <p:txBody>
            <a:bodyPr wrap="none" rtlCol="0">
              <a:spAutoFit/>
            </a:bodyPr>
            <a:lstStyle/>
            <a:p>
              <a:r>
                <a:rPr lang="en-US" altLang="zh-CN" sz="4800">
                  <a:solidFill>
                    <a:schemeClr val="bg1"/>
                  </a:solidFill>
                  <a:cs typeface="+mn-ea"/>
                  <a:sym typeface="+mn-lt"/>
                </a:rPr>
                <a:t>3</a:t>
              </a:r>
              <a:endParaRPr lang="zh-CN" altLang="en-US" sz="4800">
                <a:solidFill>
                  <a:schemeClr val="bg1"/>
                </a:solidFill>
                <a:cs typeface="+mn-ea"/>
                <a:sym typeface="+mn-lt"/>
              </a:endParaRPr>
            </a:p>
          </p:txBody>
        </p:sp>
        <p:sp>
          <p:nvSpPr>
            <p:cNvPr id="26" name="矩形 25"/>
            <p:cNvSpPr/>
            <p:nvPr/>
          </p:nvSpPr>
          <p:spPr>
            <a:xfrm>
              <a:off x="2140947" y="2545659"/>
              <a:ext cx="2646878" cy="461665"/>
            </a:xfrm>
            <a:prstGeom prst="rect">
              <a:avLst/>
            </a:prstGeom>
          </p:spPr>
          <p:txBody>
            <a:bodyPr wrap="none">
              <a:spAutoFit/>
            </a:bodyPr>
            <a:lstStyle/>
            <a:p>
              <a:r>
                <a:rPr lang="zh-CN" altLang="en-US" sz="2400">
                  <a:cs typeface="+mn-ea"/>
                  <a:sym typeface="+mn-lt"/>
                </a:rPr>
                <a:t>单击此处添加标题</a:t>
              </a:r>
              <a:endParaRPr lang="zh-CN" altLang="en-US" sz="2400" dirty="0">
                <a:cs typeface="+mn-ea"/>
                <a:sym typeface="+mn-lt"/>
              </a:endParaRPr>
            </a:p>
          </p:txBody>
        </p:sp>
      </p:grpSp>
      <p:grpSp>
        <p:nvGrpSpPr>
          <p:cNvPr id="41" name="组合 40"/>
          <p:cNvGrpSpPr/>
          <p:nvPr/>
        </p:nvGrpSpPr>
        <p:grpSpPr>
          <a:xfrm>
            <a:off x="1007613" y="5168256"/>
            <a:ext cx="4230211" cy="1029811"/>
            <a:chOff x="1078635" y="2224597"/>
            <a:chExt cx="4230211" cy="1029811"/>
          </a:xfrm>
        </p:grpSpPr>
        <p:grpSp>
          <p:nvGrpSpPr>
            <p:cNvPr id="42" name="组合 41"/>
            <p:cNvGrpSpPr/>
            <p:nvPr/>
          </p:nvGrpSpPr>
          <p:grpSpPr>
            <a:xfrm>
              <a:off x="1078635" y="2224597"/>
              <a:ext cx="4230211" cy="1029811"/>
              <a:chOff x="1078636" y="2224597"/>
              <a:chExt cx="4043780" cy="1029811"/>
            </a:xfrm>
          </p:grpSpPr>
          <p:pic>
            <p:nvPicPr>
              <p:cNvPr id="45" name="图片 44"/>
              <p:cNvPicPr>
                <a:picLocks noChangeAspect="1"/>
              </p:cNvPicPr>
              <p:nvPr/>
            </p:nvPicPr>
            <p:blipFill rotWithShape="1">
              <a:blip r:embed="rId4" cstate="screen"/>
              <a:srcRect/>
              <a:stretch>
                <a:fillRect/>
              </a:stretch>
            </p:blipFill>
            <p:spPr>
              <a:xfrm>
                <a:off x="1660124" y="2224597"/>
                <a:ext cx="3462292" cy="1029811"/>
              </a:xfrm>
              <a:prstGeom prst="rect">
                <a:avLst/>
              </a:prstGeom>
            </p:spPr>
          </p:pic>
          <p:sp>
            <p:nvSpPr>
              <p:cNvPr id="46" name="云形 45"/>
              <p:cNvSpPr/>
              <p:nvPr/>
            </p:nvSpPr>
            <p:spPr>
              <a:xfrm>
                <a:off x="1078636" y="2377001"/>
                <a:ext cx="887768" cy="830997"/>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3" name="文本框 42"/>
            <p:cNvSpPr txBox="1"/>
            <p:nvPr/>
          </p:nvSpPr>
          <p:spPr>
            <a:xfrm>
              <a:off x="1293130" y="2330591"/>
              <a:ext cx="545342" cy="830997"/>
            </a:xfrm>
            <a:prstGeom prst="rect">
              <a:avLst/>
            </a:prstGeom>
            <a:noFill/>
          </p:spPr>
          <p:txBody>
            <a:bodyPr wrap="none" rtlCol="0">
              <a:spAutoFit/>
            </a:bodyPr>
            <a:lstStyle/>
            <a:p>
              <a:r>
                <a:rPr lang="en-US" altLang="zh-CN" sz="4800">
                  <a:solidFill>
                    <a:schemeClr val="bg1"/>
                  </a:solidFill>
                  <a:cs typeface="+mn-ea"/>
                  <a:sym typeface="+mn-lt"/>
                </a:rPr>
                <a:t>4</a:t>
              </a:r>
              <a:endParaRPr lang="zh-CN" altLang="en-US" sz="4800">
                <a:solidFill>
                  <a:schemeClr val="bg1"/>
                </a:solidFill>
                <a:cs typeface="+mn-ea"/>
                <a:sym typeface="+mn-lt"/>
              </a:endParaRPr>
            </a:p>
          </p:txBody>
        </p:sp>
        <p:sp>
          <p:nvSpPr>
            <p:cNvPr id="44" name="矩形 43"/>
            <p:cNvSpPr/>
            <p:nvPr/>
          </p:nvSpPr>
          <p:spPr>
            <a:xfrm>
              <a:off x="2158702" y="2561666"/>
              <a:ext cx="2646878" cy="461665"/>
            </a:xfrm>
            <a:prstGeom prst="rect">
              <a:avLst/>
            </a:prstGeom>
          </p:spPr>
          <p:txBody>
            <a:bodyPr wrap="none">
              <a:spAutoFit/>
            </a:bodyPr>
            <a:lstStyle/>
            <a:p>
              <a:r>
                <a:rPr lang="zh-CN" altLang="en-US" sz="2400">
                  <a:cs typeface="+mn-ea"/>
                  <a:sym typeface="+mn-lt"/>
                </a:rPr>
                <a:t>单击此处添加标题</a:t>
              </a:r>
              <a:endParaRPr lang="zh-CN" altLang="en-US" sz="2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p:tgtEl>
                                          <p:spTgt spid="17"/>
                                        </p:tgtEl>
                                        <p:attrNameLst>
                                          <p:attrName>ppt_x</p:attrName>
                                        </p:attrNameLst>
                                      </p:cBhvr>
                                      <p:tavLst>
                                        <p:tav tm="0">
                                          <p:val>
                                            <p:strVal val="#ppt_x-#ppt_w*1.125000"/>
                                          </p:val>
                                        </p:tav>
                                        <p:tav tm="100000">
                                          <p:val>
                                            <p:strVal val="#ppt_x"/>
                                          </p:val>
                                        </p:tav>
                                      </p:tavLst>
                                    </p:anim>
                                    <p:animEffect transition="in" filter="wipe(right)">
                                      <p:cBhvr>
                                        <p:cTn id="19" dur="500"/>
                                        <p:tgtEl>
                                          <p:spTgt spid="17"/>
                                        </p:tgtEl>
                                      </p:cBhvr>
                                    </p:animEffect>
                                  </p:childTnLst>
                                </p:cTn>
                              </p:par>
                            </p:childTnLst>
                          </p:cTn>
                        </p:par>
                        <p:par>
                          <p:cTn id="20" fill="hold">
                            <p:stCondLst>
                              <p:cond delay="1500"/>
                            </p:stCondLst>
                            <p:childTnLst>
                              <p:par>
                                <p:cTn id="21" presetID="1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p:tgtEl>
                                          <p:spTgt spid="23"/>
                                        </p:tgtEl>
                                        <p:attrNameLst>
                                          <p:attrName>ppt_x</p:attrName>
                                        </p:attrNameLst>
                                      </p:cBhvr>
                                      <p:tavLst>
                                        <p:tav tm="0">
                                          <p:val>
                                            <p:strVal val="#ppt_x-#ppt_w*1.125000"/>
                                          </p:val>
                                        </p:tav>
                                        <p:tav tm="100000">
                                          <p:val>
                                            <p:strVal val="#ppt_x"/>
                                          </p:val>
                                        </p:tav>
                                      </p:tavLst>
                                    </p:anim>
                                    <p:animEffect transition="in" filter="wipe(right)">
                                      <p:cBhvr>
                                        <p:cTn id="24" dur="500"/>
                                        <p:tgtEl>
                                          <p:spTgt spid="23"/>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p:tgtEl>
                                          <p:spTgt spid="41"/>
                                        </p:tgtEl>
                                        <p:attrNameLst>
                                          <p:attrName>ppt_x</p:attrName>
                                        </p:attrNameLst>
                                      </p:cBhvr>
                                      <p:tavLst>
                                        <p:tav tm="0">
                                          <p:val>
                                            <p:strVal val="#ppt_x-#ppt_w*1.125000"/>
                                          </p:val>
                                        </p:tav>
                                        <p:tav tm="100000">
                                          <p:val>
                                            <p:strVal val="#ppt_x"/>
                                          </p:val>
                                        </p:tav>
                                      </p:tavLst>
                                    </p:anim>
                                    <p:animEffect transition="in" filter="wipe(right)">
                                      <p:cBhvr>
                                        <p:cTn id="2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512" y="2834640"/>
            <a:ext cx="6144768" cy="2487168"/>
            <a:chOff x="-667512" y="2834640"/>
            <a:chExt cx="6144768" cy="2487168"/>
          </a:xfrm>
        </p:grpSpPr>
        <p:pic>
          <p:nvPicPr>
            <p:cNvPr id="5" name="图片 4"/>
            <p:cNvPicPr>
              <a:picLocks noChangeAspect="1"/>
            </p:cNvPicPr>
            <p:nvPr/>
          </p:nvPicPr>
          <p:blipFill rotWithShape="1">
            <a:blip r:embed="rId3" cstate="screen"/>
            <a:srcRect/>
            <a:stretch>
              <a:fillRect/>
            </a:stretch>
          </p:blipFill>
          <p:spPr>
            <a:xfrm rot="296712" flipH="1">
              <a:off x="-667512" y="2834640"/>
              <a:ext cx="6144768" cy="2487168"/>
            </a:xfrm>
            <a:prstGeom prst="rect">
              <a:avLst/>
            </a:prstGeom>
          </p:spPr>
        </p:pic>
        <p:sp>
          <p:nvSpPr>
            <p:cNvPr id="6" name="矩形 5"/>
            <p:cNvSpPr/>
            <p:nvPr/>
          </p:nvSpPr>
          <p:spPr>
            <a:xfrm>
              <a:off x="1118416" y="4178808"/>
              <a:ext cx="387798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black"/>
                  </a:solidFill>
                  <a:effectLst/>
                  <a:uLnTx/>
                  <a:uFillTx/>
                  <a:cs typeface="+mn-ea"/>
                  <a:sym typeface="+mn-lt"/>
                </a:rPr>
                <a:t>单击此处添加标题</a:t>
              </a:r>
              <a:endParaRPr kumimoji="0" lang="zh-CN" altLang="en-US" sz="3600" b="0" i="0" u="none" strike="noStrike" kern="1200" cap="none" spc="0" normalizeH="0" baseline="0" noProof="0" dirty="0">
                <a:ln>
                  <a:noFill/>
                </a:ln>
                <a:solidFill>
                  <a:prstClr val="black"/>
                </a:solidFill>
                <a:effectLst/>
                <a:uLnTx/>
                <a:uFillTx/>
                <a:cs typeface="+mn-ea"/>
                <a:sym typeface="+mn-lt"/>
              </a:endParaRPr>
            </a:p>
          </p:txBody>
        </p:sp>
        <p:grpSp>
          <p:nvGrpSpPr>
            <p:cNvPr id="10" name="组合 9"/>
            <p:cNvGrpSpPr/>
            <p:nvPr/>
          </p:nvGrpSpPr>
          <p:grpSpPr>
            <a:xfrm>
              <a:off x="2581920" y="3191470"/>
              <a:ext cx="950976" cy="923330"/>
              <a:chOff x="2581920" y="3191470"/>
              <a:chExt cx="950976" cy="923330"/>
            </a:xfrm>
          </p:grpSpPr>
          <p:sp>
            <p:nvSpPr>
              <p:cNvPr id="7" name="云形 6"/>
              <p:cNvSpPr/>
              <p:nvPr/>
            </p:nvSpPr>
            <p:spPr>
              <a:xfrm rot="500492">
                <a:off x="2581920" y="3330480"/>
                <a:ext cx="950976" cy="783491"/>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2792898" y="3191470"/>
                <a:ext cx="59022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5400">
                    <a:solidFill>
                      <a:prstClr val="white"/>
                    </a:solidFill>
                    <a:cs typeface="+mn-ea"/>
                    <a:sym typeface="+mn-lt"/>
                  </a:rPr>
                  <a:t>4</a:t>
                </a:r>
                <a:endParaRPr kumimoji="0" lang="zh-CN" altLang="en-US" sz="5400" b="0" i="0" u="none" strike="noStrike" kern="1200" cap="none" spc="0" normalizeH="0" baseline="0" noProof="0">
                  <a:ln>
                    <a:noFill/>
                  </a:ln>
                  <a:solidFill>
                    <a:prstClr val="white"/>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pic>
        <p:nvPicPr>
          <p:cNvPr id="3" name="图片 2"/>
          <p:cNvPicPr>
            <a:picLocks noChangeAspect="1"/>
          </p:cNvPicPr>
          <p:nvPr/>
        </p:nvPicPr>
        <p:blipFill>
          <a:blip r:embed="rId4" cstate="screen"/>
          <a:stretch>
            <a:fillRect/>
          </a:stretch>
        </p:blipFill>
        <p:spPr>
          <a:xfrm>
            <a:off x="4834979" y="4185498"/>
            <a:ext cx="2397754" cy="1442053"/>
          </a:xfrm>
          <a:prstGeom prst="rect">
            <a:avLst/>
          </a:prstGeom>
        </p:spPr>
      </p:pic>
      <p:pic>
        <p:nvPicPr>
          <p:cNvPr id="4" name="图片 3" descr="100125962"/>
          <p:cNvPicPr/>
          <p:nvPr/>
        </p:nvPicPr>
        <p:blipFill rotWithShape="1">
          <a:blip r:embed="rId5" cstate="screen"/>
          <a:srcRect/>
          <a:stretch>
            <a:fillRect/>
          </a:stretch>
        </p:blipFill>
        <p:spPr>
          <a:xfrm>
            <a:off x="2047113" y="1975352"/>
            <a:ext cx="2385256" cy="2378368"/>
          </a:xfrm>
          <a:prstGeom prst="ellipse">
            <a:avLst/>
          </a:prstGeom>
        </p:spPr>
      </p:pic>
      <p:pic>
        <p:nvPicPr>
          <p:cNvPr id="5" name="图片 4" descr="100125962"/>
          <p:cNvPicPr/>
          <p:nvPr/>
        </p:nvPicPr>
        <p:blipFill rotWithShape="1">
          <a:blip r:embed="rId5" cstate="screen"/>
          <a:srcRect/>
          <a:stretch>
            <a:fillRect/>
          </a:stretch>
        </p:blipFill>
        <p:spPr>
          <a:xfrm>
            <a:off x="7759631" y="1975352"/>
            <a:ext cx="2385256" cy="2378368"/>
          </a:xfrm>
          <a:prstGeom prst="ellipse">
            <a:avLst/>
          </a:prstGeom>
        </p:spPr>
      </p:pic>
      <p:sp>
        <p:nvSpPr>
          <p:cNvPr id="6" name="Rounded Rectangle 72"/>
          <p:cNvSpPr/>
          <p:nvPr/>
        </p:nvSpPr>
        <p:spPr>
          <a:xfrm>
            <a:off x="5324691" y="1956591"/>
            <a:ext cx="1389063" cy="377825"/>
          </a:xfrm>
          <a:prstGeom prst="roundRect">
            <a:avLst>
              <a:gd name="adj" fmla="val 21110"/>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rgbClr val="FFFFFF"/>
                </a:solidFill>
                <a:cs typeface="+mn-ea"/>
                <a:sym typeface="+mn-lt"/>
              </a:rPr>
              <a:t>标题</a:t>
            </a:r>
            <a:endParaRPr lang="en-US" dirty="0">
              <a:solidFill>
                <a:srgbClr val="FFFFFF"/>
              </a:solidFill>
              <a:cs typeface="+mn-ea"/>
              <a:sym typeface="+mn-lt"/>
            </a:endParaRPr>
          </a:p>
        </p:txBody>
      </p:sp>
      <p:sp>
        <p:nvSpPr>
          <p:cNvPr id="7" name="文本框 16"/>
          <p:cNvSpPr txBox="1">
            <a:spLocks noChangeArrowheads="1"/>
          </p:cNvSpPr>
          <p:nvPr/>
        </p:nvSpPr>
        <p:spPr bwMode="auto">
          <a:xfrm>
            <a:off x="4719320" y="2523752"/>
            <a:ext cx="2629072"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ts val="600"/>
              </a:spcBef>
              <a:spcAft>
                <a:spcPts val="600"/>
              </a:spcAft>
              <a:buNone/>
            </a:pPr>
            <a:r>
              <a:rPr lang="zh-CN" altLang="en-US" sz="1400">
                <a:latin typeface="+mn-lt"/>
                <a:ea typeface="+mn-ea"/>
                <a:cs typeface="+mn-ea"/>
                <a:sym typeface="+mn-lt"/>
              </a:rPr>
              <a:t>您的内容打在这里，或者通过复制您的文本后，在此框中选择粘贴您的内容打在这里</a:t>
            </a:r>
            <a:endParaRPr lang="en-US" altLang="zh-CN" sz="1400" dirty="0">
              <a:solidFill>
                <a:srgbClr val="4E4E4E"/>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pic>
        <p:nvPicPr>
          <p:cNvPr id="3" name="图片 2"/>
          <p:cNvPicPr>
            <a:picLocks noChangeAspect="1"/>
          </p:cNvPicPr>
          <p:nvPr/>
        </p:nvPicPr>
        <p:blipFill rotWithShape="1">
          <a:blip r:embed="rId4" cstate="screen"/>
          <a:srcRect/>
          <a:stretch>
            <a:fillRect/>
          </a:stretch>
        </p:blipFill>
        <p:spPr>
          <a:xfrm flipH="1">
            <a:off x="1538958" y="966556"/>
            <a:ext cx="3987075" cy="4800600"/>
          </a:xfrm>
          <a:prstGeom prst="rect">
            <a:avLst/>
          </a:prstGeom>
        </p:spPr>
      </p:pic>
      <p:grpSp>
        <p:nvGrpSpPr>
          <p:cNvPr id="6" name="组合 5"/>
          <p:cNvGrpSpPr/>
          <p:nvPr/>
        </p:nvGrpSpPr>
        <p:grpSpPr>
          <a:xfrm>
            <a:off x="5526033" y="2416554"/>
            <a:ext cx="4696271" cy="2339102"/>
            <a:chOff x="5526033" y="2416554"/>
            <a:chExt cx="4696271" cy="2339102"/>
          </a:xfrm>
        </p:grpSpPr>
        <p:sp>
          <p:nvSpPr>
            <p:cNvPr id="4" name="文本框 3"/>
            <p:cNvSpPr txBox="1"/>
            <p:nvPr/>
          </p:nvSpPr>
          <p:spPr>
            <a:xfrm>
              <a:off x="5526033" y="2816664"/>
              <a:ext cx="4696271" cy="1938992"/>
            </a:xfrm>
            <a:prstGeom prst="rect">
              <a:avLst/>
            </a:prstGeom>
            <a:noFill/>
          </p:spPr>
          <p:txBody>
            <a:bodyPr wrap="square" rtlCol="0">
              <a:spAutoFit/>
            </a:bodyPr>
            <a:lstStyle/>
            <a:p>
              <a:pPr>
                <a:lnSpc>
                  <a:spcPct val="150000"/>
                </a:lnSpc>
              </a:pPr>
              <a:r>
                <a:rPr lang="zh-CN" altLang="en-US" sz="160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zh-CN" altLang="en-US" sz="1600" dirty="0">
                <a:solidFill>
                  <a:schemeClr val="tx1">
                    <a:lumMod val="75000"/>
                    <a:lumOff val="25000"/>
                  </a:schemeClr>
                </a:solidFill>
                <a:cs typeface="+mn-ea"/>
                <a:sym typeface="+mn-lt"/>
              </a:endParaRPr>
            </a:p>
          </p:txBody>
        </p:sp>
        <p:sp>
          <p:nvSpPr>
            <p:cNvPr id="5" name="文本框 4"/>
            <p:cNvSpPr txBox="1"/>
            <p:nvPr/>
          </p:nvSpPr>
          <p:spPr>
            <a:xfrm>
              <a:off x="5531951" y="2416554"/>
              <a:ext cx="1723549" cy="400110"/>
            </a:xfrm>
            <a:prstGeom prst="rect">
              <a:avLst/>
            </a:prstGeom>
            <a:noFill/>
          </p:spPr>
          <p:txBody>
            <a:bodyPr wrap="none" rtlCol="0">
              <a:spAutoFit/>
            </a:bodyPr>
            <a:lstStyle/>
            <a:p>
              <a:r>
                <a:rPr kumimoji="1" lang="zh-CN" altLang="en-US" sz="2000" b="1">
                  <a:solidFill>
                    <a:srgbClr val="F0822F"/>
                  </a:solidFill>
                  <a:cs typeface="+mn-ea"/>
                  <a:sym typeface="+mn-lt"/>
                </a:rPr>
                <a:t>标题文字内容</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grpSp>
        <p:nvGrpSpPr>
          <p:cNvPr id="3" name="组合 2"/>
          <p:cNvGrpSpPr/>
          <p:nvPr/>
        </p:nvGrpSpPr>
        <p:grpSpPr>
          <a:xfrm>
            <a:off x="1685332" y="1709528"/>
            <a:ext cx="8627538" cy="2215788"/>
            <a:chOff x="986632" y="1338106"/>
            <a:chExt cx="10218736" cy="2624451"/>
          </a:xfrm>
        </p:grpSpPr>
        <p:pic>
          <p:nvPicPr>
            <p:cNvPr id="4" name="图片 3"/>
            <p:cNvPicPr>
              <a:picLocks noChangeAspect="1"/>
            </p:cNvPicPr>
            <p:nvPr/>
          </p:nvPicPr>
          <p:blipFill>
            <a:blip r:embed="rId4" cstate="screen"/>
            <a:stretch>
              <a:fillRect/>
            </a:stretch>
          </p:blipFill>
          <p:spPr>
            <a:xfrm>
              <a:off x="986632" y="1338106"/>
              <a:ext cx="3067050" cy="2303695"/>
            </a:xfrm>
            <a:prstGeom prst="rect">
              <a:avLst/>
            </a:prstGeom>
          </p:spPr>
        </p:pic>
        <p:pic>
          <p:nvPicPr>
            <p:cNvPr id="5" name="图片 4"/>
            <p:cNvPicPr>
              <a:picLocks noChangeAspect="1"/>
            </p:cNvPicPr>
            <p:nvPr/>
          </p:nvPicPr>
          <p:blipFill>
            <a:blip r:embed="rId4" cstate="screen"/>
            <a:stretch>
              <a:fillRect/>
            </a:stretch>
          </p:blipFill>
          <p:spPr>
            <a:xfrm>
              <a:off x="8128001" y="1338106"/>
              <a:ext cx="3067050" cy="2303695"/>
            </a:xfrm>
            <a:prstGeom prst="rect">
              <a:avLst/>
            </a:prstGeom>
          </p:spPr>
        </p:pic>
        <p:pic>
          <p:nvPicPr>
            <p:cNvPr id="6" name="图片 5"/>
            <p:cNvPicPr>
              <a:picLocks noChangeAspect="1"/>
            </p:cNvPicPr>
            <p:nvPr/>
          </p:nvPicPr>
          <p:blipFill rotWithShape="1">
            <a:blip r:embed="rId5" cstate="screen"/>
            <a:srcRect/>
            <a:stretch>
              <a:fillRect/>
            </a:stretch>
          </p:blipFill>
          <p:spPr>
            <a:xfrm>
              <a:off x="4477545" y="1338106"/>
              <a:ext cx="3141662" cy="2117583"/>
            </a:xfrm>
            <a:prstGeom prst="rect">
              <a:avLst/>
            </a:prstGeom>
          </p:spPr>
        </p:pic>
        <p:sp>
          <p:nvSpPr>
            <p:cNvPr id="10" name="矩形 9"/>
            <p:cNvSpPr/>
            <p:nvPr/>
          </p:nvSpPr>
          <p:spPr>
            <a:xfrm>
              <a:off x="1007270" y="3446620"/>
              <a:ext cx="3046412" cy="515937"/>
            </a:xfrm>
            <a:prstGeom prst="rect">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cs typeface="+mn-ea"/>
                <a:sym typeface="+mn-lt"/>
              </a:endParaRPr>
            </a:p>
          </p:txBody>
        </p:sp>
        <p:sp>
          <p:nvSpPr>
            <p:cNvPr id="11" name="矩形 10"/>
            <p:cNvSpPr/>
            <p:nvPr/>
          </p:nvSpPr>
          <p:spPr>
            <a:xfrm>
              <a:off x="8138319" y="3446620"/>
              <a:ext cx="3067049" cy="515937"/>
            </a:xfrm>
            <a:prstGeom prst="rect">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cs typeface="+mn-ea"/>
                <a:sym typeface="+mn-lt"/>
              </a:endParaRPr>
            </a:p>
          </p:txBody>
        </p:sp>
        <p:sp>
          <p:nvSpPr>
            <p:cNvPr id="12" name="矩形 11"/>
            <p:cNvSpPr/>
            <p:nvPr/>
          </p:nvSpPr>
          <p:spPr>
            <a:xfrm>
              <a:off x="4483895" y="3446620"/>
              <a:ext cx="3135312" cy="515937"/>
            </a:xfrm>
            <a:prstGeom prst="rect">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00" eaLnBrk="1" fontAlgn="auto" hangingPunct="1">
                <a:spcBef>
                  <a:spcPts val="0"/>
                </a:spcBef>
                <a:spcAft>
                  <a:spcPts val="0"/>
                </a:spcAft>
                <a:defRPr/>
              </a:pPr>
              <a:endParaRPr lang="zh-CN" altLang="en-US" dirty="0">
                <a:solidFill>
                  <a:prstClr val="white"/>
                </a:solidFill>
                <a:cs typeface="+mn-ea"/>
                <a:sym typeface="+mn-lt"/>
              </a:endParaRPr>
            </a:p>
          </p:txBody>
        </p:sp>
        <p:sp>
          <p:nvSpPr>
            <p:cNvPr id="13" name="矩形 12"/>
            <p:cNvSpPr>
              <a:spLocks noChangeArrowheads="1"/>
            </p:cNvSpPr>
            <p:nvPr/>
          </p:nvSpPr>
          <p:spPr bwMode="auto">
            <a:xfrm>
              <a:off x="1499443" y="3467636"/>
              <a:ext cx="2041427" cy="47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000" dirty="0">
                  <a:solidFill>
                    <a:srgbClr val="FFFFFF"/>
                  </a:solidFill>
                  <a:latin typeface="+mn-lt"/>
                  <a:ea typeface="+mn-ea"/>
                  <a:cs typeface="+mn-ea"/>
                  <a:sym typeface="+mn-lt"/>
                </a:rPr>
                <a:t>点击添加标题</a:t>
              </a:r>
            </a:p>
          </p:txBody>
        </p:sp>
        <p:sp>
          <p:nvSpPr>
            <p:cNvPr id="14" name="矩形 13"/>
            <p:cNvSpPr>
              <a:spLocks noChangeArrowheads="1"/>
            </p:cNvSpPr>
            <p:nvPr/>
          </p:nvSpPr>
          <p:spPr bwMode="auto">
            <a:xfrm>
              <a:off x="5103257" y="3467636"/>
              <a:ext cx="2041427" cy="47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000">
                  <a:solidFill>
                    <a:srgbClr val="FFFFFF"/>
                  </a:solidFill>
                  <a:latin typeface="+mn-lt"/>
                  <a:ea typeface="+mn-ea"/>
                  <a:cs typeface="+mn-ea"/>
                  <a:sym typeface="+mn-lt"/>
                </a:rPr>
                <a:t>点击添加标题</a:t>
              </a:r>
            </a:p>
          </p:txBody>
        </p:sp>
        <p:sp>
          <p:nvSpPr>
            <p:cNvPr id="15" name="矩形 14"/>
            <p:cNvSpPr>
              <a:spLocks noChangeArrowheads="1"/>
            </p:cNvSpPr>
            <p:nvPr/>
          </p:nvSpPr>
          <p:spPr bwMode="auto">
            <a:xfrm>
              <a:off x="8651129" y="3467636"/>
              <a:ext cx="2041427" cy="47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400" eaLnBrk="1" hangingPunct="1">
                <a:lnSpc>
                  <a:spcPct val="100000"/>
                </a:lnSpc>
                <a:spcBef>
                  <a:spcPct val="0"/>
                </a:spcBef>
                <a:buFontTx/>
                <a:buNone/>
              </a:pPr>
              <a:r>
                <a:rPr lang="zh-CN" altLang="en-US" sz="2000">
                  <a:solidFill>
                    <a:srgbClr val="FFFFFF"/>
                  </a:solidFill>
                  <a:latin typeface="+mn-lt"/>
                  <a:ea typeface="+mn-ea"/>
                  <a:cs typeface="+mn-ea"/>
                  <a:sym typeface="+mn-lt"/>
                </a:rPr>
                <a:t>点击添加标题</a:t>
              </a:r>
            </a:p>
          </p:txBody>
        </p:sp>
      </p:grpSp>
      <p:sp>
        <p:nvSpPr>
          <p:cNvPr id="19" name="矩形 18"/>
          <p:cNvSpPr/>
          <p:nvPr/>
        </p:nvSpPr>
        <p:spPr>
          <a:xfrm>
            <a:off x="1982680" y="4049534"/>
            <a:ext cx="2118804" cy="1569660"/>
          </a:xfrm>
          <a:prstGeom prst="rect">
            <a:avLst/>
          </a:prstGeom>
        </p:spPr>
        <p:txBody>
          <a:bodyPr wrap="square">
            <a:spAutoFit/>
          </a:bodyPr>
          <a:lstStyle/>
          <a:p>
            <a:pPr>
              <a:lnSpc>
                <a:spcPct val="150000"/>
              </a:lnSpc>
              <a:buNone/>
            </a:pPr>
            <a:r>
              <a:rPr lang="zh-CN" altLang="en-US" sz="1600">
                <a:cs typeface="+mn-ea"/>
                <a:sym typeface="+mn-lt"/>
              </a:rPr>
              <a:t>您的内容打在这里您的内容打在这里您的内容打在这里您的内容打在这里</a:t>
            </a:r>
            <a:endParaRPr lang="zh-CN" altLang="en-US" sz="1600" dirty="0">
              <a:cs typeface="+mn-ea"/>
              <a:sym typeface="+mn-lt"/>
            </a:endParaRPr>
          </a:p>
        </p:txBody>
      </p:sp>
      <p:sp>
        <p:nvSpPr>
          <p:cNvPr id="20" name="矩形 19"/>
          <p:cNvSpPr/>
          <p:nvPr/>
        </p:nvSpPr>
        <p:spPr>
          <a:xfrm>
            <a:off x="4970706" y="4041973"/>
            <a:ext cx="2118804" cy="1569660"/>
          </a:xfrm>
          <a:prstGeom prst="rect">
            <a:avLst/>
          </a:prstGeom>
        </p:spPr>
        <p:txBody>
          <a:bodyPr wrap="square">
            <a:spAutoFit/>
          </a:bodyPr>
          <a:lstStyle/>
          <a:p>
            <a:pPr>
              <a:lnSpc>
                <a:spcPct val="150000"/>
              </a:lnSpc>
              <a:buNone/>
            </a:pPr>
            <a:r>
              <a:rPr lang="zh-CN" altLang="en-US" sz="1600">
                <a:cs typeface="+mn-ea"/>
                <a:sym typeface="+mn-lt"/>
              </a:rPr>
              <a:t>您的内容打在这里您的内容打在这里您的内容打在这里您的内容打在这里</a:t>
            </a:r>
            <a:endParaRPr lang="zh-CN" altLang="en-US" sz="1600" dirty="0">
              <a:cs typeface="+mn-ea"/>
              <a:sym typeface="+mn-lt"/>
            </a:endParaRPr>
          </a:p>
        </p:txBody>
      </p:sp>
      <p:sp>
        <p:nvSpPr>
          <p:cNvPr id="21" name="矩形 20"/>
          <p:cNvSpPr/>
          <p:nvPr/>
        </p:nvSpPr>
        <p:spPr>
          <a:xfrm>
            <a:off x="7958733" y="4050861"/>
            <a:ext cx="2118804" cy="1569660"/>
          </a:xfrm>
          <a:prstGeom prst="rect">
            <a:avLst/>
          </a:prstGeom>
        </p:spPr>
        <p:txBody>
          <a:bodyPr wrap="square">
            <a:spAutoFit/>
          </a:bodyPr>
          <a:lstStyle/>
          <a:p>
            <a:pPr>
              <a:lnSpc>
                <a:spcPct val="150000"/>
              </a:lnSpc>
              <a:buNone/>
            </a:pPr>
            <a:r>
              <a:rPr lang="zh-CN" altLang="en-US" sz="1600">
                <a:cs typeface="+mn-ea"/>
                <a:sym typeface="+mn-lt"/>
              </a:rPr>
              <a:t>您的内容打在这里您的内容打在这里您的内容打在这里您的内容打在这里</a:t>
            </a:r>
            <a:endParaRPr lang="zh-CN" altLang="en-US" sz="16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grpSp>
        <p:nvGrpSpPr>
          <p:cNvPr id="15" name="组合 14"/>
          <p:cNvGrpSpPr/>
          <p:nvPr/>
        </p:nvGrpSpPr>
        <p:grpSpPr>
          <a:xfrm>
            <a:off x="4090054" y="1696175"/>
            <a:ext cx="3684216" cy="3688752"/>
            <a:chOff x="4090054" y="1696175"/>
            <a:chExt cx="3684216" cy="3688752"/>
          </a:xfrm>
        </p:grpSpPr>
        <p:sp>
          <p:nvSpPr>
            <p:cNvPr id="3" name="菱形 2"/>
            <p:cNvSpPr/>
            <p:nvPr/>
          </p:nvSpPr>
          <p:spPr>
            <a:xfrm>
              <a:off x="4429794" y="1696175"/>
              <a:ext cx="1702102" cy="1702101"/>
            </a:xfrm>
            <a:prstGeom prst="diamond">
              <a:avLst/>
            </a:prstGeom>
            <a:blipFill>
              <a:blip r:embed="rId4" cstate="screen"/>
              <a:stretch>
                <a:fillRect/>
              </a:stretch>
            </a:blipFill>
            <a:ln>
              <a:noFill/>
            </a:ln>
            <a:effectLst>
              <a:outerShdw blurRad="127000" dist="38100" dir="54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 name="菱形 3"/>
            <p:cNvSpPr/>
            <p:nvPr/>
          </p:nvSpPr>
          <p:spPr>
            <a:xfrm>
              <a:off x="6072168" y="2041364"/>
              <a:ext cx="1702102" cy="1702101"/>
            </a:xfrm>
            <a:prstGeom prst="diamond">
              <a:avLst/>
            </a:prstGeom>
            <a:blipFill>
              <a:blip r:embed="rId5" cstate="screen"/>
              <a:stretch>
                <a:fillRect/>
              </a:stretch>
            </a:blipFill>
            <a:ln>
              <a:noFill/>
            </a:ln>
            <a:effectLst>
              <a:outerShdw blurRad="127000" dist="38100" dir="54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 name="菱形 4"/>
            <p:cNvSpPr/>
            <p:nvPr/>
          </p:nvSpPr>
          <p:spPr>
            <a:xfrm>
              <a:off x="4090054" y="3337637"/>
              <a:ext cx="1702102" cy="1702101"/>
            </a:xfrm>
            <a:prstGeom prst="diamond">
              <a:avLst/>
            </a:prstGeom>
            <a:blipFill>
              <a:blip r:embed="rId6" cstate="screen"/>
              <a:stretch>
                <a:fillRect/>
              </a:stretch>
            </a:blipFill>
            <a:ln>
              <a:noFill/>
            </a:ln>
            <a:effectLst>
              <a:outerShdw blurRad="127000" dist="38100" dir="54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 name="菱形 5"/>
            <p:cNvSpPr/>
            <p:nvPr/>
          </p:nvSpPr>
          <p:spPr>
            <a:xfrm>
              <a:off x="5732428" y="3682826"/>
              <a:ext cx="1702102" cy="1702101"/>
            </a:xfrm>
            <a:prstGeom prst="diamond">
              <a:avLst/>
            </a:prstGeom>
            <a:blipFill>
              <a:blip r:embed="rId7" cstate="screen"/>
              <a:stretch>
                <a:fillRect/>
              </a:stretch>
            </a:blipFill>
            <a:ln>
              <a:noFill/>
            </a:ln>
            <a:effectLst>
              <a:outerShdw blurRad="127000" dist="38100" dir="54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6" name="组合 15"/>
          <p:cNvGrpSpPr/>
          <p:nvPr/>
        </p:nvGrpSpPr>
        <p:grpSpPr>
          <a:xfrm>
            <a:off x="1726808" y="1453515"/>
            <a:ext cx="2624354" cy="1592147"/>
            <a:chOff x="1726808" y="1453515"/>
            <a:chExt cx="2624354" cy="1592147"/>
          </a:xfrm>
        </p:grpSpPr>
        <p:sp>
          <p:nvSpPr>
            <p:cNvPr id="8" name="矩形 47"/>
            <p:cNvSpPr>
              <a:spLocks noChangeArrowheads="1"/>
            </p:cNvSpPr>
            <p:nvPr/>
          </p:nvSpPr>
          <p:spPr bwMode="auto">
            <a:xfrm>
              <a:off x="1726808" y="1845341"/>
              <a:ext cx="2624354"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600">
                  <a:latin typeface="+mn-lt"/>
                  <a:ea typeface="+mn-ea"/>
                  <a:cs typeface="+mn-ea"/>
                  <a:sym typeface="+mn-lt"/>
                </a:rPr>
                <a:t>您的内容打在这里您的内容打在这里您的内容打在这里您的内容打在这里</a:t>
              </a:r>
              <a:endParaRPr lang="zh-CN" altLang="en-US" sz="1600" dirty="0">
                <a:latin typeface="+mn-lt"/>
                <a:ea typeface="+mn-ea"/>
                <a:cs typeface="+mn-ea"/>
                <a:sym typeface="+mn-lt"/>
              </a:endParaRPr>
            </a:p>
          </p:txBody>
        </p:sp>
        <p:sp>
          <p:nvSpPr>
            <p:cNvPr id="11" name="Rounded Rectangle 72"/>
            <p:cNvSpPr/>
            <p:nvPr/>
          </p:nvSpPr>
          <p:spPr>
            <a:xfrm>
              <a:off x="2176330" y="1453515"/>
              <a:ext cx="1389063" cy="377825"/>
            </a:xfrm>
            <a:prstGeom prst="roundRect">
              <a:avLst>
                <a:gd name="adj" fmla="val 21110"/>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rgbClr val="FFFFFF"/>
                  </a:solidFill>
                  <a:cs typeface="+mn-ea"/>
                  <a:sym typeface="+mn-lt"/>
                </a:rPr>
                <a:t>标题</a:t>
              </a:r>
              <a:endParaRPr lang="en-US" dirty="0">
                <a:solidFill>
                  <a:srgbClr val="FFFFFF"/>
                </a:solidFill>
                <a:cs typeface="+mn-ea"/>
                <a:sym typeface="+mn-lt"/>
              </a:endParaRPr>
            </a:p>
          </p:txBody>
        </p:sp>
      </p:grpSp>
      <p:grpSp>
        <p:nvGrpSpPr>
          <p:cNvPr id="17" name="组合 16"/>
          <p:cNvGrpSpPr/>
          <p:nvPr/>
        </p:nvGrpSpPr>
        <p:grpSpPr>
          <a:xfrm>
            <a:off x="7874089" y="1903964"/>
            <a:ext cx="2658701" cy="1625606"/>
            <a:chOff x="7874089" y="1903964"/>
            <a:chExt cx="2658701" cy="1625606"/>
          </a:xfrm>
        </p:grpSpPr>
        <p:sp>
          <p:nvSpPr>
            <p:cNvPr id="7" name="矩形 47"/>
            <p:cNvSpPr>
              <a:spLocks noChangeArrowheads="1"/>
            </p:cNvSpPr>
            <p:nvPr/>
          </p:nvSpPr>
          <p:spPr bwMode="auto">
            <a:xfrm>
              <a:off x="7874089" y="2329249"/>
              <a:ext cx="2658701"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600">
                  <a:latin typeface="+mn-lt"/>
                  <a:ea typeface="+mn-ea"/>
                  <a:cs typeface="+mn-ea"/>
                  <a:sym typeface="+mn-lt"/>
                </a:rPr>
                <a:t>您的内容打在这里您的内容打在这里您的内容打在这里您的内容打在这里</a:t>
              </a:r>
              <a:endParaRPr lang="zh-CN" altLang="en-US" sz="1600" dirty="0">
                <a:latin typeface="+mn-lt"/>
                <a:ea typeface="+mn-ea"/>
                <a:cs typeface="+mn-ea"/>
                <a:sym typeface="+mn-lt"/>
              </a:endParaRPr>
            </a:p>
          </p:txBody>
        </p:sp>
        <p:sp>
          <p:nvSpPr>
            <p:cNvPr id="12" name="Rounded Rectangle 72"/>
            <p:cNvSpPr/>
            <p:nvPr/>
          </p:nvSpPr>
          <p:spPr>
            <a:xfrm>
              <a:off x="8508907" y="1903964"/>
              <a:ext cx="1389063" cy="377825"/>
            </a:xfrm>
            <a:prstGeom prst="roundRect">
              <a:avLst>
                <a:gd name="adj" fmla="val 21110"/>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rgbClr val="FFFFFF"/>
                  </a:solidFill>
                  <a:cs typeface="+mn-ea"/>
                  <a:sym typeface="+mn-lt"/>
                </a:rPr>
                <a:t>标题</a:t>
              </a:r>
              <a:endParaRPr lang="en-US" dirty="0">
                <a:solidFill>
                  <a:srgbClr val="FFFFFF"/>
                </a:solidFill>
                <a:cs typeface="+mn-ea"/>
                <a:sym typeface="+mn-lt"/>
              </a:endParaRPr>
            </a:p>
          </p:txBody>
        </p:sp>
      </p:grpSp>
      <p:grpSp>
        <p:nvGrpSpPr>
          <p:cNvPr id="19" name="组合 18"/>
          <p:cNvGrpSpPr/>
          <p:nvPr/>
        </p:nvGrpSpPr>
        <p:grpSpPr>
          <a:xfrm>
            <a:off x="7502431" y="3677670"/>
            <a:ext cx="2658701" cy="1535839"/>
            <a:chOff x="7502431" y="3677670"/>
            <a:chExt cx="2658701" cy="1535839"/>
          </a:xfrm>
        </p:grpSpPr>
        <p:sp>
          <p:nvSpPr>
            <p:cNvPr id="9" name="矩形 47"/>
            <p:cNvSpPr>
              <a:spLocks noChangeArrowheads="1"/>
            </p:cNvSpPr>
            <p:nvPr/>
          </p:nvSpPr>
          <p:spPr bwMode="auto">
            <a:xfrm>
              <a:off x="7502431" y="4013188"/>
              <a:ext cx="2658701"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600">
                  <a:latin typeface="+mn-lt"/>
                  <a:ea typeface="+mn-ea"/>
                  <a:cs typeface="+mn-ea"/>
                  <a:sym typeface="+mn-lt"/>
                </a:rPr>
                <a:t>您的内容打在这里您的内容打在这里您的内容打在这里您的内容打在这里</a:t>
              </a:r>
              <a:endParaRPr lang="zh-CN" altLang="en-US" sz="1600" dirty="0">
                <a:latin typeface="+mn-lt"/>
                <a:ea typeface="+mn-ea"/>
                <a:cs typeface="+mn-ea"/>
                <a:sym typeface="+mn-lt"/>
              </a:endParaRPr>
            </a:p>
          </p:txBody>
        </p:sp>
        <p:sp>
          <p:nvSpPr>
            <p:cNvPr id="13" name="Rounded Rectangle 72"/>
            <p:cNvSpPr/>
            <p:nvPr/>
          </p:nvSpPr>
          <p:spPr>
            <a:xfrm>
              <a:off x="8137249" y="3677670"/>
              <a:ext cx="1389063" cy="377825"/>
            </a:xfrm>
            <a:prstGeom prst="roundRect">
              <a:avLst>
                <a:gd name="adj" fmla="val 21110"/>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rgbClr val="FFFFFF"/>
                  </a:solidFill>
                  <a:cs typeface="+mn-ea"/>
                  <a:sym typeface="+mn-lt"/>
                </a:rPr>
                <a:t>标题</a:t>
              </a:r>
              <a:endParaRPr lang="en-US" dirty="0">
                <a:solidFill>
                  <a:srgbClr val="FFFFFF"/>
                </a:solidFill>
                <a:cs typeface="+mn-ea"/>
                <a:sym typeface="+mn-lt"/>
              </a:endParaRPr>
            </a:p>
          </p:txBody>
        </p:sp>
      </p:grpSp>
      <p:grpSp>
        <p:nvGrpSpPr>
          <p:cNvPr id="18" name="组合 17"/>
          <p:cNvGrpSpPr/>
          <p:nvPr/>
        </p:nvGrpSpPr>
        <p:grpSpPr>
          <a:xfrm>
            <a:off x="1382723" y="3351639"/>
            <a:ext cx="2707331" cy="1592147"/>
            <a:chOff x="1382723" y="3351639"/>
            <a:chExt cx="2707331" cy="1592147"/>
          </a:xfrm>
        </p:grpSpPr>
        <p:sp>
          <p:nvSpPr>
            <p:cNvPr id="10" name="矩形 47"/>
            <p:cNvSpPr>
              <a:spLocks noChangeArrowheads="1"/>
            </p:cNvSpPr>
            <p:nvPr/>
          </p:nvSpPr>
          <p:spPr bwMode="auto">
            <a:xfrm>
              <a:off x="1382723" y="3743465"/>
              <a:ext cx="2707331" cy="120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50000"/>
                </a:lnSpc>
                <a:buNone/>
              </a:pPr>
              <a:r>
                <a:rPr lang="zh-CN" altLang="en-US" sz="1600">
                  <a:latin typeface="+mn-lt"/>
                  <a:ea typeface="+mn-ea"/>
                  <a:cs typeface="+mn-ea"/>
                  <a:sym typeface="+mn-lt"/>
                </a:rPr>
                <a:t>您的内容打在这里您的内容打在这里您的内容打在这里您的内容打在这里</a:t>
              </a:r>
              <a:endParaRPr lang="zh-CN" altLang="en-US" sz="1600" dirty="0">
                <a:latin typeface="+mn-lt"/>
                <a:ea typeface="+mn-ea"/>
                <a:cs typeface="+mn-ea"/>
                <a:sym typeface="+mn-lt"/>
              </a:endParaRPr>
            </a:p>
          </p:txBody>
        </p:sp>
        <p:sp>
          <p:nvSpPr>
            <p:cNvPr id="14" name="Rounded Rectangle 72"/>
            <p:cNvSpPr/>
            <p:nvPr/>
          </p:nvSpPr>
          <p:spPr>
            <a:xfrm>
              <a:off x="1866454" y="3351639"/>
              <a:ext cx="1389063" cy="377825"/>
            </a:xfrm>
            <a:prstGeom prst="roundRect">
              <a:avLst>
                <a:gd name="adj" fmla="val 21110"/>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dirty="0">
                  <a:solidFill>
                    <a:srgbClr val="FFFFFF"/>
                  </a:solidFill>
                  <a:cs typeface="+mn-ea"/>
                  <a:sym typeface="+mn-lt"/>
                </a:rPr>
                <a:t>标题</a:t>
              </a:r>
              <a:endParaRPr lang="en-US"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90"/>
                                          </p:val>
                                        </p:tav>
                                        <p:tav tm="100000">
                                          <p:val>
                                            <p:fltVal val="0"/>
                                          </p:val>
                                        </p:tav>
                                      </p:tavLst>
                                    </p:anim>
                                    <p:animEffect transition="in" filter="fade">
                                      <p:cBhvr>
                                        <p:cTn id="10" dur="500"/>
                                        <p:tgtEl>
                                          <p:spTgt spid="1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anim calcmode="lin" valueType="num">
                                      <p:cBhvr>
                                        <p:cTn id="21" dur="500" fill="hold"/>
                                        <p:tgtEl>
                                          <p:spTgt spid="17"/>
                                        </p:tgtEl>
                                        <p:attrNameLst>
                                          <p:attrName>ppt_x</p:attrName>
                                        </p:attrNameLst>
                                      </p:cBhvr>
                                      <p:tavLst>
                                        <p:tav tm="0">
                                          <p:val>
                                            <p:strVal val="#ppt_x"/>
                                          </p:val>
                                        </p:tav>
                                        <p:tav tm="100000">
                                          <p:val>
                                            <p:strVal val="#ppt_x"/>
                                          </p:val>
                                        </p:tav>
                                      </p:tavLst>
                                    </p:anim>
                                    <p:anim calcmode="lin" valueType="num">
                                      <p:cBhvr>
                                        <p:cTn id="22" dur="500" fill="hold"/>
                                        <p:tgtEl>
                                          <p:spTgt spid="17"/>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anim calcmode="lin" valueType="num">
                                      <p:cBhvr>
                                        <p:cTn id="33" dur="500" fill="hold"/>
                                        <p:tgtEl>
                                          <p:spTgt spid="19"/>
                                        </p:tgtEl>
                                        <p:attrNameLst>
                                          <p:attrName>ppt_x</p:attrName>
                                        </p:attrNameLst>
                                      </p:cBhvr>
                                      <p:tavLst>
                                        <p:tav tm="0">
                                          <p:val>
                                            <p:strVal val="#ppt_x"/>
                                          </p:val>
                                        </p:tav>
                                        <p:tav tm="100000">
                                          <p:val>
                                            <p:strVal val="#ppt_x"/>
                                          </p:val>
                                        </p:tav>
                                      </p:tavLst>
                                    </p:anim>
                                    <p:anim calcmode="lin" valueType="num">
                                      <p:cBhvr>
                                        <p:cTn id="3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355847" y="3584448"/>
            <a:ext cx="6016753" cy="2633472"/>
            <a:chOff x="3355847" y="3584448"/>
            <a:chExt cx="6016753" cy="2633472"/>
          </a:xfrm>
        </p:grpSpPr>
        <p:pic>
          <p:nvPicPr>
            <p:cNvPr id="13" name="图片 12"/>
            <p:cNvPicPr>
              <a:picLocks noChangeAspect="1"/>
            </p:cNvPicPr>
            <p:nvPr/>
          </p:nvPicPr>
          <p:blipFill rotWithShape="1">
            <a:blip r:embed="rId3" cstate="screen"/>
            <a:srcRect/>
            <a:stretch>
              <a:fillRect/>
            </a:stretch>
          </p:blipFill>
          <p:spPr>
            <a:xfrm>
              <a:off x="3355847" y="3584448"/>
              <a:ext cx="6016753" cy="2633472"/>
            </a:xfrm>
            <a:prstGeom prst="rect">
              <a:avLst/>
            </a:prstGeom>
          </p:spPr>
        </p:pic>
        <p:pic>
          <p:nvPicPr>
            <p:cNvPr id="19" name="图片 18"/>
            <p:cNvPicPr>
              <a:picLocks noChangeAspect="1"/>
            </p:cNvPicPr>
            <p:nvPr/>
          </p:nvPicPr>
          <p:blipFill rotWithShape="1">
            <a:blip r:embed="rId4" cstate="screen"/>
            <a:srcRect/>
            <a:stretch>
              <a:fillRect/>
            </a:stretch>
          </p:blipFill>
          <p:spPr>
            <a:xfrm>
              <a:off x="4014216" y="4041648"/>
              <a:ext cx="3666744" cy="1929384"/>
            </a:xfrm>
            <a:prstGeom prst="rect">
              <a:avLst/>
            </a:prstGeom>
          </p:spPr>
        </p:pic>
      </p:grpSp>
      <p:pic>
        <p:nvPicPr>
          <p:cNvPr id="11" name="图片 10"/>
          <p:cNvPicPr>
            <a:picLocks noChangeAspect="1"/>
          </p:cNvPicPr>
          <p:nvPr/>
        </p:nvPicPr>
        <p:blipFill rotWithShape="1">
          <a:blip r:embed="rId5" cstate="screen"/>
          <a:srcRect b="-9511"/>
          <a:stretch>
            <a:fillRect/>
          </a:stretch>
        </p:blipFill>
        <p:spPr>
          <a:xfrm>
            <a:off x="159798" y="1597241"/>
            <a:ext cx="4003829" cy="5868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67512" y="2834640"/>
            <a:ext cx="6144768" cy="2487168"/>
            <a:chOff x="-667512" y="2834640"/>
            <a:chExt cx="6144768" cy="2487168"/>
          </a:xfrm>
        </p:grpSpPr>
        <p:pic>
          <p:nvPicPr>
            <p:cNvPr id="5" name="图片 4"/>
            <p:cNvPicPr>
              <a:picLocks noChangeAspect="1"/>
            </p:cNvPicPr>
            <p:nvPr/>
          </p:nvPicPr>
          <p:blipFill rotWithShape="1">
            <a:blip r:embed="rId3" cstate="screen"/>
            <a:srcRect/>
            <a:stretch>
              <a:fillRect/>
            </a:stretch>
          </p:blipFill>
          <p:spPr>
            <a:xfrm rot="296712" flipH="1">
              <a:off x="-667512" y="2834640"/>
              <a:ext cx="6144768" cy="2487168"/>
            </a:xfrm>
            <a:prstGeom prst="rect">
              <a:avLst/>
            </a:prstGeom>
          </p:spPr>
        </p:pic>
        <p:sp>
          <p:nvSpPr>
            <p:cNvPr id="6" name="矩形 5"/>
            <p:cNvSpPr/>
            <p:nvPr/>
          </p:nvSpPr>
          <p:spPr>
            <a:xfrm>
              <a:off x="1118416" y="4178808"/>
              <a:ext cx="3877985" cy="646331"/>
            </a:xfrm>
            <a:prstGeom prst="rect">
              <a:avLst/>
            </a:prstGeom>
          </p:spPr>
          <p:txBody>
            <a:bodyPr wrap="none">
              <a:spAutoFit/>
            </a:bodyPr>
            <a:lstStyle/>
            <a:p>
              <a:r>
                <a:rPr lang="zh-CN" altLang="en-US" sz="3600">
                  <a:cs typeface="+mn-ea"/>
                  <a:sym typeface="+mn-lt"/>
                </a:rPr>
                <a:t>单击此处添加标题</a:t>
              </a:r>
              <a:endParaRPr lang="zh-CN" altLang="en-US" sz="3600" dirty="0">
                <a:cs typeface="+mn-ea"/>
                <a:sym typeface="+mn-lt"/>
              </a:endParaRPr>
            </a:p>
          </p:txBody>
        </p:sp>
        <p:grpSp>
          <p:nvGrpSpPr>
            <p:cNvPr id="10" name="组合 9"/>
            <p:cNvGrpSpPr/>
            <p:nvPr/>
          </p:nvGrpSpPr>
          <p:grpSpPr>
            <a:xfrm>
              <a:off x="2581920" y="3191470"/>
              <a:ext cx="950976" cy="923330"/>
              <a:chOff x="2581920" y="3191470"/>
              <a:chExt cx="950976" cy="923330"/>
            </a:xfrm>
          </p:grpSpPr>
          <p:sp>
            <p:nvSpPr>
              <p:cNvPr id="7" name="云形 6"/>
              <p:cNvSpPr/>
              <p:nvPr/>
            </p:nvSpPr>
            <p:spPr>
              <a:xfrm rot="500492">
                <a:off x="2581920" y="3330480"/>
                <a:ext cx="950976" cy="783491"/>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2792898" y="3191470"/>
                <a:ext cx="590226" cy="923330"/>
              </a:xfrm>
              <a:prstGeom prst="rect">
                <a:avLst/>
              </a:prstGeom>
              <a:noFill/>
            </p:spPr>
            <p:txBody>
              <a:bodyPr wrap="none" rtlCol="0">
                <a:spAutoFit/>
              </a:bodyPr>
              <a:lstStyle/>
              <a:p>
                <a:r>
                  <a:rPr lang="en-US" altLang="zh-CN" sz="5400">
                    <a:solidFill>
                      <a:schemeClr val="bg1"/>
                    </a:solidFill>
                    <a:cs typeface="+mn-ea"/>
                    <a:sym typeface="+mn-lt"/>
                  </a:rPr>
                  <a:t>1</a:t>
                </a:r>
                <a:endParaRPr lang="zh-CN" altLang="en-US" sz="5400">
                  <a:solidFill>
                    <a:schemeClr val="bg1"/>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grpSp>
        <p:nvGrpSpPr>
          <p:cNvPr id="3" name="组合 2"/>
          <p:cNvGrpSpPr/>
          <p:nvPr/>
        </p:nvGrpSpPr>
        <p:grpSpPr>
          <a:xfrm>
            <a:off x="6180291" y="1763643"/>
            <a:ext cx="2971930" cy="1128314"/>
            <a:chOff x="2387906" y="162665"/>
            <a:chExt cx="2971930" cy="539830"/>
          </a:xfrm>
        </p:grpSpPr>
        <p:sp>
          <p:nvSpPr>
            <p:cNvPr id="4" name="TextBox 8"/>
            <p:cNvSpPr txBox="1"/>
            <p:nvPr/>
          </p:nvSpPr>
          <p:spPr>
            <a:xfrm>
              <a:off x="2387906" y="162665"/>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000" b="1" dirty="0">
                  <a:solidFill>
                    <a:srgbClr val="F0822F"/>
                  </a:solidFill>
                  <a:cs typeface="+mn-ea"/>
                  <a:sym typeface="+mn-lt"/>
                </a:rPr>
                <a:t>母亲节</a:t>
              </a:r>
            </a:p>
          </p:txBody>
        </p:sp>
        <p:sp>
          <p:nvSpPr>
            <p:cNvPr id="5" name="TextBox 9"/>
            <p:cNvSpPr txBox="1"/>
            <p:nvPr/>
          </p:nvSpPr>
          <p:spPr>
            <a:xfrm>
              <a:off x="2387906" y="462219"/>
              <a:ext cx="2971930" cy="240276"/>
            </a:xfrm>
            <a:prstGeom prst="rect">
              <a:avLst/>
            </a:prstGeom>
          </p:spPr>
          <p:txBody>
            <a:bodyPr vert="horz" wrap="square" lIns="36000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altLang="zh-CN" sz="1200" dirty="0">
                  <a:solidFill>
                    <a:schemeClr val="tx1">
                      <a:lumMod val="75000"/>
                      <a:lumOff val="25000"/>
                    </a:schemeClr>
                  </a:solidFill>
                  <a:cs typeface="+mn-ea"/>
                  <a:sym typeface="+mn-lt"/>
                </a:rPr>
                <a:t>PLEASE ADD YOUR TITLE HERE</a:t>
              </a:r>
            </a:p>
          </p:txBody>
        </p:sp>
      </p:grpSp>
      <p:sp>
        <p:nvSpPr>
          <p:cNvPr id="8" name="矩形 7"/>
          <p:cNvSpPr/>
          <p:nvPr/>
        </p:nvSpPr>
        <p:spPr>
          <a:xfrm>
            <a:off x="5809498" y="2960255"/>
            <a:ext cx="4247750" cy="2308324"/>
          </a:xfrm>
          <a:prstGeom prst="rect">
            <a:avLst/>
          </a:prstGeom>
        </p:spPr>
        <p:txBody>
          <a:bodyPr wrap="square">
            <a:spAutoFit/>
          </a:bodyPr>
          <a:lstStyle/>
          <a:p>
            <a:pPr algn="ctr">
              <a:lnSpc>
                <a:spcPct val="150000"/>
              </a:lnSpc>
            </a:pPr>
            <a:r>
              <a:rPr lang="zh-CN" altLang="en-US" sz="1600">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zh-CN" altLang="en-US" sz="1600" dirty="0">
              <a:cs typeface="+mn-ea"/>
              <a:sym typeface="+mn-lt"/>
            </a:endParaRPr>
          </a:p>
        </p:txBody>
      </p:sp>
      <p:pic>
        <p:nvPicPr>
          <p:cNvPr id="15" name="图片 14"/>
          <p:cNvPicPr>
            <a:picLocks noChangeAspect="1"/>
          </p:cNvPicPr>
          <p:nvPr/>
        </p:nvPicPr>
        <p:blipFill>
          <a:blip r:embed="rId4" cstate="screen"/>
          <a:stretch>
            <a:fillRect/>
          </a:stretch>
        </p:blipFill>
        <p:spPr>
          <a:xfrm>
            <a:off x="1419704" y="1436170"/>
            <a:ext cx="4247750" cy="4247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51397" y="1022537"/>
            <a:ext cx="2962667" cy="51944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nvGrpSpPr>
          <p:cNvPr id="3" name="组合 2"/>
          <p:cNvGrpSpPr/>
          <p:nvPr/>
        </p:nvGrpSpPr>
        <p:grpSpPr>
          <a:xfrm>
            <a:off x="1391619" y="1992807"/>
            <a:ext cx="3205057" cy="559950"/>
            <a:chOff x="2387906" y="174341"/>
            <a:chExt cx="3205057" cy="559950"/>
          </a:xfrm>
        </p:grpSpPr>
        <p:sp>
          <p:nvSpPr>
            <p:cNvPr id="4" name="TextBox 8"/>
            <p:cNvSpPr txBox="1"/>
            <p:nvPr/>
          </p:nvSpPr>
          <p:spPr>
            <a:xfrm>
              <a:off x="2621033" y="174341"/>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F0822F"/>
                  </a:solidFill>
                  <a:cs typeface="+mn-ea"/>
                  <a:sym typeface="+mn-lt"/>
                </a:rPr>
                <a:t>母亲节</a:t>
              </a:r>
            </a:p>
          </p:txBody>
        </p:sp>
        <p:sp>
          <p:nvSpPr>
            <p:cNvPr id="5" name="TextBox 9"/>
            <p:cNvSpPr txBox="1"/>
            <p:nvPr/>
          </p:nvSpPr>
          <p:spPr>
            <a:xfrm>
              <a:off x="2387906" y="494015"/>
              <a:ext cx="2971930" cy="240276"/>
            </a:xfrm>
            <a:prstGeom prst="rect">
              <a:avLst/>
            </a:prstGeom>
          </p:spPr>
          <p:txBody>
            <a:bodyPr vert="horz" wrap="square" lIns="36000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200" dirty="0">
                  <a:solidFill>
                    <a:schemeClr val="tx1">
                      <a:lumMod val="75000"/>
                      <a:lumOff val="25000"/>
                    </a:schemeClr>
                  </a:solidFill>
                  <a:cs typeface="+mn-ea"/>
                  <a:sym typeface="+mn-lt"/>
                </a:rPr>
                <a:t>PLEASE ADD YOUR TITLE HERE</a:t>
              </a:r>
            </a:p>
          </p:txBody>
        </p:sp>
      </p:grpSp>
      <p:sp>
        <p:nvSpPr>
          <p:cNvPr id="6" name="TextBox 68"/>
          <p:cNvSpPr txBox="1"/>
          <p:nvPr/>
        </p:nvSpPr>
        <p:spPr>
          <a:xfrm>
            <a:off x="1543785" y="2714081"/>
            <a:ext cx="2377889" cy="3341631"/>
          </a:xfrm>
          <a:prstGeom prst="rect">
            <a:avLst/>
          </a:prstGeom>
        </p:spPr>
        <p:txBody>
          <a:bodyPr vert="horz" wrap="square" lIns="0" tIns="72000" rIns="0" bIns="0" anchor="t"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dirty="0">
                <a:solidFill>
                  <a:schemeClr val="tx1">
                    <a:lumMod val="75000"/>
                    <a:lumOff val="25000"/>
                  </a:schemeClr>
                </a:solidFill>
                <a:cs typeface="+mn-ea"/>
                <a:sym typeface="+mn-lt"/>
              </a:rPr>
              <a:t>您的内容打在这里，或者通过复制您的文本后，在此框中选择粘贴，并选择只保留文字您的内容打在这里，或者通过复制您的文本后，在此框中选择粘贴，并选择只保留文字您的内容打</a:t>
            </a:r>
            <a:r>
              <a:rPr lang="zh-CN" altLang="en-US" sz="1600">
                <a:solidFill>
                  <a:schemeClr val="tx1">
                    <a:lumMod val="75000"/>
                    <a:lumOff val="25000"/>
                  </a:schemeClr>
                </a:solidFill>
                <a:cs typeface="+mn-ea"/>
                <a:sym typeface="+mn-lt"/>
              </a:rPr>
              <a:t>在这里</a:t>
            </a:r>
            <a:endParaRPr lang="zh-CN" altLang="en-US" sz="1600"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43215"/>
            <a:ext cx="10283898" cy="6200125"/>
          </a:xfrm>
          <a:prstGeom prst="rect">
            <a:avLst/>
          </a:prstGeom>
        </p:spPr>
      </p:pic>
      <p:pic>
        <p:nvPicPr>
          <p:cNvPr id="17" name="图片 16"/>
          <p:cNvPicPr>
            <a:picLocks noChangeAspect="1"/>
          </p:cNvPicPr>
          <p:nvPr/>
        </p:nvPicPr>
        <p:blipFill rotWithShape="1">
          <a:blip r:embed="rId4" cstate="screen"/>
          <a:srcRect/>
          <a:stretch>
            <a:fillRect/>
          </a:stretch>
        </p:blipFill>
        <p:spPr>
          <a:xfrm>
            <a:off x="6373340" y="2323254"/>
            <a:ext cx="4259735" cy="3729716"/>
          </a:xfrm>
          <a:prstGeom prst="rect">
            <a:avLst/>
          </a:prstGeom>
        </p:spPr>
      </p:pic>
      <p:grpSp>
        <p:nvGrpSpPr>
          <p:cNvPr id="28" name="组合 27"/>
          <p:cNvGrpSpPr/>
          <p:nvPr/>
        </p:nvGrpSpPr>
        <p:grpSpPr>
          <a:xfrm>
            <a:off x="2064054" y="1793397"/>
            <a:ext cx="4239092" cy="646332"/>
            <a:chOff x="2064054" y="1793397"/>
            <a:chExt cx="4239092" cy="646332"/>
          </a:xfrm>
        </p:grpSpPr>
        <p:sp>
          <p:nvSpPr>
            <p:cNvPr id="18" name="云形 17"/>
            <p:cNvSpPr/>
            <p:nvPr/>
          </p:nvSpPr>
          <p:spPr>
            <a:xfrm>
              <a:off x="2064054" y="1847597"/>
              <a:ext cx="661749" cy="592132"/>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1</a:t>
              </a:r>
              <a:endParaRPr lang="zh-CN" altLang="en-US" sz="2400">
                <a:cs typeface="+mn-ea"/>
                <a:sym typeface="+mn-lt"/>
              </a:endParaRPr>
            </a:p>
          </p:txBody>
        </p:sp>
        <p:sp>
          <p:nvSpPr>
            <p:cNvPr id="24" name="矩形 23"/>
            <p:cNvSpPr/>
            <p:nvPr/>
          </p:nvSpPr>
          <p:spPr>
            <a:xfrm>
              <a:off x="2888202" y="1793397"/>
              <a:ext cx="3414944" cy="584775"/>
            </a:xfrm>
            <a:prstGeom prst="rect">
              <a:avLst/>
            </a:prstGeom>
          </p:spPr>
          <p:txBody>
            <a:bodyPr wrap="square">
              <a:spAutoFit/>
            </a:bodyPr>
            <a:lstStyle/>
            <a:p>
              <a:r>
                <a:rPr lang="zh-CN" altLang="en-US" sz="1600">
                  <a:cs typeface="+mn-ea"/>
                  <a:sym typeface="+mn-lt"/>
                </a:rPr>
                <a:t>您的内容打在这里，或者通过复制您的文本后，在此框中选择粘贴</a:t>
              </a:r>
            </a:p>
          </p:txBody>
        </p:sp>
      </p:grpSp>
      <p:grpSp>
        <p:nvGrpSpPr>
          <p:cNvPr id="29" name="组合 28"/>
          <p:cNvGrpSpPr/>
          <p:nvPr/>
        </p:nvGrpSpPr>
        <p:grpSpPr>
          <a:xfrm>
            <a:off x="2064054" y="2729057"/>
            <a:ext cx="4239092" cy="610605"/>
            <a:chOff x="2064054" y="2729057"/>
            <a:chExt cx="4239092" cy="610605"/>
          </a:xfrm>
        </p:grpSpPr>
        <p:sp>
          <p:nvSpPr>
            <p:cNvPr id="21" name="云形 20"/>
            <p:cNvSpPr/>
            <p:nvPr/>
          </p:nvSpPr>
          <p:spPr>
            <a:xfrm>
              <a:off x="2064054" y="2747530"/>
              <a:ext cx="661749" cy="592132"/>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2</a:t>
              </a:r>
              <a:endParaRPr lang="zh-CN" altLang="en-US" sz="2400">
                <a:cs typeface="+mn-ea"/>
                <a:sym typeface="+mn-lt"/>
              </a:endParaRPr>
            </a:p>
          </p:txBody>
        </p:sp>
        <p:sp>
          <p:nvSpPr>
            <p:cNvPr id="25" name="矩形 24"/>
            <p:cNvSpPr/>
            <p:nvPr/>
          </p:nvSpPr>
          <p:spPr>
            <a:xfrm>
              <a:off x="2888202" y="2729057"/>
              <a:ext cx="3414944" cy="584775"/>
            </a:xfrm>
            <a:prstGeom prst="rect">
              <a:avLst/>
            </a:prstGeom>
          </p:spPr>
          <p:txBody>
            <a:bodyPr wrap="square">
              <a:spAutoFit/>
            </a:bodyPr>
            <a:lstStyle/>
            <a:p>
              <a:r>
                <a:rPr lang="zh-CN" altLang="en-US" sz="1600">
                  <a:cs typeface="+mn-ea"/>
                  <a:sym typeface="+mn-lt"/>
                </a:rPr>
                <a:t>您的内容打在这里，或者通过复制您的文本后，在此框中选择粘贴</a:t>
              </a:r>
            </a:p>
          </p:txBody>
        </p:sp>
      </p:grpSp>
      <p:grpSp>
        <p:nvGrpSpPr>
          <p:cNvPr id="30" name="组合 29"/>
          <p:cNvGrpSpPr/>
          <p:nvPr/>
        </p:nvGrpSpPr>
        <p:grpSpPr>
          <a:xfrm>
            <a:off x="2064055" y="3647463"/>
            <a:ext cx="4239091" cy="605018"/>
            <a:chOff x="2064055" y="3647463"/>
            <a:chExt cx="4239091" cy="605018"/>
          </a:xfrm>
        </p:grpSpPr>
        <p:sp>
          <p:nvSpPr>
            <p:cNvPr id="22" name="云形 21"/>
            <p:cNvSpPr/>
            <p:nvPr/>
          </p:nvSpPr>
          <p:spPr>
            <a:xfrm>
              <a:off x="2064055" y="3647463"/>
              <a:ext cx="661749" cy="592132"/>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3</a:t>
              </a:r>
              <a:endParaRPr lang="zh-CN" altLang="en-US" sz="2400">
                <a:cs typeface="+mn-ea"/>
                <a:sym typeface="+mn-lt"/>
              </a:endParaRPr>
            </a:p>
          </p:txBody>
        </p:sp>
        <p:sp>
          <p:nvSpPr>
            <p:cNvPr id="26" name="矩形 25"/>
            <p:cNvSpPr/>
            <p:nvPr/>
          </p:nvSpPr>
          <p:spPr>
            <a:xfrm>
              <a:off x="2888202" y="3667706"/>
              <a:ext cx="3414944" cy="584775"/>
            </a:xfrm>
            <a:prstGeom prst="rect">
              <a:avLst/>
            </a:prstGeom>
          </p:spPr>
          <p:txBody>
            <a:bodyPr wrap="square">
              <a:spAutoFit/>
            </a:bodyPr>
            <a:lstStyle/>
            <a:p>
              <a:r>
                <a:rPr lang="zh-CN" altLang="en-US" sz="1600">
                  <a:cs typeface="+mn-ea"/>
                  <a:sym typeface="+mn-lt"/>
                </a:rPr>
                <a:t>您的内容打在这里，或者通过复制您的文本后，在此框中选择粘贴</a:t>
              </a:r>
            </a:p>
          </p:txBody>
        </p:sp>
      </p:grpSp>
      <p:grpSp>
        <p:nvGrpSpPr>
          <p:cNvPr id="31" name="组合 30"/>
          <p:cNvGrpSpPr/>
          <p:nvPr/>
        </p:nvGrpSpPr>
        <p:grpSpPr>
          <a:xfrm>
            <a:off x="2064054" y="4547396"/>
            <a:ext cx="4239092" cy="643734"/>
            <a:chOff x="2064054" y="4547396"/>
            <a:chExt cx="4239092" cy="643734"/>
          </a:xfrm>
        </p:grpSpPr>
        <p:sp>
          <p:nvSpPr>
            <p:cNvPr id="23" name="云形 22"/>
            <p:cNvSpPr/>
            <p:nvPr/>
          </p:nvSpPr>
          <p:spPr>
            <a:xfrm>
              <a:off x="2064054" y="4547396"/>
              <a:ext cx="661749" cy="592132"/>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cs typeface="+mn-ea"/>
                  <a:sym typeface="+mn-lt"/>
                </a:rPr>
                <a:t>4</a:t>
              </a:r>
              <a:endParaRPr lang="zh-CN" altLang="en-US" sz="2400">
                <a:cs typeface="+mn-ea"/>
                <a:sym typeface="+mn-lt"/>
              </a:endParaRPr>
            </a:p>
          </p:txBody>
        </p:sp>
        <p:sp>
          <p:nvSpPr>
            <p:cNvPr id="27" name="矩形 26"/>
            <p:cNvSpPr/>
            <p:nvPr/>
          </p:nvSpPr>
          <p:spPr>
            <a:xfrm>
              <a:off x="2888202" y="4606355"/>
              <a:ext cx="3414944" cy="584775"/>
            </a:xfrm>
            <a:prstGeom prst="rect">
              <a:avLst/>
            </a:prstGeom>
          </p:spPr>
          <p:txBody>
            <a:bodyPr wrap="square">
              <a:spAutoFit/>
            </a:bodyPr>
            <a:lstStyle/>
            <a:p>
              <a:r>
                <a:rPr lang="zh-CN" altLang="en-US" sz="1600">
                  <a:cs typeface="+mn-ea"/>
                  <a:sym typeface="+mn-lt"/>
                </a:rPr>
                <a:t>您的内容打在这里，或者通过复制您的文本后，在此框中选择粘贴</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0-#ppt_w/2"/>
                                          </p:val>
                                        </p:tav>
                                        <p:tav tm="100000">
                                          <p:val>
                                            <p:strVal val="#ppt_x"/>
                                          </p:val>
                                        </p:tav>
                                      </p:tavLst>
                                    </p:anim>
                                    <p:anim calcmode="lin" valueType="num">
                                      <p:cBhvr additive="base">
                                        <p:cTn id="13" dur="500" fill="hold"/>
                                        <p:tgtEl>
                                          <p:spTgt spid="2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0-#ppt_w/2"/>
                                          </p:val>
                                        </p:tav>
                                        <p:tav tm="100000">
                                          <p:val>
                                            <p:strVal val="#ppt_x"/>
                                          </p:val>
                                        </p:tav>
                                      </p:tavLst>
                                    </p:anim>
                                    <p:anim calcmode="lin" valueType="num">
                                      <p:cBhvr additive="base">
                                        <p:cTn id="18" dur="50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anim calcmode="lin" valueType="num">
                                      <p:cBhvr>
                                        <p:cTn id="28" dur="500" fill="hold"/>
                                        <p:tgtEl>
                                          <p:spTgt spid="17"/>
                                        </p:tgtEl>
                                        <p:attrNameLst>
                                          <p:attrName>ppt_x</p:attrName>
                                        </p:attrNameLst>
                                      </p:cBhvr>
                                      <p:tavLst>
                                        <p:tav tm="0">
                                          <p:val>
                                            <p:strVal val="#ppt_x"/>
                                          </p:val>
                                        </p:tav>
                                        <p:tav tm="100000">
                                          <p:val>
                                            <p:strVal val="#ppt_x"/>
                                          </p:val>
                                        </p:tav>
                                      </p:tavLst>
                                    </p:anim>
                                    <p:anim calcmode="lin" valueType="num">
                                      <p:cBhvr>
                                        <p:cTn id="2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871357" y="328937"/>
            <a:ext cx="10283898" cy="6200125"/>
          </a:xfrm>
          <a:prstGeom prst="rect">
            <a:avLst/>
          </a:prstGeom>
        </p:spPr>
      </p:pic>
      <p:grpSp>
        <p:nvGrpSpPr>
          <p:cNvPr id="6" name="组合 5"/>
          <p:cNvGrpSpPr/>
          <p:nvPr/>
        </p:nvGrpSpPr>
        <p:grpSpPr>
          <a:xfrm>
            <a:off x="1604202" y="1243082"/>
            <a:ext cx="4633935" cy="4633935"/>
            <a:chOff x="879686" y="596893"/>
            <a:chExt cx="5359406" cy="5359406"/>
          </a:xfrm>
        </p:grpSpPr>
        <p:pic>
          <p:nvPicPr>
            <p:cNvPr id="7" name="图片 6"/>
            <p:cNvPicPr>
              <a:picLocks noChangeAspect="1"/>
            </p:cNvPicPr>
            <p:nvPr/>
          </p:nvPicPr>
          <p:blipFill>
            <a:blip r:embed="rId4" cstate="screen"/>
            <a:stretch>
              <a:fillRect/>
            </a:stretch>
          </p:blipFill>
          <p:spPr>
            <a:xfrm>
              <a:off x="879686" y="596893"/>
              <a:ext cx="5359406" cy="5359406"/>
            </a:xfrm>
            <a:prstGeom prst="rect">
              <a:avLst/>
            </a:prstGeom>
          </p:spPr>
        </p:pic>
        <p:pic>
          <p:nvPicPr>
            <p:cNvPr id="8" name="图片 7"/>
            <p:cNvPicPr>
              <a:picLocks noChangeAspect="1"/>
            </p:cNvPicPr>
            <p:nvPr/>
          </p:nvPicPr>
          <p:blipFill rotWithShape="1">
            <a:blip r:embed="rId5" cstate="screen"/>
            <a:srcRect/>
            <a:stretch>
              <a:fillRect/>
            </a:stretch>
          </p:blipFill>
          <p:spPr>
            <a:xfrm>
              <a:off x="1556186" y="1235290"/>
              <a:ext cx="4082613" cy="4082613"/>
            </a:xfrm>
            <a:prstGeom prst="ellipse">
              <a:avLst/>
            </a:prstGeom>
            <a:effectLst>
              <a:innerShdw blurRad="114300">
                <a:prstClr val="black"/>
              </a:innerShdw>
            </a:effectLst>
          </p:spPr>
        </p:pic>
      </p:grpSp>
      <p:grpSp>
        <p:nvGrpSpPr>
          <p:cNvPr id="9" name="组合 8"/>
          <p:cNvGrpSpPr/>
          <p:nvPr/>
        </p:nvGrpSpPr>
        <p:grpSpPr>
          <a:xfrm>
            <a:off x="6703443" y="1739258"/>
            <a:ext cx="3299429" cy="965175"/>
            <a:chOff x="2387906" y="205062"/>
            <a:chExt cx="3299429" cy="529229"/>
          </a:xfrm>
        </p:grpSpPr>
        <p:sp>
          <p:nvSpPr>
            <p:cNvPr id="10" name="TextBox 8"/>
            <p:cNvSpPr txBox="1"/>
            <p:nvPr/>
          </p:nvSpPr>
          <p:spPr>
            <a:xfrm>
              <a:off x="2715405" y="205062"/>
              <a:ext cx="2971930" cy="319674"/>
            </a:xfrm>
            <a:prstGeom prst="rect">
              <a:avLst/>
            </a:prstGeom>
            <a:noFill/>
          </p:spPr>
          <p:txBody>
            <a:bodyPr wrap="none" lIns="360000" tIns="0" rIns="0" bIns="0" anchor="b"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F0822F"/>
                  </a:solidFill>
                  <a:cs typeface="+mn-ea"/>
                  <a:sym typeface="+mn-lt"/>
                </a:rPr>
                <a:t>母亲节</a:t>
              </a:r>
            </a:p>
          </p:txBody>
        </p:sp>
        <p:sp>
          <p:nvSpPr>
            <p:cNvPr id="11" name="TextBox 9"/>
            <p:cNvSpPr txBox="1"/>
            <p:nvPr/>
          </p:nvSpPr>
          <p:spPr>
            <a:xfrm>
              <a:off x="2387906" y="494015"/>
              <a:ext cx="2971930" cy="240276"/>
            </a:xfrm>
            <a:prstGeom prst="rect">
              <a:avLst/>
            </a:prstGeom>
          </p:spPr>
          <p:txBody>
            <a:bodyPr vert="horz" wrap="square" lIns="360000" tIns="0" rIns="0" bIns="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sz="1200" dirty="0">
                  <a:solidFill>
                    <a:schemeClr val="tx1">
                      <a:lumMod val="75000"/>
                      <a:lumOff val="25000"/>
                    </a:schemeClr>
                  </a:solidFill>
                  <a:cs typeface="+mn-ea"/>
                  <a:sym typeface="+mn-lt"/>
                </a:rPr>
                <a:t>PLEASE ADD YOUR TITLE HERE</a:t>
              </a:r>
            </a:p>
          </p:txBody>
        </p:sp>
      </p:grpSp>
      <p:sp>
        <p:nvSpPr>
          <p:cNvPr id="12" name="TextBox 68"/>
          <p:cNvSpPr txBox="1"/>
          <p:nvPr/>
        </p:nvSpPr>
        <p:spPr>
          <a:xfrm>
            <a:off x="6578048" y="2729650"/>
            <a:ext cx="3224483" cy="2595387"/>
          </a:xfrm>
          <a:prstGeom prst="rect">
            <a:avLst/>
          </a:prstGeom>
        </p:spPr>
        <p:txBody>
          <a:bodyPr vert="horz" wrap="square" lIns="0" tIns="72000" rIns="0" bIns="0" anchor="t" anchorCtr="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dirty="0">
                <a:cs typeface="+mn-ea"/>
                <a:sym typeface="+mn-lt"/>
              </a:rPr>
              <a:t>您的内容打在这里，或者通过复制您的文本后，在此框中选择粘贴，并选择只保留文字您的内容打在这里，或者通过复制您的文本后，在此框中选择</a:t>
            </a:r>
            <a:r>
              <a:rPr lang="zh-CN" altLang="en-US" sz="1600">
                <a:cs typeface="+mn-ea"/>
                <a:sym typeface="+mn-lt"/>
              </a:rPr>
              <a:t>粘贴，您的内容打在这里，或者通过复制您的文本后，在此框中选择粘贴，</a:t>
            </a:r>
            <a:endParaRPr lang="zh-CN" altLang="en-US" sz="1600" dirty="0">
              <a:cs typeface="+mn-ea"/>
              <a:sym typeface="+mn-lt"/>
            </a:endParaRPr>
          </a:p>
        </p:txBody>
      </p:sp>
      <p:sp>
        <p:nvSpPr>
          <p:cNvPr id="14" name="TextBox 13"/>
          <p:cNvSpPr txBox="1"/>
          <p:nvPr/>
        </p:nvSpPr>
        <p:spPr>
          <a:xfrm>
            <a:off x="267590" y="673917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accent2">
                    <a:lumMod val="50000"/>
                  </a:schemeClr>
                </a:solidFill>
                <a:effectLst/>
                <a:uLnTx/>
                <a:uFillTx/>
              </a:rPr>
              <a:t>节日</a:t>
            </a:r>
            <a:r>
              <a:rPr kumimoji="0" lang="en-US" altLang="zh-CN" sz="100" b="0" i="0" u="none" strike="noStrike" kern="0" cap="none" spc="0" normalizeH="0" baseline="0" noProof="0" dirty="0" smtClean="0">
                <a:ln>
                  <a:noFill/>
                </a:ln>
                <a:solidFill>
                  <a:schemeClr val="accent2">
                    <a:lumMod val="50000"/>
                  </a:schemeClr>
                </a:solidFill>
                <a:effectLst/>
                <a:uLnTx/>
                <a:uFillTx/>
              </a:rPr>
              <a:t>PPT</a:t>
            </a:r>
            <a:r>
              <a:rPr kumimoji="0" lang="zh-CN" altLang="en-US" sz="100" b="0" i="0" u="none" strike="noStrike" kern="0" cap="none" spc="0" normalizeH="0" baseline="0" noProof="0" dirty="0" smtClean="0">
                <a:ln>
                  <a:noFill/>
                </a:ln>
                <a:solidFill>
                  <a:schemeClr val="accent2">
                    <a:lumMod val="50000"/>
                  </a:schemeClr>
                </a:solidFill>
                <a:effectLst/>
                <a:uLnTx/>
                <a:uFillTx/>
              </a:rPr>
              <a:t>模板 </a:t>
            </a:r>
            <a:r>
              <a:rPr kumimoji="0" lang="en-US" altLang="zh-CN" sz="100" b="0" i="0" u="none" strike="noStrike" kern="0" cap="none" spc="0" normalizeH="0" baseline="0" noProof="0" dirty="0" smtClean="0">
                <a:ln>
                  <a:noFill/>
                </a:ln>
                <a:solidFill>
                  <a:schemeClr val="accent2">
                    <a:lumMod val="50000"/>
                  </a:schemeClr>
                </a:solidFill>
                <a:effectLst/>
                <a:uLnTx/>
                <a:uFillTx/>
              </a:rPr>
              <a:t>http://www.1ppt.com/jieri/</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l="5810" t="11803" r="5941" b="5528"/>
          <a:stretch>
            <a:fillRect/>
          </a:stretch>
        </p:blipFill>
        <p:spPr>
          <a:xfrm>
            <a:off x="906867" y="396481"/>
            <a:ext cx="10283898" cy="6200125"/>
          </a:xfrm>
          <a:prstGeom prst="rect">
            <a:avLst/>
          </a:prstGeom>
        </p:spPr>
      </p:pic>
      <p:grpSp>
        <p:nvGrpSpPr>
          <p:cNvPr id="8" name="组合 7"/>
          <p:cNvGrpSpPr/>
          <p:nvPr/>
        </p:nvGrpSpPr>
        <p:grpSpPr>
          <a:xfrm>
            <a:off x="2702826" y="1646941"/>
            <a:ext cx="6490665" cy="2314286"/>
            <a:chOff x="2702826" y="1646941"/>
            <a:chExt cx="6490665" cy="2314286"/>
          </a:xfrm>
        </p:grpSpPr>
        <p:grpSp>
          <p:nvGrpSpPr>
            <p:cNvPr id="3" name="组合 2"/>
            <p:cNvGrpSpPr/>
            <p:nvPr/>
          </p:nvGrpSpPr>
          <p:grpSpPr>
            <a:xfrm>
              <a:off x="2702826" y="1646941"/>
              <a:ext cx="6490665" cy="2314286"/>
              <a:chOff x="-770324" y="4004797"/>
              <a:chExt cx="6490665" cy="2314286"/>
            </a:xfrm>
            <a:effectLst>
              <a:outerShdw blurRad="50800" dist="38100" dir="8100000" algn="tr" rotWithShape="0">
                <a:prstClr val="black">
                  <a:alpha val="40000"/>
                </a:prstClr>
              </a:outerShdw>
            </a:effectLst>
          </p:grpSpPr>
          <p:pic>
            <p:nvPicPr>
              <p:cNvPr id="4" name="图片 3" descr="500493767"/>
              <p:cNvPicPr>
                <a:picLocks noChangeAspect="1"/>
              </p:cNvPicPr>
              <p:nvPr/>
            </p:nvPicPr>
            <p:blipFill rotWithShape="1">
              <a:blip r:embed="rId4" cstate="screen"/>
              <a:srcRect/>
              <a:stretch>
                <a:fillRect/>
              </a:stretch>
            </p:blipFill>
            <p:spPr>
              <a:xfrm>
                <a:off x="1986541" y="4004797"/>
                <a:ext cx="3733800" cy="2314285"/>
              </a:xfrm>
              <a:prstGeom prst="rect">
                <a:avLst/>
              </a:prstGeom>
              <a:ln w="38100">
                <a:solidFill>
                  <a:schemeClr val="bg1"/>
                </a:solidFill>
              </a:ln>
            </p:spPr>
          </p:pic>
          <p:sp>
            <p:nvSpPr>
              <p:cNvPr id="5" name="矩形 4"/>
              <p:cNvSpPr/>
              <p:nvPr/>
            </p:nvSpPr>
            <p:spPr>
              <a:xfrm>
                <a:off x="-770324" y="4004798"/>
                <a:ext cx="2468832" cy="2314285"/>
              </a:xfrm>
              <a:prstGeom prst="rect">
                <a:avLst/>
              </a:prstGeom>
              <a:solidFill>
                <a:srgbClr val="F0822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6" name="矩形 5"/>
            <p:cNvSpPr/>
            <p:nvPr/>
          </p:nvSpPr>
          <p:spPr>
            <a:xfrm>
              <a:off x="2872241" y="1951381"/>
              <a:ext cx="2216458" cy="1754326"/>
            </a:xfrm>
            <a:prstGeom prst="rect">
              <a:avLst/>
            </a:prstGeom>
          </p:spPr>
          <p:txBody>
            <a:bodyPr wrap="square">
              <a:spAutoFit/>
            </a:bodyPr>
            <a:lstStyle/>
            <a:p>
              <a:pPr>
                <a:lnSpc>
                  <a:spcPct val="150000"/>
                </a:lnSpc>
              </a:pPr>
              <a:r>
                <a:rPr lang="zh-CN" altLang="en-US">
                  <a:solidFill>
                    <a:schemeClr val="bg1"/>
                  </a:solidFill>
                  <a:cs typeface="+mn-ea"/>
                  <a:sym typeface="+mn-lt"/>
                </a:rPr>
                <a:t>您的内容打在这里，或者通过复制您的文本后，在此框中选择粘贴</a:t>
              </a:r>
              <a:endParaRPr lang="zh-CN" altLang="en-US" dirty="0">
                <a:solidFill>
                  <a:schemeClr val="bg1"/>
                </a:solidFill>
                <a:cs typeface="+mn-ea"/>
                <a:sym typeface="+mn-lt"/>
              </a:endParaRPr>
            </a:p>
          </p:txBody>
        </p:sp>
      </p:grpSp>
      <p:sp>
        <p:nvSpPr>
          <p:cNvPr id="7" name="矩形 6"/>
          <p:cNvSpPr/>
          <p:nvPr/>
        </p:nvSpPr>
        <p:spPr>
          <a:xfrm>
            <a:off x="2748269" y="4386586"/>
            <a:ext cx="6555844" cy="1200329"/>
          </a:xfrm>
          <a:prstGeom prst="rect">
            <a:avLst/>
          </a:prstGeom>
        </p:spPr>
        <p:txBody>
          <a:bodyPr wrap="square">
            <a:spAutoFit/>
          </a:bodyPr>
          <a:lstStyle/>
          <a:p>
            <a:pPr algn="ctr">
              <a:lnSpc>
                <a:spcPct val="150000"/>
              </a:lnSpc>
            </a:pPr>
            <a:r>
              <a:rPr lang="zh-CN" altLang="en-US" sz="1600">
                <a:cs typeface="+mn-ea"/>
                <a:sym typeface="+mn-lt"/>
              </a:rPr>
              <a:t>您的内容打在这里，或者通过复制您的文本后，在此框中选择粘贴您的内容打在这里，或者通过复制您的文本后，在此框中选择粘贴您的内容打在这里，或者通过复制您的文本后，在此框中选择粘贴</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67512" y="2834640"/>
            <a:ext cx="6144768" cy="2487168"/>
            <a:chOff x="-667512" y="2834640"/>
            <a:chExt cx="6144768" cy="2487168"/>
          </a:xfrm>
        </p:grpSpPr>
        <p:pic>
          <p:nvPicPr>
            <p:cNvPr id="5" name="图片 4"/>
            <p:cNvPicPr>
              <a:picLocks noChangeAspect="1"/>
            </p:cNvPicPr>
            <p:nvPr/>
          </p:nvPicPr>
          <p:blipFill rotWithShape="1">
            <a:blip r:embed="rId3" cstate="screen"/>
            <a:srcRect/>
            <a:stretch>
              <a:fillRect/>
            </a:stretch>
          </p:blipFill>
          <p:spPr>
            <a:xfrm rot="296712" flipH="1">
              <a:off x="-667512" y="2834640"/>
              <a:ext cx="6144768" cy="2487168"/>
            </a:xfrm>
            <a:prstGeom prst="rect">
              <a:avLst/>
            </a:prstGeom>
          </p:spPr>
        </p:pic>
        <p:sp>
          <p:nvSpPr>
            <p:cNvPr id="6" name="矩形 5"/>
            <p:cNvSpPr/>
            <p:nvPr/>
          </p:nvSpPr>
          <p:spPr>
            <a:xfrm>
              <a:off x="1118416" y="4178808"/>
              <a:ext cx="387798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a:ln>
                    <a:noFill/>
                  </a:ln>
                  <a:solidFill>
                    <a:prstClr val="black"/>
                  </a:solidFill>
                  <a:effectLst/>
                  <a:uLnTx/>
                  <a:uFillTx/>
                  <a:cs typeface="+mn-ea"/>
                  <a:sym typeface="+mn-lt"/>
                </a:rPr>
                <a:t>单击此处添加标题</a:t>
              </a:r>
              <a:endParaRPr kumimoji="0" lang="zh-CN" altLang="en-US" sz="3600" b="0" i="0" u="none" strike="noStrike" kern="1200" cap="none" spc="0" normalizeH="0" baseline="0" noProof="0" dirty="0">
                <a:ln>
                  <a:noFill/>
                </a:ln>
                <a:solidFill>
                  <a:prstClr val="black"/>
                </a:solidFill>
                <a:effectLst/>
                <a:uLnTx/>
                <a:uFillTx/>
                <a:cs typeface="+mn-ea"/>
                <a:sym typeface="+mn-lt"/>
              </a:endParaRPr>
            </a:p>
          </p:txBody>
        </p:sp>
        <p:grpSp>
          <p:nvGrpSpPr>
            <p:cNvPr id="10" name="组合 9"/>
            <p:cNvGrpSpPr/>
            <p:nvPr/>
          </p:nvGrpSpPr>
          <p:grpSpPr>
            <a:xfrm>
              <a:off x="2581920" y="3191470"/>
              <a:ext cx="950976" cy="923330"/>
              <a:chOff x="2581920" y="3191470"/>
              <a:chExt cx="950976" cy="923330"/>
            </a:xfrm>
          </p:grpSpPr>
          <p:sp>
            <p:nvSpPr>
              <p:cNvPr id="7" name="云形 6"/>
              <p:cNvSpPr/>
              <p:nvPr/>
            </p:nvSpPr>
            <p:spPr>
              <a:xfrm rot="500492">
                <a:off x="2581920" y="3330480"/>
                <a:ext cx="950976" cy="783491"/>
              </a:xfrm>
              <a:prstGeom prst="cloud">
                <a:avLst/>
              </a:prstGeom>
              <a:solidFill>
                <a:srgbClr val="F08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9" name="文本框 8"/>
              <p:cNvSpPr txBox="1"/>
              <p:nvPr/>
            </p:nvSpPr>
            <p:spPr>
              <a:xfrm>
                <a:off x="2792898" y="3191470"/>
                <a:ext cx="59022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5400">
                    <a:solidFill>
                      <a:prstClr val="white"/>
                    </a:solidFill>
                    <a:cs typeface="+mn-ea"/>
                    <a:sym typeface="+mn-lt"/>
                  </a:rPr>
                  <a:t>2</a:t>
                </a:r>
                <a:endParaRPr kumimoji="0" lang="zh-CN" altLang="en-US" sz="5400" b="0" i="0" u="none" strike="noStrike" kern="1200" cap="none" spc="0" normalizeH="0" baseline="0" noProof="0">
                  <a:ln>
                    <a:noFill/>
                  </a:ln>
                  <a:solidFill>
                    <a:prstClr val="white"/>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COMMONDATA" val="eyJoZGlkIjoiZjA2NmIwMjRhMWY4Y2Q4MDk2NjAwMmUwMTA1ZDFlNjYifQ=="/>
</p:tagLst>
</file>

<file path=ppt/theme/theme1.xml><?xml version="1.0" encoding="utf-8"?>
<a:theme xmlns:a="http://schemas.openxmlformats.org/drawingml/2006/main" name="www.2ppt.com提供免费下载">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v1bpvzg">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1507</Words>
  <Application>Microsoft Office PowerPoint</Application>
  <PresentationFormat>宽屏</PresentationFormat>
  <Paragraphs>130</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等线</vt:lpstr>
      <vt:lpstr>宋体</vt:lpstr>
      <vt:lpstr>微软雅黑</vt:lpstr>
      <vt:lpstr>Arial</vt:lpstr>
      <vt:lpstr>Calibri</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2022-05-10T00:13:50Z</dcterms:created>
  <dcterms:modified xsi:type="dcterms:W3CDTF">2023-01-10T05:50:31Z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9353CCF5640D4F76BEEFABB44DC1E5BD</vt:lpwstr>
  </property>
  <property fmtid="{D5CDD505-2E9C-101B-9397-08002B2CF9AE}" pid="3" name="KSOProductBuildVer">
    <vt:lpwstr>2052-11.1.0.11636</vt:lpwstr>
  </property>
  <property fmtid="{A09F084E-AD41-489F-8076-AA5BE3082BCA}" pid="100">
    <vt:ui4>5</vt:ui4>
  </property>
  <property fmtid="{64440492-4C8B-11D1-8B70-080036B11A03}" pid="11">
    <vt:lpwstr>www.2ppt.com-爱PPT提供资源下载</vt:lpwstr>
  </property>
</Properties>
</file>